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 id="2147483738" r:id="rId3"/>
    <p:sldMasterId id="2147483750" r:id="rId4"/>
    <p:sldMasterId id="2147483759" r:id="rId5"/>
  </p:sldMasterIdLst>
  <p:notesMasterIdLst>
    <p:notesMasterId r:id="rId37"/>
  </p:notesMasterIdLst>
  <p:sldIdLst>
    <p:sldId id="325" r:id="rId6"/>
    <p:sldId id="274" r:id="rId7"/>
    <p:sldId id="3939" r:id="rId8"/>
    <p:sldId id="310" r:id="rId9"/>
    <p:sldId id="2007577974" r:id="rId10"/>
    <p:sldId id="2007577975" r:id="rId11"/>
    <p:sldId id="2007577977" r:id="rId12"/>
    <p:sldId id="2007577976" r:id="rId13"/>
    <p:sldId id="2007577909" r:id="rId14"/>
    <p:sldId id="2007577928" r:id="rId15"/>
    <p:sldId id="2007577930" r:id="rId16"/>
    <p:sldId id="2007577978" r:id="rId17"/>
    <p:sldId id="2007577931" r:id="rId18"/>
    <p:sldId id="2007577979" r:id="rId19"/>
    <p:sldId id="2007577981" r:id="rId20"/>
    <p:sldId id="2007577980" r:id="rId21"/>
    <p:sldId id="2007577982" r:id="rId22"/>
    <p:sldId id="2007577983" r:id="rId23"/>
    <p:sldId id="2007577943" r:id="rId24"/>
    <p:sldId id="2007577938" r:id="rId25"/>
    <p:sldId id="2007577944" r:id="rId26"/>
    <p:sldId id="2007577908" r:id="rId27"/>
    <p:sldId id="301" r:id="rId28"/>
    <p:sldId id="2007577947" r:id="rId29"/>
    <p:sldId id="2007577936" r:id="rId30"/>
    <p:sldId id="2007577942" r:id="rId31"/>
    <p:sldId id="2007577912" r:id="rId32"/>
    <p:sldId id="2007577986" r:id="rId33"/>
    <p:sldId id="2007577984" r:id="rId34"/>
    <p:sldId id="2007577917" r:id="rId35"/>
    <p:sldId id="20075779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DDF94"/>
    <a:srgbClr val="589E92"/>
    <a:srgbClr val="FFF4E7"/>
    <a:srgbClr val="EAEF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3D2CF6-D0D5-466F-8337-9CB035A470AC}"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SG"/>
        </a:p>
      </dgm:t>
    </dgm:pt>
    <dgm:pt modelId="{F31D7CCB-7E83-4C96-A800-BD4454748B9C}">
      <dgm:prSet phldrT="[Text]" custT="1"/>
      <dgm:spPr/>
      <dgm:t>
        <a:bodyPr/>
        <a:lstStyle/>
        <a:p>
          <a:r>
            <a:rPr lang="vi-VN" sz="3200" b="1" dirty="0">
              <a:latin typeface="Times New Roman" panose="02020603050405020304" pitchFamily="18" charset="0"/>
              <a:cs typeface="Times New Roman" panose="02020603050405020304" pitchFamily="18" charset="0"/>
            </a:rPr>
            <a:t>Yêu cầu của kiểu bài</a:t>
          </a:r>
          <a:endParaRPr lang="en-SG" sz="3200" dirty="0">
            <a:latin typeface="Times New Roman" panose="02020603050405020304" pitchFamily="18" charset="0"/>
            <a:cs typeface="Times New Roman" panose="02020603050405020304" pitchFamily="18" charset="0"/>
          </a:endParaRPr>
        </a:p>
      </dgm:t>
    </dgm:pt>
    <dgm:pt modelId="{9BDACA4A-21DD-496D-B427-D10197569B5F}" type="parTrans" cxnId="{BA6AD914-16FB-4E75-B5D6-60508E39A8AD}">
      <dgm:prSet/>
      <dgm:spPr/>
      <dgm:t>
        <a:bodyPr/>
        <a:lstStyle/>
        <a:p>
          <a:endParaRPr lang="en-SG">
            <a:latin typeface="Times New Roman" panose="02020603050405020304" pitchFamily="18" charset="0"/>
            <a:cs typeface="Times New Roman" panose="02020603050405020304" pitchFamily="18" charset="0"/>
          </a:endParaRPr>
        </a:p>
      </dgm:t>
    </dgm:pt>
    <dgm:pt modelId="{5D45F22F-4BB3-4518-8046-82A8DF535584}" type="sibTrans" cxnId="{BA6AD914-16FB-4E75-B5D6-60508E39A8AD}">
      <dgm:prSet/>
      <dgm:spPr/>
      <dgm:t>
        <a:bodyPr/>
        <a:lstStyle/>
        <a:p>
          <a:endParaRPr lang="en-SG">
            <a:latin typeface="Times New Roman" panose="02020603050405020304" pitchFamily="18" charset="0"/>
            <a:cs typeface="Times New Roman" panose="02020603050405020304" pitchFamily="18" charset="0"/>
          </a:endParaRPr>
        </a:p>
      </dgm:t>
    </dgm:pt>
    <dgm:pt modelId="{6B0EC253-F7D0-4836-9F36-8544A304E5AE}">
      <dgm:prSet phldrT="[Tex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Giới thiệu tác phẩm truyện (nhan đề, tác giả) và nêu ý kiến khái quát về tác phẩm.</a:t>
          </a:r>
          <a:endParaRPr lang="en-SG" dirty="0">
            <a:solidFill>
              <a:schemeClr val="tx1"/>
            </a:solidFill>
            <a:latin typeface="Times New Roman" panose="02020603050405020304" pitchFamily="18" charset="0"/>
            <a:cs typeface="Times New Roman" panose="02020603050405020304" pitchFamily="18" charset="0"/>
          </a:endParaRPr>
        </a:p>
      </dgm:t>
    </dgm:pt>
    <dgm:pt modelId="{439BDEBA-744C-4754-BA24-DD4FE5BB2275}" type="parTrans" cxnId="{070B2124-914F-4417-A6B6-F533CBE2B78A}">
      <dgm:prSet/>
      <dgm:spPr/>
      <dgm:t>
        <a:bodyPr/>
        <a:lstStyle/>
        <a:p>
          <a:endParaRPr lang="en-SG">
            <a:latin typeface="Times New Roman" panose="02020603050405020304" pitchFamily="18" charset="0"/>
            <a:cs typeface="Times New Roman" panose="02020603050405020304" pitchFamily="18" charset="0"/>
          </a:endParaRPr>
        </a:p>
      </dgm:t>
    </dgm:pt>
    <dgm:pt modelId="{8B734143-FD5A-4D50-9E14-A92CD83A3D1D}" type="sibTrans" cxnId="{070B2124-914F-4417-A6B6-F533CBE2B78A}">
      <dgm:prSet/>
      <dgm:spPr/>
      <dgm:t>
        <a:bodyPr/>
        <a:lstStyle/>
        <a:p>
          <a:endParaRPr lang="en-SG">
            <a:latin typeface="Times New Roman" panose="02020603050405020304" pitchFamily="18" charset="0"/>
            <a:cs typeface="Times New Roman" panose="02020603050405020304" pitchFamily="18" charset="0"/>
          </a:endParaRPr>
        </a:p>
      </dgm:t>
    </dgm:pt>
    <dgm:pt modelId="{3A34DF02-3FED-42FD-A282-EB8B5CEDBEE4}">
      <dgm:prSet phldrT="[Tex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Nêu ngắn gọn nội dung chính của tác phẩm</a:t>
          </a:r>
          <a:endParaRPr lang="en-SG" dirty="0">
            <a:solidFill>
              <a:schemeClr val="tx1"/>
            </a:solidFill>
            <a:latin typeface="Times New Roman" panose="02020603050405020304" pitchFamily="18" charset="0"/>
            <a:cs typeface="Times New Roman" panose="02020603050405020304" pitchFamily="18" charset="0"/>
          </a:endParaRPr>
        </a:p>
      </dgm:t>
    </dgm:pt>
    <dgm:pt modelId="{FDBAD4C5-6518-46B8-AABE-128BD229B28C}" type="parTrans" cxnId="{527E8678-E076-44AA-91CA-34E1BAA24FB5}">
      <dgm:prSet/>
      <dgm:spPr/>
      <dgm:t>
        <a:bodyPr/>
        <a:lstStyle/>
        <a:p>
          <a:endParaRPr lang="en-SG">
            <a:latin typeface="Times New Roman" panose="02020603050405020304" pitchFamily="18" charset="0"/>
            <a:cs typeface="Times New Roman" panose="02020603050405020304" pitchFamily="18" charset="0"/>
          </a:endParaRPr>
        </a:p>
      </dgm:t>
    </dgm:pt>
    <dgm:pt modelId="{0929FC84-67D7-4C01-87C7-25B9451A72C1}" type="sibTrans" cxnId="{527E8678-E076-44AA-91CA-34E1BAA24FB5}">
      <dgm:prSet/>
      <dgm:spPr/>
      <dgm:t>
        <a:bodyPr/>
        <a:lstStyle/>
        <a:p>
          <a:endParaRPr lang="en-SG">
            <a:latin typeface="Times New Roman" panose="02020603050405020304" pitchFamily="18" charset="0"/>
            <a:cs typeface="Times New Roman" panose="02020603050405020304" pitchFamily="18" charset="0"/>
          </a:endParaRPr>
        </a:p>
      </dgm:t>
    </dgm:pt>
    <dgm:pt modelId="{9AD9CE41-4EDF-49C6-AD53-2C8E5D12B7FA}">
      <dgm:prSet phldrT="[Tex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Nêu được chủ đề của tác phẩm.</a:t>
          </a:r>
          <a:endParaRPr lang="en-SG" dirty="0">
            <a:solidFill>
              <a:schemeClr val="tx1"/>
            </a:solidFill>
            <a:latin typeface="Times New Roman" panose="02020603050405020304" pitchFamily="18" charset="0"/>
            <a:cs typeface="Times New Roman" panose="02020603050405020304" pitchFamily="18" charset="0"/>
          </a:endParaRPr>
        </a:p>
      </dgm:t>
    </dgm:pt>
    <dgm:pt modelId="{9322E2AC-F231-490C-B3F1-C99471646373}" type="parTrans" cxnId="{12FE57A8-AF3F-4AB8-BDD2-1C15C91E3CCA}">
      <dgm:prSet/>
      <dgm:spPr/>
      <dgm:t>
        <a:bodyPr/>
        <a:lstStyle/>
        <a:p>
          <a:endParaRPr lang="en-SG">
            <a:latin typeface="Times New Roman" panose="02020603050405020304" pitchFamily="18" charset="0"/>
            <a:cs typeface="Times New Roman" panose="02020603050405020304" pitchFamily="18" charset="0"/>
          </a:endParaRPr>
        </a:p>
      </dgm:t>
    </dgm:pt>
    <dgm:pt modelId="{3F5BFE69-9EAF-45A8-B699-F188ABA8A0C9}" type="sibTrans" cxnId="{12FE57A8-AF3F-4AB8-BDD2-1C15C91E3CCA}">
      <dgm:prSet/>
      <dgm:spPr/>
      <dgm:t>
        <a:bodyPr/>
        <a:lstStyle/>
        <a:p>
          <a:endParaRPr lang="en-SG">
            <a:latin typeface="Times New Roman" panose="02020603050405020304" pitchFamily="18" charset="0"/>
            <a:cs typeface="Times New Roman" panose="02020603050405020304" pitchFamily="18" charset="0"/>
          </a:endParaRPr>
        </a:p>
      </dgm:t>
    </dgm:pt>
    <dgm:pt modelId="{84F2AA70-3C35-4A83-AC16-F7EDDE40B3AB}">
      <dgm:prSet/>
      <dgm:spPr>
        <a:solidFill>
          <a:schemeClr val="accent2">
            <a:lumMod val="20000"/>
            <a:lumOff val="80000"/>
          </a:schemeClr>
        </a:solidFill>
      </dgm:spPr>
      <dgm:t>
        <a:bodyPr/>
        <a:lstStyle/>
        <a:p>
          <a:r>
            <a:rPr lang="vi-VN">
              <a:solidFill>
                <a:schemeClr val="tx1"/>
              </a:solidFill>
              <a:latin typeface="Times New Roman" panose="02020603050405020304" pitchFamily="18" charset="0"/>
              <a:cs typeface="Times New Roman" panose="02020603050405020304" pitchFamily="18" charset="0"/>
            </a:rPr>
            <a:t>Chỉ ra và phân tích được tác dụng của một số nét đặc sắc về hình thức nghệ thuật của tác phẩm</a:t>
          </a:r>
          <a:endParaRPr lang="en-SG" dirty="0">
            <a:solidFill>
              <a:schemeClr val="tx1"/>
            </a:solidFill>
            <a:latin typeface="Times New Roman" panose="02020603050405020304" pitchFamily="18" charset="0"/>
            <a:cs typeface="Times New Roman" panose="02020603050405020304" pitchFamily="18" charset="0"/>
          </a:endParaRPr>
        </a:p>
      </dgm:t>
    </dgm:pt>
    <dgm:pt modelId="{60F4452F-3AE5-46CE-88D0-7AA7E55EFAE7}" type="parTrans" cxnId="{CC3E1DFA-1707-46A1-BF7C-8B458BDE83DD}">
      <dgm:prSet/>
      <dgm:spPr/>
      <dgm:t>
        <a:bodyPr/>
        <a:lstStyle/>
        <a:p>
          <a:endParaRPr lang="en-SG">
            <a:latin typeface="Times New Roman" panose="02020603050405020304" pitchFamily="18" charset="0"/>
            <a:cs typeface="Times New Roman" panose="02020603050405020304" pitchFamily="18" charset="0"/>
          </a:endParaRPr>
        </a:p>
      </dgm:t>
    </dgm:pt>
    <dgm:pt modelId="{75BF8992-7FCE-4DEC-B614-4DACAA4E2CF4}" type="sibTrans" cxnId="{CC3E1DFA-1707-46A1-BF7C-8B458BDE83DD}">
      <dgm:prSet/>
      <dgm:spPr/>
      <dgm:t>
        <a:bodyPr/>
        <a:lstStyle/>
        <a:p>
          <a:endParaRPr lang="en-SG">
            <a:latin typeface="Times New Roman" panose="02020603050405020304" pitchFamily="18" charset="0"/>
            <a:cs typeface="Times New Roman" panose="02020603050405020304" pitchFamily="18" charset="0"/>
          </a:endParaRPr>
        </a:p>
      </dgm:t>
    </dgm:pt>
    <dgm:pt modelId="{E3F3BE3E-D46A-4E58-85BD-84754B42086A}">
      <dgm:prSe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Sử dụng các bằng chứng từ tác phẩm để làm sáng tỏ ý kiến nêu trong bài viết.</a:t>
          </a:r>
          <a:endParaRPr lang="en-SG" dirty="0">
            <a:solidFill>
              <a:schemeClr val="tx1"/>
            </a:solidFill>
            <a:latin typeface="Times New Roman" panose="02020603050405020304" pitchFamily="18" charset="0"/>
            <a:cs typeface="Times New Roman" panose="02020603050405020304" pitchFamily="18" charset="0"/>
          </a:endParaRPr>
        </a:p>
      </dgm:t>
    </dgm:pt>
    <dgm:pt modelId="{C4405C73-703E-4828-86CB-2B10380F08C6}" type="parTrans" cxnId="{AF9C8FB3-CACE-4791-88EE-23BAF233F549}">
      <dgm:prSet/>
      <dgm:spPr/>
      <dgm:t>
        <a:bodyPr/>
        <a:lstStyle/>
        <a:p>
          <a:endParaRPr lang="en-SG">
            <a:latin typeface="Times New Roman" panose="02020603050405020304" pitchFamily="18" charset="0"/>
            <a:cs typeface="Times New Roman" panose="02020603050405020304" pitchFamily="18" charset="0"/>
          </a:endParaRPr>
        </a:p>
      </dgm:t>
    </dgm:pt>
    <dgm:pt modelId="{6ED4F749-C6A6-457E-A809-CE8A9896AABD}" type="sibTrans" cxnId="{AF9C8FB3-CACE-4791-88EE-23BAF233F549}">
      <dgm:prSet/>
      <dgm:spPr/>
      <dgm:t>
        <a:bodyPr/>
        <a:lstStyle/>
        <a:p>
          <a:endParaRPr lang="en-SG">
            <a:latin typeface="Times New Roman" panose="02020603050405020304" pitchFamily="18" charset="0"/>
            <a:cs typeface="Times New Roman" panose="02020603050405020304" pitchFamily="18" charset="0"/>
          </a:endParaRPr>
        </a:p>
      </dgm:t>
    </dgm:pt>
    <dgm:pt modelId="{989E8BF5-5AC0-4849-8A70-C670FF900871}">
      <dgm:prSe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Nêu được ý nghĩa, giá trị của tác phẩm truyện.</a:t>
          </a:r>
          <a:endParaRPr lang="en-SG" dirty="0">
            <a:solidFill>
              <a:schemeClr val="tx1"/>
            </a:solidFill>
            <a:latin typeface="Times New Roman" panose="02020603050405020304" pitchFamily="18" charset="0"/>
            <a:cs typeface="Times New Roman" panose="02020603050405020304" pitchFamily="18" charset="0"/>
          </a:endParaRPr>
        </a:p>
      </dgm:t>
    </dgm:pt>
    <dgm:pt modelId="{766AE725-951C-48A7-A293-D71C49668F2E}" type="parTrans" cxnId="{D11BDB49-882D-41CC-A06E-7426393AF363}">
      <dgm:prSet/>
      <dgm:spPr/>
      <dgm:t>
        <a:bodyPr/>
        <a:lstStyle/>
        <a:p>
          <a:endParaRPr lang="en-SG">
            <a:latin typeface="Times New Roman" panose="02020603050405020304" pitchFamily="18" charset="0"/>
            <a:cs typeface="Times New Roman" panose="02020603050405020304" pitchFamily="18" charset="0"/>
          </a:endParaRPr>
        </a:p>
      </dgm:t>
    </dgm:pt>
    <dgm:pt modelId="{C47B713F-D845-4328-91F1-E710FED5DA8D}" type="sibTrans" cxnId="{D11BDB49-882D-41CC-A06E-7426393AF363}">
      <dgm:prSet/>
      <dgm:spPr/>
      <dgm:t>
        <a:bodyPr/>
        <a:lstStyle/>
        <a:p>
          <a:endParaRPr lang="en-SG">
            <a:latin typeface="Times New Roman" panose="02020603050405020304" pitchFamily="18" charset="0"/>
            <a:cs typeface="Times New Roman" panose="02020603050405020304" pitchFamily="18" charset="0"/>
          </a:endParaRPr>
        </a:p>
      </dgm:t>
    </dgm:pt>
    <dgm:pt modelId="{E46ECC54-BC96-4B4E-90F2-972C632E4497}" type="pres">
      <dgm:prSet presAssocID="{ED3D2CF6-D0D5-466F-8337-9CB035A470AC}" presName="hierChild1" presStyleCnt="0">
        <dgm:presLayoutVars>
          <dgm:orgChart val="1"/>
          <dgm:chPref val="1"/>
          <dgm:dir/>
          <dgm:animOne val="branch"/>
          <dgm:animLvl val="lvl"/>
          <dgm:resizeHandles/>
        </dgm:presLayoutVars>
      </dgm:prSet>
      <dgm:spPr/>
      <dgm:t>
        <a:bodyPr/>
        <a:lstStyle/>
        <a:p>
          <a:endParaRPr lang="en-US"/>
        </a:p>
      </dgm:t>
    </dgm:pt>
    <dgm:pt modelId="{F7410591-D0A7-4FCE-BB65-6AE9E826B1D7}" type="pres">
      <dgm:prSet presAssocID="{F31D7CCB-7E83-4C96-A800-BD4454748B9C}" presName="hierRoot1" presStyleCnt="0">
        <dgm:presLayoutVars>
          <dgm:hierBranch val="init"/>
        </dgm:presLayoutVars>
      </dgm:prSet>
      <dgm:spPr/>
    </dgm:pt>
    <dgm:pt modelId="{8DB56B1C-236B-4D6C-A2A5-7D8FBA48009A}" type="pres">
      <dgm:prSet presAssocID="{F31D7CCB-7E83-4C96-A800-BD4454748B9C}" presName="rootComposite1" presStyleCnt="0"/>
      <dgm:spPr/>
    </dgm:pt>
    <dgm:pt modelId="{AB7C2B68-1C6A-40E8-8536-568CF183218E}" type="pres">
      <dgm:prSet presAssocID="{F31D7CCB-7E83-4C96-A800-BD4454748B9C}" presName="rootText1" presStyleLbl="node0" presStyleIdx="0" presStyleCnt="1" custScaleX="50366" custScaleY="413153">
        <dgm:presLayoutVars>
          <dgm:chPref val="3"/>
        </dgm:presLayoutVars>
      </dgm:prSet>
      <dgm:spPr/>
      <dgm:t>
        <a:bodyPr/>
        <a:lstStyle/>
        <a:p>
          <a:endParaRPr lang="en-US"/>
        </a:p>
      </dgm:t>
    </dgm:pt>
    <dgm:pt modelId="{32C75B5A-EA0D-436C-BB34-5CD7F6BD5892}" type="pres">
      <dgm:prSet presAssocID="{F31D7CCB-7E83-4C96-A800-BD4454748B9C}" presName="rootConnector1" presStyleLbl="node1" presStyleIdx="0" presStyleCnt="0"/>
      <dgm:spPr/>
      <dgm:t>
        <a:bodyPr/>
        <a:lstStyle/>
        <a:p>
          <a:endParaRPr lang="en-US"/>
        </a:p>
      </dgm:t>
    </dgm:pt>
    <dgm:pt modelId="{02F38E5F-26C8-43AC-922D-187187A01995}" type="pres">
      <dgm:prSet presAssocID="{F31D7CCB-7E83-4C96-A800-BD4454748B9C}" presName="hierChild2" presStyleCnt="0"/>
      <dgm:spPr/>
    </dgm:pt>
    <dgm:pt modelId="{5F7BEB04-E013-4D4A-B17F-F4EAD984C3BF}" type="pres">
      <dgm:prSet presAssocID="{439BDEBA-744C-4754-BA24-DD4FE5BB2275}" presName="Name64" presStyleLbl="parChTrans1D2" presStyleIdx="0" presStyleCnt="6"/>
      <dgm:spPr/>
      <dgm:t>
        <a:bodyPr/>
        <a:lstStyle/>
        <a:p>
          <a:endParaRPr lang="en-US"/>
        </a:p>
      </dgm:t>
    </dgm:pt>
    <dgm:pt modelId="{5D7FCF36-CEE4-40E7-A58B-1A98545E40B5}" type="pres">
      <dgm:prSet presAssocID="{6B0EC253-F7D0-4836-9F36-8544A304E5AE}" presName="hierRoot2" presStyleCnt="0">
        <dgm:presLayoutVars>
          <dgm:hierBranch val="init"/>
        </dgm:presLayoutVars>
      </dgm:prSet>
      <dgm:spPr/>
    </dgm:pt>
    <dgm:pt modelId="{3C3792EA-4B28-49B6-9485-409E6C94D955}" type="pres">
      <dgm:prSet presAssocID="{6B0EC253-F7D0-4836-9F36-8544A304E5AE}" presName="rootComposite" presStyleCnt="0"/>
      <dgm:spPr/>
    </dgm:pt>
    <dgm:pt modelId="{573BBB91-A943-48A1-B398-40047B88B52D}" type="pres">
      <dgm:prSet presAssocID="{6B0EC253-F7D0-4836-9F36-8544A304E5AE}" presName="rootText" presStyleLbl="node2" presStyleIdx="0" presStyleCnt="6" custScaleX="328255">
        <dgm:presLayoutVars>
          <dgm:chPref val="3"/>
        </dgm:presLayoutVars>
      </dgm:prSet>
      <dgm:spPr/>
      <dgm:t>
        <a:bodyPr/>
        <a:lstStyle/>
        <a:p>
          <a:endParaRPr lang="en-US"/>
        </a:p>
      </dgm:t>
    </dgm:pt>
    <dgm:pt modelId="{32B2CE8E-2B06-4B10-9ED8-3899E66E2C38}" type="pres">
      <dgm:prSet presAssocID="{6B0EC253-F7D0-4836-9F36-8544A304E5AE}" presName="rootConnector" presStyleLbl="node2" presStyleIdx="0" presStyleCnt="6"/>
      <dgm:spPr/>
      <dgm:t>
        <a:bodyPr/>
        <a:lstStyle/>
        <a:p>
          <a:endParaRPr lang="en-US"/>
        </a:p>
      </dgm:t>
    </dgm:pt>
    <dgm:pt modelId="{26D6FEB5-8160-46F7-A45D-BA8B43C320AB}" type="pres">
      <dgm:prSet presAssocID="{6B0EC253-F7D0-4836-9F36-8544A304E5AE}" presName="hierChild4" presStyleCnt="0"/>
      <dgm:spPr/>
    </dgm:pt>
    <dgm:pt modelId="{2E4D98EB-9D8E-41FA-8772-F69A1B592C87}" type="pres">
      <dgm:prSet presAssocID="{6B0EC253-F7D0-4836-9F36-8544A304E5AE}" presName="hierChild5" presStyleCnt="0"/>
      <dgm:spPr/>
    </dgm:pt>
    <dgm:pt modelId="{FB273D07-A105-419C-A482-DF6C99287334}" type="pres">
      <dgm:prSet presAssocID="{FDBAD4C5-6518-46B8-AABE-128BD229B28C}" presName="Name64" presStyleLbl="parChTrans1D2" presStyleIdx="1" presStyleCnt="6"/>
      <dgm:spPr/>
      <dgm:t>
        <a:bodyPr/>
        <a:lstStyle/>
        <a:p>
          <a:endParaRPr lang="en-US"/>
        </a:p>
      </dgm:t>
    </dgm:pt>
    <dgm:pt modelId="{38CEEE02-6462-4CE1-94DA-33CC8F99AA14}" type="pres">
      <dgm:prSet presAssocID="{3A34DF02-3FED-42FD-A282-EB8B5CEDBEE4}" presName="hierRoot2" presStyleCnt="0">
        <dgm:presLayoutVars>
          <dgm:hierBranch val="init"/>
        </dgm:presLayoutVars>
      </dgm:prSet>
      <dgm:spPr/>
    </dgm:pt>
    <dgm:pt modelId="{C42D8C08-64F3-4D2E-BDC4-BD6AF45B1C09}" type="pres">
      <dgm:prSet presAssocID="{3A34DF02-3FED-42FD-A282-EB8B5CEDBEE4}" presName="rootComposite" presStyleCnt="0"/>
      <dgm:spPr/>
    </dgm:pt>
    <dgm:pt modelId="{BC535890-3F78-4EF0-B3C3-30B5D4506A0E}" type="pres">
      <dgm:prSet presAssocID="{3A34DF02-3FED-42FD-A282-EB8B5CEDBEE4}" presName="rootText" presStyleLbl="node2" presStyleIdx="1" presStyleCnt="6" custScaleX="328255" custScaleY="79374">
        <dgm:presLayoutVars>
          <dgm:chPref val="3"/>
        </dgm:presLayoutVars>
      </dgm:prSet>
      <dgm:spPr/>
      <dgm:t>
        <a:bodyPr/>
        <a:lstStyle/>
        <a:p>
          <a:endParaRPr lang="en-US"/>
        </a:p>
      </dgm:t>
    </dgm:pt>
    <dgm:pt modelId="{68A3BCB6-B678-4559-B47B-53A3A342FD92}" type="pres">
      <dgm:prSet presAssocID="{3A34DF02-3FED-42FD-A282-EB8B5CEDBEE4}" presName="rootConnector" presStyleLbl="node2" presStyleIdx="1" presStyleCnt="6"/>
      <dgm:spPr/>
      <dgm:t>
        <a:bodyPr/>
        <a:lstStyle/>
        <a:p>
          <a:endParaRPr lang="en-US"/>
        </a:p>
      </dgm:t>
    </dgm:pt>
    <dgm:pt modelId="{5ED07996-309F-4B0F-AC83-9F0543DAAB34}" type="pres">
      <dgm:prSet presAssocID="{3A34DF02-3FED-42FD-A282-EB8B5CEDBEE4}" presName="hierChild4" presStyleCnt="0"/>
      <dgm:spPr/>
    </dgm:pt>
    <dgm:pt modelId="{7778CDAB-923A-4E08-A37C-2C2F4105603D}" type="pres">
      <dgm:prSet presAssocID="{3A34DF02-3FED-42FD-A282-EB8B5CEDBEE4}" presName="hierChild5" presStyleCnt="0"/>
      <dgm:spPr/>
    </dgm:pt>
    <dgm:pt modelId="{0C03C3D8-9955-4ABE-8F94-03CB7EC0C188}" type="pres">
      <dgm:prSet presAssocID="{9322E2AC-F231-490C-B3F1-C99471646373}" presName="Name64" presStyleLbl="parChTrans1D2" presStyleIdx="2" presStyleCnt="6"/>
      <dgm:spPr/>
      <dgm:t>
        <a:bodyPr/>
        <a:lstStyle/>
        <a:p>
          <a:endParaRPr lang="en-US"/>
        </a:p>
      </dgm:t>
    </dgm:pt>
    <dgm:pt modelId="{B7652764-1264-4607-B8E7-78B440C60AA4}" type="pres">
      <dgm:prSet presAssocID="{9AD9CE41-4EDF-49C6-AD53-2C8E5D12B7FA}" presName="hierRoot2" presStyleCnt="0">
        <dgm:presLayoutVars>
          <dgm:hierBranch val="init"/>
        </dgm:presLayoutVars>
      </dgm:prSet>
      <dgm:spPr/>
    </dgm:pt>
    <dgm:pt modelId="{859BEF0A-9BA9-4F18-8AA7-691B7CB8DAEA}" type="pres">
      <dgm:prSet presAssocID="{9AD9CE41-4EDF-49C6-AD53-2C8E5D12B7FA}" presName="rootComposite" presStyleCnt="0"/>
      <dgm:spPr/>
    </dgm:pt>
    <dgm:pt modelId="{CF7CFD2F-38DE-42F2-8AE3-E912905B2A55}" type="pres">
      <dgm:prSet presAssocID="{9AD9CE41-4EDF-49C6-AD53-2C8E5D12B7FA}" presName="rootText" presStyleLbl="node2" presStyleIdx="2" presStyleCnt="6" custScaleX="328255" custScaleY="79374">
        <dgm:presLayoutVars>
          <dgm:chPref val="3"/>
        </dgm:presLayoutVars>
      </dgm:prSet>
      <dgm:spPr/>
      <dgm:t>
        <a:bodyPr/>
        <a:lstStyle/>
        <a:p>
          <a:endParaRPr lang="en-US"/>
        </a:p>
      </dgm:t>
    </dgm:pt>
    <dgm:pt modelId="{06E07E26-2A4C-4A08-87F8-64E30967F78F}" type="pres">
      <dgm:prSet presAssocID="{9AD9CE41-4EDF-49C6-AD53-2C8E5D12B7FA}" presName="rootConnector" presStyleLbl="node2" presStyleIdx="2" presStyleCnt="6"/>
      <dgm:spPr/>
      <dgm:t>
        <a:bodyPr/>
        <a:lstStyle/>
        <a:p>
          <a:endParaRPr lang="en-US"/>
        </a:p>
      </dgm:t>
    </dgm:pt>
    <dgm:pt modelId="{ABF9749C-61CD-4AE5-8B56-81B3D23F7A84}" type="pres">
      <dgm:prSet presAssocID="{9AD9CE41-4EDF-49C6-AD53-2C8E5D12B7FA}" presName="hierChild4" presStyleCnt="0"/>
      <dgm:spPr/>
    </dgm:pt>
    <dgm:pt modelId="{C206065E-962B-4B0C-B84F-80D21D8D7610}" type="pres">
      <dgm:prSet presAssocID="{9AD9CE41-4EDF-49C6-AD53-2C8E5D12B7FA}" presName="hierChild5" presStyleCnt="0"/>
      <dgm:spPr/>
    </dgm:pt>
    <dgm:pt modelId="{4C494D57-4151-41AA-9244-B0AB19147E8C}" type="pres">
      <dgm:prSet presAssocID="{60F4452F-3AE5-46CE-88D0-7AA7E55EFAE7}" presName="Name64" presStyleLbl="parChTrans1D2" presStyleIdx="3" presStyleCnt="6"/>
      <dgm:spPr/>
      <dgm:t>
        <a:bodyPr/>
        <a:lstStyle/>
        <a:p>
          <a:endParaRPr lang="en-US"/>
        </a:p>
      </dgm:t>
    </dgm:pt>
    <dgm:pt modelId="{D8600606-CC6F-464D-8AD6-09E0F281446C}" type="pres">
      <dgm:prSet presAssocID="{84F2AA70-3C35-4A83-AC16-F7EDDE40B3AB}" presName="hierRoot2" presStyleCnt="0">
        <dgm:presLayoutVars>
          <dgm:hierBranch val="init"/>
        </dgm:presLayoutVars>
      </dgm:prSet>
      <dgm:spPr/>
    </dgm:pt>
    <dgm:pt modelId="{B0234495-7774-477E-A729-0D3C08124485}" type="pres">
      <dgm:prSet presAssocID="{84F2AA70-3C35-4A83-AC16-F7EDDE40B3AB}" presName="rootComposite" presStyleCnt="0"/>
      <dgm:spPr/>
    </dgm:pt>
    <dgm:pt modelId="{A6370167-CCA5-4644-A05A-2E5791C6B91E}" type="pres">
      <dgm:prSet presAssocID="{84F2AA70-3C35-4A83-AC16-F7EDDE40B3AB}" presName="rootText" presStyleLbl="node2" presStyleIdx="3" presStyleCnt="6" custScaleX="328255">
        <dgm:presLayoutVars>
          <dgm:chPref val="3"/>
        </dgm:presLayoutVars>
      </dgm:prSet>
      <dgm:spPr/>
      <dgm:t>
        <a:bodyPr/>
        <a:lstStyle/>
        <a:p>
          <a:endParaRPr lang="en-US"/>
        </a:p>
      </dgm:t>
    </dgm:pt>
    <dgm:pt modelId="{F6A193DD-0479-4C1F-82AD-DCBEBA4BF807}" type="pres">
      <dgm:prSet presAssocID="{84F2AA70-3C35-4A83-AC16-F7EDDE40B3AB}" presName="rootConnector" presStyleLbl="node2" presStyleIdx="3" presStyleCnt="6"/>
      <dgm:spPr/>
      <dgm:t>
        <a:bodyPr/>
        <a:lstStyle/>
        <a:p>
          <a:endParaRPr lang="en-US"/>
        </a:p>
      </dgm:t>
    </dgm:pt>
    <dgm:pt modelId="{A4CC8B3D-A465-4F5E-9315-48491A677B20}" type="pres">
      <dgm:prSet presAssocID="{84F2AA70-3C35-4A83-AC16-F7EDDE40B3AB}" presName="hierChild4" presStyleCnt="0"/>
      <dgm:spPr/>
    </dgm:pt>
    <dgm:pt modelId="{FA564D8E-1C3E-4CE3-B128-BFE877C1B6C3}" type="pres">
      <dgm:prSet presAssocID="{84F2AA70-3C35-4A83-AC16-F7EDDE40B3AB}" presName="hierChild5" presStyleCnt="0"/>
      <dgm:spPr/>
    </dgm:pt>
    <dgm:pt modelId="{D12BA98C-E9B7-4083-85B5-5B58C7F1C441}" type="pres">
      <dgm:prSet presAssocID="{C4405C73-703E-4828-86CB-2B10380F08C6}" presName="Name64" presStyleLbl="parChTrans1D2" presStyleIdx="4" presStyleCnt="6"/>
      <dgm:spPr/>
      <dgm:t>
        <a:bodyPr/>
        <a:lstStyle/>
        <a:p>
          <a:endParaRPr lang="en-US"/>
        </a:p>
      </dgm:t>
    </dgm:pt>
    <dgm:pt modelId="{903DE27A-41E5-4780-B680-0853C717FBCF}" type="pres">
      <dgm:prSet presAssocID="{E3F3BE3E-D46A-4E58-85BD-84754B42086A}" presName="hierRoot2" presStyleCnt="0">
        <dgm:presLayoutVars>
          <dgm:hierBranch val="init"/>
        </dgm:presLayoutVars>
      </dgm:prSet>
      <dgm:spPr/>
    </dgm:pt>
    <dgm:pt modelId="{E5AB427E-F323-445C-8154-F17E79082D86}" type="pres">
      <dgm:prSet presAssocID="{E3F3BE3E-D46A-4E58-85BD-84754B42086A}" presName="rootComposite" presStyleCnt="0"/>
      <dgm:spPr/>
    </dgm:pt>
    <dgm:pt modelId="{96235F4E-0938-43E1-835A-4E392EEFB03D}" type="pres">
      <dgm:prSet presAssocID="{E3F3BE3E-D46A-4E58-85BD-84754B42086A}" presName="rootText" presStyleLbl="node2" presStyleIdx="4" presStyleCnt="6" custScaleX="328255">
        <dgm:presLayoutVars>
          <dgm:chPref val="3"/>
        </dgm:presLayoutVars>
      </dgm:prSet>
      <dgm:spPr/>
      <dgm:t>
        <a:bodyPr/>
        <a:lstStyle/>
        <a:p>
          <a:endParaRPr lang="en-US"/>
        </a:p>
      </dgm:t>
    </dgm:pt>
    <dgm:pt modelId="{224373A8-7EA9-4BB7-8FFC-E032408BABE5}" type="pres">
      <dgm:prSet presAssocID="{E3F3BE3E-D46A-4E58-85BD-84754B42086A}" presName="rootConnector" presStyleLbl="node2" presStyleIdx="4" presStyleCnt="6"/>
      <dgm:spPr/>
      <dgm:t>
        <a:bodyPr/>
        <a:lstStyle/>
        <a:p>
          <a:endParaRPr lang="en-US"/>
        </a:p>
      </dgm:t>
    </dgm:pt>
    <dgm:pt modelId="{5918868E-2DB6-4CFD-9454-BCA2F0E218BE}" type="pres">
      <dgm:prSet presAssocID="{E3F3BE3E-D46A-4E58-85BD-84754B42086A}" presName="hierChild4" presStyleCnt="0"/>
      <dgm:spPr/>
    </dgm:pt>
    <dgm:pt modelId="{2E96357D-44B9-4B42-A028-DEC5652195A8}" type="pres">
      <dgm:prSet presAssocID="{E3F3BE3E-D46A-4E58-85BD-84754B42086A}" presName="hierChild5" presStyleCnt="0"/>
      <dgm:spPr/>
    </dgm:pt>
    <dgm:pt modelId="{D83F87FE-6EC0-4D54-A7C3-DB537DCAB134}" type="pres">
      <dgm:prSet presAssocID="{766AE725-951C-48A7-A293-D71C49668F2E}" presName="Name64" presStyleLbl="parChTrans1D2" presStyleIdx="5" presStyleCnt="6"/>
      <dgm:spPr/>
      <dgm:t>
        <a:bodyPr/>
        <a:lstStyle/>
        <a:p>
          <a:endParaRPr lang="en-US"/>
        </a:p>
      </dgm:t>
    </dgm:pt>
    <dgm:pt modelId="{BE47E86B-5C3B-4CD3-A128-4B86EA016F88}" type="pres">
      <dgm:prSet presAssocID="{989E8BF5-5AC0-4849-8A70-C670FF900871}" presName="hierRoot2" presStyleCnt="0">
        <dgm:presLayoutVars>
          <dgm:hierBranch val="init"/>
        </dgm:presLayoutVars>
      </dgm:prSet>
      <dgm:spPr/>
    </dgm:pt>
    <dgm:pt modelId="{D62F608B-B63F-416C-BB6A-06B77769D9C9}" type="pres">
      <dgm:prSet presAssocID="{989E8BF5-5AC0-4849-8A70-C670FF900871}" presName="rootComposite" presStyleCnt="0"/>
      <dgm:spPr/>
    </dgm:pt>
    <dgm:pt modelId="{FCD93009-9784-4766-B1A9-7C6C0A01BDAB}" type="pres">
      <dgm:prSet presAssocID="{989E8BF5-5AC0-4849-8A70-C670FF900871}" presName="rootText" presStyleLbl="node2" presStyleIdx="5" presStyleCnt="6" custScaleX="328255" custScaleY="93255">
        <dgm:presLayoutVars>
          <dgm:chPref val="3"/>
        </dgm:presLayoutVars>
      </dgm:prSet>
      <dgm:spPr/>
      <dgm:t>
        <a:bodyPr/>
        <a:lstStyle/>
        <a:p>
          <a:endParaRPr lang="en-US"/>
        </a:p>
      </dgm:t>
    </dgm:pt>
    <dgm:pt modelId="{1B7E7E63-F479-42C6-9CF5-42F0865BBB52}" type="pres">
      <dgm:prSet presAssocID="{989E8BF5-5AC0-4849-8A70-C670FF900871}" presName="rootConnector" presStyleLbl="node2" presStyleIdx="5" presStyleCnt="6"/>
      <dgm:spPr/>
      <dgm:t>
        <a:bodyPr/>
        <a:lstStyle/>
        <a:p>
          <a:endParaRPr lang="en-US"/>
        </a:p>
      </dgm:t>
    </dgm:pt>
    <dgm:pt modelId="{DC09A46B-5C94-4E59-BBF7-1193F70F8363}" type="pres">
      <dgm:prSet presAssocID="{989E8BF5-5AC0-4849-8A70-C670FF900871}" presName="hierChild4" presStyleCnt="0"/>
      <dgm:spPr/>
    </dgm:pt>
    <dgm:pt modelId="{25B00CAE-3FF2-468B-B8AB-43607CB8C01D}" type="pres">
      <dgm:prSet presAssocID="{989E8BF5-5AC0-4849-8A70-C670FF900871}" presName="hierChild5" presStyleCnt="0"/>
      <dgm:spPr/>
    </dgm:pt>
    <dgm:pt modelId="{3FB620A0-AEC9-4621-9819-D2E0931C62A6}" type="pres">
      <dgm:prSet presAssocID="{F31D7CCB-7E83-4C96-A800-BD4454748B9C}" presName="hierChild3" presStyleCnt="0"/>
      <dgm:spPr/>
    </dgm:pt>
  </dgm:ptLst>
  <dgm:cxnLst>
    <dgm:cxn modelId="{1D8E90AE-A9E0-4CBD-82ED-06641E5CEEC1}" type="presOf" srcId="{ED3D2CF6-D0D5-466F-8337-9CB035A470AC}" destId="{E46ECC54-BC96-4B4E-90F2-972C632E4497}" srcOrd="0" destOrd="0" presId="urn:microsoft.com/office/officeart/2009/3/layout/HorizontalOrganizationChart"/>
    <dgm:cxn modelId="{3F82F4FF-FF05-4E77-AC02-FCFFB8988FBE}" type="presOf" srcId="{3A34DF02-3FED-42FD-A282-EB8B5CEDBEE4}" destId="{68A3BCB6-B678-4559-B47B-53A3A342FD92}" srcOrd="1" destOrd="0" presId="urn:microsoft.com/office/officeart/2009/3/layout/HorizontalOrganizationChart"/>
    <dgm:cxn modelId="{354BA1C4-5F40-4FED-83BE-0F97107A346A}" type="presOf" srcId="{766AE725-951C-48A7-A293-D71C49668F2E}" destId="{D83F87FE-6EC0-4D54-A7C3-DB537DCAB134}" srcOrd="0" destOrd="0" presId="urn:microsoft.com/office/officeart/2009/3/layout/HorizontalOrganizationChart"/>
    <dgm:cxn modelId="{DB4D2878-762F-496E-B16E-5DAA3C9C61E9}" type="presOf" srcId="{9322E2AC-F231-490C-B3F1-C99471646373}" destId="{0C03C3D8-9955-4ABE-8F94-03CB7EC0C188}" srcOrd="0" destOrd="0" presId="urn:microsoft.com/office/officeart/2009/3/layout/HorizontalOrganizationChart"/>
    <dgm:cxn modelId="{7F0B936F-9E29-4DE5-87AD-32A539B66C1A}" type="presOf" srcId="{6B0EC253-F7D0-4836-9F36-8544A304E5AE}" destId="{32B2CE8E-2B06-4B10-9ED8-3899E66E2C38}" srcOrd="1" destOrd="0" presId="urn:microsoft.com/office/officeart/2009/3/layout/HorizontalOrganizationChart"/>
    <dgm:cxn modelId="{503F167E-BA31-4DD2-8FC0-73D2914E1213}" type="presOf" srcId="{FDBAD4C5-6518-46B8-AABE-128BD229B28C}" destId="{FB273D07-A105-419C-A482-DF6C99287334}" srcOrd="0" destOrd="0" presId="urn:microsoft.com/office/officeart/2009/3/layout/HorizontalOrganizationChart"/>
    <dgm:cxn modelId="{BA6AD914-16FB-4E75-B5D6-60508E39A8AD}" srcId="{ED3D2CF6-D0D5-466F-8337-9CB035A470AC}" destId="{F31D7CCB-7E83-4C96-A800-BD4454748B9C}" srcOrd="0" destOrd="0" parTransId="{9BDACA4A-21DD-496D-B427-D10197569B5F}" sibTransId="{5D45F22F-4BB3-4518-8046-82A8DF535584}"/>
    <dgm:cxn modelId="{BE0D76AB-610C-4F13-BD0B-EF0A6F4B2CFB}" type="presOf" srcId="{C4405C73-703E-4828-86CB-2B10380F08C6}" destId="{D12BA98C-E9B7-4083-85B5-5B58C7F1C441}" srcOrd="0" destOrd="0" presId="urn:microsoft.com/office/officeart/2009/3/layout/HorizontalOrganizationChart"/>
    <dgm:cxn modelId="{2E159195-22F2-4B79-B43A-08851EADA6E4}" type="presOf" srcId="{989E8BF5-5AC0-4849-8A70-C670FF900871}" destId="{1B7E7E63-F479-42C6-9CF5-42F0865BBB52}" srcOrd="1" destOrd="0" presId="urn:microsoft.com/office/officeart/2009/3/layout/HorizontalOrganizationChart"/>
    <dgm:cxn modelId="{D78A0E35-DC30-46EA-9AF5-85F0720C74E5}" type="presOf" srcId="{F31D7CCB-7E83-4C96-A800-BD4454748B9C}" destId="{32C75B5A-EA0D-436C-BB34-5CD7F6BD5892}" srcOrd="1" destOrd="0" presId="urn:microsoft.com/office/officeart/2009/3/layout/HorizontalOrganizationChart"/>
    <dgm:cxn modelId="{6F2FB566-295D-459F-8EAE-7DD676987587}" type="presOf" srcId="{439BDEBA-744C-4754-BA24-DD4FE5BB2275}" destId="{5F7BEB04-E013-4D4A-B17F-F4EAD984C3BF}" srcOrd="0" destOrd="0" presId="urn:microsoft.com/office/officeart/2009/3/layout/HorizontalOrganizationChart"/>
    <dgm:cxn modelId="{070B2124-914F-4417-A6B6-F533CBE2B78A}" srcId="{F31D7CCB-7E83-4C96-A800-BD4454748B9C}" destId="{6B0EC253-F7D0-4836-9F36-8544A304E5AE}" srcOrd="0" destOrd="0" parTransId="{439BDEBA-744C-4754-BA24-DD4FE5BB2275}" sibTransId="{8B734143-FD5A-4D50-9E14-A92CD83A3D1D}"/>
    <dgm:cxn modelId="{30410730-A090-437A-8C2B-0C9C3820C1BF}" type="presOf" srcId="{60F4452F-3AE5-46CE-88D0-7AA7E55EFAE7}" destId="{4C494D57-4151-41AA-9244-B0AB19147E8C}" srcOrd="0" destOrd="0" presId="urn:microsoft.com/office/officeart/2009/3/layout/HorizontalOrganizationChart"/>
    <dgm:cxn modelId="{12FE57A8-AF3F-4AB8-BDD2-1C15C91E3CCA}" srcId="{F31D7CCB-7E83-4C96-A800-BD4454748B9C}" destId="{9AD9CE41-4EDF-49C6-AD53-2C8E5D12B7FA}" srcOrd="2" destOrd="0" parTransId="{9322E2AC-F231-490C-B3F1-C99471646373}" sibTransId="{3F5BFE69-9EAF-45A8-B699-F188ABA8A0C9}"/>
    <dgm:cxn modelId="{AF9C8FB3-CACE-4791-88EE-23BAF233F549}" srcId="{F31D7CCB-7E83-4C96-A800-BD4454748B9C}" destId="{E3F3BE3E-D46A-4E58-85BD-84754B42086A}" srcOrd="4" destOrd="0" parTransId="{C4405C73-703E-4828-86CB-2B10380F08C6}" sibTransId="{6ED4F749-C6A6-457E-A809-CE8A9896AABD}"/>
    <dgm:cxn modelId="{7E77140B-5C5F-42C1-B2EE-FF7F06F3B1D4}" type="presOf" srcId="{E3F3BE3E-D46A-4E58-85BD-84754B42086A}" destId="{96235F4E-0938-43E1-835A-4E392EEFB03D}" srcOrd="0" destOrd="0" presId="urn:microsoft.com/office/officeart/2009/3/layout/HorizontalOrganizationChart"/>
    <dgm:cxn modelId="{297E1F27-ED5E-4308-8400-24E3379563D2}" type="presOf" srcId="{6B0EC253-F7D0-4836-9F36-8544A304E5AE}" destId="{573BBB91-A943-48A1-B398-40047B88B52D}" srcOrd="0" destOrd="0" presId="urn:microsoft.com/office/officeart/2009/3/layout/HorizontalOrganizationChart"/>
    <dgm:cxn modelId="{A55CA661-DCDD-42F7-979D-FAB0B9360CE4}" type="presOf" srcId="{84F2AA70-3C35-4A83-AC16-F7EDDE40B3AB}" destId="{F6A193DD-0479-4C1F-82AD-DCBEBA4BF807}" srcOrd="1" destOrd="0" presId="urn:microsoft.com/office/officeart/2009/3/layout/HorizontalOrganizationChart"/>
    <dgm:cxn modelId="{C658D7DC-06B5-412E-B4F5-B8A97CF3C371}" type="presOf" srcId="{9AD9CE41-4EDF-49C6-AD53-2C8E5D12B7FA}" destId="{CF7CFD2F-38DE-42F2-8AE3-E912905B2A55}" srcOrd="0" destOrd="0" presId="urn:microsoft.com/office/officeart/2009/3/layout/HorizontalOrganizationChart"/>
    <dgm:cxn modelId="{527E8678-E076-44AA-91CA-34E1BAA24FB5}" srcId="{F31D7CCB-7E83-4C96-A800-BD4454748B9C}" destId="{3A34DF02-3FED-42FD-A282-EB8B5CEDBEE4}" srcOrd="1" destOrd="0" parTransId="{FDBAD4C5-6518-46B8-AABE-128BD229B28C}" sibTransId="{0929FC84-67D7-4C01-87C7-25B9451A72C1}"/>
    <dgm:cxn modelId="{13EFE054-F90B-4040-A674-2E1C12DB7092}" type="presOf" srcId="{989E8BF5-5AC0-4849-8A70-C670FF900871}" destId="{FCD93009-9784-4766-B1A9-7C6C0A01BDAB}" srcOrd="0" destOrd="0" presId="urn:microsoft.com/office/officeart/2009/3/layout/HorizontalOrganizationChart"/>
    <dgm:cxn modelId="{C04DABEB-416A-4E2B-8A24-A77FEA1729E4}" type="presOf" srcId="{3A34DF02-3FED-42FD-A282-EB8B5CEDBEE4}" destId="{BC535890-3F78-4EF0-B3C3-30B5D4506A0E}" srcOrd="0" destOrd="0" presId="urn:microsoft.com/office/officeart/2009/3/layout/HorizontalOrganizationChart"/>
    <dgm:cxn modelId="{D11BDB49-882D-41CC-A06E-7426393AF363}" srcId="{F31D7CCB-7E83-4C96-A800-BD4454748B9C}" destId="{989E8BF5-5AC0-4849-8A70-C670FF900871}" srcOrd="5" destOrd="0" parTransId="{766AE725-951C-48A7-A293-D71C49668F2E}" sibTransId="{C47B713F-D845-4328-91F1-E710FED5DA8D}"/>
    <dgm:cxn modelId="{CC3E1DFA-1707-46A1-BF7C-8B458BDE83DD}" srcId="{F31D7CCB-7E83-4C96-A800-BD4454748B9C}" destId="{84F2AA70-3C35-4A83-AC16-F7EDDE40B3AB}" srcOrd="3" destOrd="0" parTransId="{60F4452F-3AE5-46CE-88D0-7AA7E55EFAE7}" sibTransId="{75BF8992-7FCE-4DEC-B614-4DACAA4E2CF4}"/>
    <dgm:cxn modelId="{FDEE2CBF-A3A0-4B48-89CF-89E1B2F8D3CD}" type="presOf" srcId="{F31D7CCB-7E83-4C96-A800-BD4454748B9C}" destId="{AB7C2B68-1C6A-40E8-8536-568CF183218E}" srcOrd="0" destOrd="0" presId="urn:microsoft.com/office/officeart/2009/3/layout/HorizontalOrganizationChart"/>
    <dgm:cxn modelId="{A39C7786-0D0D-41CF-BD50-F59C18A7DDA2}" type="presOf" srcId="{E3F3BE3E-D46A-4E58-85BD-84754B42086A}" destId="{224373A8-7EA9-4BB7-8FFC-E032408BABE5}" srcOrd="1" destOrd="0" presId="urn:microsoft.com/office/officeart/2009/3/layout/HorizontalOrganizationChart"/>
    <dgm:cxn modelId="{BDA48871-439E-47A1-98B2-E2E79F8FFCD2}" type="presOf" srcId="{9AD9CE41-4EDF-49C6-AD53-2C8E5D12B7FA}" destId="{06E07E26-2A4C-4A08-87F8-64E30967F78F}" srcOrd="1" destOrd="0" presId="urn:microsoft.com/office/officeart/2009/3/layout/HorizontalOrganizationChart"/>
    <dgm:cxn modelId="{DA77F878-43CF-46D1-92B0-C3D22817A845}" type="presOf" srcId="{84F2AA70-3C35-4A83-AC16-F7EDDE40B3AB}" destId="{A6370167-CCA5-4644-A05A-2E5791C6B91E}" srcOrd="0" destOrd="0" presId="urn:microsoft.com/office/officeart/2009/3/layout/HorizontalOrganizationChart"/>
    <dgm:cxn modelId="{0281733D-4932-407A-8474-6845C59485CF}" type="presParOf" srcId="{E46ECC54-BC96-4B4E-90F2-972C632E4497}" destId="{F7410591-D0A7-4FCE-BB65-6AE9E826B1D7}" srcOrd="0" destOrd="0" presId="urn:microsoft.com/office/officeart/2009/3/layout/HorizontalOrganizationChart"/>
    <dgm:cxn modelId="{0BBFBC4B-87C8-43DE-85EF-2DC176C2137E}" type="presParOf" srcId="{F7410591-D0A7-4FCE-BB65-6AE9E826B1D7}" destId="{8DB56B1C-236B-4D6C-A2A5-7D8FBA48009A}" srcOrd="0" destOrd="0" presId="urn:microsoft.com/office/officeart/2009/3/layout/HorizontalOrganizationChart"/>
    <dgm:cxn modelId="{E652BA90-8287-4B92-999D-7B546FCA1899}" type="presParOf" srcId="{8DB56B1C-236B-4D6C-A2A5-7D8FBA48009A}" destId="{AB7C2B68-1C6A-40E8-8536-568CF183218E}" srcOrd="0" destOrd="0" presId="urn:microsoft.com/office/officeart/2009/3/layout/HorizontalOrganizationChart"/>
    <dgm:cxn modelId="{F9D24B99-7960-4248-A3FC-E538FA3549EB}" type="presParOf" srcId="{8DB56B1C-236B-4D6C-A2A5-7D8FBA48009A}" destId="{32C75B5A-EA0D-436C-BB34-5CD7F6BD5892}" srcOrd="1" destOrd="0" presId="urn:microsoft.com/office/officeart/2009/3/layout/HorizontalOrganizationChart"/>
    <dgm:cxn modelId="{B8944AA1-C25A-43B0-A955-B288B46D1207}" type="presParOf" srcId="{F7410591-D0A7-4FCE-BB65-6AE9E826B1D7}" destId="{02F38E5F-26C8-43AC-922D-187187A01995}" srcOrd="1" destOrd="0" presId="urn:microsoft.com/office/officeart/2009/3/layout/HorizontalOrganizationChart"/>
    <dgm:cxn modelId="{D50FAC05-F3C8-4701-B8C6-0FE576E3B58E}" type="presParOf" srcId="{02F38E5F-26C8-43AC-922D-187187A01995}" destId="{5F7BEB04-E013-4D4A-B17F-F4EAD984C3BF}" srcOrd="0" destOrd="0" presId="urn:microsoft.com/office/officeart/2009/3/layout/HorizontalOrganizationChart"/>
    <dgm:cxn modelId="{DE11ADDD-484F-487A-ACC2-71F54D11D92A}" type="presParOf" srcId="{02F38E5F-26C8-43AC-922D-187187A01995}" destId="{5D7FCF36-CEE4-40E7-A58B-1A98545E40B5}" srcOrd="1" destOrd="0" presId="urn:microsoft.com/office/officeart/2009/3/layout/HorizontalOrganizationChart"/>
    <dgm:cxn modelId="{AF8F4438-D9BC-4367-9E19-351630CD2AE5}" type="presParOf" srcId="{5D7FCF36-CEE4-40E7-A58B-1A98545E40B5}" destId="{3C3792EA-4B28-49B6-9485-409E6C94D955}" srcOrd="0" destOrd="0" presId="urn:microsoft.com/office/officeart/2009/3/layout/HorizontalOrganizationChart"/>
    <dgm:cxn modelId="{64EA09BD-16FE-4459-B8CD-0F5EA62AAF49}" type="presParOf" srcId="{3C3792EA-4B28-49B6-9485-409E6C94D955}" destId="{573BBB91-A943-48A1-B398-40047B88B52D}" srcOrd="0" destOrd="0" presId="urn:microsoft.com/office/officeart/2009/3/layout/HorizontalOrganizationChart"/>
    <dgm:cxn modelId="{8A45FA73-FA42-44D3-B3F0-76B38E195FC0}" type="presParOf" srcId="{3C3792EA-4B28-49B6-9485-409E6C94D955}" destId="{32B2CE8E-2B06-4B10-9ED8-3899E66E2C38}" srcOrd="1" destOrd="0" presId="urn:microsoft.com/office/officeart/2009/3/layout/HorizontalOrganizationChart"/>
    <dgm:cxn modelId="{A7A7614A-98FE-40D0-B5F0-A791D3C8C598}" type="presParOf" srcId="{5D7FCF36-CEE4-40E7-A58B-1A98545E40B5}" destId="{26D6FEB5-8160-46F7-A45D-BA8B43C320AB}" srcOrd="1" destOrd="0" presId="urn:microsoft.com/office/officeart/2009/3/layout/HorizontalOrganizationChart"/>
    <dgm:cxn modelId="{E2A6430B-B502-44A0-A45F-D813A9D21388}" type="presParOf" srcId="{5D7FCF36-CEE4-40E7-A58B-1A98545E40B5}" destId="{2E4D98EB-9D8E-41FA-8772-F69A1B592C87}" srcOrd="2" destOrd="0" presId="urn:microsoft.com/office/officeart/2009/3/layout/HorizontalOrganizationChart"/>
    <dgm:cxn modelId="{726F787A-6947-427C-98A7-4E33E9BA89C0}" type="presParOf" srcId="{02F38E5F-26C8-43AC-922D-187187A01995}" destId="{FB273D07-A105-419C-A482-DF6C99287334}" srcOrd="2" destOrd="0" presId="urn:microsoft.com/office/officeart/2009/3/layout/HorizontalOrganizationChart"/>
    <dgm:cxn modelId="{181272F0-3FDE-4A34-8EEC-24E095E4D2E7}" type="presParOf" srcId="{02F38E5F-26C8-43AC-922D-187187A01995}" destId="{38CEEE02-6462-4CE1-94DA-33CC8F99AA14}" srcOrd="3" destOrd="0" presId="urn:microsoft.com/office/officeart/2009/3/layout/HorizontalOrganizationChart"/>
    <dgm:cxn modelId="{6DD21497-77D4-4ED8-96F1-43178D5C4E9E}" type="presParOf" srcId="{38CEEE02-6462-4CE1-94DA-33CC8F99AA14}" destId="{C42D8C08-64F3-4D2E-BDC4-BD6AF45B1C09}" srcOrd="0" destOrd="0" presId="urn:microsoft.com/office/officeart/2009/3/layout/HorizontalOrganizationChart"/>
    <dgm:cxn modelId="{4B8D1CF7-6AE1-4C59-AAAB-33CAAB7CFD2B}" type="presParOf" srcId="{C42D8C08-64F3-4D2E-BDC4-BD6AF45B1C09}" destId="{BC535890-3F78-4EF0-B3C3-30B5D4506A0E}" srcOrd="0" destOrd="0" presId="urn:microsoft.com/office/officeart/2009/3/layout/HorizontalOrganizationChart"/>
    <dgm:cxn modelId="{673D367F-E76D-4530-A800-8BB03D66B5B6}" type="presParOf" srcId="{C42D8C08-64F3-4D2E-BDC4-BD6AF45B1C09}" destId="{68A3BCB6-B678-4559-B47B-53A3A342FD92}" srcOrd="1" destOrd="0" presId="urn:microsoft.com/office/officeart/2009/3/layout/HorizontalOrganizationChart"/>
    <dgm:cxn modelId="{4AEDD8A9-BF15-4D2D-B4E5-E2E2C080FA49}" type="presParOf" srcId="{38CEEE02-6462-4CE1-94DA-33CC8F99AA14}" destId="{5ED07996-309F-4B0F-AC83-9F0543DAAB34}" srcOrd="1" destOrd="0" presId="urn:microsoft.com/office/officeart/2009/3/layout/HorizontalOrganizationChart"/>
    <dgm:cxn modelId="{82126690-3004-47FC-8A96-AD43F01B2DC3}" type="presParOf" srcId="{38CEEE02-6462-4CE1-94DA-33CC8F99AA14}" destId="{7778CDAB-923A-4E08-A37C-2C2F4105603D}" srcOrd="2" destOrd="0" presId="urn:microsoft.com/office/officeart/2009/3/layout/HorizontalOrganizationChart"/>
    <dgm:cxn modelId="{60525E16-9019-448D-A5C8-697B69CBB16A}" type="presParOf" srcId="{02F38E5F-26C8-43AC-922D-187187A01995}" destId="{0C03C3D8-9955-4ABE-8F94-03CB7EC0C188}" srcOrd="4" destOrd="0" presId="urn:microsoft.com/office/officeart/2009/3/layout/HorizontalOrganizationChart"/>
    <dgm:cxn modelId="{658C37B8-6659-4F2D-A31A-E33F788BA24C}" type="presParOf" srcId="{02F38E5F-26C8-43AC-922D-187187A01995}" destId="{B7652764-1264-4607-B8E7-78B440C60AA4}" srcOrd="5" destOrd="0" presId="urn:microsoft.com/office/officeart/2009/3/layout/HorizontalOrganizationChart"/>
    <dgm:cxn modelId="{43A5074C-B1FA-4285-A96E-0D07C3FA9CD4}" type="presParOf" srcId="{B7652764-1264-4607-B8E7-78B440C60AA4}" destId="{859BEF0A-9BA9-4F18-8AA7-691B7CB8DAEA}" srcOrd="0" destOrd="0" presId="urn:microsoft.com/office/officeart/2009/3/layout/HorizontalOrganizationChart"/>
    <dgm:cxn modelId="{088763AE-16F8-467A-9DF9-DAEF66FC45FE}" type="presParOf" srcId="{859BEF0A-9BA9-4F18-8AA7-691B7CB8DAEA}" destId="{CF7CFD2F-38DE-42F2-8AE3-E912905B2A55}" srcOrd="0" destOrd="0" presId="urn:microsoft.com/office/officeart/2009/3/layout/HorizontalOrganizationChart"/>
    <dgm:cxn modelId="{E9B9AE3D-F140-4206-B7DA-688188EFF680}" type="presParOf" srcId="{859BEF0A-9BA9-4F18-8AA7-691B7CB8DAEA}" destId="{06E07E26-2A4C-4A08-87F8-64E30967F78F}" srcOrd="1" destOrd="0" presId="urn:microsoft.com/office/officeart/2009/3/layout/HorizontalOrganizationChart"/>
    <dgm:cxn modelId="{A8A11981-C58E-480B-B2C3-D87B2D714B87}" type="presParOf" srcId="{B7652764-1264-4607-B8E7-78B440C60AA4}" destId="{ABF9749C-61CD-4AE5-8B56-81B3D23F7A84}" srcOrd="1" destOrd="0" presId="urn:microsoft.com/office/officeart/2009/3/layout/HorizontalOrganizationChart"/>
    <dgm:cxn modelId="{5DE21934-5444-4C2A-BE53-878DF4CD5AE9}" type="presParOf" srcId="{B7652764-1264-4607-B8E7-78B440C60AA4}" destId="{C206065E-962B-4B0C-B84F-80D21D8D7610}" srcOrd="2" destOrd="0" presId="urn:microsoft.com/office/officeart/2009/3/layout/HorizontalOrganizationChart"/>
    <dgm:cxn modelId="{C33FF44E-EBC7-4E7D-ABAC-971D7CAF963E}" type="presParOf" srcId="{02F38E5F-26C8-43AC-922D-187187A01995}" destId="{4C494D57-4151-41AA-9244-B0AB19147E8C}" srcOrd="6" destOrd="0" presId="urn:microsoft.com/office/officeart/2009/3/layout/HorizontalOrganizationChart"/>
    <dgm:cxn modelId="{F5BB38A1-0550-4575-AF1C-D2A285676980}" type="presParOf" srcId="{02F38E5F-26C8-43AC-922D-187187A01995}" destId="{D8600606-CC6F-464D-8AD6-09E0F281446C}" srcOrd="7" destOrd="0" presId="urn:microsoft.com/office/officeart/2009/3/layout/HorizontalOrganizationChart"/>
    <dgm:cxn modelId="{5795761B-D674-4D4C-B98F-BBAD0B559A25}" type="presParOf" srcId="{D8600606-CC6F-464D-8AD6-09E0F281446C}" destId="{B0234495-7774-477E-A729-0D3C08124485}" srcOrd="0" destOrd="0" presId="urn:microsoft.com/office/officeart/2009/3/layout/HorizontalOrganizationChart"/>
    <dgm:cxn modelId="{85392DFA-B4E0-4942-A899-22B5B0C7D19D}" type="presParOf" srcId="{B0234495-7774-477E-A729-0D3C08124485}" destId="{A6370167-CCA5-4644-A05A-2E5791C6B91E}" srcOrd="0" destOrd="0" presId="urn:microsoft.com/office/officeart/2009/3/layout/HorizontalOrganizationChart"/>
    <dgm:cxn modelId="{6DA05067-2BD8-481A-B596-F8F8D9D69358}" type="presParOf" srcId="{B0234495-7774-477E-A729-0D3C08124485}" destId="{F6A193DD-0479-4C1F-82AD-DCBEBA4BF807}" srcOrd="1" destOrd="0" presId="urn:microsoft.com/office/officeart/2009/3/layout/HorizontalOrganizationChart"/>
    <dgm:cxn modelId="{84D205DE-96E4-492A-B748-2F8268AD91EB}" type="presParOf" srcId="{D8600606-CC6F-464D-8AD6-09E0F281446C}" destId="{A4CC8B3D-A465-4F5E-9315-48491A677B20}" srcOrd="1" destOrd="0" presId="urn:microsoft.com/office/officeart/2009/3/layout/HorizontalOrganizationChart"/>
    <dgm:cxn modelId="{08864C8E-0935-48E4-A1C5-7A2A6B9D9C8D}" type="presParOf" srcId="{D8600606-CC6F-464D-8AD6-09E0F281446C}" destId="{FA564D8E-1C3E-4CE3-B128-BFE877C1B6C3}" srcOrd="2" destOrd="0" presId="urn:microsoft.com/office/officeart/2009/3/layout/HorizontalOrganizationChart"/>
    <dgm:cxn modelId="{5F3D84DD-1597-4E90-A748-9A981F790791}" type="presParOf" srcId="{02F38E5F-26C8-43AC-922D-187187A01995}" destId="{D12BA98C-E9B7-4083-85B5-5B58C7F1C441}" srcOrd="8" destOrd="0" presId="urn:microsoft.com/office/officeart/2009/3/layout/HorizontalOrganizationChart"/>
    <dgm:cxn modelId="{61F82B27-77B6-4980-852A-52BF75B37BC5}" type="presParOf" srcId="{02F38E5F-26C8-43AC-922D-187187A01995}" destId="{903DE27A-41E5-4780-B680-0853C717FBCF}" srcOrd="9" destOrd="0" presId="urn:microsoft.com/office/officeart/2009/3/layout/HorizontalOrganizationChart"/>
    <dgm:cxn modelId="{92FBAF20-1B17-4C89-ACA1-BC27E512A0EC}" type="presParOf" srcId="{903DE27A-41E5-4780-B680-0853C717FBCF}" destId="{E5AB427E-F323-445C-8154-F17E79082D86}" srcOrd="0" destOrd="0" presId="urn:microsoft.com/office/officeart/2009/3/layout/HorizontalOrganizationChart"/>
    <dgm:cxn modelId="{C6017528-D51B-40B9-A0F4-A56164F3B8CF}" type="presParOf" srcId="{E5AB427E-F323-445C-8154-F17E79082D86}" destId="{96235F4E-0938-43E1-835A-4E392EEFB03D}" srcOrd="0" destOrd="0" presId="urn:microsoft.com/office/officeart/2009/3/layout/HorizontalOrganizationChart"/>
    <dgm:cxn modelId="{D8F72158-4114-4271-A3F4-88B09499EF54}" type="presParOf" srcId="{E5AB427E-F323-445C-8154-F17E79082D86}" destId="{224373A8-7EA9-4BB7-8FFC-E032408BABE5}" srcOrd="1" destOrd="0" presId="urn:microsoft.com/office/officeart/2009/3/layout/HorizontalOrganizationChart"/>
    <dgm:cxn modelId="{8D427FD8-A9D2-4835-8FF1-89353AC2E927}" type="presParOf" srcId="{903DE27A-41E5-4780-B680-0853C717FBCF}" destId="{5918868E-2DB6-4CFD-9454-BCA2F0E218BE}" srcOrd="1" destOrd="0" presId="urn:microsoft.com/office/officeart/2009/3/layout/HorizontalOrganizationChart"/>
    <dgm:cxn modelId="{759413C2-B10C-4EB1-A561-E575CB14F236}" type="presParOf" srcId="{903DE27A-41E5-4780-B680-0853C717FBCF}" destId="{2E96357D-44B9-4B42-A028-DEC5652195A8}" srcOrd="2" destOrd="0" presId="urn:microsoft.com/office/officeart/2009/3/layout/HorizontalOrganizationChart"/>
    <dgm:cxn modelId="{665FDFC0-B18A-4472-B934-BD99F386DB88}" type="presParOf" srcId="{02F38E5F-26C8-43AC-922D-187187A01995}" destId="{D83F87FE-6EC0-4D54-A7C3-DB537DCAB134}" srcOrd="10" destOrd="0" presId="urn:microsoft.com/office/officeart/2009/3/layout/HorizontalOrganizationChart"/>
    <dgm:cxn modelId="{91B9E887-EFC9-4A7A-8349-1F7313D726C8}" type="presParOf" srcId="{02F38E5F-26C8-43AC-922D-187187A01995}" destId="{BE47E86B-5C3B-4CD3-A128-4B86EA016F88}" srcOrd="11" destOrd="0" presId="urn:microsoft.com/office/officeart/2009/3/layout/HorizontalOrganizationChart"/>
    <dgm:cxn modelId="{E5423AB7-74C3-4147-9498-D1C024BFE5F1}" type="presParOf" srcId="{BE47E86B-5C3B-4CD3-A128-4B86EA016F88}" destId="{D62F608B-B63F-416C-BB6A-06B77769D9C9}" srcOrd="0" destOrd="0" presId="urn:microsoft.com/office/officeart/2009/3/layout/HorizontalOrganizationChart"/>
    <dgm:cxn modelId="{FA1E0F94-E646-4BAD-94F2-E834F3B01A31}" type="presParOf" srcId="{D62F608B-B63F-416C-BB6A-06B77769D9C9}" destId="{FCD93009-9784-4766-B1A9-7C6C0A01BDAB}" srcOrd="0" destOrd="0" presId="urn:microsoft.com/office/officeart/2009/3/layout/HorizontalOrganizationChart"/>
    <dgm:cxn modelId="{C3EB9F7A-C87F-42F1-8CC3-C187B21D65F5}" type="presParOf" srcId="{D62F608B-B63F-416C-BB6A-06B77769D9C9}" destId="{1B7E7E63-F479-42C6-9CF5-42F0865BBB52}" srcOrd="1" destOrd="0" presId="urn:microsoft.com/office/officeart/2009/3/layout/HorizontalOrganizationChart"/>
    <dgm:cxn modelId="{F32AB418-2381-4CA4-BC61-412B9DCA69D6}" type="presParOf" srcId="{BE47E86B-5C3B-4CD3-A128-4B86EA016F88}" destId="{DC09A46B-5C94-4E59-BBF7-1193F70F8363}" srcOrd="1" destOrd="0" presId="urn:microsoft.com/office/officeart/2009/3/layout/HorizontalOrganizationChart"/>
    <dgm:cxn modelId="{EF863A38-7478-4110-9A95-3A5BA7BFB7CE}" type="presParOf" srcId="{BE47E86B-5C3B-4CD3-A128-4B86EA016F88}" destId="{25B00CAE-3FF2-468B-B8AB-43607CB8C01D}" srcOrd="2" destOrd="0" presId="urn:microsoft.com/office/officeart/2009/3/layout/HorizontalOrganizationChart"/>
    <dgm:cxn modelId="{E8381027-79F0-4FB8-A19B-69847189E1DC}" type="presParOf" srcId="{F7410591-D0A7-4FCE-BB65-6AE9E826B1D7}" destId="{3FB620A0-AEC9-4621-9819-D2E0931C62A6}" srcOrd="2" destOrd="0" presId="urn:microsoft.com/office/officeart/2009/3/layout/HorizontalOrganizationChar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49727-0A7A-4D70-9030-0E3742460953}"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SG"/>
        </a:p>
      </dgm:t>
    </dgm:pt>
    <dgm:pt modelId="{8B9EACE2-E228-4A8B-9007-3866D71CD85F}">
      <dgm:prSet phldrT="[Text]" custT="1"/>
      <dgm:spPr>
        <a:solidFill>
          <a:schemeClr val="accent2">
            <a:lumMod val="60000"/>
            <a:lumOff val="40000"/>
          </a:schemeClr>
        </a:solidFill>
      </dgm:spPr>
      <dgm:t>
        <a:bodyPr/>
        <a:lstStyle/>
        <a:p>
          <a:pPr algn="just"/>
          <a:r>
            <a:rPr lang="vi-VN" sz="2400" dirty="0">
              <a:solidFill>
                <a:schemeClr val="tx1"/>
              </a:solidFill>
              <a:latin typeface="Times New Roman" panose="02020603050405020304" pitchFamily="18" charset="0"/>
              <a:cs typeface="Times New Roman" panose="02020603050405020304" pitchFamily="18" charset="0"/>
            </a:rPr>
            <a:t>Câu nêu chủ đề của tác phẩm: </a:t>
          </a:r>
          <a:r>
            <a:rPr lang="vi-VN" sz="2400" b="1" i="1" dirty="0">
              <a:solidFill>
                <a:schemeClr val="tx1"/>
              </a:solidFill>
              <a:latin typeface="Times New Roman" panose="02020603050405020304" pitchFamily="18" charset="0"/>
              <a:cs typeface="Times New Roman" panose="02020603050405020304" pitchFamily="18" charset="0"/>
            </a:rPr>
            <a:t>“Dường như nhà văn muốn gửi đến người đọc một thông điệp: Hãy mở rộng mọi giác quan, , mở rộng tâm hồn mình để cảm nhận vẻ đẹp diệu kì của sự sống, cỏ cây, đất trời”</a:t>
          </a:r>
          <a:r>
            <a:rPr lang="vi-VN" sz="2400" b="1" dirty="0">
              <a:solidFill>
                <a:schemeClr val="tx1"/>
              </a:solidFill>
              <a:latin typeface="Times New Roman" panose="02020603050405020304" pitchFamily="18" charset="0"/>
              <a:cs typeface="Times New Roman" panose="02020603050405020304" pitchFamily="18" charset="0"/>
            </a:rPr>
            <a:t>.</a:t>
          </a:r>
          <a:endParaRPr lang="en-SG" sz="2400" b="1" dirty="0">
            <a:solidFill>
              <a:schemeClr val="tx1"/>
            </a:solidFill>
            <a:latin typeface="Times New Roman" panose="02020603050405020304" pitchFamily="18" charset="0"/>
            <a:cs typeface="Times New Roman" panose="02020603050405020304" pitchFamily="18" charset="0"/>
          </a:endParaRPr>
        </a:p>
      </dgm:t>
    </dgm:pt>
    <dgm:pt modelId="{A0CF5C1A-B745-4137-990B-68E08C380799}" type="parTrans" cxnId="{8B8A1781-C2FC-4E4D-AE1E-D8F3F1C580CE}">
      <dgm:prSet/>
      <dgm:spPr/>
      <dgm:t>
        <a:bodyPr/>
        <a:lstStyle/>
        <a:p>
          <a:pPr algn="just"/>
          <a:endParaRPr lang="en-SG" sz="4800">
            <a:latin typeface="Times New Roman" panose="02020603050405020304" pitchFamily="18" charset="0"/>
            <a:cs typeface="Times New Roman" panose="02020603050405020304" pitchFamily="18" charset="0"/>
          </a:endParaRPr>
        </a:p>
      </dgm:t>
    </dgm:pt>
    <dgm:pt modelId="{F49D300C-653A-47CE-B123-C0292F38C40E}" type="sibTrans" cxnId="{8B8A1781-C2FC-4E4D-AE1E-D8F3F1C580CE}">
      <dgm:prSet/>
      <dgm:spPr/>
      <dgm:t>
        <a:bodyPr/>
        <a:lstStyle/>
        <a:p>
          <a:pPr algn="just"/>
          <a:endParaRPr lang="en-SG" sz="4800">
            <a:latin typeface="Times New Roman" panose="02020603050405020304" pitchFamily="18" charset="0"/>
            <a:cs typeface="Times New Roman" panose="02020603050405020304" pitchFamily="18" charset="0"/>
          </a:endParaRPr>
        </a:p>
      </dgm:t>
    </dgm:pt>
    <dgm:pt modelId="{BB1D7167-4E49-4961-9CA4-77D36C2638D2}" type="asst">
      <dgm:prSet phldrT="[Text]" custT="1"/>
      <dgm:spPr/>
      <dgm:t>
        <a:bodyPr/>
        <a:lstStyle/>
        <a:p>
          <a:pPr algn="ctr"/>
          <a:r>
            <a:rPr lang="vi-VN" sz="2800" b="1" i="1" dirty="0">
              <a:latin typeface="Times New Roman" panose="02020603050405020304" pitchFamily="18" charset="0"/>
              <a:cs typeface="Times New Roman" panose="02020603050405020304" pitchFamily="18" charset="0"/>
            </a:rPr>
            <a:t>Bằng chứng</a:t>
          </a:r>
          <a:endParaRPr lang="en-SG" sz="2800" b="1" i="1" dirty="0">
            <a:latin typeface="Times New Roman" panose="02020603050405020304" pitchFamily="18" charset="0"/>
            <a:cs typeface="Times New Roman" panose="02020603050405020304" pitchFamily="18" charset="0"/>
          </a:endParaRPr>
        </a:p>
      </dgm:t>
    </dgm:pt>
    <dgm:pt modelId="{4D5107B2-9148-4067-BBE4-24793595AF43}" type="parTrans" cxnId="{CE16E42C-FEAA-4EE2-8348-F42989B390E4}">
      <dgm:prSet/>
      <dgm:spPr/>
      <dgm:t>
        <a:bodyPr/>
        <a:lstStyle/>
        <a:p>
          <a:pPr algn="just"/>
          <a:endParaRPr lang="en-SG" sz="4800">
            <a:latin typeface="Times New Roman" panose="02020603050405020304" pitchFamily="18" charset="0"/>
            <a:cs typeface="Times New Roman" panose="02020603050405020304" pitchFamily="18" charset="0"/>
          </a:endParaRPr>
        </a:p>
      </dgm:t>
    </dgm:pt>
    <dgm:pt modelId="{3CFE3DB7-FA74-49D9-BABC-1304D8140FFD}" type="sibTrans" cxnId="{CE16E42C-FEAA-4EE2-8348-F42989B390E4}">
      <dgm:prSet/>
      <dgm:spPr/>
      <dgm:t>
        <a:bodyPr/>
        <a:lstStyle/>
        <a:p>
          <a:pPr algn="just"/>
          <a:endParaRPr lang="en-SG" sz="4800">
            <a:latin typeface="Times New Roman" panose="02020603050405020304" pitchFamily="18" charset="0"/>
            <a:cs typeface="Times New Roman" panose="02020603050405020304" pitchFamily="18" charset="0"/>
          </a:endParaRPr>
        </a:p>
      </dgm:t>
    </dgm:pt>
    <dgm:pt modelId="{F0468A54-1530-4580-B4DF-4A72EFEC019C}">
      <dgm:prSet phldrT="[Text]" custT="1"/>
      <dgm:spPr/>
      <dgm:t>
        <a:bodyPr/>
        <a:lstStyle/>
        <a:p>
          <a:pPr algn="just"/>
          <a:r>
            <a:rPr lang="vi-VN" sz="2400" i="1" dirty="0">
              <a:latin typeface="Times New Roman" panose="02020603050405020304" pitchFamily="18" charset="0"/>
              <a:cs typeface="Times New Roman" panose="02020603050405020304" pitchFamily="18" charset="0"/>
            </a:rPr>
            <a:t>Ở khu vườn đó, cậu bé đã cảm nhận thế giới bằng tâm hồn tĩnh lặng, ... và bạn chợt hiểu khu vườn nói gì”</a:t>
          </a:r>
          <a:endParaRPr lang="en-SG" sz="2400" dirty="0">
            <a:latin typeface="Times New Roman" panose="02020603050405020304" pitchFamily="18" charset="0"/>
            <a:cs typeface="Times New Roman" panose="02020603050405020304" pitchFamily="18" charset="0"/>
          </a:endParaRPr>
        </a:p>
      </dgm:t>
    </dgm:pt>
    <dgm:pt modelId="{6F3CB805-C8E1-401D-8456-95C284CDAD47}" type="parTrans" cxnId="{BE7DEB3D-14C6-4C65-9057-3ECBA47564B7}">
      <dgm:prSet/>
      <dgm:spPr/>
      <dgm:t>
        <a:bodyPr/>
        <a:lstStyle/>
        <a:p>
          <a:pPr algn="just"/>
          <a:endParaRPr lang="en-SG" sz="4800">
            <a:latin typeface="Times New Roman" panose="02020603050405020304" pitchFamily="18" charset="0"/>
            <a:cs typeface="Times New Roman" panose="02020603050405020304" pitchFamily="18" charset="0"/>
          </a:endParaRPr>
        </a:p>
      </dgm:t>
    </dgm:pt>
    <dgm:pt modelId="{09D599E1-1802-4BE9-ACB1-A4C4F5E47300}" type="sibTrans" cxnId="{BE7DEB3D-14C6-4C65-9057-3ECBA47564B7}">
      <dgm:prSet/>
      <dgm:spPr/>
      <dgm:t>
        <a:bodyPr/>
        <a:lstStyle/>
        <a:p>
          <a:pPr algn="just"/>
          <a:endParaRPr lang="en-SG" sz="4800">
            <a:latin typeface="Times New Roman" panose="02020603050405020304" pitchFamily="18" charset="0"/>
            <a:cs typeface="Times New Roman" panose="02020603050405020304" pitchFamily="18" charset="0"/>
          </a:endParaRPr>
        </a:p>
      </dgm:t>
    </dgm:pt>
    <dgm:pt modelId="{83736CA4-004D-423B-81D8-5C32485DCAE8}">
      <dgm:prSet phldrT="[Text]" custT="1"/>
      <dgm:spPr/>
      <dgm:t>
        <a:bodyPr/>
        <a:lstStyle/>
        <a:p>
          <a:pPr algn="just"/>
          <a:r>
            <a:rPr lang="vi-VN" sz="2400" i="1" dirty="0">
              <a:latin typeface="Times New Roman" panose="02020603050405020304" pitchFamily="18" charset="0"/>
              <a:cs typeface="Times New Roman" panose="02020603050405020304" pitchFamily="18" charset="0"/>
            </a:rPr>
            <a:t>“Chẳng hạn trong câu chuyện Ngày bí mật, khi cô Hồng mất đi đứa con đầu tiên, nhân vật “tôi” ... , nhưng người khác lại vui hơn””</a:t>
          </a:r>
          <a:endParaRPr lang="en-SG" sz="2400" dirty="0">
            <a:latin typeface="Times New Roman" panose="02020603050405020304" pitchFamily="18" charset="0"/>
            <a:cs typeface="Times New Roman" panose="02020603050405020304" pitchFamily="18" charset="0"/>
          </a:endParaRPr>
        </a:p>
      </dgm:t>
    </dgm:pt>
    <dgm:pt modelId="{038C6994-D710-4177-AA8B-5DE4A5574B2C}" type="parTrans" cxnId="{12C47EA9-65BA-49AB-BDBF-D8B5D2574908}">
      <dgm:prSet/>
      <dgm:spPr/>
      <dgm:t>
        <a:bodyPr/>
        <a:lstStyle/>
        <a:p>
          <a:pPr algn="just"/>
          <a:endParaRPr lang="en-SG" sz="4800">
            <a:latin typeface="Times New Roman" panose="02020603050405020304" pitchFamily="18" charset="0"/>
            <a:cs typeface="Times New Roman" panose="02020603050405020304" pitchFamily="18" charset="0"/>
          </a:endParaRPr>
        </a:p>
      </dgm:t>
    </dgm:pt>
    <dgm:pt modelId="{CC764C5B-50AC-482A-B2E5-A36C8A73AF7E}" type="sibTrans" cxnId="{12C47EA9-65BA-49AB-BDBF-D8B5D2574908}">
      <dgm:prSet/>
      <dgm:spPr/>
      <dgm:t>
        <a:bodyPr/>
        <a:lstStyle/>
        <a:p>
          <a:pPr algn="just"/>
          <a:endParaRPr lang="en-SG" sz="4800">
            <a:latin typeface="Times New Roman" panose="02020603050405020304" pitchFamily="18" charset="0"/>
            <a:cs typeface="Times New Roman" panose="02020603050405020304" pitchFamily="18" charset="0"/>
          </a:endParaRPr>
        </a:p>
      </dgm:t>
    </dgm:pt>
    <dgm:pt modelId="{A9A45D18-DAF7-4C4E-8844-3568F4744A96}" type="pres">
      <dgm:prSet presAssocID="{80349727-0A7A-4D70-9030-0E3742460953}" presName="hierChild1" presStyleCnt="0">
        <dgm:presLayoutVars>
          <dgm:orgChart val="1"/>
          <dgm:chPref val="1"/>
          <dgm:dir/>
          <dgm:animOne val="branch"/>
          <dgm:animLvl val="lvl"/>
          <dgm:resizeHandles/>
        </dgm:presLayoutVars>
      </dgm:prSet>
      <dgm:spPr/>
      <dgm:t>
        <a:bodyPr/>
        <a:lstStyle/>
        <a:p>
          <a:endParaRPr lang="en-US"/>
        </a:p>
      </dgm:t>
    </dgm:pt>
    <dgm:pt modelId="{1E91AF64-2F8F-4E4F-85AD-938C401A5609}" type="pres">
      <dgm:prSet presAssocID="{8B9EACE2-E228-4A8B-9007-3866D71CD85F}" presName="hierRoot1" presStyleCnt="0">
        <dgm:presLayoutVars>
          <dgm:hierBranch val="init"/>
        </dgm:presLayoutVars>
      </dgm:prSet>
      <dgm:spPr/>
    </dgm:pt>
    <dgm:pt modelId="{9786E5F4-0D0C-4B8B-9B77-9BFFD08A7984}" type="pres">
      <dgm:prSet presAssocID="{8B9EACE2-E228-4A8B-9007-3866D71CD85F}" presName="rootComposite1" presStyleCnt="0"/>
      <dgm:spPr/>
    </dgm:pt>
    <dgm:pt modelId="{85C2DD3F-3322-4082-ADB1-749CD9178595}" type="pres">
      <dgm:prSet presAssocID="{8B9EACE2-E228-4A8B-9007-3866D71CD85F}" presName="rootText1" presStyleLbl="node0" presStyleIdx="0" presStyleCnt="1" custScaleY="327998">
        <dgm:presLayoutVars>
          <dgm:chPref val="3"/>
        </dgm:presLayoutVars>
      </dgm:prSet>
      <dgm:spPr/>
      <dgm:t>
        <a:bodyPr/>
        <a:lstStyle/>
        <a:p>
          <a:endParaRPr lang="en-US"/>
        </a:p>
      </dgm:t>
    </dgm:pt>
    <dgm:pt modelId="{EC77B533-0DFD-48AE-9E50-6A9E217CC783}" type="pres">
      <dgm:prSet presAssocID="{8B9EACE2-E228-4A8B-9007-3866D71CD85F}" presName="rootConnector1" presStyleLbl="node1" presStyleIdx="0" presStyleCnt="0"/>
      <dgm:spPr/>
      <dgm:t>
        <a:bodyPr/>
        <a:lstStyle/>
        <a:p>
          <a:endParaRPr lang="en-US"/>
        </a:p>
      </dgm:t>
    </dgm:pt>
    <dgm:pt modelId="{5B757179-B97A-45ED-BE07-4C3DF956E35C}" type="pres">
      <dgm:prSet presAssocID="{8B9EACE2-E228-4A8B-9007-3866D71CD85F}" presName="hierChild2" presStyleCnt="0"/>
      <dgm:spPr/>
    </dgm:pt>
    <dgm:pt modelId="{3251BD4A-A0D2-412B-98DF-2FF42236CE82}" type="pres">
      <dgm:prSet presAssocID="{6F3CB805-C8E1-401D-8456-95C284CDAD47}" presName="Name64" presStyleLbl="parChTrans1D2" presStyleIdx="0" presStyleCnt="3"/>
      <dgm:spPr/>
      <dgm:t>
        <a:bodyPr/>
        <a:lstStyle/>
        <a:p>
          <a:endParaRPr lang="en-US"/>
        </a:p>
      </dgm:t>
    </dgm:pt>
    <dgm:pt modelId="{2AD88739-7E07-4113-8069-BCE8551F544D}" type="pres">
      <dgm:prSet presAssocID="{F0468A54-1530-4580-B4DF-4A72EFEC019C}" presName="hierRoot2" presStyleCnt="0">
        <dgm:presLayoutVars>
          <dgm:hierBranch val="init"/>
        </dgm:presLayoutVars>
      </dgm:prSet>
      <dgm:spPr/>
    </dgm:pt>
    <dgm:pt modelId="{44BB4D09-FBC6-454F-A9CC-60E91B416F7D}" type="pres">
      <dgm:prSet presAssocID="{F0468A54-1530-4580-B4DF-4A72EFEC019C}" presName="rootComposite" presStyleCnt="0"/>
      <dgm:spPr/>
    </dgm:pt>
    <dgm:pt modelId="{B45E2169-2E95-476B-ABEE-67C98BF36E05}" type="pres">
      <dgm:prSet presAssocID="{F0468A54-1530-4580-B4DF-4A72EFEC019C}" presName="rootText" presStyleLbl="node2" presStyleIdx="0" presStyleCnt="2" custScaleY="195431">
        <dgm:presLayoutVars>
          <dgm:chPref val="3"/>
        </dgm:presLayoutVars>
      </dgm:prSet>
      <dgm:spPr/>
      <dgm:t>
        <a:bodyPr/>
        <a:lstStyle/>
        <a:p>
          <a:endParaRPr lang="en-US"/>
        </a:p>
      </dgm:t>
    </dgm:pt>
    <dgm:pt modelId="{6BE16BD8-D121-4D2D-821B-B1044A56E0AA}" type="pres">
      <dgm:prSet presAssocID="{F0468A54-1530-4580-B4DF-4A72EFEC019C}" presName="rootConnector" presStyleLbl="node2" presStyleIdx="0" presStyleCnt="2"/>
      <dgm:spPr/>
      <dgm:t>
        <a:bodyPr/>
        <a:lstStyle/>
        <a:p>
          <a:endParaRPr lang="en-US"/>
        </a:p>
      </dgm:t>
    </dgm:pt>
    <dgm:pt modelId="{98D2167D-9B8B-47BC-836A-8761F880B230}" type="pres">
      <dgm:prSet presAssocID="{F0468A54-1530-4580-B4DF-4A72EFEC019C}" presName="hierChild4" presStyleCnt="0"/>
      <dgm:spPr/>
    </dgm:pt>
    <dgm:pt modelId="{55DF989F-8973-4D36-B7F8-BE9F42391706}" type="pres">
      <dgm:prSet presAssocID="{F0468A54-1530-4580-B4DF-4A72EFEC019C}" presName="hierChild5" presStyleCnt="0"/>
      <dgm:spPr/>
    </dgm:pt>
    <dgm:pt modelId="{0E962D50-24D6-4CD0-8A0F-59174E5ADFE5}" type="pres">
      <dgm:prSet presAssocID="{038C6994-D710-4177-AA8B-5DE4A5574B2C}" presName="Name64" presStyleLbl="parChTrans1D2" presStyleIdx="1" presStyleCnt="3"/>
      <dgm:spPr/>
      <dgm:t>
        <a:bodyPr/>
        <a:lstStyle/>
        <a:p>
          <a:endParaRPr lang="en-US"/>
        </a:p>
      </dgm:t>
    </dgm:pt>
    <dgm:pt modelId="{5B0021F9-B6DB-4302-98F2-E598D47D2525}" type="pres">
      <dgm:prSet presAssocID="{83736CA4-004D-423B-81D8-5C32485DCAE8}" presName="hierRoot2" presStyleCnt="0">
        <dgm:presLayoutVars>
          <dgm:hierBranch val="init"/>
        </dgm:presLayoutVars>
      </dgm:prSet>
      <dgm:spPr/>
    </dgm:pt>
    <dgm:pt modelId="{593A383B-2461-49DB-B865-6CD43D6BB178}" type="pres">
      <dgm:prSet presAssocID="{83736CA4-004D-423B-81D8-5C32485DCAE8}" presName="rootComposite" presStyleCnt="0"/>
      <dgm:spPr/>
    </dgm:pt>
    <dgm:pt modelId="{62CAB31C-DDA5-4BE4-B234-A405C2392A80}" type="pres">
      <dgm:prSet presAssocID="{83736CA4-004D-423B-81D8-5C32485DCAE8}" presName="rootText" presStyleLbl="node2" presStyleIdx="1" presStyleCnt="2" custScaleY="214764">
        <dgm:presLayoutVars>
          <dgm:chPref val="3"/>
        </dgm:presLayoutVars>
      </dgm:prSet>
      <dgm:spPr/>
      <dgm:t>
        <a:bodyPr/>
        <a:lstStyle/>
        <a:p>
          <a:endParaRPr lang="en-US"/>
        </a:p>
      </dgm:t>
    </dgm:pt>
    <dgm:pt modelId="{CF040B6D-55A6-4A4E-A04A-CCD7F755E45A}" type="pres">
      <dgm:prSet presAssocID="{83736CA4-004D-423B-81D8-5C32485DCAE8}" presName="rootConnector" presStyleLbl="node2" presStyleIdx="1" presStyleCnt="2"/>
      <dgm:spPr/>
      <dgm:t>
        <a:bodyPr/>
        <a:lstStyle/>
        <a:p>
          <a:endParaRPr lang="en-US"/>
        </a:p>
      </dgm:t>
    </dgm:pt>
    <dgm:pt modelId="{6CF283FB-9C09-4A07-9C64-B4AFBC59A0A4}" type="pres">
      <dgm:prSet presAssocID="{83736CA4-004D-423B-81D8-5C32485DCAE8}" presName="hierChild4" presStyleCnt="0"/>
      <dgm:spPr/>
    </dgm:pt>
    <dgm:pt modelId="{2C8CC7C1-19C7-4B84-B9C6-FC81C6527F5F}" type="pres">
      <dgm:prSet presAssocID="{83736CA4-004D-423B-81D8-5C32485DCAE8}" presName="hierChild5" presStyleCnt="0"/>
      <dgm:spPr/>
    </dgm:pt>
    <dgm:pt modelId="{32269AAE-925B-4915-998C-79299D0FDB5C}" type="pres">
      <dgm:prSet presAssocID="{8B9EACE2-E228-4A8B-9007-3866D71CD85F}" presName="hierChild3" presStyleCnt="0"/>
      <dgm:spPr/>
    </dgm:pt>
    <dgm:pt modelId="{6B3EAD95-9268-41B7-9879-E8C65ECD4B4F}" type="pres">
      <dgm:prSet presAssocID="{4D5107B2-9148-4067-BBE4-24793595AF43}" presName="Name115" presStyleLbl="parChTrans1D2" presStyleIdx="2" presStyleCnt="3"/>
      <dgm:spPr/>
      <dgm:t>
        <a:bodyPr/>
        <a:lstStyle/>
        <a:p>
          <a:endParaRPr lang="en-US"/>
        </a:p>
      </dgm:t>
    </dgm:pt>
    <dgm:pt modelId="{CB3C952E-41B0-4A36-8D77-96272826291C}" type="pres">
      <dgm:prSet presAssocID="{BB1D7167-4E49-4961-9CA4-77D36C2638D2}" presName="hierRoot3" presStyleCnt="0">
        <dgm:presLayoutVars>
          <dgm:hierBranch val="init"/>
        </dgm:presLayoutVars>
      </dgm:prSet>
      <dgm:spPr/>
    </dgm:pt>
    <dgm:pt modelId="{2B71F038-D67D-4BB6-AD5C-0233F65729B7}" type="pres">
      <dgm:prSet presAssocID="{BB1D7167-4E49-4961-9CA4-77D36C2638D2}" presName="rootComposite3" presStyleCnt="0"/>
      <dgm:spPr/>
    </dgm:pt>
    <dgm:pt modelId="{DF117069-6FF8-4E09-88F9-CE9225A8C04C}" type="pres">
      <dgm:prSet presAssocID="{BB1D7167-4E49-4961-9CA4-77D36C2638D2}" presName="rootText3" presStyleLbl="asst1" presStyleIdx="0" presStyleCnt="1" custScaleX="66424">
        <dgm:presLayoutVars>
          <dgm:chPref val="3"/>
        </dgm:presLayoutVars>
      </dgm:prSet>
      <dgm:spPr/>
      <dgm:t>
        <a:bodyPr/>
        <a:lstStyle/>
        <a:p>
          <a:endParaRPr lang="en-US"/>
        </a:p>
      </dgm:t>
    </dgm:pt>
    <dgm:pt modelId="{B02C3EB0-49E1-4B3D-A2D1-AD0F084B4C42}" type="pres">
      <dgm:prSet presAssocID="{BB1D7167-4E49-4961-9CA4-77D36C2638D2}" presName="rootConnector3" presStyleLbl="asst1" presStyleIdx="0" presStyleCnt="1"/>
      <dgm:spPr/>
      <dgm:t>
        <a:bodyPr/>
        <a:lstStyle/>
        <a:p>
          <a:endParaRPr lang="en-US"/>
        </a:p>
      </dgm:t>
    </dgm:pt>
    <dgm:pt modelId="{96458372-2387-45DC-81B2-94C1B5C01CEB}" type="pres">
      <dgm:prSet presAssocID="{BB1D7167-4E49-4961-9CA4-77D36C2638D2}" presName="hierChild6" presStyleCnt="0"/>
      <dgm:spPr/>
    </dgm:pt>
    <dgm:pt modelId="{3D24AA7E-1ECA-40B7-BAFC-BCBD8F75ACB7}" type="pres">
      <dgm:prSet presAssocID="{BB1D7167-4E49-4961-9CA4-77D36C2638D2}" presName="hierChild7" presStyleCnt="0"/>
      <dgm:spPr/>
    </dgm:pt>
  </dgm:ptLst>
  <dgm:cxnLst>
    <dgm:cxn modelId="{943ED406-ABDE-4AD8-918F-0EB4B86B1EB1}" type="presOf" srcId="{83736CA4-004D-423B-81D8-5C32485DCAE8}" destId="{62CAB31C-DDA5-4BE4-B234-A405C2392A80}" srcOrd="0" destOrd="0" presId="urn:microsoft.com/office/officeart/2009/3/layout/HorizontalOrganizationChart"/>
    <dgm:cxn modelId="{A14BE419-985A-46E7-96B4-BE534E9ECAE9}" type="presOf" srcId="{BB1D7167-4E49-4961-9CA4-77D36C2638D2}" destId="{B02C3EB0-49E1-4B3D-A2D1-AD0F084B4C42}" srcOrd="1" destOrd="0" presId="urn:microsoft.com/office/officeart/2009/3/layout/HorizontalOrganizationChart"/>
    <dgm:cxn modelId="{8B8A1781-C2FC-4E4D-AE1E-D8F3F1C580CE}" srcId="{80349727-0A7A-4D70-9030-0E3742460953}" destId="{8B9EACE2-E228-4A8B-9007-3866D71CD85F}" srcOrd="0" destOrd="0" parTransId="{A0CF5C1A-B745-4137-990B-68E08C380799}" sibTransId="{F49D300C-653A-47CE-B123-C0292F38C40E}"/>
    <dgm:cxn modelId="{E8FD7432-FA34-4052-949C-B639F582CD43}" type="presOf" srcId="{83736CA4-004D-423B-81D8-5C32485DCAE8}" destId="{CF040B6D-55A6-4A4E-A04A-CCD7F755E45A}" srcOrd="1" destOrd="0" presId="urn:microsoft.com/office/officeart/2009/3/layout/HorizontalOrganizationChart"/>
    <dgm:cxn modelId="{5F8764AC-31C5-416C-8176-D28972DE384B}" type="presOf" srcId="{6F3CB805-C8E1-401D-8456-95C284CDAD47}" destId="{3251BD4A-A0D2-412B-98DF-2FF42236CE82}" srcOrd="0" destOrd="0" presId="urn:microsoft.com/office/officeart/2009/3/layout/HorizontalOrganizationChart"/>
    <dgm:cxn modelId="{DCF4F787-D03D-462F-BFBB-43467ADBBD8A}" type="presOf" srcId="{F0468A54-1530-4580-B4DF-4A72EFEC019C}" destId="{B45E2169-2E95-476B-ABEE-67C98BF36E05}" srcOrd="0" destOrd="0" presId="urn:microsoft.com/office/officeart/2009/3/layout/HorizontalOrganizationChart"/>
    <dgm:cxn modelId="{912E86D3-6C2F-4699-925B-3040A6348D72}" type="presOf" srcId="{8B9EACE2-E228-4A8B-9007-3866D71CD85F}" destId="{EC77B533-0DFD-48AE-9E50-6A9E217CC783}" srcOrd="1" destOrd="0" presId="urn:microsoft.com/office/officeart/2009/3/layout/HorizontalOrganizationChart"/>
    <dgm:cxn modelId="{C5DD5DD7-53AC-4856-8F98-CC14B6D71FA9}" type="presOf" srcId="{8B9EACE2-E228-4A8B-9007-3866D71CD85F}" destId="{85C2DD3F-3322-4082-ADB1-749CD9178595}" srcOrd="0" destOrd="0" presId="urn:microsoft.com/office/officeart/2009/3/layout/HorizontalOrganizationChart"/>
    <dgm:cxn modelId="{BE7DEB3D-14C6-4C65-9057-3ECBA47564B7}" srcId="{8B9EACE2-E228-4A8B-9007-3866D71CD85F}" destId="{F0468A54-1530-4580-B4DF-4A72EFEC019C}" srcOrd="1" destOrd="0" parTransId="{6F3CB805-C8E1-401D-8456-95C284CDAD47}" sibTransId="{09D599E1-1802-4BE9-ACB1-A4C4F5E47300}"/>
    <dgm:cxn modelId="{12C47EA9-65BA-49AB-BDBF-D8B5D2574908}" srcId="{8B9EACE2-E228-4A8B-9007-3866D71CD85F}" destId="{83736CA4-004D-423B-81D8-5C32485DCAE8}" srcOrd="2" destOrd="0" parTransId="{038C6994-D710-4177-AA8B-5DE4A5574B2C}" sibTransId="{CC764C5B-50AC-482A-B2E5-A36C8A73AF7E}"/>
    <dgm:cxn modelId="{2A90C355-1029-462D-8C29-BD3B29EDB85F}" type="presOf" srcId="{80349727-0A7A-4D70-9030-0E3742460953}" destId="{A9A45D18-DAF7-4C4E-8844-3568F4744A96}" srcOrd="0" destOrd="0" presId="urn:microsoft.com/office/officeart/2009/3/layout/HorizontalOrganizationChart"/>
    <dgm:cxn modelId="{B9A3A1A2-5725-434F-A871-19B79DFD3EED}" type="presOf" srcId="{4D5107B2-9148-4067-BBE4-24793595AF43}" destId="{6B3EAD95-9268-41B7-9879-E8C65ECD4B4F}" srcOrd="0" destOrd="0" presId="urn:microsoft.com/office/officeart/2009/3/layout/HorizontalOrganizationChart"/>
    <dgm:cxn modelId="{0665AB50-EE75-4D09-A375-73ACD1C4337E}" type="presOf" srcId="{038C6994-D710-4177-AA8B-5DE4A5574B2C}" destId="{0E962D50-24D6-4CD0-8A0F-59174E5ADFE5}" srcOrd="0" destOrd="0" presId="urn:microsoft.com/office/officeart/2009/3/layout/HorizontalOrganizationChart"/>
    <dgm:cxn modelId="{E823EF96-FBBA-4599-B226-EAA2FC0BEC0E}" type="presOf" srcId="{F0468A54-1530-4580-B4DF-4A72EFEC019C}" destId="{6BE16BD8-D121-4D2D-821B-B1044A56E0AA}" srcOrd="1" destOrd="0" presId="urn:microsoft.com/office/officeart/2009/3/layout/HorizontalOrganizationChart"/>
    <dgm:cxn modelId="{2BCCEC57-7B41-45BD-AF19-6E424792841E}" type="presOf" srcId="{BB1D7167-4E49-4961-9CA4-77D36C2638D2}" destId="{DF117069-6FF8-4E09-88F9-CE9225A8C04C}" srcOrd="0" destOrd="0" presId="urn:microsoft.com/office/officeart/2009/3/layout/HorizontalOrganizationChart"/>
    <dgm:cxn modelId="{CE16E42C-FEAA-4EE2-8348-F42989B390E4}" srcId="{8B9EACE2-E228-4A8B-9007-3866D71CD85F}" destId="{BB1D7167-4E49-4961-9CA4-77D36C2638D2}" srcOrd="0" destOrd="0" parTransId="{4D5107B2-9148-4067-BBE4-24793595AF43}" sibTransId="{3CFE3DB7-FA74-49D9-BABC-1304D8140FFD}"/>
    <dgm:cxn modelId="{A032F845-37CC-4128-A044-AB94AC4E247B}" type="presParOf" srcId="{A9A45D18-DAF7-4C4E-8844-3568F4744A96}" destId="{1E91AF64-2F8F-4E4F-85AD-938C401A5609}" srcOrd="0" destOrd="0" presId="urn:microsoft.com/office/officeart/2009/3/layout/HorizontalOrganizationChart"/>
    <dgm:cxn modelId="{7F10BF32-8EE6-4B7B-9F67-DE19D0FB42BE}" type="presParOf" srcId="{1E91AF64-2F8F-4E4F-85AD-938C401A5609}" destId="{9786E5F4-0D0C-4B8B-9B77-9BFFD08A7984}" srcOrd="0" destOrd="0" presId="urn:microsoft.com/office/officeart/2009/3/layout/HorizontalOrganizationChart"/>
    <dgm:cxn modelId="{9AC7DDB5-6614-480B-8939-64D2786DAF16}" type="presParOf" srcId="{9786E5F4-0D0C-4B8B-9B77-9BFFD08A7984}" destId="{85C2DD3F-3322-4082-ADB1-749CD9178595}" srcOrd="0" destOrd="0" presId="urn:microsoft.com/office/officeart/2009/3/layout/HorizontalOrganizationChart"/>
    <dgm:cxn modelId="{CDF2D685-3BD0-4344-877A-5EB32646AEF1}" type="presParOf" srcId="{9786E5F4-0D0C-4B8B-9B77-9BFFD08A7984}" destId="{EC77B533-0DFD-48AE-9E50-6A9E217CC783}" srcOrd="1" destOrd="0" presId="urn:microsoft.com/office/officeart/2009/3/layout/HorizontalOrganizationChart"/>
    <dgm:cxn modelId="{02A5E579-F987-4BA7-9AA1-596D8870E6FE}" type="presParOf" srcId="{1E91AF64-2F8F-4E4F-85AD-938C401A5609}" destId="{5B757179-B97A-45ED-BE07-4C3DF956E35C}" srcOrd="1" destOrd="0" presId="urn:microsoft.com/office/officeart/2009/3/layout/HorizontalOrganizationChart"/>
    <dgm:cxn modelId="{6E81323F-487F-42DE-96BB-375CCEB42F54}" type="presParOf" srcId="{5B757179-B97A-45ED-BE07-4C3DF956E35C}" destId="{3251BD4A-A0D2-412B-98DF-2FF42236CE82}" srcOrd="0" destOrd="0" presId="urn:microsoft.com/office/officeart/2009/3/layout/HorizontalOrganizationChart"/>
    <dgm:cxn modelId="{BEB4F73E-5DB9-4B08-8DF4-D74C8503F8E2}" type="presParOf" srcId="{5B757179-B97A-45ED-BE07-4C3DF956E35C}" destId="{2AD88739-7E07-4113-8069-BCE8551F544D}" srcOrd="1" destOrd="0" presId="urn:microsoft.com/office/officeart/2009/3/layout/HorizontalOrganizationChart"/>
    <dgm:cxn modelId="{45488CB9-0646-495A-BCFD-DE018C7F6F7E}" type="presParOf" srcId="{2AD88739-7E07-4113-8069-BCE8551F544D}" destId="{44BB4D09-FBC6-454F-A9CC-60E91B416F7D}" srcOrd="0" destOrd="0" presId="urn:microsoft.com/office/officeart/2009/3/layout/HorizontalOrganizationChart"/>
    <dgm:cxn modelId="{F432CD85-606D-4DDE-9B3D-09AF071D3476}" type="presParOf" srcId="{44BB4D09-FBC6-454F-A9CC-60E91B416F7D}" destId="{B45E2169-2E95-476B-ABEE-67C98BF36E05}" srcOrd="0" destOrd="0" presId="urn:microsoft.com/office/officeart/2009/3/layout/HorizontalOrganizationChart"/>
    <dgm:cxn modelId="{AD43C4E4-BA70-480B-8FB1-160E1A6C2C84}" type="presParOf" srcId="{44BB4D09-FBC6-454F-A9CC-60E91B416F7D}" destId="{6BE16BD8-D121-4D2D-821B-B1044A56E0AA}" srcOrd="1" destOrd="0" presId="urn:microsoft.com/office/officeart/2009/3/layout/HorizontalOrganizationChart"/>
    <dgm:cxn modelId="{A34078BC-2E84-432D-A19C-074A9733E6FB}" type="presParOf" srcId="{2AD88739-7E07-4113-8069-BCE8551F544D}" destId="{98D2167D-9B8B-47BC-836A-8761F880B230}" srcOrd="1" destOrd="0" presId="urn:microsoft.com/office/officeart/2009/3/layout/HorizontalOrganizationChart"/>
    <dgm:cxn modelId="{C84A8F6A-B51F-4903-BFB7-43C371690B7A}" type="presParOf" srcId="{2AD88739-7E07-4113-8069-BCE8551F544D}" destId="{55DF989F-8973-4D36-B7F8-BE9F42391706}" srcOrd="2" destOrd="0" presId="urn:microsoft.com/office/officeart/2009/3/layout/HorizontalOrganizationChart"/>
    <dgm:cxn modelId="{7AC1B500-FD45-4D0D-B027-810372331489}" type="presParOf" srcId="{5B757179-B97A-45ED-BE07-4C3DF956E35C}" destId="{0E962D50-24D6-4CD0-8A0F-59174E5ADFE5}" srcOrd="2" destOrd="0" presId="urn:microsoft.com/office/officeart/2009/3/layout/HorizontalOrganizationChart"/>
    <dgm:cxn modelId="{AD5D1138-12CD-4035-A25E-229C146A3297}" type="presParOf" srcId="{5B757179-B97A-45ED-BE07-4C3DF956E35C}" destId="{5B0021F9-B6DB-4302-98F2-E598D47D2525}" srcOrd="3" destOrd="0" presId="urn:microsoft.com/office/officeart/2009/3/layout/HorizontalOrganizationChart"/>
    <dgm:cxn modelId="{83CEBA85-F040-4B4F-A4AB-537228F53DFB}" type="presParOf" srcId="{5B0021F9-B6DB-4302-98F2-E598D47D2525}" destId="{593A383B-2461-49DB-B865-6CD43D6BB178}" srcOrd="0" destOrd="0" presId="urn:microsoft.com/office/officeart/2009/3/layout/HorizontalOrganizationChart"/>
    <dgm:cxn modelId="{5CEFD0AF-0D6B-4FEF-80F1-1A2324972217}" type="presParOf" srcId="{593A383B-2461-49DB-B865-6CD43D6BB178}" destId="{62CAB31C-DDA5-4BE4-B234-A405C2392A80}" srcOrd="0" destOrd="0" presId="urn:microsoft.com/office/officeart/2009/3/layout/HorizontalOrganizationChart"/>
    <dgm:cxn modelId="{2EF88795-95AB-4F5B-886D-1F5011B136E0}" type="presParOf" srcId="{593A383B-2461-49DB-B865-6CD43D6BB178}" destId="{CF040B6D-55A6-4A4E-A04A-CCD7F755E45A}" srcOrd="1" destOrd="0" presId="urn:microsoft.com/office/officeart/2009/3/layout/HorizontalOrganizationChart"/>
    <dgm:cxn modelId="{26A4C5D2-89EC-4FF4-B5BC-766E8083C03E}" type="presParOf" srcId="{5B0021F9-B6DB-4302-98F2-E598D47D2525}" destId="{6CF283FB-9C09-4A07-9C64-B4AFBC59A0A4}" srcOrd="1" destOrd="0" presId="urn:microsoft.com/office/officeart/2009/3/layout/HorizontalOrganizationChart"/>
    <dgm:cxn modelId="{A17719D1-3F75-4EEA-9759-86EFE997CC08}" type="presParOf" srcId="{5B0021F9-B6DB-4302-98F2-E598D47D2525}" destId="{2C8CC7C1-19C7-4B84-B9C6-FC81C6527F5F}" srcOrd="2" destOrd="0" presId="urn:microsoft.com/office/officeart/2009/3/layout/HorizontalOrganizationChart"/>
    <dgm:cxn modelId="{37FEAAD8-1535-4317-B826-FDD522F7AE4C}" type="presParOf" srcId="{1E91AF64-2F8F-4E4F-85AD-938C401A5609}" destId="{32269AAE-925B-4915-998C-79299D0FDB5C}" srcOrd="2" destOrd="0" presId="urn:microsoft.com/office/officeart/2009/3/layout/HorizontalOrganizationChart"/>
    <dgm:cxn modelId="{0E2FA152-2304-4641-9973-8629F8DE04C6}" type="presParOf" srcId="{32269AAE-925B-4915-998C-79299D0FDB5C}" destId="{6B3EAD95-9268-41B7-9879-E8C65ECD4B4F}" srcOrd="0" destOrd="0" presId="urn:microsoft.com/office/officeart/2009/3/layout/HorizontalOrganizationChart"/>
    <dgm:cxn modelId="{8374FCE9-310E-4810-936C-4849B9685B03}" type="presParOf" srcId="{32269AAE-925B-4915-998C-79299D0FDB5C}" destId="{CB3C952E-41B0-4A36-8D77-96272826291C}" srcOrd="1" destOrd="0" presId="urn:microsoft.com/office/officeart/2009/3/layout/HorizontalOrganizationChart"/>
    <dgm:cxn modelId="{5A823868-1A9D-436A-8B4A-D2607453D313}" type="presParOf" srcId="{CB3C952E-41B0-4A36-8D77-96272826291C}" destId="{2B71F038-D67D-4BB6-AD5C-0233F65729B7}" srcOrd="0" destOrd="0" presId="urn:microsoft.com/office/officeart/2009/3/layout/HorizontalOrganizationChart"/>
    <dgm:cxn modelId="{A1BC51F2-505A-4741-86A6-6C0EAFAEE57E}" type="presParOf" srcId="{2B71F038-D67D-4BB6-AD5C-0233F65729B7}" destId="{DF117069-6FF8-4E09-88F9-CE9225A8C04C}" srcOrd="0" destOrd="0" presId="urn:microsoft.com/office/officeart/2009/3/layout/HorizontalOrganizationChart"/>
    <dgm:cxn modelId="{2E6ACEE9-470C-4819-89E5-B1B8385A927D}" type="presParOf" srcId="{2B71F038-D67D-4BB6-AD5C-0233F65729B7}" destId="{B02C3EB0-49E1-4B3D-A2D1-AD0F084B4C42}" srcOrd="1" destOrd="0" presId="urn:microsoft.com/office/officeart/2009/3/layout/HorizontalOrganizationChart"/>
    <dgm:cxn modelId="{96EE8350-1DC6-4210-9721-8C4A02B570F9}" type="presParOf" srcId="{CB3C952E-41B0-4A36-8D77-96272826291C}" destId="{96458372-2387-45DC-81B2-94C1B5C01CEB}" srcOrd="1" destOrd="0" presId="urn:microsoft.com/office/officeart/2009/3/layout/HorizontalOrganizationChart"/>
    <dgm:cxn modelId="{AB8940D3-3429-456A-A2A1-C1CB7053E488}" type="presParOf" srcId="{CB3C952E-41B0-4A36-8D77-96272826291C}" destId="{3D24AA7E-1ECA-40B7-BAFC-BCBD8F75ACB7}"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3D2CF6-D0D5-466F-8337-9CB035A470AC}"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SG"/>
        </a:p>
      </dgm:t>
    </dgm:pt>
    <dgm:pt modelId="{F31D7CCB-7E83-4C96-A800-BD4454748B9C}">
      <dgm:prSet phldrT="[Text]" custT="1"/>
      <dgm:spPr/>
      <dgm:t>
        <a:bodyPr/>
        <a:lstStyle/>
        <a:p>
          <a:r>
            <a:rPr lang="vi-VN" sz="3200" b="1" dirty="0">
              <a:latin typeface="Times New Roman" panose="02020603050405020304" pitchFamily="18" charset="0"/>
              <a:cs typeface="Times New Roman" panose="02020603050405020304" pitchFamily="18" charset="0"/>
            </a:rPr>
            <a:t>Yêu cầu của kiểu bài</a:t>
          </a:r>
          <a:endParaRPr lang="en-SG" sz="3200" dirty="0">
            <a:latin typeface="Times New Roman" panose="02020603050405020304" pitchFamily="18" charset="0"/>
            <a:cs typeface="Times New Roman" panose="02020603050405020304" pitchFamily="18" charset="0"/>
          </a:endParaRPr>
        </a:p>
      </dgm:t>
    </dgm:pt>
    <dgm:pt modelId="{9BDACA4A-21DD-496D-B427-D10197569B5F}" type="parTrans" cxnId="{BA6AD914-16FB-4E75-B5D6-60508E39A8AD}">
      <dgm:prSet/>
      <dgm:spPr/>
      <dgm:t>
        <a:bodyPr/>
        <a:lstStyle/>
        <a:p>
          <a:endParaRPr lang="en-SG">
            <a:latin typeface="Times New Roman" panose="02020603050405020304" pitchFamily="18" charset="0"/>
            <a:cs typeface="Times New Roman" panose="02020603050405020304" pitchFamily="18" charset="0"/>
          </a:endParaRPr>
        </a:p>
      </dgm:t>
    </dgm:pt>
    <dgm:pt modelId="{5D45F22F-4BB3-4518-8046-82A8DF535584}" type="sibTrans" cxnId="{BA6AD914-16FB-4E75-B5D6-60508E39A8AD}">
      <dgm:prSet/>
      <dgm:spPr/>
      <dgm:t>
        <a:bodyPr/>
        <a:lstStyle/>
        <a:p>
          <a:endParaRPr lang="en-SG">
            <a:latin typeface="Times New Roman" panose="02020603050405020304" pitchFamily="18" charset="0"/>
            <a:cs typeface="Times New Roman" panose="02020603050405020304" pitchFamily="18" charset="0"/>
          </a:endParaRPr>
        </a:p>
      </dgm:t>
    </dgm:pt>
    <dgm:pt modelId="{6B0EC253-F7D0-4836-9F36-8544A304E5AE}">
      <dgm:prSet phldrT="[Tex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Giới thiệu tác phẩm truyện (nhan đề, tác giả) và nêu ý kiến khái quát về tác phẩm.</a:t>
          </a:r>
          <a:endParaRPr lang="en-SG" dirty="0">
            <a:solidFill>
              <a:schemeClr val="tx1"/>
            </a:solidFill>
            <a:latin typeface="Times New Roman" panose="02020603050405020304" pitchFamily="18" charset="0"/>
            <a:cs typeface="Times New Roman" panose="02020603050405020304" pitchFamily="18" charset="0"/>
          </a:endParaRPr>
        </a:p>
      </dgm:t>
    </dgm:pt>
    <dgm:pt modelId="{439BDEBA-744C-4754-BA24-DD4FE5BB2275}" type="parTrans" cxnId="{070B2124-914F-4417-A6B6-F533CBE2B78A}">
      <dgm:prSet/>
      <dgm:spPr/>
      <dgm:t>
        <a:bodyPr/>
        <a:lstStyle/>
        <a:p>
          <a:endParaRPr lang="en-SG">
            <a:latin typeface="Times New Roman" panose="02020603050405020304" pitchFamily="18" charset="0"/>
            <a:cs typeface="Times New Roman" panose="02020603050405020304" pitchFamily="18" charset="0"/>
          </a:endParaRPr>
        </a:p>
      </dgm:t>
    </dgm:pt>
    <dgm:pt modelId="{8B734143-FD5A-4D50-9E14-A92CD83A3D1D}" type="sibTrans" cxnId="{070B2124-914F-4417-A6B6-F533CBE2B78A}">
      <dgm:prSet/>
      <dgm:spPr/>
      <dgm:t>
        <a:bodyPr/>
        <a:lstStyle/>
        <a:p>
          <a:endParaRPr lang="en-SG">
            <a:latin typeface="Times New Roman" panose="02020603050405020304" pitchFamily="18" charset="0"/>
            <a:cs typeface="Times New Roman" panose="02020603050405020304" pitchFamily="18" charset="0"/>
          </a:endParaRPr>
        </a:p>
      </dgm:t>
    </dgm:pt>
    <dgm:pt modelId="{3A34DF02-3FED-42FD-A282-EB8B5CEDBEE4}">
      <dgm:prSet phldrT="[Tex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Nêu ngắn gọn nội dung chính của tác phẩm</a:t>
          </a:r>
          <a:endParaRPr lang="en-SG" dirty="0">
            <a:solidFill>
              <a:schemeClr val="tx1"/>
            </a:solidFill>
            <a:latin typeface="Times New Roman" panose="02020603050405020304" pitchFamily="18" charset="0"/>
            <a:cs typeface="Times New Roman" panose="02020603050405020304" pitchFamily="18" charset="0"/>
          </a:endParaRPr>
        </a:p>
      </dgm:t>
    </dgm:pt>
    <dgm:pt modelId="{FDBAD4C5-6518-46B8-AABE-128BD229B28C}" type="parTrans" cxnId="{527E8678-E076-44AA-91CA-34E1BAA24FB5}">
      <dgm:prSet/>
      <dgm:spPr/>
      <dgm:t>
        <a:bodyPr/>
        <a:lstStyle/>
        <a:p>
          <a:endParaRPr lang="en-SG">
            <a:latin typeface="Times New Roman" panose="02020603050405020304" pitchFamily="18" charset="0"/>
            <a:cs typeface="Times New Roman" panose="02020603050405020304" pitchFamily="18" charset="0"/>
          </a:endParaRPr>
        </a:p>
      </dgm:t>
    </dgm:pt>
    <dgm:pt modelId="{0929FC84-67D7-4C01-87C7-25B9451A72C1}" type="sibTrans" cxnId="{527E8678-E076-44AA-91CA-34E1BAA24FB5}">
      <dgm:prSet/>
      <dgm:spPr/>
      <dgm:t>
        <a:bodyPr/>
        <a:lstStyle/>
        <a:p>
          <a:endParaRPr lang="en-SG">
            <a:latin typeface="Times New Roman" panose="02020603050405020304" pitchFamily="18" charset="0"/>
            <a:cs typeface="Times New Roman" panose="02020603050405020304" pitchFamily="18" charset="0"/>
          </a:endParaRPr>
        </a:p>
      </dgm:t>
    </dgm:pt>
    <dgm:pt modelId="{9AD9CE41-4EDF-49C6-AD53-2C8E5D12B7FA}">
      <dgm:prSet phldrT="[Tex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Nêu được chủ đề của tác phẩm.</a:t>
          </a:r>
          <a:endParaRPr lang="en-SG" dirty="0">
            <a:solidFill>
              <a:schemeClr val="tx1"/>
            </a:solidFill>
            <a:latin typeface="Times New Roman" panose="02020603050405020304" pitchFamily="18" charset="0"/>
            <a:cs typeface="Times New Roman" panose="02020603050405020304" pitchFamily="18" charset="0"/>
          </a:endParaRPr>
        </a:p>
      </dgm:t>
    </dgm:pt>
    <dgm:pt modelId="{9322E2AC-F231-490C-B3F1-C99471646373}" type="parTrans" cxnId="{12FE57A8-AF3F-4AB8-BDD2-1C15C91E3CCA}">
      <dgm:prSet/>
      <dgm:spPr/>
      <dgm:t>
        <a:bodyPr/>
        <a:lstStyle/>
        <a:p>
          <a:endParaRPr lang="en-SG">
            <a:latin typeface="Times New Roman" panose="02020603050405020304" pitchFamily="18" charset="0"/>
            <a:cs typeface="Times New Roman" panose="02020603050405020304" pitchFamily="18" charset="0"/>
          </a:endParaRPr>
        </a:p>
      </dgm:t>
    </dgm:pt>
    <dgm:pt modelId="{3F5BFE69-9EAF-45A8-B699-F188ABA8A0C9}" type="sibTrans" cxnId="{12FE57A8-AF3F-4AB8-BDD2-1C15C91E3CCA}">
      <dgm:prSet/>
      <dgm:spPr/>
      <dgm:t>
        <a:bodyPr/>
        <a:lstStyle/>
        <a:p>
          <a:endParaRPr lang="en-SG">
            <a:latin typeface="Times New Roman" panose="02020603050405020304" pitchFamily="18" charset="0"/>
            <a:cs typeface="Times New Roman" panose="02020603050405020304" pitchFamily="18" charset="0"/>
          </a:endParaRPr>
        </a:p>
      </dgm:t>
    </dgm:pt>
    <dgm:pt modelId="{84F2AA70-3C35-4A83-AC16-F7EDDE40B3AB}">
      <dgm:prSet/>
      <dgm:spPr>
        <a:solidFill>
          <a:schemeClr val="accent2">
            <a:lumMod val="20000"/>
            <a:lumOff val="80000"/>
          </a:schemeClr>
        </a:solidFill>
      </dgm:spPr>
      <dgm:t>
        <a:bodyPr/>
        <a:lstStyle/>
        <a:p>
          <a:r>
            <a:rPr lang="vi-VN">
              <a:solidFill>
                <a:schemeClr val="tx1"/>
              </a:solidFill>
              <a:latin typeface="Times New Roman" panose="02020603050405020304" pitchFamily="18" charset="0"/>
              <a:cs typeface="Times New Roman" panose="02020603050405020304" pitchFamily="18" charset="0"/>
            </a:rPr>
            <a:t>Chỉ ra và phân tích được tác dụng của một số nét đặc sắc về hình thức nghệ thuật của tác phẩm</a:t>
          </a:r>
          <a:endParaRPr lang="en-SG">
            <a:solidFill>
              <a:schemeClr val="tx1"/>
            </a:solidFill>
            <a:latin typeface="Times New Roman" panose="02020603050405020304" pitchFamily="18" charset="0"/>
            <a:cs typeface="Times New Roman" panose="02020603050405020304" pitchFamily="18" charset="0"/>
          </a:endParaRPr>
        </a:p>
      </dgm:t>
    </dgm:pt>
    <dgm:pt modelId="{60F4452F-3AE5-46CE-88D0-7AA7E55EFAE7}" type="parTrans" cxnId="{CC3E1DFA-1707-46A1-BF7C-8B458BDE83DD}">
      <dgm:prSet/>
      <dgm:spPr/>
      <dgm:t>
        <a:bodyPr/>
        <a:lstStyle/>
        <a:p>
          <a:endParaRPr lang="en-SG">
            <a:latin typeface="Times New Roman" panose="02020603050405020304" pitchFamily="18" charset="0"/>
            <a:cs typeface="Times New Roman" panose="02020603050405020304" pitchFamily="18" charset="0"/>
          </a:endParaRPr>
        </a:p>
      </dgm:t>
    </dgm:pt>
    <dgm:pt modelId="{75BF8992-7FCE-4DEC-B614-4DACAA4E2CF4}" type="sibTrans" cxnId="{CC3E1DFA-1707-46A1-BF7C-8B458BDE83DD}">
      <dgm:prSet/>
      <dgm:spPr/>
      <dgm:t>
        <a:bodyPr/>
        <a:lstStyle/>
        <a:p>
          <a:endParaRPr lang="en-SG">
            <a:latin typeface="Times New Roman" panose="02020603050405020304" pitchFamily="18" charset="0"/>
            <a:cs typeface="Times New Roman" panose="02020603050405020304" pitchFamily="18" charset="0"/>
          </a:endParaRPr>
        </a:p>
      </dgm:t>
    </dgm:pt>
    <dgm:pt modelId="{E3F3BE3E-D46A-4E58-85BD-84754B42086A}">
      <dgm:prSe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Sử dụng các bằng chứng từ tác phẩm để làm sáng tỏ ý kiến nêu trong bài viết.</a:t>
          </a:r>
          <a:endParaRPr lang="en-SG" dirty="0">
            <a:solidFill>
              <a:schemeClr val="tx1"/>
            </a:solidFill>
            <a:latin typeface="Times New Roman" panose="02020603050405020304" pitchFamily="18" charset="0"/>
            <a:cs typeface="Times New Roman" panose="02020603050405020304" pitchFamily="18" charset="0"/>
          </a:endParaRPr>
        </a:p>
      </dgm:t>
    </dgm:pt>
    <dgm:pt modelId="{C4405C73-703E-4828-86CB-2B10380F08C6}" type="parTrans" cxnId="{AF9C8FB3-CACE-4791-88EE-23BAF233F549}">
      <dgm:prSet/>
      <dgm:spPr/>
      <dgm:t>
        <a:bodyPr/>
        <a:lstStyle/>
        <a:p>
          <a:endParaRPr lang="en-SG">
            <a:latin typeface="Times New Roman" panose="02020603050405020304" pitchFamily="18" charset="0"/>
            <a:cs typeface="Times New Roman" panose="02020603050405020304" pitchFamily="18" charset="0"/>
          </a:endParaRPr>
        </a:p>
      </dgm:t>
    </dgm:pt>
    <dgm:pt modelId="{6ED4F749-C6A6-457E-A809-CE8A9896AABD}" type="sibTrans" cxnId="{AF9C8FB3-CACE-4791-88EE-23BAF233F549}">
      <dgm:prSet/>
      <dgm:spPr/>
      <dgm:t>
        <a:bodyPr/>
        <a:lstStyle/>
        <a:p>
          <a:endParaRPr lang="en-SG">
            <a:latin typeface="Times New Roman" panose="02020603050405020304" pitchFamily="18" charset="0"/>
            <a:cs typeface="Times New Roman" panose="02020603050405020304" pitchFamily="18" charset="0"/>
          </a:endParaRPr>
        </a:p>
      </dgm:t>
    </dgm:pt>
    <dgm:pt modelId="{989E8BF5-5AC0-4849-8A70-C670FF900871}">
      <dgm:prSet/>
      <dgm:spPr>
        <a:solidFill>
          <a:schemeClr val="accent2">
            <a:lumMod val="20000"/>
            <a:lumOff val="80000"/>
          </a:schemeClr>
        </a:solidFill>
      </dgm:spPr>
      <dgm:t>
        <a:bodyPr/>
        <a:lstStyle/>
        <a:p>
          <a:r>
            <a:rPr lang="vi-VN" dirty="0">
              <a:solidFill>
                <a:schemeClr val="tx1"/>
              </a:solidFill>
              <a:latin typeface="Times New Roman" panose="02020603050405020304" pitchFamily="18" charset="0"/>
              <a:cs typeface="Times New Roman" panose="02020603050405020304" pitchFamily="18" charset="0"/>
            </a:rPr>
            <a:t>Nêu được ý nghĩa, giá trị của tác phẩm truyện.</a:t>
          </a:r>
          <a:endParaRPr lang="en-SG" dirty="0">
            <a:solidFill>
              <a:schemeClr val="tx1"/>
            </a:solidFill>
            <a:latin typeface="Times New Roman" panose="02020603050405020304" pitchFamily="18" charset="0"/>
            <a:cs typeface="Times New Roman" panose="02020603050405020304" pitchFamily="18" charset="0"/>
          </a:endParaRPr>
        </a:p>
      </dgm:t>
    </dgm:pt>
    <dgm:pt modelId="{766AE725-951C-48A7-A293-D71C49668F2E}" type="parTrans" cxnId="{D11BDB49-882D-41CC-A06E-7426393AF363}">
      <dgm:prSet/>
      <dgm:spPr/>
      <dgm:t>
        <a:bodyPr/>
        <a:lstStyle/>
        <a:p>
          <a:endParaRPr lang="en-SG">
            <a:latin typeface="Times New Roman" panose="02020603050405020304" pitchFamily="18" charset="0"/>
            <a:cs typeface="Times New Roman" panose="02020603050405020304" pitchFamily="18" charset="0"/>
          </a:endParaRPr>
        </a:p>
      </dgm:t>
    </dgm:pt>
    <dgm:pt modelId="{C47B713F-D845-4328-91F1-E710FED5DA8D}" type="sibTrans" cxnId="{D11BDB49-882D-41CC-A06E-7426393AF363}">
      <dgm:prSet/>
      <dgm:spPr/>
      <dgm:t>
        <a:bodyPr/>
        <a:lstStyle/>
        <a:p>
          <a:endParaRPr lang="en-SG">
            <a:latin typeface="Times New Roman" panose="02020603050405020304" pitchFamily="18" charset="0"/>
            <a:cs typeface="Times New Roman" panose="02020603050405020304" pitchFamily="18" charset="0"/>
          </a:endParaRPr>
        </a:p>
      </dgm:t>
    </dgm:pt>
    <dgm:pt modelId="{E46ECC54-BC96-4B4E-90F2-972C632E4497}" type="pres">
      <dgm:prSet presAssocID="{ED3D2CF6-D0D5-466F-8337-9CB035A470AC}" presName="hierChild1" presStyleCnt="0">
        <dgm:presLayoutVars>
          <dgm:orgChart val="1"/>
          <dgm:chPref val="1"/>
          <dgm:dir/>
          <dgm:animOne val="branch"/>
          <dgm:animLvl val="lvl"/>
          <dgm:resizeHandles/>
        </dgm:presLayoutVars>
      </dgm:prSet>
      <dgm:spPr/>
      <dgm:t>
        <a:bodyPr/>
        <a:lstStyle/>
        <a:p>
          <a:endParaRPr lang="en-US"/>
        </a:p>
      </dgm:t>
    </dgm:pt>
    <dgm:pt modelId="{F7410591-D0A7-4FCE-BB65-6AE9E826B1D7}" type="pres">
      <dgm:prSet presAssocID="{F31D7CCB-7E83-4C96-A800-BD4454748B9C}" presName="hierRoot1" presStyleCnt="0">
        <dgm:presLayoutVars>
          <dgm:hierBranch val="init"/>
        </dgm:presLayoutVars>
      </dgm:prSet>
      <dgm:spPr/>
    </dgm:pt>
    <dgm:pt modelId="{8DB56B1C-236B-4D6C-A2A5-7D8FBA48009A}" type="pres">
      <dgm:prSet presAssocID="{F31D7CCB-7E83-4C96-A800-BD4454748B9C}" presName="rootComposite1" presStyleCnt="0"/>
      <dgm:spPr/>
    </dgm:pt>
    <dgm:pt modelId="{AB7C2B68-1C6A-40E8-8536-568CF183218E}" type="pres">
      <dgm:prSet presAssocID="{F31D7CCB-7E83-4C96-A800-BD4454748B9C}" presName="rootText1" presStyleLbl="node0" presStyleIdx="0" presStyleCnt="1" custScaleX="50366" custScaleY="413153">
        <dgm:presLayoutVars>
          <dgm:chPref val="3"/>
        </dgm:presLayoutVars>
      </dgm:prSet>
      <dgm:spPr/>
      <dgm:t>
        <a:bodyPr/>
        <a:lstStyle/>
        <a:p>
          <a:endParaRPr lang="en-US"/>
        </a:p>
      </dgm:t>
    </dgm:pt>
    <dgm:pt modelId="{32C75B5A-EA0D-436C-BB34-5CD7F6BD5892}" type="pres">
      <dgm:prSet presAssocID="{F31D7CCB-7E83-4C96-A800-BD4454748B9C}" presName="rootConnector1" presStyleLbl="node1" presStyleIdx="0" presStyleCnt="0"/>
      <dgm:spPr/>
      <dgm:t>
        <a:bodyPr/>
        <a:lstStyle/>
        <a:p>
          <a:endParaRPr lang="en-US"/>
        </a:p>
      </dgm:t>
    </dgm:pt>
    <dgm:pt modelId="{02F38E5F-26C8-43AC-922D-187187A01995}" type="pres">
      <dgm:prSet presAssocID="{F31D7CCB-7E83-4C96-A800-BD4454748B9C}" presName="hierChild2" presStyleCnt="0"/>
      <dgm:spPr/>
    </dgm:pt>
    <dgm:pt modelId="{5F7BEB04-E013-4D4A-B17F-F4EAD984C3BF}" type="pres">
      <dgm:prSet presAssocID="{439BDEBA-744C-4754-BA24-DD4FE5BB2275}" presName="Name64" presStyleLbl="parChTrans1D2" presStyleIdx="0" presStyleCnt="6"/>
      <dgm:spPr/>
      <dgm:t>
        <a:bodyPr/>
        <a:lstStyle/>
        <a:p>
          <a:endParaRPr lang="en-US"/>
        </a:p>
      </dgm:t>
    </dgm:pt>
    <dgm:pt modelId="{5D7FCF36-CEE4-40E7-A58B-1A98545E40B5}" type="pres">
      <dgm:prSet presAssocID="{6B0EC253-F7D0-4836-9F36-8544A304E5AE}" presName="hierRoot2" presStyleCnt="0">
        <dgm:presLayoutVars>
          <dgm:hierBranch val="init"/>
        </dgm:presLayoutVars>
      </dgm:prSet>
      <dgm:spPr/>
    </dgm:pt>
    <dgm:pt modelId="{3C3792EA-4B28-49B6-9485-409E6C94D955}" type="pres">
      <dgm:prSet presAssocID="{6B0EC253-F7D0-4836-9F36-8544A304E5AE}" presName="rootComposite" presStyleCnt="0"/>
      <dgm:spPr/>
    </dgm:pt>
    <dgm:pt modelId="{573BBB91-A943-48A1-B398-40047B88B52D}" type="pres">
      <dgm:prSet presAssocID="{6B0EC253-F7D0-4836-9F36-8544A304E5AE}" presName="rootText" presStyleLbl="node2" presStyleIdx="0" presStyleCnt="6" custScaleX="328255">
        <dgm:presLayoutVars>
          <dgm:chPref val="3"/>
        </dgm:presLayoutVars>
      </dgm:prSet>
      <dgm:spPr/>
      <dgm:t>
        <a:bodyPr/>
        <a:lstStyle/>
        <a:p>
          <a:endParaRPr lang="en-US"/>
        </a:p>
      </dgm:t>
    </dgm:pt>
    <dgm:pt modelId="{32B2CE8E-2B06-4B10-9ED8-3899E66E2C38}" type="pres">
      <dgm:prSet presAssocID="{6B0EC253-F7D0-4836-9F36-8544A304E5AE}" presName="rootConnector" presStyleLbl="node2" presStyleIdx="0" presStyleCnt="6"/>
      <dgm:spPr/>
      <dgm:t>
        <a:bodyPr/>
        <a:lstStyle/>
        <a:p>
          <a:endParaRPr lang="en-US"/>
        </a:p>
      </dgm:t>
    </dgm:pt>
    <dgm:pt modelId="{26D6FEB5-8160-46F7-A45D-BA8B43C320AB}" type="pres">
      <dgm:prSet presAssocID="{6B0EC253-F7D0-4836-9F36-8544A304E5AE}" presName="hierChild4" presStyleCnt="0"/>
      <dgm:spPr/>
    </dgm:pt>
    <dgm:pt modelId="{2E4D98EB-9D8E-41FA-8772-F69A1B592C87}" type="pres">
      <dgm:prSet presAssocID="{6B0EC253-F7D0-4836-9F36-8544A304E5AE}" presName="hierChild5" presStyleCnt="0"/>
      <dgm:spPr/>
    </dgm:pt>
    <dgm:pt modelId="{FB273D07-A105-419C-A482-DF6C99287334}" type="pres">
      <dgm:prSet presAssocID="{FDBAD4C5-6518-46B8-AABE-128BD229B28C}" presName="Name64" presStyleLbl="parChTrans1D2" presStyleIdx="1" presStyleCnt="6"/>
      <dgm:spPr/>
      <dgm:t>
        <a:bodyPr/>
        <a:lstStyle/>
        <a:p>
          <a:endParaRPr lang="en-US"/>
        </a:p>
      </dgm:t>
    </dgm:pt>
    <dgm:pt modelId="{38CEEE02-6462-4CE1-94DA-33CC8F99AA14}" type="pres">
      <dgm:prSet presAssocID="{3A34DF02-3FED-42FD-A282-EB8B5CEDBEE4}" presName="hierRoot2" presStyleCnt="0">
        <dgm:presLayoutVars>
          <dgm:hierBranch val="init"/>
        </dgm:presLayoutVars>
      </dgm:prSet>
      <dgm:spPr/>
    </dgm:pt>
    <dgm:pt modelId="{C42D8C08-64F3-4D2E-BDC4-BD6AF45B1C09}" type="pres">
      <dgm:prSet presAssocID="{3A34DF02-3FED-42FD-A282-EB8B5CEDBEE4}" presName="rootComposite" presStyleCnt="0"/>
      <dgm:spPr/>
    </dgm:pt>
    <dgm:pt modelId="{BC535890-3F78-4EF0-B3C3-30B5D4506A0E}" type="pres">
      <dgm:prSet presAssocID="{3A34DF02-3FED-42FD-A282-EB8B5CEDBEE4}" presName="rootText" presStyleLbl="node2" presStyleIdx="1" presStyleCnt="6" custScaleX="328255" custScaleY="79374">
        <dgm:presLayoutVars>
          <dgm:chPref val="3"/>
        </dgm:presLayoutVars>
      </dgm:prSet>
      <dgm:spPr/>
      <dgm:t>
        <a:bodyPr/>
        <a:lstStyle/>
        <a:p>
          <a:endParaRPr lang="en-US"/>
        </a:p>
      </dgm:t>
    </dgm:pt>
    <dgm:pt modelId="{68A3BCB6-B678-4559-B47B-53A3A342FD92}" type="pres">
      <dgm:prSet presAssocID="{3A34DF02-3FED-42FD-A282-EB8B5CEDBEE4}" presName="rootConnector" presStyleLbl="node2" presStyleIdx="1" presStyleCnt="6"/>
      <dgm:spPr/>
      <dgm:t>
        <a:bodyPr/>
        <a:lstStyle/>
        <a:p>
          <a:endParaRPr lang="en-US"/>
        </a:p>
      </dgm:t>
    </dgm:pt>
    <dgm:pt modelId="{5ED07996-309F-4B0F-AC83-9F0543DAAB34}" type="pres">
      <dgm:prSet presAssocID="{3A34DF02-3FED-42FD-A282-EB8B5CEDBEE4}" presName="hierChild4" presStyleCnt="0"/>
      <dgm:spPr/>
    </dgm:pt>
    <dgm:pt modelId="{7778CDAB-923A-4E08-A37C-2C2F4105603D}" type="pres">
      <dgm:prSet presAssocID="{3A34DF02-3FED-42FD-A282-EB8B5CEDBEE4}" presName="hierChild5" presStyleCnt="0"/>
      <dgm:spPr/>
    </dgm:pt>
    <dgm:pt modelId="{0C03C3D8-9955-4ABE-8F94-03CB7EC0C188}" type="pres">
      <dgm:prSet presAssocID="{9322E2AC-F231-490C-B3F1-C99471646373}" presName="Name64" presStyleLbl="parChTrans1D2" presStyleIdx="2" presStyleCnt="6"/>
      <dgm:spPr/>
      <dgm:t>
        <a:bodyPr/>
        <a:lstStyle/>
        <a:p>
          <a:endParaRPr lang="en-US"/>
        </a:p>
      </dgm:t>
    </dgm:pt>
    <dgm:pt modelId="{B7652764-1264-4607-B8E7-78B440C60AA4}" type="pres">
      <dgm:prSet presAssocID="{9AD9CE41-4EDF-49C6-AD53-2C8E5D12B7FA}" presName="hierRoot2" presStyleCnt="0">
        <dgm:presLayoutVars>
          <dgm:hierBranch val="init"/>
        </dgm:presLayoutVars>
      </dgm:prSet>
      <dgm:spPr/>
    </dgm:pt>
    <dgm:pt modelId="{859BEF0A-9BA9-4F18-8AA7-691B7CB8DAEA}" type="pres">
      <dgm:prSet presAssocID="{9AD9CE41-4EDF-49C6-AD53-2C8E5D12B7FA}" presName="rootComposite" presStyleCnt="0"/>
      <dgm:spPr/>
    </dgm:pt>
    <dgm:pt modelId="{CF7CFD2F-38DE-42F2-8AE3-E912905B2A55}" type="pres">
      <dgm:prSet presAssocID="{9AD9CE41-4EDF-49C6-AD53-2C8E5D12B7FA}" presName="rootText" presStyleLbl="node2" presStyleIdx="2" presStyleCnt="6" custScaleX="328255" custScaleY="79374">
        <dgm:presLayoutVars>
          <dgm:chPref val="3"/>
        </dgm:presLayoutVars>
      </dgm:prSet>
      <dgm:spPr/>
      <dgm:t>
        <a:bodyPr/>
        <a:lstStyle/>
        <a:p>
          <a:endParaRPr lang="en-US"/>
        </a:p>
      </dgm:t>
    </dgm:pt>
    <dgm:pt modelId="{06E07E26-2A4C-4A08-87F8-64E30967F78F}" type="pres">
      <dgm:prSet presAssocID="{9AD9CE41-4EDF-49C6-AD53-2C8E5D12B7FA}" presName="rootConnector" presStyleLbl="node2" presStyleIdx="2" presStyleCnt="6"/>
      <dgm:spPr/>
      <dgm:t>
        <a:bodyPr/>
        <a:lstStyle/>
        <a:p>
          <a:endParaRPr lang="en-US"/>
        </a:p>
      </dgm:t>
    </dgm:pt>
    <dgm:pt modelId="{ABF9749C-61CD-4AE5-8B56-81B3D23F7A84}" type="pres">
      <dgm:prSet presAssocID="{9AD9CE41-4EDF-49C6-AD53-2C8E5D12B7FA}" presName="hierChild4" presStyleCnt="0"/>
      <dgm:spPr/>
    </dgm:pt>
    <dgm:pt modelId="{C206065E-962B-4B0C-B84F-80D21D8D7610}" type="pres">
      <dgm:prSet presAssocID="{9AD9CE41-4EDF-49C6-AD53-2C8E5D12B7FA}" presName="hierChild5" presStyleCnt="0"/>
      <dgm:spPr/>
    </dgm:pt>
    <dgm:pt modelId="{4C494D57-4151-41AA-9244-B0AB19147E8C}" type="pres">
      <dgm:prSet presAssocID="{60F4452F-3AE5-46CE-88D0-7AA7E55EFAE7}" presName="Name64" presStyleLbl="parChTrans1D2" presStyleIdx="3" presStyleCnt="6"/>
      <dgm:spPr/>
      <dgm:t>
        <a:bodyPr/>
        <a:lstStyle/>
        <a:p>
          <a:endParaRPr lang="en-US"/>
        </a:p>
      </dgm:t>
    </dgm:pt>
    <dgm:pt modelId="{D8600606-CC6F-464D-8AD6-09E0F281446C}" type="pres">
      <dgm:prSet presAssocID="{84F2AA70-3C35-4A83-AC16-F7EDDE40B3AB}" presName="hierRoot2" presStyleCnt="0">
        <dgm:presLayoutVars>
          <dgm:hierBranch val="init"/>
        </dgm:presLayoutVars>
      </dgm:prSet>
      <dgm:spPr/>
    </dgm:pt>
    <dgm:pt modelId="{B0234495-7774-477E-A729-0D3C08124485}" type="pres">
      <dgm:prSet presAssocID="{84F2AA70-3C35-4A83-AC16-F7EDDE40B3AB}" presName="rootComposite" presStyleCnt="0"/>
      <dgm:spPr/>
    </dgm:pt>
    <dgm:pt modelId="{A6370167-CCA5-4644-A05A-2E5791C6B91E}" type="pres">
      <dgm:prSet presAssocID="{84F2AA70-3C35-4A83-AC16-F7EDDE40B3AB}" presName="rootText" presStyleLbl="node2" presStyleIdx="3" presStyleCnt="6" custScaleX="328255">
        <dgm:presLayoutVars>
          <dgm:chPref val="3"/>
        </dgm:presLayoutVars>
      </dgm:prSet>
      <dgm:spPr/>
      <dgm:t>
        <a:bodyPr/>
        <a:lstStyle/>
        <a:p>
          <a:endParaRPr lang="en-US"/>
        </a:p>
      </dgm:t>
    </dgm:pt>
    <dgm:pt modelId="{F6A193DD-0479-4C1F-82AD-DCBEBA4BF807}" type="pres">
      <dgm:prSet presAssocID="{84F2AA70-3C35-4A83-AC16-F7EDDE40B3AB}" presName="rootConnector" presStyleLbl="node2" presStyleIdx="3" presStyleCnt="6"/>
      <dgm:spPr/>
      <dgm:t>
        <a:bodyPr/>
        <a:lstStyle/>
        <a:p>
          <a:endParaRPr lang="en-US"/>
        </a:p>
      </dgm:t>
    </dgm:pt>
    <dgm:pt modelId="{A4CC8B3D-A465-4F5E-9315-48491A677B20}" type="pres">
      <dgm:prSet presAssocID="{84F2AA70-3C35-4A83-AC16-F7EDDE40B3AB}" presName="hierChild4" presStyleCnt="0"/>
      <dgm:spPr/>
    </dgm:pt>
    <dgm:pt modelId="{FA564D8E-1C3E-4CE3-B128-BFE877C1B6C3}" type="pres">
      <dgm:prSet presAssocID="{84F2AA70-3C35-4A83-AC16-F7EDDE40B3AB}" presName="hierChild5" presStyleCnt="0"/>
      <dgm:spPr/>
    </dgm:pt>
    <dgm:pt modelId="{D12BA98C-E9B7-4083-85B5-5B58C7F1C441}" type="pres">
      <dgm:prSet presAssocID="{C4405C73-703E-4828-86CB-2B10380F08C6}" presName="Name64" presStyleLbl="parChTrans1D2" presStyleIdx="4" presStyleCnt="6"/>
      <dgm:spPr/>
      <dgm:t>
        <a:bodyPr/>
        <a:lstStyle/>
        <a:p>
          <a:endParaRPr lang="en-US"/>
        </a:p>
      </dgm:t>
    </dgm:pt>
    <dgm:pt modelId="{903DE27A-41E5-4780-B680-0853C717FBCF}" type="pres">
      <dgm:prSet presAssocID="{E3F3BE3E-D46A-4E58-85BD-84754B42086A}" presName="hierRoot2" presStyleCnt="0">
        <dgm:presLayoutVars>
          <dgm:hierBranch val="init"/>
        </dgm:presLayoutVars>
      </dgm:prSet>
      <dgm:spPr/>
    </dgm:pt>
    <dgm:pt modelId="{E5AB427E-F323-445C-8154-F17E79082D86}" type="pres">
      <dgm:prSet presAssocID="{E3F3BE3E-D46A-4E58-85BD-84754B42086A}" presName="rootComposite" presStyleCnt="0"/>
      <dgm:spPr/>
    </dgm:pt>
    <dgm:pt modelId="{96235F4E-0938-43E1-835A-4E392EEFB03D}" type="pres">
      <dgm:prSet presAssocID="{E3F3BE3E-D46A-4E58-85BD-84754B42086A}" presName="rootText" presStyleLbl="node2" presStyleIdx="4" presStyleCnt="6" custScaleX="328255">
        <dgm:presLayoutVars>
          <dgm:chPref val="3"/>
        </dgm:presLayoutVars>
      </dgm:prSet>
      <dgm:spPr/>
      <dgm:t>
        <a:bodyPr/>
        <a:lstStyle/>
        <a:p>
          <a:endParaRPr lang="en-US"/>
        </a:p>
      </dgm:t>
    </dgm:pt>
    <dgm:pt modelId="{224373A8-7EA9-4BB7-8FFC-E032408BABE5}" type="pres">
      <dgm:prSet presAssocID="{E3F3BE3E-D46A-4E58-85BD-84754B42086A}" presName="rootConnector" presStyleLbl="node2" presStyleIdx="4" presStyleCnt="6"/>
      <dgm:spPr/>
      <dgm:t>
        <a:bodyPr/>
        <a:lstStyle/>
        <a:p>
          <a:endParaRPr lang="en-US"/>
        </a:p>
      </dgm:t>
    </dgm:pt>
    <dgm:pt modelId="{5918868E-2DB6-4CFD-9454-BCA2F0E218BE}" type="pres">
      <dgm:prSet presAssocID="{E3F3BE3E-D46A-4E58-85BD-84754B42086A}" presName="hierChild4" presStyleCnt="0"/>
      <dgm:spPr/>
    </dgm:pt>
    <dgm:pt modelId="{2E96357D-44B9-4B42-A028-DEC5652195A8}" type="pres">
      <dgm:prSet presAssocID="{E3F3BE3E-D46A-4E58-85BD-84754B42086A}" presName="hierChild5" presStyleCnt="0"/>
      <dgm:spPr/>
    </dgm:pt>
    <dgm:pt modelId="{D83F87FE-6EC0-4D54-A7C3-DB537DCAB134}" type="pres">
      <dgm:prSet presAssocID="{766AE725-951C-48A7-A293-D71C49668F2E}" presName="Name64" presStyleLbl="parChTrans1D2" presStyleIdx="5" presStyleCnt="6"/>
      <dgm:spPr/>
      <dgm:t>
        <a:bodyPr/>
        <a:lstStyle/>
        <a:p>
          <a:endParaRPr lang="en-US"/>
        </a:p>
      </dgm:t>
    </dgm:pt>
    <dgm:pt modelId="{BE47E86B-5C3B-4CD3-A128-4B86EA016F88}" type="pres">
      <dgm:prSet presAssocID="{989E8BF5-5AC0-4849-8A70-C670FF900871}" presName="hierRoot2" presStyleCnt="0">
        <dgm:presLayoutVars>
          <dgm:hierBranch val="init"/>
        </dgm:presLayoutVars>
      </dgm:prSet>
      <dgm:spPr/>
    </dgm:pt>
    <dgm:pt modelId="{D62F608B-B63F-416C-BB6A-06B77769D9C9}" type="pres">
      <dgm:prSet presAssocID="{989E8BF5-5AC0-4849-8A70-C670FF900871}" presName="rootComposite" presStyleCnt="0"/>
      <dgm:spPr/>
    </dgm:pt>
    <dgm:pt modelId="{FCD93009-9784-4766-B1A9-7C6C0A01BDAB}" type="pres">
      <dgm:prSet presAssocID="{989E8BF5-5AC0-4849-8A70-C670FF900871}" presName="rootText" presStyleLbl="node2" presStyleIdx="5" presStyleCnt="6" custScaleX="328255" custScaleY="93255">
        <dgm:presLayoutVars>
          <dgm:chPref val="3"/>
        </dgm:presLayoutVars>
      </dgm:prSet>
      <dgm:spPr/>
      <dgm:t>
        <a:bodyPr/>
        <a:lstStyle/>
        <a:p>
          <a:endParaRPr lang="en-US"/>
        </a:p>
      </dgm:t>
    </dgm:pt>
    <dgm:pt modelId="{1B7E7E63-F479-42C6-9CF5-42F0865BBB52}" type="pres">
      <dgm:prSet presAssocID="{989E8BF5-5AC0-4849-8A70-C670FF900871}" presName="rootConnector" presStyleLbl="node2" presStyleIdx="5" presStyleCnt="6"/>
      <dgm:spPr/>
      <dgm:t>
        <a:bodyPr/>
        <a:lstStyle/>
        <a:p>
          <a:endParaRPr lang="en-US"/>
        </a:p>
      </dgm:t>
    </dgm:pt>
    <dgm:pt modelId="{DC09A46B-5C94-4E59-BBF7-1193F70F8363}" type="pres">
      <dgm:prSet presAssocID="{989E8BF5-5AC0-4849-8A70-C670FF900871}" presName="hierChild4" presStyleCnt="0"/>
      <dgm:spPr/>
    </dgm:pt>
    <dgm:pt modelId="{25B00CAE-3FF2-468B-B8AB-43607CB8C01D}" type="pres">
      <dgm:prSet presAssocID="{989E8BF5-5AC0-4849-8A70-C670FF900871}" presName="hierChild5" presStyleCnt="0"/>
      <dgm:spPr/>
    </dgm:pt>
    <dgm:pt modelId="{3FB620A0-AEC9-4621-9819-D2E0931C62A6}" type="pres">
      <dgm:prSet presAssocID="{F31D7CCB-7E83-4C96-A800-BD4454748B9C}" presName="hierChild3" presStyleCnt="0"/>
      <dgm:spPr/>
    </dgm:pt>
  </dgm:ptLst>
  <dgm:cxnLst>
    <dgm:cxn modelId="{1D8E90AE-A9E0-4CBD-82ED-06641E5CEEC1}" type="presOf" srcId="{ED3D2CF6-D0D5-466F-8337-9CB035A470AC}" destId="{E46ECC54-BC96-4B4E-90F2-972C632E4497}" srcOrd="0" destOrd="0" presId="urn:microsoft.com/office/officeart/2009/3/layout/HorizontalOrganizationChart"/>
    <dgm:cxn modelId="{3F82F4FF-FF05-4E77-AC02-FCFFB8988FBE}" type="presOf" srcId="{3A34DF02-3FED-42FD-A282-EB8B5CEDBEE4}" destId="{68A3BCB6-B678-4559-B47B-53A3A342FD92}" srcOrd="1" destOrd="0" presId="urn:microsoft.com/office/officeart/2009/3/layout/HorizontalOrganizationChart"/>
    <dgm:cxn modelId="{354BA1C4-5F40-4FED-83BE-0F97107A346A}" type="presOf" srcId="{766AE725-951C-48A7-A293-D71C49668F2E}" destId="{D83F87FE-6EC0-4D54-A7C3-DB537DCAB134}" srcOrd="0" destOrd="0" presId="urn:microsoft.com/office/officeart/2009/3/layout/HorizontalOrganizationChart"/>
    <dgm:cxn modelId="{DB4D2878-762F-496E-B16E-5DAA3C9C61E9}" type="presOf" srcId="{9322E2AC-F231-490C-B3F1-C99471646373}" destId="{0C03C3D8-9955-4ABE-8F94-03CB7EC0C188}" srcOrd="0" destOrd="0" presId="urn:microsoft.com/office/officeart/2009/3/layout/HorizontalOrganizationChart"/>
    <dgm:cxn modelId="{7F0B936F-9E29-4DE5-87AD-32A539B66C1A}" type="presOf" srcId="{6B0EC253-F7D0-4836-9F36-8544A304E5AE}" destId="{32B2CE8E-2B06-4B10-9ED8-3899E66E2C38}" srcOrd="1" destOrd="0" presId="urn:microsoft.com/office/officeart/2009/3/layout/HorizontalOrganizationChart"/>
    <dgm:cxn modelId="{503F167E-BA31-4DD2-8FC0-73D2914E1213}" type="presOf" srcId="{FDBAD4C5-6518-46B8-AABE-128BD229B28C}" destId="{FB273D07-A105-419C-A482-DF6C99287334}" srcOrd="0" destOrd="0" presId="urn:microsoft.com/office/officeart/2009/3/layout/HorizontalOrganizationChart"/>
    <dgm:cxn modelId="{BA6AD914-16FB-4E75-B5D6-60508E39A8AD}" srcId="{ED3D2CF6-D0D5-466F-8337-9CB035A470AC}" destId="{F31D7CCB-7E83-4C96-A800-BD4454748B9C}" srcOrd="0" destOrd="0" parTransId="{9BDACA4A-21DD-496D-B427-D10197569B5F}" sibTransId="{5D45F22F-4BB3-4518-8046-82A8DF535584}"/>
    <dgm:cxn modelId="{BE0D76AB-610C-4F13-BD0B-EF0A6F4B2CFB}" type="presOf" srcId="{C4405C73-703E-4828-86CB-2B10380F08C6}" destId="{D12BA98C-E9B7-4083-85B5-5B58C7F1C441}" srcOrd="0" destOrd="0" presId="urn:microsoft.com/office/officeart/2009/3/layout/HorizontalOrganizationChart"/>
    <dgm:cxn modelId="{2E159195-22F2-4B79-B43A-08851EADA6E4}" type="presOf" srcId="{989E8BF5-5AC0-4849-8A70-C670FF900871}" destId="{1B7E7E63-F479-42C6-9CF5-42F0865BBB52}" srcOrd="1" destOrd="0" presId="urn:microsoft.com/office/officeart/2009/3/layout/HorizontalOrganizationChart"/>
    <dgm:cxn modelId="{D78A0E35-DC30-46EA-9AF5-85F0720C74E5}" type="presOf" srcId="{F31D7CCB-7E83-4C96-A800-BD4454748B9C}" destId="{32C75B5A-EA0D-436C-BB34-5CD7F6BD5892}" srcOrd="1" destOrd="0" presId="urn:microsoft.com/office/officeart/2009/3/layout/HorizontalOrganizationChart"/>
    <dgm:cxn modelId="{6F2FB566-295D-459F-8EAE-7DD676987587}" type="presOf" srcId="{439BDEBA-744C-4754-BA24-DD4FE5BB2275}" destId="{5F7BEB04-E013-4D4A-B17F-F4EAD984C3BF}" srcOrd="0" destOrd="0" presId="urn:microsoft.com/office/officeart/2009/3/layout/HorizontalOrganizationChart"/>
    <dgm:cxn modelId="{070B2124-914F-4417-A6B6-F533CBE2B78A}" srcId="{F31D7CCB-7E83-4C96-A800-BD4454748B9C}" destId="{6B0EC253-F7D0-4836-9F36-8544A304E5AE}" srcOrd="0" destOrd="0" parTransId="{439BDEBA-744C-4754-BA24-DD4FE5BB2275}" sibTransId="{8B734143-FD5A-4D50-9E14-A92CD83A3D1D}"/>
    <dgm:cxn modelId="{30410730-A090-437A-8C2B-0C9C3820C1BF}" type="presOf" srcId="{60F4452F-3AE5-46CE-88D0-7AA7E55EFAE7}" destId="{4C494D57-4151-41AA-9244-B0AB19147E8C}" srcOrd="0" destOrd="0" presId="urn:microsoft.com/office/officeart/2009/3/layout/HorizontalOrganizationChart"/>
    <dgm:cxn modelId="{12FE57A8-AF3F-4AB8-BDD2-1C15C91E3CCA}" srcId="{F31D7CCB-7E83-4C96-A800-BD4454748B9C}" destId="{9AD9CE41-4EDF-49C6-AD53-2C8E5D12B7FA}" srcOrd="2" destOrd="0" parTransId="{9322E2AC-F231-490C-B3F1-C99471646373}" sibTransId="{3F5BFE69-9EAF-45A8-B699-F188ABA8A0C9}"/>
    <dgm:cxn modelId="{AF9C8FB3-CACE-4791-88EE-23BAF233F549}" srcId="{F31D7CCB-7E83-4C96-A800-BD4454748B9C}" destId="{E3F3BE3E-D46A-4E58-85BD-84754B42086A}" srcOrd="4" destOrd="0" parTransId="{C4405C73-703E-4828-86CB-2B10380F08C6}" sibTransId="{6ED4F749-C6A6-457E-A809-CE8A9896AABD}"/>
    <dgm:cxn modelId="{7E77140B-5C5F-42C1-B2EE-FF7F06F3B1D4}" type="presOf" srcId="{E3F3BE3E-D46A-4E58-85BD-84754B42086A}" destId="{96235F4E-0938-43E1-835A-4E392EEFB03D}" srcOrd="0" destOrd="0" presId="urn:microsoft.com/office/officeart/2009/3/layout/HorizontalOrganizationChart"/>
    <dgm:cxn modelId="{297E1F27-ED5E-4308-8400-24E3379563D2}" type="presOf" srcId="{6B0EC253-F7D0-4836-9F36-8544A304E5AE}" destId="{573BBB91-A943-48A1-B398-40047B88B52D}" srcOrd="0" destOrd="0" presId="urn:microsoft.com/office/officeart/2009/3/layout/HorizontalOrganizationChart"/>
    <dgm:cxn modelId="{A55CA661-DCDD-42F7-979D-FAB0B9360CE4}" type="presOf" srcId="{84F2AA70-3C35-4A83-AC16-F7EDDE40B3AB}" destId="{F6A193DD-0479-4C1F-82AD-DCBEBA4BF807}" srcOrd="1" destOrd="0" presId="urn:microsoft.com/office/officeart/2009/3/layout/HorizontalOrganizationChart"/>
    <dgm:cxn modelId="{C658D7DC-06B5-412E-B4F5-B8A97CF3C371}" type="presOf" srcId="{9AD9CE41-4EDF-49C6-AD53-2C8E5D12B7FA}" destId="{CF7CFD2F-38DE-42F2-8AE3-E912905B2A55}" srcOrd="0" destOrd="0" presId="urn:microsoft.com/office/officeart/2009/3/layout/HorizontalOrganizationChart"/>
    <dgm:cxn modelId="{527E8678-E076-44AA-91CA-34E1BAA24FB5}" srcId="{F31D7CCB-7E83-4C96-A800-BD4454748B9C}" destId="{3A34DF02-3FED-42FD-A282-EB8B5CEDBEE4}" srcOrd="1" destOrd="0" parTransId="{FDBAD4C5-6518-46B8-AABE-128BD229B28C}" sibTransId="{0929FC84-67D7-4C01-87C7-25B9451A72C1}"/>
    <dgm:cxn modelId="{13EFE054-F90B-4040-A674-2E1C12DB7092}" type="presOf" srcId="{989E8BF5-5AC0-4849-8A70-C670FF900871}" destId="{FCD93009-9784-4766-B1A9-7C6C0A01BDAB}" srcOrd="0" destOrd="0" presId="urn:microsoft.com/office/officeart/2009/3/layout/HorizontalOrganizationChart"/>
    <dgm:cxn modelId="{C04DABEB-416A-4E2B-8A24-A77FEA1729E4}" type="presOf" srcId="{3A34DF02-3FED-42FD-A282-EB8B5CEDBEE4}" destId="{BC535890-3F78-4EF0-B3C3-30B5D4506A0E}" srcOrd="0" destOrd="0" presId="urn:microsoft.com/office/officeart/2009/3/layout/HorizontalOrganizationChart"/>
    <dgm:cxn modelId="{D11BDB49-882D-41CC-A06E-7426393AF363}" srcId="{F31D7CCB-7E83-4C96-A800-BD4454748B9C}" destId="{989E8BF5-5AC0-4849-8A70-C670FF900871}" srcOrd="5" destOrd="0" parTransId="{766AE725-951C-48A7-A293-D71C49668F2E}" sibTransId="{C47B713F-D845-4328-91F1-E710FED5DA8D}"/>
    <dgm:cxn modelId="{CC3E1DFA-1707-46A1-BF7C-8B458BDE83DD}" srcId="{F31D7CCB-7E83-4C96-A800-BD4454748B9C}" destId="{84F2AA70-3C35-4A83-AC16-F7EDDE40B3AB}" srcOrd="3" destOrd="0" parTransId="{60F4452F-3AE5-46CE-88D0-7AA7E55EFAE7}" sibTransId="{75BF8992-7FCE-4DEC-B614-4DACAA4E2CF4}"/>
    <dgm:cxn modelId="{FDEE2CBF-A3A0-4B48-89CF-89E1B2F8D3CD}" type="presOf" srcId="{F31D7CCB-7E83-4C96-A800-BD4454748B9C}" destId="{AB7C2B68-1C6A-40E8-8536-568CF183218E}" srcOrd="0" destOrd="0" presId="urn:microsoft.com/office/officeart/2009/3/layout/HorizontalOrganizationChart"/>
    <dgm:cxn modelId="{A39C7786-0D0D-41CF-BD50-F59C18A7DDA2}" type="presOf" srcId="{E3F3BE3E-D46A-4E58-85BD-84754B42086A}" destId="{224373A8-7EA9-4BB7-8FFC-E032408BABE5}" srcOrd="1" destOrd="0" presId="urn:microsoft.com/office/officeart/2009/3/layout/HorizontalOrganizationChart"/>
    <dgm:cxn modelId="{BDA48871-439E-47A1-98B2-E2E79F8FFCD2}" type="presOf" srcId="{9AD9CE41-4EDF-49C6-AD53-2C8E5D12B7FA}" destId="{06E07E26-2A4C-4A08-87F8-64E30967F78F}" srcOrd="1" destOrd="0" presId="urn:microsoft.com/office/officeart/2009/3/layout/HorizontalOrganizationChart"/>
    <dgm:cxn modelId="{DA77F878-43CF-46D1-92B0-C3D22817A845}" type="presOf" srcId="{84F2AA70-3C35-4A83-AC16-F7EDDE40B3AB}" destId="{A6370167-CCA5-4644-A05A-2E5791C6B91E}" srcOrd="0" destOrd="0" presId="urn:microsoft.com/office/officeart/2009/3/layout/HorizontalOrganizationChart"/>
    <dgm:cxn modelId="{0281733D-4932-407A-8474-6845C59485CF}" type="presParOf" srcId="{E46ECC54-BC96-4B4E-90F2-972C632E4497}" destId="{F7410591-D0A7-4FCE-BB65-6AE9E826B1D7}" srcOrd="0" destOrd="0" presId="urn:microsoft.com/office/officeart/2009/3/layout/HorizontalOrganizationChart"/>
    <dgm:cxn modelId="{0BBFBC4B-87C8-43DE-85EF-2DC176C2137E}" type="presParOf" srcId="{F7410591-D0A7-4FCE-BB65-6AE9E826B1D7}" destId="{8DB56B1C-236B-4D6C-A2A5-7D8FBA48009A}" srcOrd="0" destOrd="0" presId="urn:microsoft.com/office/officeart/2009/3/layout/HorizontalOrganizationChart"/>
    <dgm:cxn modelId="{E652BA90-8287-4B92-999D-7B546FCA1899}" type="presParOf" srcId="{8DB56B1C-236B-4D6C-A2A5-7D8FBA48009A}" destId="{AB7C2B68-1C6A-40E8-8536-568CF183218E}" srcOrd="0" destOrd="0" presId="urn:microsoft.com/office/officeart/2009/3/layout/HorizontalOrganizationChart"/>
    <dgm:cxn modelId="{F9D24B99-7960-4248-A3FC-E538FA3549EB}" type="presParOf" srcId="{8DB56B1C-236B-4D6C-A2A5-7D8FBA48009A}" destId="{32C75B5A-EA0D-436C-BB34-5CD7F6BD5892}" srcOrd="1" destOrd="0" presId="urn:microsoft.com/office/officeart/2009/3/layout/HorizontalOrganizationChart"/>
    <dgm:cxn modelId="{B8944AA1-C25A-43B0-A955-B288B46D1207}" type="presParOf" srcId="{F7410591-D0A7-4FCE-BB65-6AE9E826B1D7}" destId="{02F38E5F-26C8-43AC-922D-187187A01995}" srcOrd="1" destOrd="0" presId="urn:microsoft.com/office/officeart/2009/3/layout/HorizontalOrganizationChart"/>
    <dgm:cxn modelId="{D50FAC05-F3C8-4701-B8C6-0FE576E3B58E}" type="presParOf" srcId="{02F38E5F-26C8-43AC-922D-187187A01995}" destId="{5F7BEB04-E013-4D4A-B17F-F4EAD984C3BF}" srcOrd="0" destOrd="0" presId="urn:microsoft.com/office/officeart/2009/3/layout/HorizontalOrganizationChart"/>
    <dgm:cxn modelId="{DE11ADDD-484F-487A-ACC2-71F54D11D92A}" type="presParOf" srcId="{02F38E5F-26C8-43AC-922D-187187A01995}" destId="{5D7FCF36-CEE4-40E7-A58B-1A98545E40B5}" srcOrd="1" destOrd="0" presId="urn:microsoft.com/office/officeart/2009/3/layout/HorizontalOrganizationChart"/>
    <dgm:cxn modelId="{AF8F4438-D9BC-4367-9E19-351630CD2AE5}" type="presParOf" srcId="{5D7FCF36-CEE4-40E7-A58B-1A98545E40B5}" destId="{3C3792EA-4B28-49B6-9485-409E6C94D955}" srcOrd="0" destOrd="0" presId="urn:microsoft.com/office/officeart/2009/3/layout/HorizontalOrganizationChart"/>
    <dgm:cxn modelId="{64EA09BD-16FE-4459-B8CD-0F5EA62AAF49}" type="presParOf" srcId="{3C3792EA-4B28-49B6-9485-409E6C94D955}" destId="{573BBB91-A943-48A1-B398-40047B88B52D}" srcOrd="0" destOrd="0" presId="urn:microsoft.com/office/officeart/2009/3/layout/HorizontalOrganizationChart"/>
    <dgm:cxn modelId="{8A45FA73-FA42-44D3-B3F0-76B38E195FC0}" type="presParOf" srcId="{3C3792EA-4B28-49B6-9485-409E6C94D955}" destId="{32B2CE8E-2B06-4B10-9ED8-3899E66E2C38}" srcOrd="1" destOrd="0" presId="urn:microsoft.com/office/officeart/2009/3/layout/HorizontalOrganizationChart"/>
    <dgm:cxn modelId="{A7A7614A-98FE-40D0-B5F0-A791D3C8C598}" type="presParOf" srcId="{5D7FCF36-CEE4-40E7-A58B-1A98545E40B5}" destId="{26D6FEB5-8160-46F7-A45D-BA8B43C320AB}" srcOrd="1" destOrd="0" presId="urn:microsoft.com/office/officeart/2009/3/layout/HorizontalOrganizationChart"/>
    <dgm:cxn modelId="{E2A6430B-B502-44A0-A45F-D813A9D21388}" type="presParOf" srcId="{5D7FCF36-CEE4-40E7-A58B-1A98545E40B5}" destId="{2E4D98EB-9D8E-41FA-8772-F69A1B592C87}" srcOrd="2" destOrd="0" presId="urn:microsoft.com/office/officeart/2009/3/layout/HorizontalOrganizationChart"/>
    <dgm:cxn modelId="{726F787A-6947-427C-98A7-4E33E9BA89C0}" type="presParOf" srcId="{02F38E5F-26C8-43AC-922D-187187A01995}" destId="{FB273D07-A105-419C-A482-DF6C99287334}" srcOrd="2" destOrd="0" presId="urn:microsoft.com/office/officeart/2009/3/layout/HorizontalOrganizationChart"/>
    <dgm:cxn modelId="{181272F0-3FDE-4A34-8EEC-24E095E4D2E7}" type="presParOf" srcId="{02F38E5F-26C8-43AC-922D-187187A01995}" destId="{38CEEE02-6462-4CE1-94DA-33CC8F99AA14}" srcOrd="3" destOrd="0" presId="urn:microsoft.com/office/officeart/2009/3/layout/HorizontalOrganizationChart"/>
    <dgm:cxn modelId="{6DD21497-77D4-4ED8-96F1-43178D5C4E9E}" type="presParOf" srcId="{38CEEE02-6462-4CE1-94DA-33CC8F99AA14}" destId="{C42D8C08-64F3-4D2E-BDC4-BD6AF45B1C09}" srcOrd="0" destOrd="0" presId="urn:microsoft.com/office/officeart/2009/3/layout/HorizontalOrganizationChart"/>
    <dgm:cxn modelId="{4B8D1CF7-6AE1-4C59-AAAB-33CAAB7CFD2B}" type="presParOf" srcId="{C42D8C08-64F3-4D2E-BDC4-BD6AF45B1C09}" destId="{BC535890-3F78-4EF0-B3C3-30B5D4506A0E}" srcOrd="0" destOrd="0" presId="urn:microsoft.com/office/officeart/2009/3/layout/HorizontalOrganizationChart"/>
    <dgm:cxn modelId="{673D367F-E76D-4530-A800-8BB03D66B5B6}" type="presParOf" srcId="{C42D8C08-64F3-4D2E-BDC4-BD6AF45B1C09}" destId="{68A3BCB6-B678-4559-B47B-53A3A342FD92}" srcOrd="1" destOrd="0" presId="urn:microsoft.com/office/officeart/2009/3/layout/HorizontalOrganizationChart"/>
    <dgm:cxn modelId="{4AEDD8A9-BF15-4D2D-B4E5-E2E2C080FA49}" type="presParOf" srcId="{38CEEE02-6462-4CE1-94DA-33CC8F99AA14}" destId="{5ED07996-309F-4B0F-AC83-9F0543DAAB34}" srcOrd="1" destOrd="0" presId="urn:microsoft.com/office/officeart/2009/3/layout/HorizontalOrganizationChart"/>
    <dgm:cxn modelId="{82126690-3004-47FC-8A96-AD43F01B2DC3}" type="presParOf" srcId="{38CEEE02-6462-4CE1-94DA-33CC8F99AA14}" destId="{7778CDAB-923A-4E08-A37C-2C2F4105603D}" srcOrd="2" destOrd="0" presId="urn:microsoft.com/office/officeart/2009/3/layout/HorizontalOrganizationChart"/>
    <dgm:cxn modelId="{60525E16-9019-448D-A5C8-697B69CBB16A}" type="presParOf" srcId="{02F38E5F-26C8-43AC-922D-187187A01995}" destId="{0C03C3D8-9955-4ABE-8F94-03CB7EC0C188}" srcOrd="4" destOrd="0" presId="urn:microsoft.com/office/officeart/2009/3/layout/HorizontalOrganizationChart"/>
    <dgm:cxn modelId="{658C37B8-6659-4F2D-A31A-E33F788BA24C}" type="presParOf" srcId="{02F38E5F-26C8-43AC-922D-187187A01995}" destId="{B7652764-1264-4607-B8E7-78B440C60AA4}" srcOrd="5" destOrd="0" presId="urn:microsoft.com/office/officeart/2009/3/layout/HorizontalOrganizationChart"/>
    <dgm:cxn modelId="{43A5074C-B1FA-4285-A96E-0D07C3FA9CD4}" type="presParOf" srcId="{B7652764-1264-4607-B8E7-78B440C60AA4}" destId="{859BEF0A-9BA9-4F18-8AA7-691B7CB8DAEA}" srcOrd="0" destOrd="0" presId="urn:microsoft.com/office/officeart/2009/3/layout/HorizontalOrganizationChart"/>
    <dgm:cxn modelId="{088763AE-16F8-467A-9DF9-DAEF66FC45FE}" type="presParOf" srcId="{859BEF0A-9BA9-4F18-8AA7-691B7CB8DAEA}" destId="{CF7CFD2F-38DE-42F2-8AE3-E912905B2A55}" srcOrd="0" destOrd="0" presId="urn:microsoft.com/office/officeart/2009/3/layout/HorizontalOrganizationChart"/>
    <dgm:cxn modelId="{E9B9AE3D-F140-4206-B7DA-688188EFF680}" type="presParOf" srcId="{859BEF0A-9BA9-4F18-8AA7-691B7CB8DAEA}" destId="{06E07E26-2A4C-4A08-87F8-64E30967F78F}" srcOrd="1" destOrd="0" presId="urn:microsoft.com/office/officeart/2009/3/layout/HorizontalOrganizationChart"/>
    <dgm:cxn modelId="{A8A11981-C58E-480B-B2C3-D87B2D714B87}" type="presParOf" srcId="{B7652764-1264-4607-B8E7-78B440C60AA4}" destId="{ABF9749C-61CD-4AE5-8B56-81B3D23F7A84}" srcOrd="1" destOrd="0" presId="urn:microsoft.com/office/officeart/2009/3/layout/HorizontalOrganizationChart"/>
    <dgm:cxn modelId="{5DE21934-5444-4C2A-BE53-878DF4CD5AE9}" type="presParOf" srcId="{B7652764-1264-4607-B8E7-78B440C60AA4}" destId="{C206065E-962B-4B0C-B84F-80D21D8D7610}" srcOrd="2" destOrd="0" presId="urn:microsoft.com/office/officeart/2009/3/layout/HorizontalOrganizationChart"/>
    <dgm:cxn modelId="{C33FF44E-EBC7-4E7D-ABAC-971D7CAF963E}" type="presParOf" srcId="{02F38E5F-26C8-43AC-922D-187187A01995}" destId="{4C494D57-4151-41AA-9244-B0AB19147E8C}" srcOrd="6" destOrd="0" presId="urn:microsoft.com/office/officeart/2009/3/layout/HorizontalOrganizationChart"/>
    <dgm:cxn modelId="{F5BB38A1-0550-4575-AF1C-D2A285676980}" type="presParOf" srcId="{02F38E5F-26C8-43AC-922D-187187A01995}" destId="{D8600606-CC6F-464D-8AD6-09E0F281446C}" srcOrd="7" destOrd="0" presId="urn:microsoft.com/office/officeart/2009/3/layout/HorizontalOrganizationChart"/>
    <dgm:cxn modelId="{5795761B-D674-4D4C-B98F-BBAD0B559A25}" type="presParOf" srcId="{D8600606-CC6F-464D-8AD6-09E0F281446C}" destId="{B0234495-7774-477E-A729-0D3C08124485}" srcOrd="0" destOrd="0" presId="urn:microsoft.com/office/officeart/2009/3/layout/HorizontalOrganizationChart"/>
    <dgm:cxn modelId="{85392DFA-B4E0-4942-A899-22B5B0C7D19D}" type="presParOf" srcId="{B0234495-7774-477E-A729-0D3C08124485}" destId="{A6370167-CCA5-4644-A05A-2E5791C6B91E}" srcOrd="0" destOrd="0" presId="urn:microsoft.com/office/officeart/2009/3/layout/HorizontalOrganizationChart"/>
    <dgm:cxn modelId="{6DA05067-2BD8-481A-B596-F8F8D9D69358}" type="presParOf" srcId="{B0234495-7774-477E-A729-0D3C08124485}" destId="{F6A193DD-0479-4C1F-82AD-DCBEBA4BF807}" srcOrd="1" destOrd="0" presId="urn:microsoft.com/office/officeart/2009/3/layout/HorizontalOrganizationChart"/>
    <dgm:cxn modelId="{84D205DE-96E4-492A-B748-2F8268AD91EB}" type="presParOf" srcId="{D8600606-CC6F-464D-8AD6-09E0F281446C}" destId="{A4CC8B3D-A465-4F5E-9315-48491A677B20}" srcOrd="1" destOrd="0" presId="urn:microsoft.com/office/officeart/2009/3/layout/HorizontalOrganizationChart"/>
    <dgm:cxn modelId="{08864C8E-0935-48E4-A1C5-7A2A6B9D9C8D}" type="presParOf" srcId="{D8600606-CC6F-464D-8AD6-09E0F281446C}" destId="{FA564D8E-1C3E-4CE3-B128-BFE877C1B6C3}" srcOrd="2" destOrd="0" presId="urn:microsoft.com/office/officeart/2009/3/layout/HorizontalOrganizationChart"/>
    <dgm:cxn modelId="{5F3D84DD-1597-4E90-A748-9A981F790791}" type="presParOf" srcId="{02F38E5F-26C8-43AC-922D-187187A01995}" destId="{D12BA98C-E9B7-4083-85B5-5B58C7F1C441}" srcOrd="8" destOrd="0" presId="urn:microsoft.com/office/officeart/2009/3/layout/HorizontalOrganizationChart"/>
    <dgm:cxn modelId="{61F82B27-77B6-4980-852A-52BF75B37BC5}" type="presParOf" srcId="{02F38E5F-26C8-43AC-922D-187187A01995}" destId="{903DE27A-41E5-4780-B680-0853C717FBCF}" srcOrd="9" destOrd="0" presId="urn:microsoft.com/office/officeart/2009/3/layout/HorizontalOrganizationChart"/>
    <dgm:cxn modelId="{92FBAF20-1B17-4C89-ACA1-BC27E512A0EC}" type="presParOf" srcId="{903DE27A-41E5-4780-B680-0853C717FBCF}" destId="{E5AB427E-F323-445C-8154-F17E79082D86}" srcOrd="0" destOrd="0" presId="urn:microsoft.com/office/officeart/2009/3/layout/HorizontalOrganizationChart"/>
    <dgm:cxn modelId="{C6017528-D51B-40B9-A0F4-A56164F3B8CF}" type="presParOf" srcId="{E5AB427E-F323-445C-8154-F17E79082D86}" destId="{96235F4E-0938-43E1-835A-4E392EEFB03D}" srcOrd="0" destOrd="0" presId="urn:microsoft.com/office/officeart/2009/3/layout/HorizontalOrganizationChart"/>
    <dgm:cxn modelId="{D8F72158-4114-4271-A3F4-88B09499EF54}" type="presParOf" srcId="{E5AB427E-F323-445C-8154-F17E79082D86}" destId="{224373A8-7EA9-4BB7-8FFC-E032408BABE5}" srcOrd="1" destOrd="0" presId="urn:microsoft.com/office/officeart/2009/3/layout/HorizontalOrganizationChart"/>
    <dgm:cxn modelId="{8D427FD8-A9D2-4835-8FF1-89353AC2E927}" type="presParOf" srcId="{903DE27A-41E5-4780-B680-0853C717FBCF}" destId="{5918868E-2DB6-4CFD-9454-BCA2F0E218BE}" srcOrd="1" destOrd="0" presId="urn:microsoft.com/office/officeart/2009/3/layout/HorizontalOrganizationChart"/>
    <dgm:cxn modelId="{759413C2-B10C-4EB1-A561-E575CB14F236}" type="presParOf" srcId="{903DE27A-41E5-4780-B680-0853C717FBCF}" destId="{2E96357D-44B9-4B42-A028-DEC5652195A8}" srcOrd="2" destOrd="0" presId="urn:microsoft.com/office/officeart/2009/3/layout/HorizontalOrganizationChart"/>
    <dgm:cxn modelId="{665FDFC0-B18A-4472-B934-BD99F386DB88}" type="presParOf" srcId="{02F38E5F-26C8-43AC-922D-187187A01995}" destId="{D83F87FE-6EC0-4D54-A7C3-DB537DCAB134}" srcOrd="10" destOrd="0" presId="urn:microsoft.com/office/officeart/2009/3/layout/HorizontalOrganizationChart"/>
    <dgm:cxn modelId="{91B9E887-EFC9-4A7A-8349-1F7313D726C8}" type="presParOf" srcId="{02F38E5F-26C8-43AC-922D-187187A01995}" destId="{BE47E86B-5C3B-4CD3-A128-4B86EA016F88}" srcOrd="11" destOrd="0" presId="urn:microsoft.com/office/officeart/2009/3/layout/HorizontalOrganizationChart"/>
    <dgm:cxn modelId="{E5423AB7-74C3-4147-9498-D1C024BFE5F1}" type="presParOf" srcId="{BE47E86B-5C3B-4CD3-A128-4B86EA016F88}" destId="{D62F608B-B63F-416C-BB6A-06B77769D9C9}" srcOrd="0" destOrd="0" presId="urn:microsoft.com/office/officeart/2009/3/layout/HorizontalOrganizationChart"/>
    <dgm:cxn modelId="{FA1E0F94-E646-4BAD-94F2-E834F3B01A31}" type="presParOf" srcId="{D62F608B-B63F-416C-BB6A-06B77769D9C9}" destId="{FCD93009-9784-4766-B1A9-7C6C0A01BDAB}" srcOrd="0" destOrd="0" presId="urn:microsoft.com/office/officeart/2009/3/layout/HorizontalOrganizationChart"/>
    <dgm:cxn modelId="{C3EB9F7A-C87F-42F1-8CC3-C187B21D65F5}" type="presParOf" srcId="{D62F608B-B63F-416C-BB6A-06B77769D9C9}" destId="{1B7E7E63-F479-42C6-9CF5-42F0865BBB52}" srcOrd="1" destOrd="0" presId="urn:microsoft.com/office/officeart/2009/3/layout/HorizontalOrganizationChart"/>
    <dgm:cxn modelId="{F32AB418-2381-4CA4-BC61-412B9DCA69D6}" type="presParOf" srcId="{BE47E86B-5C3B-4CD3-A128-4B86EA016F88}" destId="{DC09A46B-5C94-4E59-BBF7-1193F70F8363}" srcOrd="1" destOrd="0" presId="urn:microsoft.com/office/officeart/2009/3/layout/HorizontalOrganizationChart"/>
    <dgm:cxn modelId="{EF863A38-7478-4110-9A95-3A5BA7BFB7CE}" type="presParOf" srcId="{BE47E86B-5C3B-4CD3-A128-4B86EA016F88}" destId="{25B00CAE-3FF2-468B-B8AB-43607CB8C01D}" srcOrd="2" destOrd="0" presId="urn:microsoft.com/office/officeart/2009/3/layout/HorizontalOrganizationChart"/>
    <dgm:cxn modelId="{E8381027-79F0-4FB8-A19B-69847189E1DC}" type="presParOf" srcId="{F7410591-D0A7-4FCE-BB65-6AE9E826B1D7}" destId="{3FB620A0-AEC9-4621-9819-D2E0931C62A6}" srcOrd="2" destOrd="0" presId="urn:microsoft.com/office/officeart/2009/3/layout/HorizontalOrganizationChar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F87FE-6EC0-4D54-A7C3-DB537DCAB134}">
      <dsp:nvSpPr>
        <dsp:cNvPr id="0" name=""/>
        <dsp:cNvSpPr/>
      </dsp:nvSpPr>
      <dsp:spPr>
        <a:xfrm>
          <a:off x="1173592" y="2709333"/>
          <a:ext cx="465949" cy="2357916"/>
        </a:xfrm>
        <a:custGeom>
          <a:avLst/>
          <a:gdLst/>
          <a:ahLst/>
          <a:cxnLst/>
          <a:rect l="0" t="0" r="0" b="0"/>
          <a:pathLst>
            <a:path>
              <a:moveTo>
                <a:pt x="0" y="0"/>
              </a:moveTo>
              <a:lnTo>
                <a:pt x="232974" y="0"/>
              </a:lnTo>
              <a:lnTo>
                <a:pt x="232974" y="2357916"/>
              </a:lnTo>
              <a:lnTo>
                <a:pt x="465949" y="23579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2BA98C-E9B7-4083-85B5-5B58C7F1C441}">
      <dsp:nvSpPr>
        <dsp:cNvPr id="0" name=""/>
        <dsp:cNvSpPr/>
      </dsp:nvSpPr>
      <dsp:spPr>
        <a:xfrm>
          <a:off x="1173592" y="2709333"/>
          <a:ext cx="465949" cy="1380088"/>
        </a:xfrm>
        <a:custGeom>
          <a:avLst/>
          <a:gdLst/>
          <a:ahLst/>
          <a:cxnLst/>
          <a:rect l="0" t="0" r="0" b="0"/>
          <a:pathLst>
            <a:path>
              <a:moveTo>
                <a:pt x="0" y="0"/>
              </a:moveTo>
              <a:lnTo>
                <a:pt x="232974" y="0"/>
              </a:lnTo>
              <a:lnTo>
                <a:pt x="232974" y="1380088"/>
              </a:lnTo>
              <a:lnTo>
                <a:pt x="465949" y="138008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494D57-4151-41AA-9244-B0AB19147E8C}">
      <dsp:nvSpPr>
        <dsp:cNvPr id="0" name=""/>
        <dsp:cNvSpPr/>
      </dsp:nvSpPr>
      <dsp:spPr>
        <a:xfrm>
          <a:off x="1173592" y="2709333"/>
          <a:ext cx="465949" cy="378297"/>
        </a:xfrm>
        <a:custGeom>
          <a:avLst/>
          <a:gdLst/>
          <a:ahLst/>
          <a:cxnLst/>
          <a:rect l="0" t="0" r="0" b="0"/>
          <a:pathLst>
            <a:path>
              <a:moveTo>
                <a:pt x="0" y="0"/>
              </a:moveTo>
              <a:lnTo>
                <a:pt x="232974" y="0"/>
              </a:lnTo>
              <a:lnTo>
                <a:pt x="232974" y="378297"/>
              </a:lnTo>
              <a:lnTo>
                <a:pt x="465949" y="37829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03C3D8-9955-4ABE-8F94-03CB7EC0C188}">
      <dsp:nvSpPr>
        <dsp:cNvPr id="0" name=""/>
        <dsp:cNvSpPr/>
      </dsp:nvSpPr>
      <dsp:spPr>
        <a:xfrm>
          <a:off x="1173592" y="2159120"/>
          <a:ext cx="465949" cy="550213"/>
        </a:xfrm>
        <a:custGeom>
          <a:avLst/>
          <a:gdLst/>
          <a:ahLst/>
          <a:cxnLst/>
          <a:rect l="0" t="0" r="0" b="0"/>
          <a:pathLst>
            <a:path>
              <a:moveTo>
                <a:pt x="0" y="550213"/>
              </a:moveTo>
              <a:lnTo>
                <a:pt x="232974" y="550213"/>
              </a:lnTo>
              <a:lnTo>
                <a:pt x="232974" y="0"/>
              </a:lnTo>
              <a:lnTo>
                <a:pt x="46594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273D07-A105-419C-A482-DF6C99287334}">
      <dsp:nvSpPr>
        <dsp:cNvPr id="0" name=""/>
        <dsp:cNvSpPr/>
      </dsp:nvSpPr>
      <dsp:spPr>
        <a:xfrm>
          <a:off x="1173592" y="1303891"/>
          <a:ext cx="465949" cy="1405441"/>
        </a:xfrm>
        <a:custGeom>
          <a:avLst/>
          <a:gdLst/>
          <a:ahLst/>
          <a:cxnLst/>
          <a:rect l="0" t="0" r="0" b="0"/>
          <a:pathLst>
            <a:path>
              <a:moveTo>
                <a:pt x="0" y="1405441"/>
              </a:moveTo>
              <a:lnTo>
                <a:pt x="232974" y="1405441"/>
              </a:lnTo>
              <a:lnTo>
                <a:pt x="232974" y="0"/>
              </a:lnTo>
              <a:lnTo>
                <a:pt x="46594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7BEB04-E013-4D4A-B17F-F4EAD984C3BF}">
      <dsp:nvSpPr>
        <dsp:cNvPr id="0" name=""/>
        <dsp:cNvSpPr/>
      </dsp:nvSpPr>
      <dsp:spPr>
        <a:xfrm>
          <a:off x="1173592" y="375381"/>
          <a:ext cx="465949" cy="2333952"/>
        </a:xfrm>
        <a:custGeom>
          <a:avLst/>
          <a:gdLst/>
          <a:ahLst/>
          <a:cxnLst/>
          <a:rect l="0" t="0" r="0" b="0"/>
          <a:pathLst>
            <a:path>
              <a:moveTo>
                <a:pt x="0" y="2333952"/>
              </a:moveTo>
              <a:lnTo>
                <a:pt x="232974" y="2333952"/>
              </a:lnTo>
              <a:lnTo>
                <a:pt x="232974" y="0"/>
              </a:lnTo>
              <a:lnTo>
                <a:pt x="46594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7C2B68-1C6A-40E8-8536-568CF183218E}">
      <dsp:nvSpPr>
        <dsp:cNvPr id="0" name=""/>
        <dsp:cNvSpPr/>
      </dsp:nvSpPr>
      <dsp:spPr>
        <a:xfrm>
          <a:off x="191" y="1241456"/>
          <a:ext cx="1173400" cy="2935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b="1" kern="1200" dirty="0">
              <a:latin typeface="Times New Roman" panose="02020603050405020304" pitchFamily="18" charset="0"/>
              <a:cs typeface="Times New Roman" panose="02020603050405020304" pitchFamily="18" charset="0"/>
            </a:rPr>
            <a:t>Yêu cầu của kiểu bài</a:t>
          </a:r>
          <a:endParaRPr lang="en-SG" sz="3200" kern="1200" dirty="0">
            <a:latin typeface="Times New Roman" panose="02020603050405020304" pitchFamily="18" charset="0"/>
            <a:cs typeface="Times New Roman" panose="02020603050405020304" pitchFamily="18" charset="0"/>
          </a:endParaRPr>
        </a:p>
      </dsp:txBody>
      <dsp:txXfrm>
        <a:off x="191" y="1241456"/>
        <a:ext cx="1173400" cy="2935754"/>
      </dsp:txXfrm>
    </dsp:sp>
    <dsp:sp modelId="{573BBB91-A943-48A1-B398-40047B88B52D}">
      <dsp:nvSpPr>
        <dsp:cNvPr id="0" name=""/>
        <dsp:cNvSpPr/>
      </dsp:nvSpPr>
      <dsp:spPr>
        <a:xfrm>
          <a:off x="1639542" y="20094"/>
          <a:ext cx="7647513" cy="710573"/>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Giới thiệu tác phẩm truyện (nhan đề, tác giả) và nêu ý kiến khái quát về tác phẩm.</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20094"/>
        <a:ext cx="7647513" cy="710573"/>
      </dsp:txXfrm>
    </dsp:sp>
    <dsp:sp modelId="{BC535890-3F78-4EF0-B3C3-30B5D4506A0E}">
      <dsp:nvSpPr>
        <dsp:cNvPr id="0" name=""/>
        <dsp:cNvSpPr/>
      </dsp:nvSpPr>
      <dsp:spPr>
        <a:xfrm>
          <a:off x="1639542" y="1021886"/>
          <a:ext cx="7647513" cy="56401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Nêu ngắn gọn nội dung chính của tác phẩm</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1021886"/>
        <a:ext cx="7647513" cy="564010"/>
      </dsp:txXfrm>
    </dsp:sp>
    <dsp:sp modelId="{CF7CFD2F-38DE-42F2-8AE3-E912905B2A55}">
      <dsp:nvSpPr>
        <dsp:cNvPr id="0" name=""/>
        <dsp:cNvSpPr/>
      </dsp:nvSpPr>
      <dsp:spPr>
        <a:xfrm>
          <a:off x="1639542" y="1877115"/>
          <a:ext cx="7647513" cy="56401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Nêu được chủ đề của tác phẩm.</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1877115"/>
        <a:ext cx="7647513" cy="564010"/>
      </dsp:txXfrm>
    </dsp:sp>
    <dsp:sp modelId="{A6370167-CCA5-4644-A05A-2E5791C6B91E}">
      <dsp:nvSpPr>
        <dsp:cNvPr id="0" name=""/>
        <dsp:cNvSpPr/>
      </dsp:nvSpPr>
      <dsp:spPr>
        <a:xfrm>
          <a:off x="1639542" y="2732344"/>
          <a:ext cx="7647513" cy="710573"/>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a:solidFill>
                <a:schemeClr val="tx1"/>
              </a:solidFill>
              <a:latin typeface="Times New Roman" panose="02020603050405020304" pitchFamily="18" charset="0"/>
              <a:cs typeface="Times New Roman" panose="02020603050405020304" pitchFamily="18" charset="0"/>
            </a:rPr>
            <a:t>Chỉ ra và phân tích được tác dụng của một số nét đặc sắc về hình thức nghệ thuật của tác phẩm</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2732344"/>
        <a:ext cx="7647513" cy="710573"/>
      </dsp:txXfrm>
    </dsp:sp>
    <dsp:sp modelId="{96235F4E-0938-43E1-835A-4E392EEFB03D}">
      <dsp:nvSpPr>
        <dsp:cNvPr id="0" name=""/>
        <dsp:cNvSpPr/>
      </dsp:nvSpPr>
      <dsp:spPr>
        <a:xfrm>
          <a:off x="1639542" y="3734135"/>
          <a:ext cx="7647513" cy="710573"/>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Sử dụng các bằng chứng từ tác phẩm để làm sáng tỏ ý kiến nêu trong bài viết.</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3734135"/>
        <a:ext cx="7647513" cy="710573"/>
      </dsp:txXfrm>
    </dsp:sp>
    <dsp:sp modelId="{FCD93009-9784-4766-B1A9-7C6C0A01BDAB}">
      <dsp:nvSpPr>
        <dsp:cNvPr id="0" name=""/>
        <dsp:cNvSpPr/>
      </dsp:nvSpPr>
      <dsp:spPr>
        <a:xfrm>
          <a:off x="1639542" y="4735927"/>
          <a:ext cx="7647513" cy="662644"/>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Nêu được ý nghĩa, giá trị của tác phẩm truyện.</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4735927"/>
        <a:ext cx="7647513" cy="662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EAD95-9268-41B7-9879-E8C65ECD4B4F}">
      <dsp:nvSpPr>
        <dsp:cNvPr id="0" name=""/>
        <dsp:cNvSpPr/>
      </dsp:nvSpPr>
      <dsp:spPr>
        <a:xfrm>
          <a:off x="3348072" y="2500353"/>
          <a:ext cx="2340574" cy="208979"/>
        </a:xfrm>
        <a:custGeom>
          <a:avLst/>
          <a:gdLst/>
          <a:ahLst/>
          <a:cxnLst/>
          <a:rect l="0" t="0" r="0" b="0"/>
          <a:pathLst>
            <a:path>
              <a:moveTo>
                <a:pt x="0" y="208979"/>
              </a:moveTo>
              <a:lnTo>
                <a:pt x="2340574" y="208979"/>
              </a:lnTo>
              <a:lnTo>
                <a:pt x="2340574"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962D50-24D6-4CD0-8A0F-59174E5ADFE5}">
      <dsp:nvSpPr>
        <dsp:cNvPr id="0" name=""/>
        <dsp:cNvSpPr/>
      </dsp:nvSpPr>
      <dsp:spPr>
        <a:xfrm>
          <a:off x="3348072" y="2709333"/>
          <a:ext cx="4119813" cy="1205503"/>
        </a:xfrm>
        <a:custGeom>
          <a:avLst/>
          <a:gdLst/>
          <a:ahLst/>
          <a:cxnLst/>
          <a:rect l="0" t="0" r="0" b="0"/>
          <a:pathLst>
            <a:path>
              <a:moveTo>
                <a:pt x="0" y="0"/>
              </a:moveTo>
              <a:lnTo>
                <a:pt x="3785445" y="0"/>
              </a:lnTo>
              <a:lnTo>
                <a:pt x="3785445" y="1205503"/>
              </a:lnTo>
              <a:lnTo>
                <a:pt x="4119813" y="12055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51BD4A-A0D2-412B-98DF-2FF42236CE82}">
      <dsp:nvSpPr>
        <dsp:cNvPr id="0" name=""/>
        <dsp:cNvSpPr/>
      </dsp:nvSpPr>
      <dsp:spPr>
        <a:xfrm>
          <a:off x="3348072" y="1405248"/>
          <a:ext cx="4119813" cy="1304085"/>
        </a:xfrm>
        <a:custGeom>
          <a:avLst/>
          <a:gdLst/>
          <a:ahLst/>
          <a:cxnLst/>
          <a:rect l="0" t="0" r="0" b="0"/>
          <a:pathLst>
            <a:path>
              <a:moveTo>
                <a:pt x="0" y="1304085"/>
              </a:moveTo>
              <a:lnTo>
                <a:pt x="3785445" y="1304085"/>
              </a:lnTo>
              <a:lnTo>
                <a:pt x="3785445" y="0"/>
              </a:lnTo>
              <a:lnTo>
                <a:pt x="41198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C2DD3F-3322-4082-ADB1-749CD9178595}">
      <dsp:nvSpPr>
        <dsp:cNvPr id="0" name=""/>
        <dsp:cNvSpPr/>
      </dsp:nvSpPr>
      <dsp:spPr>
        <a:xfrm>
          <a:off x="4394" y="1036835"/>
          <a:ext cx="3343678" cy="3344995"/>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vi-VN" sz="2400" kern="1200" dirty="0">
              <a:solidFill>
                <a:schemeClr val="tx1"/>
              </a:solidFill>
              <a:latin typeface="Times New Roman" panose="02020603050405020304" pitchFamily="18" charset="0"/>
              <a:cs typeface="Times New Roman" panose="02020603050405020304" pitchFamily="18" charset="0"/>
            </a:rPr>
            <a:t>Câu nêu chủ đề của tác phẩm: </a:t>
          </a:r>
          <a:r>
            <a:rPr lang="vi-VN" sz="2400" b="1" i="1" kern="1200" dirty="0">
              <a:solidFill>
                <a:schemeClr val="tx1"/>
              </a:solidFill>
              <a:latin typeface="Times New Roman" panose="02020603050405020304" pitchFamily="18" charset="0"/>
              <a:cs typeface="Times New Roman" panose="02020603050405020304" pitchFamily="18" charset="0"/>
            </a:rPr>
            <a:t>“Dường như nhà văn muốn gửi đến người đọc một thông điệp: Hãy mở rộng mọi giác quan, , mở rộng tâm hồn mình để cảm nhận vẻ đẹp diệu kì của sự sống, cỏ cây, đất trời”</a:t>
          </a:r>
          <a:r>
            <a:rPr lang="vi-VN" sz="2400" b="1" kern="1200" dirty="0">
              <a:solidFill>
                <a:schemeClr val="tx1"/>
              </a:solidFill>
              <a:latin typeface="Times New Roman" panose="02020603050405020304" pitchFamily="18" charset="0"/>
              <a:cs typeface="Times New Roman" panose="02020603050405020304" pitchFamily="18" charset="0"/>
            </a:rPr>
            <a:t>.</a:t>
          </a:r>
          <a:endParaRPr lang="en-SG" sz="2400" b="1" kern="1200" dirty="0">
            <a:solidFill>
              <a:schemeClr val="tx1"/>
            </a:solidFill>
            <a:latin typeface="Times New Roman" panose="02020603050405020304" pitchFamily="18" charset="0"/>
            <a:cs typeface="Times New Roman" panose="02020603050405020304" pitchFamily="18" charset="0"/>
          </a:endParaRPr>
        </a:p>
      </dsp:txBody>
      <dsp:txXfrm>
        <a:off x="4394" y="1036835"/>
        <a:ext cx="3343678" cy="3344995"/>
      </dsp:txXfrm>
    </dsp:sp>
    <dsp:sp modelId="{B45E2169-2E95-476B-ABEE-67C98BF36E05}">
      <dsp:nvSpPr>
        <dsp:cNvPr id="0" name=""/>
        <dsp:cNvSpPr/>
      </dsp:nvSpPr>
      <dsp:spPr>
        <a:xfrm>
          <a:off x="7467885" y="408724"/>
          <a:ext cx="3343678" cy="19930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vi-VN" sz="2400" i="1" kern="1200" dirty="0">
              <a:latin typeface="Times New Roman" panose="02020603050405020304" pitchFamily="18" charset="0"/>
              <a:cs typeface="Times New Roman" panose="02020603050405020304" pitchFamily="18" charset="0"/>
            </a:rPr>
            <a:t>Ở khu vườn đó, cậu bé đã cảm nhận thế giới bằng tâm hồn tĩnh lặng, ... và bạn chợt hiểu khu vườn nói gì”</a:t>
          </a:r>
          <a:endParaRPr lang="en-SG" sz="2400" kern="1200" dirty="0">
            <a:latin typeface="Times New Roman" panose="02020603050405020304" pitchFamily="18" charset="0"/>
            <a:cs typeface="Times New Roman" panose="02020603050405020304" pitchFamily="18" charset="0"/>
          </a:endParaRPr>
        </a:p>
      </dsp:txBody>
      <dsp:txXfrm>
        <a:off x="7467885" y="408724"/>
        <a:ext cx="3343678" cy="1993048"/>
      </dsp:txXfrm>
    </dsp:sp>
    <dsp:sp modelId="{62CAB31C-DDA5-4BE4-B234-A405C2392A80}">
      <dsp:nvSpPr>
        <dsp:cNvPr id="0" name=""/>
        <dsp:cNvSpPr/>
      </dsp:nvSpPr>
      <dsp:spPr>
        <a:xfrm>
          <a:off x="7467885" y="2819732"/>
          <a:ext cx="3343678" cy="2190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just" defTabSz="1066800">
            <a:lnSpc>
              <a:spcPct val="90000"/>
            </a:lnSpc>
            <a:spcBef>
              <a:spcPct val="0"/>
            </a:spcBef>
            <a:spcAft>
              <a:spcPct val="35000"/>
            </a:spcAft>
          </a:pPr>
          <a:r>
            <a:rPr lang="vi-VN" sz="2400" i="1" kern="1200" dirty="0">
              <a:latin typeface="Times New Roman" panose="02020603050405020304" pitchFamily="18" charset="0"/>
              <a:cs typeface="Times New Roman" panose="02020603050405020304" pitchFamily="18" charset="0"/>
            </a:rPr>
            <a:t>“Chẳng hạn trong câu chuyện Ngày bí mật, khi cô Hồng mất đi đứa con đầu tiên, nhân vật “tôi” ... , nhưng người khác lại vui hơn””</a:t>
          </a:r>
          <a:endParaRPr lang="en-SG" sz="2400" kern="1200" dirty="0">
            <a:latin typeface="Times New Roman" panose="02020603050405020304" pitchFamily="18" charset="0"/>
            <a:cs typeface="Times New Roman" panose="02020603050405020304" pitchFamily="18" charset="0"/>
          </a:endParaRPr>
        </a:p>
      </dsp:txBody>
      <dsp:txXfrm>
        <a:off x="7467885" y="2819732"/>
        <a:ext cx="3343678" cy="2190210"/>
      </dsp:txXfrm>
    </dsp:sp>
    <dsp:sp modelId="{DF117069-6FF8-4E09-88F9-CE9225A8C04C}">
      <dsp:nvSpPr>
        <dsp:cNvPr id="0" name=""/>
        <dsp:cNvSpPr/>
      </dsp:nvSpPr>
      <dsp:spPr>
        <a:xfrm>
          <a:off x="4578144" y="1480531"/>
          <a:ext cx="2221004" cy="101982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vi-VN" sz="2800" b="1" i="1" kern="1200" dirty="0">
              <a:latin typeface="Times New Roman" panose="02020603050405020304" pitchFamily="18" charset="0"/>
              <a:cs typeface="Times New Roman" panose="02020603050405020304" pitchFamily="18" charset="0"/>
            </a:rPr>
            <a:t>Bằng chứng</a:t>
          </a:r>
          <a:endParaRPr lang="en-SG" sz="2800" b="1" i="1" kern="1200" dirty="0">
            <a:latin typeface="Times New Roman" panose="02020603050405020304" pitchFamily="18" charset="0"/>
            <a:cs typeface="Times New Roman" panose="02020603050405020304" pitchFamily="18" charset="0"/>
          </a:endParaRPr>
        </a:p>
      </dsp:txBody>
      <dsp:txXfrm>
        <a:off x="4578144" y="1480531"/>
        <a:ext cx="2221004" cy="1019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3F87FE-6EC0-4D54-A7C3-DB537DCAB134}">
      <dsp:nvSpPr>
        <dsp:cNvPr id="0" name=""/>
        <dsp:cNvSpPr/>
      </dsp:nvSpPr>
      <dsp:spPr>
        <a:xfrm>
          <a:off x="1173592" y="2709333"/>
          <a:ext cx="465949" cy="2357916"/>
        </a:xfrm>
        <a:custGeom>
          <a:avLst/>
          <a:gdLst/>
          <a:ahLst/>
          <a:cxnLst/>
          <a:rect l="0" t="0" r="0" b="0"/>
          <a:pathLst>
            <a:path>
              <a:moveTo>
                <a:pt x="0" y="0"/>
              </a:moveTo>
              <a:lnTo>
                <a:pt x="232974" y="0"/>
              </a:lnTo>
              <a:lnTo>
                <a:pt x="232974" y="2357916"/>
              </a:lnTo>
              <a:lnTo>
                <a:pt x="465949" y="235791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2BA98C-E9B7-4083-85B5-5B58C7F1C441}">
      <dsp:nvSpPr>
        <dsp:cNvPr id="0" name=""/>
        <dsp:cNvSpPr/>
      </dsp:nvSpPr>
      <dsp:spPr>
        <a:xfrm>
          <a:off x="1173592" y="2709333"/>
          <a:ext cx="465949" cy="1380088"/>
        </a:xfrm>
        <a:custGeom>
          <a:avLst/>
          <a:gdLst/>
          <a:ahLst/>
          <a:cxnLst/>
          <a:rect l="0" t="0" r="0" b="0"/>
          <a:pathLst>
            <a:path>
              <a:moveTo>
                <a:pt x="0" y="0"/>
              </a:moveTo>
              <a:lnTo>
                <a:pt x="232974" y="0"/>
              </a:lnTo>
              <a:lnTo>
                <a:pt x="232974" y="1380088"/>
              </a:lnTo>
              <a:lnTo>
                <a:pt x="465949" y="1380088"/>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494D57-4151-41AA-9244-B0AB19147E8C}">
      <dsp:nvSpPr>
        <dsp:cNvPr id="0" name=""/>
        <dsp:cNvSpPr/>
      </dsp:nvSpPr>
      <dsp:spPr>
        <a:xfrm>
          <a:off x="1173592" y="2709333"/>
          <a:ext cx="465949" cy="378297"/>
        </a:xfrm>
        <a:custGeom>
          <a:avLst/>
          <a:gdLst/>
          <a:ahLst/>
          <a:cxnLst/>
          <a:rect l="0" t="0" r="0" b="0"/>
          <a:pathLst>
            <a:path>
              <a:moveTo>
                <a:pt x="0" y="0"/>
              </a:moveTo>
              <a:lnTo>
                <a:pt x="232974" y="0"/>
              </a:lnTo>
              <a:lnTo>
                <a:pt x="232974" y="378297"/>
              </a:lnTo>
              <a:lnTo>
                <a:pt x="465949" y="37829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03C3D8-9955-4ABE-8F94-03CB7EC0C188}">
      <dsp:nvSpPr>
        <dsp:cNvPr id="0" name=""/>
        <dsp:cNvSpPr/>
      </dsp:nvSpPr>
      <dsp:spPr>
        <a:xfrm>
          <a:off x="1173592" y="2159120"/>
          <a:ext cx="465949" cy="550213"/>
        </a:xfrm>
        <a:custGeom>
          <a:avLst/>
          <a:gdLst/>
          <a:ahLst/>
          <a:cxnLst/>
          <a:rect l="0" t="0" r="0" b="0"/>
          <a:pathLst>
            <a:path>
              <a:moveTo>
                <a:pt x="0" y="550213"/>
              </a:moveTo>
              <a:lnTo>
                <a:pt x="232974" y="550213"/>
              </a:lnTo>
              <a:lnTo>
                <a:pt x="232974" y="0"/>
              </a:lnTo>
              <a:lnTo>
                <a:pt x="46594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B273D07-A105-419C-A482-DF6C99287334}">
      <dsp:nvSpPr>
        <dsp:cNvPr id="0" name=""/>
        <dsp:cNvSpPr/>
      </dsp:nvSpPr>
      <dsp:spPr>
        <a:xfrm>
          <a:off x="1173592" y="1303891"/>
          <a:ext cx="465949" cy="1405441"/>
        </a:xfrm>
        <a:custGeom>
          <a:avLst/>
          <a:gdLst/>
          <a:ahLst/>
          <a:cxnLst/>
          <a:rect l="0" t="0" r="0" b="0"/>
          <a:pathLst>
            <a:path>
              <a:moveTo>
                <a:pt x="0" y="1405441"/>
              </a:moveTo>
              <a:lnTo>
                <a:pt x="232974" y="1405441"/>
              </a:lnTo>
              <a:lnTo>
                <a:pt x="232974" y="0"/>
              </a:lnTo>
              <a:lnTo>
                <a:pt x="46594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7BEB04-E013-4D4A-B17F-F4EAD984C3BF}">
      <dsp:nvSpPr>
        <dsp:cNvPr id="0" name=""/>
        <dsp:cNvSpPr/>
      </dsp:nvSpPr>
      <dsp:spPr>
        <a:xfrm>
          <a:off x="1173592" y="375381"/>
          <a:ext cx="465949" cy="2333952"/>
        </a:xfrm>
        <a:custGeom>
          <a:avLst/>
          <a:gdLst/>
          <a:ahLst/>
          <a:cxnLst/>
          <a:rect l="0" t="0" r="0" b="0"/>
          <a:pathLst>
            <a:path>
              <a:moveTo>
                <a:pt x="0" y="2333952"/>
              </a:moveTo>
              <a:lnTo>
                <a:pt x="232974" y="2333952"/>
              </a:lnTo>
              <a:lnTo>
                <a:pt x="232974" y="0"/>
              </a:lnTo>
              <a:lnTo>
                <a:pt x="465949"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7C2B68-1C6A-40E8-8536-568CF183218E}">
      <dsp:nvSpPr>
        <dsp:cNvPr id="0" name=""/>
        <dsp:cNvSpPr/>
      </dsp:nvSpPr>
      <dsp:spPr>
        <a:xfrm>
          <a:off x="191" y="1241456"/>
          <a:ext cx="1173400" cy="293575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vi-VN" sz="3200" b="1" kern="1200" dirty="0">
              <a:latin typeface="Times New Roman" panose="02020603050405020304" pitchFamily="18" charset="0"/>
              <a:cs typeface="Times New Roman" panose="02020603050405020304" pitchFamily="18" charset="0"/>
            </a:rPr>
            <a:t>Yêu cầu của kiểu bài</a:t>
          </a:r>
          <a:endParaRPr lang="en-SG" sz="3200" kern="1200" dirty="0">
            <a:latin typeface="Times New Roman" panose="02020603050405020304" pitchFamily="18" charset="0"/>
            <a:cs typeface="Times New Roman" panose="02020603050405020304" pitchFamily="18" charset="0"/>
          </a:endParaRPr>
        </a:p>
      </dsp:txBody>
      <dsp:txXfrm>
        <a:off x="191" y="1241456"/>
        <a:ext cx="1173400" cy="2935754"/>
      </dsp:txXfrm>
    </dsp:sp>
    <dsp:sp modelId="{573BBB91-A943-48A1-B398-40047B88B52D}">
      <dsp:nvSpPr>
        <dsp:cNvPr id="0" name=""/>
        <dsp:cNvSpPr/>
      </dsp:nvSpPr>
      <dsp:spPr>
        <a:xfrm>
          <a:off x="1639542" y="20094"/>
          <a:ext cx="7647513" cy="710573"/>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Giới thiệu tác phẩm truyện (nhan đề, tác giả) và nêu ý kiến khái quát về tác phẩm.</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20094"/>
        <a:ext cx="7647513" cy="710573"/>
      </dsp:txXfrm>
    </dsp:sp>
    <dsp:sp modelId="{BC535890-3F78-4EF0-B3C3-30B5D4506A0E}">
      <dsp:nvSpPr>
        <dsp:cNvPr id="0" name=""/>
        <dsp:cNvSpPr/>
      </dsp:nvSpPr>
      <dsp:spPr>
        <a:xfrm>
          <a:off x="1639542" y="1021886"/>
          <a:ext cx="7647513" cy="56401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Nêu ngắn gọn nội dung chính của tác phẩm</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1021886"/>
        <a:ext cx="7647513" cy="564010"/>
      </dsp:txXfrm>
    </dsp:sp>
    <dsp:sp modelId="{CF7CFD2F-38DE-42F2-8AE3-E912905B2A55}">
      <dsp:nvSpPr>
        <dsp:cNvPr id="0" name=""/>
        <dsp:cNvSpPr/>
      </dsp:nvSpPr>
      <dsp:spPr>
        <a:xfrm>
          <a:off x="1639542" y="1877115"/>
          <a:ext cx="7647513" cy="564010"/>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Nêu được chủ đề của tác phẩm.</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1877115"/>
        <a:ext cx="7647513" cy="564010"/>
      </dsp:txXfrm>
    </dsp:sp>
    <dsp:sp modelId="{A6370167-CCA5-4644-A05A-2E5791C6B91E}">
      <dsp:nvSpPr>
        <dsp:cNvPr id="0" name=""/>
        <dsp:cNvSpPr/>
      </dsp:nvSpPr>
      <dsp:spPr>
        <a:xfrm>
          <a:off x="1639542" y="2732344"/>
          <a:ext cx="7647513" cy="710573"/>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a:solidFill>
                <a:schemeClr val="tx1"/>
              </a:solidFill>
              <a:latin typeface="Times New Roman" panose="02020603050405020304" pitchFamily="18" charset="0"/>
              <a:cs typeface="Times New Roman" panose="02020603050405020304" pitchFamily="18" charset="0"/>
            </a:rPr>
            <a:t>Chỉ ra và phân tích được tác dụng của một số nét đặc sắc về hình thức nghệ thuật của tác phẩm</a:t>
          </a:r>
          <a:endParaRPr lang="en-SG" sz="2500" kern="1200">
            <a:solidFill>
              <a:schemeClr val="tx1"/>
            </a:solidFill>
            <a:latin typeface="Times New Roman" panose="02020603050405020304" pitchFamily="18" charset="0"/>
            <a:cs typeface="Times New Roman" panose="02020603050405020304" pitchFamily="18" charset="0"/>
          </a:endParaRPr>
        </a:p>
      </dsp:txBody>
      <dsp:txXfrm>
        <a:off x="1639542" y="2732344"/>
        <a:ext cx="7647513" cy="710573"/>
      </dsp:txXfrm>
    </dsp:sp>
    <dsp:sp modelId="{96235F4E-0938-43E1-835A-4E392EEFB03D}">
      <dsp:nvSpPr>
        <dsp:cNvPr id="0" name=""/>
        <dsp:cNvSpPr/>
      </dsp:nvSpPr>
      <dsp:spPr>
        <a:xfrm>
          <a:off x="1639542" y="3734135"/>
          <a:ext cx="7647513" cy="710573"/>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Sử dụng các bằng chứng từ tác phẩm để làm sáng tỏ ý kiến nêu trong bài viết.</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3734135"/>
        <a:ext cx="7647513" cy="710573"/>
      </dsp:txXfrm>
    </dsp:sp>
    <dsp:sp modelId="{FCD93009-9784-4766-B1A9-7C6C0A01BDAB}">
      <dsp:nvSpPr>
        <dsp:cNvPr id="0" name=""/>
        <dsp:cNvSpPr/>
      </dsp:nvSpPr>
      <dsp:spPr>
        <a:xfrm>
          <a:off x="1639542" y="4735927"/>
          <a:ext cx="7647513" cy="662644"/>
        </a:xfrm>
        <a:prstGeom prst="rect">
          <a:avLst/>
        </a:prstGeom>
        <a:solidFill>
          <a:schemeClr val="accent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vi-VN" sz="2500" kern="1200" dirty="0">
              <a:solidFill>
                <a:schemeClr val="tx1"/>
              </a:solidFill>
              <a:latin typeface="Times New Roman" panose="02020603050405020304" pitchFamily="18" charset="0"/>
              <a:cs typeface="Times New Roman" panose="02020603050405020304" pitchFamily="18" charset="0"/>
            </a:rPr>
            <a:t>Nêu được ý nghĩa, giá trị của tác phẩm truyện.</a:t>
          </a:r>
          <a:endParaRPr lang="en-SG" sz="2500" kern="1200" dirty="0">
            <a:solidFill>
              <a:schemeClr val="tx1"/>
            </a:solidFill>
            <a:latin typeface="Times New Roman" panose="02020603050405020304" pitchFamily="18" charset="0"/>
            <a:cs typeface="Times New Roman" panose="02020603050405020304" pitchFamily="18" charset="0"/>
          </a:endParaRPr>
        </a:p>
      </dsp:txBody>
      <dsp:txXfrm>
        <a:off x="1639542" y="4735927"/>
        <a:ext cx="7647513" cy="662644"/>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30F9B-B47B-4A59-8B2E-EFD97A1E300A}" type="datetimeFigureOut">
              <a:rPr lang="en-SG" smtClean="0"/>
              <a:t>22/1/2026</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F65B8-FD02-49D2-9203-6E83E294B952}" type="slidenum">
              <a:rPr lang="en-SG" smtClean="0"/>
              <a:t>‹#›</a:t>
            </a:fld>
            <a:endParaRPr lang="en-SG"/>
          </a:p>
        </p:txBody>
      </p:sp>
    </p:spTree>
    <p:extLst>
      <p:ext uri="{BB962C8B-B14F-4D97-AF65-F5344CB8AC3E}">
        <p14:creationId xmlns:p14="http://schemas.microsoft.com/office/powerpoint/2010/main" val="2763583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26</a:t>
            </a:fld>
            <a:endParaRPr lang="en-SG"/>
          </a:p>
        </p:txBody>
      </p:sp>
    </p:spTree>
    <p:extLst>
      <p:ext uri="{BB962C8B-B14F-4D97-AF65-F5344CB8AC3E}">
        <p14:creationId xmlns:p14="http://schemas.microsoft.com/office/powerpoint/2010/main" val="282092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29</a:t>
            </a:fld>
            <a:endParaRPr lang="en-SG"/>
          </a:p>
        </p:txBody>
      </p:sp>
    </p:spTree>
    <p:extLst>
      <p:ext uri="{BB962C8B-B14F-4D97-AF65-F5344CB8AC3E}">
        <p14:creationId xmlns:p14="http://schemas.microsoft.com/office/powerpoint/2010/main" val="276807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2</a:t>
            </a:fld>
            <a:endParaRPr lang="en-SG" dirty="0"/>
          </a:p>
        </p:txBody>
      </p:sp>
    </p:spTree>
    <p:extLst>
      <p:ext uri="{BB962C8B-B14F-4D97-AF65-F5344CB8AC3E}">
        <p14:creationId xmlns:p14="http://schemas.microsoft.com/office/powerpoint/2010/main" val="1811202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9"/>
        <p:cNvGrpSpPr/>
        <p:nvPr/>
      </p:nvGrpSpPr>
      <p:grpSpPr>
        <a:xfrm>
          <a:off x="0" y="0"/>
          <a:ext cx="0" cy="0"/>
          <a:chOff x="0" y="0"/>
          <a:chExt cx="0" cy="0"/>
        </a:xfrm>
      </p:grpSpPr>
      <p:sp>
        <p:nvSpPr>
          <p:cNvPr id="1910" name="Google Shape;1910;gbfe78c466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1" name="Google Shape;1911;gbfe78c466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7510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09331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790033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58894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CCF65B8-FD02-49D2-9203-6E83E294B952}" type="slidenum">
              <a:rPr lang="en-SG" smtClean="0"/>
              <a:t>21</a:t>
            </a:fld>
            <a:endParaRPr lang="en-SG"/>
          </a:p>
        </p:txBody>
      </p:sp>
    </p:spTree>
    <p:extLst>
      <p:ext uri="{BB962C8B-B14F-4D97-AF65-F5344CB8AC3E}">
        <p14:creationId xmlns:p14="http://schemas.microsoft.com/office/powerpoint/2010/main" val="313237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Nguyễn Nhâm – </a:t>
            </a: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b="1" dirty="0" smtClean="0">
                <a:solidFill>
                  <a:srgbClr val="FF0000"/>
                </a:solidFill>
                <a:latin typeface="Times New Roman" panose="02020603050405020304" pitchFamily="18" charset="0"/>
                <a:cs typeface="Times New Roman" panose="02020603050405020304" pitchFamily="18" charset="0"/>
              </a:rPr>
              <a:t>0981</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713</a:t>
            </a:r>
            <a:r>
              <a:rPr lang="en-US" sz="1200" b="1" dirty="0" smtClean="0">
                <a:solidFill>
                  <a:srgbClr val="FF0000"/>
                </a:solidFill>
                <a:latin typeface="Times New Roman" panose="02020603050405020304" pitchFamily="18" charset="0"/>
                <a:cs typeface="Times New Roman" panose="02020603050405020304" pitchFamily="18" charset="0"/>
              </a:rPr>
              <a:t>.</a:t>
            </a:r>
            <a:r>
              <a:rPr lang="vi-VN" sz="1200" b="1" dirty="0" smtClean="0">
                <a:solidFill>
                  <a:srgbClr val="FF0000"/>
                </a:solidFill>
                <a:latin typeface="Times New Roman" panose="02020603050405020304" pitchFamily="18" charset="0"/>
                <a:cs typeface="Times New Roman" panose="02020603050405020304" pitchFamily="18" charset="0"/>
              </a:rPr>
              <a:t>891</a:t>
            </a:r>
            <a:r>
              <a:rPr lang="en-US" sz="1200" b="1" dirty="0" smtClean="0">
                <a:solidFill>
                  <a:srgbClr val="FF0000"/>
                </a:solidFill>
                <a:latin typeface="Times New Roman" panose="02020603050405020304" pitchFamily="18" charset="0"/>
                <a:cs typeface="Times New Roman" panose="02020603050405020304" pitchFamily="18" charset="0"/>
              </a:rPr>
              <a:t>.</a:t>
            </a:r>
            <a:endParaRPr lang="en-US" b="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94731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s://www.flaticon.com/home" TargetMode="External"/><Relationship Id="rId2" Type="http://schemas.openxmlformats.org/officeDocument/2006/relationships/hyperlink" Target="https://slidesgo.com/" TargetMode="External"/><Relationship Id="rId1" Type="http://schemas.openxmlformats.org/officeDocument/2006/relationships/slideMaster" Target="../slideMasters/slideMaster2.xml"/><Relationship Id="rId5" Type="http://schemas.openxmlformats.org/officeDocument/2006/relationships/hyperlink" Target="https://stories.freepik.com/" TargetMode="External"/><Relationship Id="rId4" Type="http://schemas.openxmlformats.org/officeDocument/2006/relationships/hyperlink" Target="https://www.freepik.com/home"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082143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13217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06599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1350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574067" y="163832"/>
            <a:ext cx="15255421" cy="6718689"/>
            <a:chOff x="-1180550" y="122873"/>
            <a:chExt cx="11441566" cy="5039017"/>
          </a:xfrm>
        </p:grpSpPr>
        <p:sp>
          <p:nvSpPr>
            <p:cNvPr id="10" name="Google Shape;10;p2"/>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 name="Google Shape;37;p2"/>
          <p:cNvSpPr txBox="1">
            <a:spLocks noGrp="1"/>
          </p:cNvSpPr>
          <p:nvPr>
            <p:ph type="ctrTitle"/>
          </p:nvPr>
        </p:nvSpPr>
        <p:spPr>
          <a:xfrm rot="302">
            <a:off x="1270200" y="1042119"/>
            <a:ext cx="45464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8000">
                <a:solidFill>
                  <a:srgbClr val="FFFFFF"/>
                </a:solidFill>
                <a:latin typeface="Mouse Memoirs"/>
                <a:ea typeface="Mouse Memoirs"/>
                <a:cs typeface="Mouse Memoirs"/>
                <a:sym typeface="Mouse Memoirs"/>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8" name="Google Shape;38;p2"/>
          <p:cNvSpPr txBox="1">
            <a:spLocks noGrp="1"/>
          </p:cNvSpPr>
          <p:nvPr>
            <p:ph type="subTitle" idx="1"/>
          </p:nvPr>
        </p:nvSpPr>
        <p:spPr>
          <a:xfrm>
            <a:off x="1492200" y="3778833"/>
            <a:ext cx="41024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a:solidFill>
                  <a:srgbClr val="FFFFFF"/>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657577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grpSp>
        <p:nvGrpSpPr>
          <p:cNvPr id="40" name="Google Shape;40;p3"/>
          <p:cNvGrpSpPr/>
          <p:nvPr/>
        </p:nvGrpSpPr>
        <p:grpSpPr>
          <a:xfrm>
            <a:off x="-571526" y="571357"/>
            <a:ext cx="13563596" cy="6934947"/>
            <a:chOff x="-1180550" y="-1533167"/>
            <a:chExt cx="11441566" cy="5849972"/>
          </a:xfrm>
        </p:grpSpPr>
        <p:sp>
          <p:nvSpPr>
            <p:cNvPr id="41" name="Google Shape;41;p3"/>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4514840" y="12287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 name="Google Shape;62;p3"/>
          <p:cNvSpPr txBox="1">
            <a:spLocks noGrp="1"/>
          </p:cNvSpPr>
          <p:nvPr>
            <p:ph type="title"/>
          </p:nvPr>
        </p:nvSpPr>
        <p:spPr>
          <a:xfrm>
            <a:off x="2197176" y="1620333"/>
            <a:ext cx="3430800" cy="189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7920">
                <a:solidFill>
                  <a:srgbClr val="FFFFFF"/>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63" name="Google Shape;63;p3"/>
          <p:cNvSpPr txBox="1">
            <a:spLocks noGrp="1"/>
          </p:cNvSpPr>
          <p:nvPr>
            <p:ph type="title" idx="2" hasCustomPrompt="1"/>
          </p:nvPr>
        </p:nvSpPr>
        <p:spPr>
          <a:xfrm>
            <a:off x="7678176" y="2481600"/>
            <a:ext cx="2527200" cy="1894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12000">
                <a:solidFill>
                  <a:srgbClr val="FFFFFF"/>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4" name="Google Shape;64;p3"/>
          <p:cNvSpPr txBox="1">
            <a:spLocks noGrp="1"/>
          </p:cNvSpPr>
          <p:nvPr>
            <p:ph type="subTitle" idx="1"/>
          </p:nvPr>
        </p:nvSpPr>
        <p:spPr>
          <a:xfrm>
            <a:off x="2007576" y="4669133"/>
            <a:ext cx="3810000" cy="918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4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10106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5"/>
        <p:cNvGrpSpPr/>
        <p:nvPr/>
      </p:nvGrpSpPr>
      <p:grpSpPr>
        <a:xfrm>
          <a:off x="0" y="0"/>
          <a:ext cx="0" cy="0"/>
          <a:chOff x="0" y="0"/>
          <a:chExt cx="0" cy="0"/>
        </a:xfrm>
      </p:grpSpPr>
      <p:sp>
        <p:nvSpPr>
          <p:cNvPr id="66" name="Google Shape;66;p4"/>
          <p:cNvSpPr txBox="1">
            <a:spLocks noGrp="1"/>
          </p:cNvSpPr>
          <p:nvPr>
            <p:ph type="body" idx="1"/>
          </p:nvPr>
        </p:nvSpPr>
        <p:spPr>
          <a:xfrm>
            <a:off x="950967" y="1536633"/>
            <a:ext cx="10290400" cy="4602000"/>
          </a:xfrm>
          <a:prstGeom prst="rect">
            <a:avLst/>
          </a:prstGeom>
        </p:spPr>
        <p:txBody>
          <a:bodyPr spcFirstLastPara="1" wrap="square" lIns="91425" tIns="91425" rIns="91425" bIns="91425" anchor="t" anchorCtr="0">
            <a:normAutofit/>
          </a:bodyPr>
          <a:lstStyle>
            <a:lvl1pPr marL="609585" lvl="0" indent="-406390">
              <a:lnSpc>
                <a:spcPct val="100000"/>
              </a:lnSpc>
              <a:spcBef>
                <a:spcPts val="0"/>
              </a:spcBef>
              <a:spcAft>
                <a:spcPts val="0"/>
              </a:spcAft>
              <a:buClr>
                <a:srgbClr val="434343"/>
              </a:buClr>
              <a:buSzPts val="1200"/>
              <a:buFont typeface="Anaheim"/>
              <a:buAutoNum type="arabicPeriod"/>
              <a:defRPr sz="1600"/>
            </a:lvl1pPr>
            <a:lvl2pPr marL="1219170" lvl="1" indent="-406390">
              <a:spcBef>
                <a:spcPts val="0"/>
              </a:spcBef>
              <a:spcAft>
                <a:spcPts val="0"/>
              </a:spcAft>
              <a:buClr>
                <a:srgbClr val="434343"/>
              </a:buClr>
              <a:buSzPts val="1200"/>
              <a:buFont typeface="Roboto Condensed"/>
              <a:buAutoNum type="alphaLcPeriod"/>
              <a:defRPr/>
            </a:lvl2pPr>
            <a:lvl3pPr marL="1828754" lvl="2" indent="-406390">
              <a:spcBef>
                <a:spcPts val="0"/>
              </a:spcBef>
              <a:spcAft>
                <a:spcPts val="0"/>
              </a:spcAft>
              <a:buClr>
                <a:srgbClr val="434343"/>
              </a:buClr>
              <a:buSzPts val="1200"/>
              <a:buFont typeface="Roboto Condensed"/>
              <a:buAutoNum type="romanLcPeriod"/>
              <a:defRPr/>
            </a:lvl3pPr>
            <a:lvl4pPr marL="2438339" lvl="3" indent="-406390">
              <a:spcBef>
                <a:spcPts val="0"/>
              </a:spcBef>
              <a:spcAft>
                <a:spcPts val="0"/>
              </a:spcAft>
              <a:buClr>
                <a:srgbClr val="434343"/>
              </a:buClr>
              <a:buSzPts val="1200"/>
              <a:buFont typeface="Roboto Condensed"/>
              <a:buAutoNum type="arabicPeriod"/>
              <a:defRPr/>
            </a:lvl4pPr>
            <a:lvl5pPr marL="3047924" lvl="4" indent="-406390">
              <a:spcBef>
                <a:spcPts val="0"/>
              </a:spcBef>
              <a:spcAft>
                <a:spcPts val="0"/>
              </a:spcAft>
              <a:buClr>
                <a:srgbClr val="434343"/>
              </a:buClr>
              <a:buSzPts val="1200"/>
              <a:buFont typeface="Roboto Condensed"/>
              <a:buAutoNum type="alphaLcPeriod"/>
              <a:defRPr/>
            </a:lvl5pPr>
            <a:lvl6pPr marL="3657509" lvl="5" indent="-406390">
              <a:spcBef>
                <a:spcPts val="0"/>
              </a:spcBef>
              <a:spcAft>
                <a:spcPts val="0"/>
              </a:spcAft>
              <a:buClr>
                <a:srgbClr val="434343"/>
              </a:buClr>
              <a:buSzPts val="1200"/>
              <a:buFont typeface="Roboto Condensed"/>
              <a:buAutoNum type="romanLcPeriod"/>
              <a:defRPr/>
            </a:lvl6pPr>
            <a:lvl7pPr marL="4267093" lvl="6" indent="-406390">
              <a:spcBef>
                <a:spcPts val="0"/>
              </a:spcBef>
              <a:spcAft>
                <a:spcPts val="0"/>
              </a:spcAft>
              <a:buClr>
                <a:srgbClr val="434343"/>
              </a:buClr>
              <a:buSzPts val="1200"/>
              <a:buFont typeface="Roboto Condensed"/>
              <a:buAutoNum type="arabicPeriod"/>
              <a:defRPr/>
            </a:lvl7pPr>
            <a:lvl8pPr marL="4876678" lvl="7" indent="-406390">
              <a:spcBef>
                <a:spcPts val="0"/>
              </a:spcBef>
              <a:spcAft>
                <a:spcPts val="0"/>
              </a:spcAft>
              <a:buClr>
                <a:srgbClr val="434343"/>
              </a:buClr>
              <a:buSzPts val="1200"/>
              <a:buFont typeface="Roboto Condensed"/>
              <a:buAutoNum type="alphaLcPeriod"/>
              <a:defRPr/>
            </a:lvl8pPr>
            <a:lvl9pPr marL="5486263" lvl="8" indent="-406390">
              <a:spcBef>
                <a:spcPts val="0"/>
              </a:spcBef>
              <a:spcAft>
                <a:spcPts val="0"/>
              </a:spcAft>
              <a:buClr>
                <a:srgbClr val="434343"/>
              </a:buClr>
              <a:buSzPts val="1200"/>
              <a:buFont typeface="Roboto Condensed"/>
              <a:buAutoNum type="romanLcPeriod"/>
              <a:defRPr/>
            </a:lvl9pPr>
          </a:lstStyle>
          <a:p>
            <a:endParaRPr/>
          </a:p>
        </p:txBody>
      </p:sp>
      <p:sp>
        <p:nvSpPr>
          <p:cNvPr id="67" name="Google Shape;67;p4"/>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8" name="Google Shape;68;p4"/>
          <p:cNvGrpSpPr/>
          <p:nvPr/>
        </p:nvGrpSpPr>
        <p:grpSpPr>
          <a:xfrm>
            <a:off x="-502540" y="266567"/>
            <a:ext cx="14183895" cy="1497563"/>
            <a:chOff x="-376905" y="199925"/>
            <a:chExt cx="10637921" cy="1123172"/>
          </a:xfrm>
        </p:grpSpPr>
        <p:sp>
          <p:nvSpPr>
            <p:cNvPr id="69" name="Google Shape;69;p4"/>
            <p:cNvSpPr/>
            <p:nvPr/>
          </p:nvSpPr>
          <p:spPr>
            <a:xfrm>
              <a:off x="8587302" y="1999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6924471" y="7681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4"/>
          <p:cNvGrpSpPr/>
          <p:nvPr/>
        </p:nvGrpSpPr>
        <p:grpSpPr>
          <a:xfrm>
            <a:off x="-7" y="6141741"/>
            <a:ext cx="12192323" cy="956535"/>
            <a:chOff x="-179259" y="4444489"/>
            <a:chExt cx="9944799" cy="717401"/>
          </a:xfrm>
        </p:grpSpPr>
        <p:sp>
          <p:nvSpPr>
            <p:cNvPr id="73" name="Google Shape;73;p4"/>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4"/>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 name="Google Shape;75;p4"/>
          <p:cNvGrpSpPr/>
          <p:nvPr/>
        </p:nvGrpSpPr>
        <p:grpSpPr>
          <a:xfrm flipH="1">
            <a:off x="10289369" y="4952884"/>
            <a:ext cx="3668707" cy="1827857"/>
            <a:chOff x="404850" y="2182975"/>
            <a:chExt cx="2230850" cy="1111475"/>
          </a:xfrm>
        </p:grpSpPr>
        <p:sp>
          <p:nvSpPr>
            <p:cNvPr id="76" name="Google Shape;76;p4"/>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50429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rgbClr val="9EDADA"/>
        </a:solidFill>
        <a:effectLst/>
      </p:bgPr>
    </p:bg>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a:spcBef>
                <a:spcPts val="0"/>
              </a:spcBef>
              <a:spcAft>
                <a:spcPts val="0"/>
              </a:spcAft>
              <a:buSzPts val="2800"/>
              <a:buNone/>
              <a:defRPr sz="5067">
                <a:solidFill>
                  <a:srgbClr val="3B3B3B"/>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06" name="Google Shape;106;p5"/>
          <p:cNvSpPr txBox="1">
            <a:spLocks noGrp="1"/>
          </p:cNvSpPr>
          <p:nvPr>
            <p:ph type="subTitle" idx="1"/>
          </p:nvPr>
        </p:nvSpPr>
        <p:spPr>
          <a:xfrm>
            <a:off x="6462821" y="1884733"/>
            <a:ext cx="3876800" cy="95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3733">
                <a:solidFill>
                  <a:srgbClr val="E15561"/>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9pPr>
          </a:lstStyle>
          <a:p>
            <a:endParaRPr/>
          </a:p>
        </p:txBody>
      </p:sp>
      <p:sp>
        <p:nvSpPr>
          <p:cNvPr id="107" name="Google Shape;107;p5"/>
          <p:cNvSpPr txBox="1">
            <a:spLocks noGrp="1"/>
          </p:cNvSpPr>
          <p:nvPr>
            <p:ph type="subTitle" idx="2"/>
          </p:nvPr>
        </p:nvSpPr>
        <p:spPr>
          <a:xfrm>
            <a:off x="6462821" y="4119933"/>
            <a:ext cx="3876800" cy="95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B4C64"/>
              </a:buClr>
              <a:buSzPts val="2000"/>
              <a:buFont typeface="Alfa Slab One"/>
              <a:buNone/>
              <a:defRPr sz="3733">
                <a:solidFill>
                  <a:srgbClr val="5587AC"/>
                </a:solidFill>
                <a:latin typeface="Mouse Memoirs"/>
                <a:ea typeface="Mouse Memoirs"/>
                <a:cs typeface="Mouse Memoirs"/>
                <a:sym typeface="Mouse Memoirs"/>
              </a:defRPr>
            </a:lvl1pPr>
            <a:lvl2pPr lvl="1"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2pPr>
            <a:lvl3pPr lvl="2"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3pPr>
            <a:lvl4pPr lvl="3"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4pPr>
            <a:lvl5pPr lvl="4"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5pPr>
            <a:lvl6pPr lvl="5"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6pPr>
            <a:lvl7pPr lvl="6"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7pPr>
            <a:lvl8pPr lvl="7"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8pPr>
            <a:lvl9pPr lvl="8" algn="ctr" rtl="0">
              <a:lnSpc>
                <a:spcPct val="100000"/>
              </a:lnSpc>
              <a:spcBef>
                <a:spcPts val="0"/>
              </a:spcBef>
              <a:spcAft>
                <a:spcPts val="0"/>
              </a:spcAft>
              <a:buClr>
                <a:srgbClr val="2B4C64"/>
              </a:buClr>
              <a:buSzPts val="2000"/>
              <a:buFont typeface="Alfa Slab One"/>
              <a:buNone/>
              <a:defRPr sz="2667">
                <a:solidFill>
                  <a:srgbClr val="2B4C64"/>
                </a:solidFill>
                <a:latin typeface="Alfa Slab One"/>
                <a:ea typeface="Alfa Slab One"/>
                <a:cs typeface="Alfa Slab One"/>
                <a:sym typeface="Alfa Slab One"/>
              </a:defRPr>
            </a:lvl9pPr>
          </a:lstStyle>
          <a:p>
            <a:endParaRPr/>
          </a:p>
        </p:txBody>
      </p:sp>
      <p:sp>
        <p:nvSpPr>
          <p:cNvPr id="108" name="Google Shape;108;p5"/>
          <p:cNvSpPr txBox="1">
            <a:spLocks noGrp="1"/>
          </p:cNvSpPr>
          <p:nvPr>
            <p:ph type="subTitle" idx="3"/>
          </p:nvPr>
        </p:nvSpPr>
        <p:spPr>
          <a:xfrm>
            <a:off x="6342021" y="2576433"/>
            <a:ext cx="4118400" cy="1177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2133">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9" name="Google Shape;109;p5"/>
          <p:cNvSpPr txBox="1">
            <a:spLocks noGrp="1"/>
          </p:cNvSpPr>
          <p:nvPr>
            <p:ph type="subTitle" idx="4"/>
          </p:nvPr>
        </p:nvSpPr>
        <p:spPr>
          <a:xfrm>
            <a:off x="6340821" y="4811633"/>
            <a:ext cx="4120800" cy="1177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600"/>
              <a:buNone/>
              <a:defRPr sz="2133">
                <a:solidFill>
                  <a:srgbClr val="3B3B3B"/>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786371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0"/>
        <p:cNvGrpSpPr/>
        <p:nvPr/>
      </p:nvGrpSpPr>
      <p:grpSpPr>
        <a:xfrm>
          <a:off x="0" y="0"/>
          <a:ext cx="0" cy="0"/>
          <a:chOff x="0" y="0"/>
          <a:chExt cx="0" cy="0"/>
        </a:xfrm>
      </p:grpSpPr>
      <p:sp>
        <p:nvSpPr>
          <p:cNvPr id="111" name="Google Shape;111;p6"/>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12" name="Google Shape;112;p6"/>
          <p:cNvGrpSpPr/>
          <p:nvPr/>
        </p:nvGrpSpPr>
        <p:grpSpPr>
          <a:xfrm>
            <a:off x="-502540" y="328600"/>
            <a:ext cx="13790195" cy="1699240"/>
            <a:chOff x="-376905" y="246450"/>
            <a:chExt cx="10342646" cy="1274430"/>
          </a:xfrm>
        </p:grpSpPr>
        <p:sp>
          <p:nvSpPr>
            <p:cNvPr id="113" name="Google Shape;113;p6"/>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25925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6"/>
        <p:cNvGrpSpPr/>
        <p:nvPr/>
      </p:nvGrpSpPr>
      <p:grpSpPr>
        <a:xfrm>
          <a:off x="0" y="0"/>
          <a:ext cx="0" cy="0"/>
          <a:chOff x="0" y="0"/>
          <a:chExt cx="0" cy="0"/>
        </a:xfrm>
      </p:grpSpPr>
      <p:sp>
        <p:nvSpPr>
          <p:cNvPr id="117" name="Google Shape;117;p7"/>
          <p:cNvSpPr txBox="1">
            <a:spLocks noGrp="1"/>
          </p:cNvSpPr>
          <p:nvPr>
            <p:ph type="title"/>
          </p:nvPr>
        </p:nvSpPr>
        <p:spPr>
          <a:xfrm>
            <a:off x="1144367" y="1787900"/>
            <a:ext cx="4607200" cy="12640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800"/>
              <a:buNone/>
              <a:defRPr sz="9333">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7"/>
          <p:cNvSpPr txBox="1">
            <a:spLocks noGrp="1"/>
          </p:cNvSpPr>
          <p:nvPr>
            <p:ph type="subTitle" idx="1"/>
          </p:nvPr>
        </p:nvSpPr>
        <p:spPr>
          <a:xfrm>
            <a:off x="1552567" y="3237100"/>
            <a:ext cx="3790800" cy="132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9" name="Google Shape;119;p7"/>
          <p:cNvSpPr/>
          <p:nvPr/>
        </p:nvSpPr>
        <p:spPr>
          <a:xfrm>
            <a:off x="10397934" y="1597167"/>
            <a:ext cx="2124687" cy="1012653"/>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5202867" y="365688"/>
            <a:ext cx="2406067" cy="1329667"/>
          </a:xfrm>
          <a:custGeom>
            <a:avLst/>
            <a:gdLst/>
            <a:ahLst/>
            <a:cxnLst/>
            <a:rect l="l" t="t" r="r" b="b"/>
            <a:pathLst>
              <a:path w="72182" h="39890" extrusionOk="0">
                <a:moveTo>
                  <a:pt x="34167" y="1"/>
                </a:moveTo>
                <a:cubicBezTo>
                  <a:pt x="33792" y="1"/>
                  <a:pt x="33407" y="8"/>
                  <a:pt x="33013" y="22"/>
                </a:cubicBezTo>
                <a:cubicBezTo>
                  <a:pt x="21215" y="438"/>
                  <a:pt x="19139" y="10404"/>
                  <a:pt x="22178" y="17011"/>
                </a:cubicBezTo>
                <a:cubicBezTo>
                  <a:pt x="22178" y="17011"/>
                  <a:pt x="19602" y="16309"/>
                  <a:pt x="16688" y="16309"/>
                </a:cubicBezTo>
                <a:cubicBezTo>
                  <a:pt x="12231" y="16309"/>
                  <a:pt x="6982" y="17952"/>
                  <a:pt x="8945" y="26261"/>
                </a:cubicBezTo>
                <a:cubicBezTo>
                  <a:pt x="8945" y="26261"/>
                  <a:pt x="92" y="27393"/>
                  <a:pt x="35" y="33056"/>
                </a:cubicBezTo>
                <a:cubicBezTo>
                  <a:pt x="0" y="36563"/>
                  <a:pt x="6514" y="38260"/>
                  <a:pt x="12709" y="38260"/>
                </a:cubicBezTo>
                <a:cubicBezTo>
                  <a:pt x="16519" y="38260"/>
                  <a:pt x="20208" y="37618"/>
                  <a:pt x="22178" y="36360"/>
                </a:cubicBezTo>
                <a:cubicBezTo>
                  <a:pt x="22178" y="36360"/>
                  <a:pt x="30156" y="39522"/>
                  <a:pt x="36958" y="39522"/>
                </a:cubicBezTo>
                <a:cubicBezTo>
                  <a:pt x="39289" y="39522"/>
                  <a:pt x="41482" y="39151"/>
                  <a:pt x="43168" y="38153"/>
                </a:cubicBezTo>
                <a:cubicBezTo>
                  <a:pt x="43168" y="38153"/>
                  <a:pt x="52917" y="39890"/>
                  <a:pt x="60468" y="39890"/>
                </a:cubicBezTo>
                <a:cubicBezTo>
                  <a:pt x="64243" y="39890"/>
                  <a:pt x="67469" y="39456"/>
                  <a:pt x="68652" y="38153"/>
                </a:cubicBezTo>
                <a:cubicBezTo>
                  <a:pt x="72182" y="34227"/>
                  <a:pt x="60629" y="29508"/>
                  <a:pt x="60629" y="29508"/>
                </a:cubicBezTo>
                <a:cubicBezTo>
                  <a:pt x="60629" y="29508"/>
                  <a:pt x="63215" y="17955"/>
                  <a:pt x="48586" y="16766"/>
                </a:cubicBezTo>
                <a:cubicBezTo>
                  <a:pt x="48586" y="16766"/>
                  <a:pt x="52447" y="1"/>
                  <a:pt x="3416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806800" y="4415855"/>
            <a:ext cx="2489400" cy="1382933"/>
          </a:xfrm>
          <a:custGeom>
            <a:avLst/>
            <a:gdLst/>
            <a:ahLst/>
            <a:cxnLst/>
            <a:rect l="l" t="t" r="r" b="b"/>
            <a:pathLst>
              <a:path w="74682" h="41488" extrusionOk="0">
                <a:moveTo>
                  <a:pt x="34145" y="1"/>
                </a:moveTo>
                <a:cubicBezTo>
                  <a:pt x="33779" y="1"/>
                  <a:pt x="33404" y="7"/>
                  <a:pt x="33020" y="21"/>
                </a:cubicBezTo>
                <a:cubicBezTo>
                  <a:pt x="21222" y="455"/>
                  <a:pt x="19127" y="10403"/>
                  <a:pt x="22185" y="17010"/>
                </a:cubicBezTo>
                <a:cubicBezTo>
                  <a:pt x="22185" y="17010"/>
                  <a:pt x="19623" y="16314"/>
                  <a:pt x="16716" y="16314"/>
                </a:cubicBezTo>
                <a:cubicBezTo>
                  <a:pt x="12253" y="16314"/>
                  <a:pt x="6979" y="17955"/>
                  <a:pt x="8934" y="26278"/>
                </a:cubicBezTo>
                <a:cubicBezTo>
                  <a:pt x="8934" y="26278"/>
                  <a:pt x="81" y="27392"/>
                  <a:pt x="24" y="33055"/>
                </a:cubicBezTo>
                <a:cubicBezTo>
                  <a:pt x="1" y="36562"/>
                  <a:pt x="6512" y="38259"/>
                  <a:pt x="12707" y="38259"/>
                </a:cubicBezTo>
                <a:cubicBezTo>
                  <a:pt x="16517" y="38259"/>
                  <a:pt x="20208" y="37617"/>
                  <a:pt x="22185" y="36359"/>
                </a:cubicBezTo>
                <a:cubicBezTo>
                  <a:pt x="22185" y="36359"/>
                  <a:pt x="27456" y="41488"/>
                  <a:pt x="34246" y="41488"/>
                </a:cubicBezTo>
                <a:cubicBezTo>
                  <a:pt x="37046" y="41488"/>
                  <a:pt x="40104" y="40615"/>
                  <a:pt x="43157" y="38152"/>
                </a:cubicBezTo>
                <a:cubicBezTo>
                  <a:pt x="44754" y="40242"/>
                  <a:pt x="50343" y="41173"/>
                  <a:pt x="56207" y="41173"/>
                </a:cubicBezTo>
                <a:cubicBezTo>
                  <a:pt x="63372" y="41173"/>
                  <a:pt x="70947" y="39783"/>
                  <a:pt x="72152" y="37416"/>
                </a:cubicBezTo>
                <a:cubicBezTo>
                  <a:pt x="74681" y="32395"/>
                  <a:pt x="60618" y="29525"/>
                  <a:pt x="60618" y="29525"/>
                </a:cubicBezTo>
                <a:cubicBezTo>
                  <a:pt x="60618" y="29525"/>
                  <a:pt x="63223" y="17954"/>
                  <a:pt x="48594" y="16784"/>
                </a:cubicBezTo>
                <a:cubicBezTo>
                  <a:pt x="48594" y="16784"/>
                  <a:pt x="52440" y="1"/>
                  <a:pt x="341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51843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2"/>
        <p:cNvGrpSpPr/>
        <p:nvPr/>
      </p:nvGrpSpPr>
      <p:grpSpPr>
        <a:xfrm>
          <a:off x="0" y="0"/>
          <a:ext cx="0" cy="0"/>
          <a:chOff x="0" y="0"/>
          <a:chExt cx="0" cy="0"/>
        </a:xfrm>
      </p:grpSpPr>
      <p:grpSp>
        <p:nvGrpSpPr>
          <p:cNvPr id="123" name="Google Shape;123;p8"/>
          <p:cNvGrpSpPr/>
          <p:nvPr/>
        </p:nvGrpSpPr>
        <p:grpSpPr>
          <a:xfrm>
            <a:off x="-851510" y="-1439599"/>
            <a:ext cx="13821276" cy="9782441"/>
            <a:chOff x="-638633" y="-1041600"/>
            <a:chExt cx="10365957" cy="7336831"/>
          </a:xfrm>
        </p:grpSpPr>
        <p:sp>
          <p:nvSpPr>
            <p:cNvPr id="124" name="Google Shape;124;p8"/>
            <p:cNvSpPr/>
            <p:nvPr/>
          </p:nvSpPr>
          <p:spPr>
            <a:xfrm>
              <a:off x="824400" y="4387602"/>
              <a:ext cx="7336788" cy="571746"/>
            </a:xfrm>
            <a:custGeom>
              <a:avLst/>
              <a:gdLst/>
              <a:ahLst/>
              <a:cxnLst/>
              <a:rect l="l" t="t" r="r" b="b"/>
              <a:pathLst>
                <a:path w="166537" h="12978" extrusionOk="0">
                  <a:moveTo>
                    <a:pt x="0" y="1"/>
                  </a:moveTo>
                  <a:lnTo>
                    <a:pt x="0" y="12977"/>
                  </a:lnTo>
                  <a:lnTo>
                    <a:pt x="166537" y="12977"/>
                  </a:lnTo>
                  <a:lnTo>
                    <a:pt x="166537" y="1"/>
                  </a:lnTo>
                  <a:close/>
                </a:path>
              </a:pathLst>
            </a:custGeom>
            <a:solidFill>
              <a:srgbClr val="C1CA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8"/>
            <p:cNvSpPr/>
            <p:nvPr/>
          </p:nvSpPr>
          <p:spPr>
            <a:xfrm>
              <a:off x="120050" y="4548450"/>
              <a:ext cx="9024224" cy="1746781"/>
            </a:xfrm>
            <a:custGeom>
              <a:avLst/>
              <a:gdLst/>
              <a:ahLst/>
              <a:cxnLst/>
              <a:rect l="l" t="t" r="r" b="b"/>
              <a:pathLst>
                <a:path w="166537" h="39650" extrusionOk="0">
                  <a:moveTo>
                    <a:pt x="0" y="0"/>
                  </a:moveTo>
                  <a:lnTo>
                    <a:pt x="0" y="39649"/>
                  </a:lnTo>
                  <a:lnTo>
                    <a:pt x="166537" y="39649"/>
                  </a:lnTo>
                  <a:lnTo>
                    <a:pt x="1665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8"/>
            <p:cNvSpPr/>
            <p:nvPr/>
          </p:nvSpPr>
          <p:spPr>
            <a:xfrm>
              <a:off x="824400" y="5604930"/>
              <a:ext cx="7336788" cy="58725"/>
            </a:xfrm>
            <a:custGeom>
              <a:avLst/>
              <a:gdLst/>
              <a:ahLst/>
              <a:cxnLst/>
              <a:rect l="l" t="t" r="r" b="b"/>
              <a:pathLst>
                <a:path w="166537" h="1333" extrusionOk="0">
                  <a:moveTo>
                    <a:pt x="0" y="0"/>
                  </a:moveTo>
                  <a:lnTo>
                    <a:pt x="0" y="1333"/>
                  </a:lnTo>
                  <a:lnTo>
                    <a:pt x="166537" y="1333"/>
                  </a:lnTo>
                  <a:lnTo>
                    <a:pt x="1665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8"/>
            <p:cNvSpPr/>
            <p:nvPr/>
          </p:nvSpPr>
          <p:spPr>
            <a:xfrm>
              <a:off x="824400" y="4548447"/>
              <a:ext cx="7336788" cy="29385"/>
            </a:xfrm>
            <a:custGeom>
              <a:avLst/>
              <a:gdLst/>
              <a:ahLst/>
              <a:cxnLst/>
              <a:rect l="l" t="t" r="r" b="b"/>
              <a:pathLst>
                <a:path w="166537" h="667" extrusionOk="0">
                  <a:moveTo>
                    <a:pt x="0" y="0"/>
                  </a:moveTo>
                  <a:lnTo>
                    <a:pt x="0" y="666"/>
                  </a:lnTo>
                  <a:lnTo>
                    <a:pt x="166537" y="666"/>
                  </a:lnTo>
                  <a:lnTo>
                    <a:pt x="166537" y="0"/>
                  </a:lnTo>
                  <a:close/>
                </a:path>
              </a:pathLst>
            </a:custGeom>
            <a:solidFill>
              <a:srgbClr val="A7A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2864587" y="5805645"/>
              <a:ext cx="119786" cy="32909"/>
            </a:xfrm>
            <a:custGeom>
              <a:avLst/>
              <a:gdLst/>
              <a:ahLst/>
              <a:cxnLst/>
              <a:rect l="l" t="t" r="r" b="b"/>
              <a:pathLst>
                <a:path w="2719" h="747" extrusionOk="0">
                  <a:moveTo>
                    <a:pt x="1360" y="1"/>
                  </a:moveTo>
                  <a:cubicBezTo>
                    <a:pt x="614" y="1"/>
                    <a:pt x="1" y="161"/>
                    <a:pt x="1" y="374"/>
                  </a:cubicBezTo>
                  <a:cubicBezTo>
                    <a:pt x="1" y="587"/>
                    <a:pt x="614" y="747"/>
                    <a:pt x="1360" y="747"/>
                  </a:cubicBezTo>
                  <a:cubicBezTo>
                    <a:pt x="2106" y="747"/>
                    <a:pt x="2719" y="587"/>
                    <a:pt x="2719" y="374"/>
                  </a:cubicBezTo>
                  <a:cubicBezTo>
                    <a:pt x="2719" y="161"/>
                    <a:pt x="2106" y="1"/>
                    <a:pt x="136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3071205" y="5838510"/>
              <a:ext cx="70488" cy="34099"/>
            </a:xfrm>
            <a:custGeom>
              <a:avLst/>
              <a:gdLst/>
              <a:ahLst/>
              <a:cxnLst/>
              <a:rect l="l" t="t" r="r" b="b"/>
              <a:pathLst>
                <a:path w="1600" h="774" extrusionOk="0">
                  <a:moveTo>
                    <a:pt x="800" y="1"/>
                  </a:moveTo>
                  <a:cubicBezTo>
                    <a:pt x="347" y="1"/>
                    <a:pt x="1" y="187"/>
                    <a:pt x="1" y="401"/>
                  </a:cubicBezTo>
                  <a:cubicBezTo>
                    <a:pt x="1" y="587"/>
                    <a:pt x="347" y="774"/>
                    <a:pt x="800" y="774"/>
                  </a:cubicBezTo>
                  <a:cubicBezTo>
                    <a:pt x="1226" y="774"/>
                    <a:pt x="1599" y="587"/>
                    <a:pt x="1599" y="401"/>
                  </a:cubicBezTo>
                  <a:cubicBezTo>
                    <a:pt x="1599" y="187"/>
                    <a:pt x="1226" y="1"/>
                    <a:pt x="80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2777755" y="5978208"/>
              <a:ext cx="146747" cy="36433"/>
            </a:xfrm>
            <a:custGeom>
              <a:avLst/>
              <a:gdLst/>
              <a:ahLst/>
              <a:cxnLst/>
              <a:rect l="l" t="t" r="r" b="b"/>
              <a:pathLst>
                <a:path w="3331" h="827" extrusionOk="0">
                  <a:moveTo>
                    <a:pt x="1679" y="1"/>
                  </a:moveTo>
                  <a:cubicBezTo>
                    <a:pt x="746" y="1"/>
                    <a:pt x="0" y="187"/>
                    <a:pt x="0" y="427"/>
                  </a:cubicBezTo>
                  <a:cubicBezTo>
                    <a:pt x="0" y="667"/>
                    <a:pt x="746" y="827"/>
                    <a:pt x="1679" y="827"/>
                  </a:cubicBezTo>
                  <a:cubicBezTo>
                    <a:pt x="2585" y="827"/>
                    <a:pt x="3331" y="667"/>
                    <a:pt x="3331" y="427"/>
                  </a:cubicBezTo>
                  <a:cubicBezTo>
                    <a:pt x="3331" y="187"/>
                    <a:pt x="2585" y="1"/>
                    <a:pt x="1679"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7657551" y="5844413"/>
              <a:ext cx="120975" cy="32909"/>
            </a:xfrm>
            <a:custGeom>
              <a:avLst/>
              <a:gdLst/>
              <a:ahLst/>
              <a:cxnLst/>
              <a:rect l="l" t="t" r="r" b="b"/>
              <a:pathLst>
                <a:path w="2746" h="747" extrusionOk="0">
                  <a:moveTo>
                    <a:pt x="1360" y="0"/>
                  </a:moveTo>
                  <a:cubicBezTo>
                    <a:pt x="614" y="0"/>
                    <a:pt x="1" y="160"/>
                    <a:pt x="1" y="373"/>
                  </a:cubicBezTo>
                  <a:cubicBezTo>
                    <a:pt x="1" y="586"/>
                    <a:pt x="614" y="746"/>
                    <a:pt x="1360" y="746"/>
                  </a:cubicBezTo>
                  <a:cubicBezTo>
                    <a:pt x="2132" y="746"/>
                    <a:pt x="2745" y="586"/>
                    <a:pt x="2745" y="373"/>
                  </a:cubicBezTo>
                  <a:cubicBezTo>
                    <a:pt x="2745" y="160"/>
                    <a:pt x="2132" y="0"/>
                    <a:pt x="136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7864169" y="5877278"/>
              <a:ext cx="70488" cy="32909"/>
            </a:xfrm>
            <a:custGeom>
              <a:avLst/>
              <a:gdLst/>
              <a:ahLst/>
              <a:cxnLst/>
              <a:rect l="l" t="t" r="r" b="b"/>
              <a:pathLst>
                <a:path w="1600" h="747" extrusionOk="0">
                  <a:moveTo>
                    <a:pt x="800" y="0"/>
                  </a:moveTo>
                  <a:cubicBezTo>
                    <a:pt x="347" y="0"/>
                    <a:pt x="0" y="160"/>
                    <a:pt x="0" y="373"/>
                  </a:cubicBezTo>
                  <a:cubicBezTo>
                    <a:pt x="0" y="586"/>
                    <a:pt x="347" y="746"/>
                    <a:pt x="800" y="746"/>
                  </a:cubicBezTo>
                  <a:cubicBezTo>
                    <a:pt x="1226" y="746"/>
                    <a:pt x="1599" y="586"/>
                    <a:pt x="1599" y="373"/>
                  </a:cubicBezTo>
                  <a:cubicBezTo>
                    <a:pt x="1599" y="160"/>
                    <a:pt x="1226" y="0"/>
                    <a:pt x="80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7571864" y="6016976"/>
              <a:ext cx="145602" cy="36433"/>
            </a:xfrm>
            <a:custGeom>
              <a:avLst/>
              <a:gdLst/>
              <a:ahLst/>
              <a:cxnLst/>
              <a:rect l="l" t="t" r="r" b="b"/>
              <a:pathLst>
                <a:path w="3305" h="827" extrusionOk="0">
                  <a:moveTo>
                    <a:pt x="1653" y="0"/>
                  </a:moveTo>
                  <a:cubicBezTo>
                    <a:pt x="720" y="0"/>
                    <a:pt x="1" y="187"/>
                    <a:pt x="1" y="400"/>
                  </a:cubicBezTo>
                  <a:cubicBezTo>
                    <a:pt x="1" y="640"/>
                    <a:pt x="720" y="826"/>
                    <a:pt x="1653" y="826"/>
                  </a:cubicBezTo>
                  <a:cubicBezTo>
                    <a:pt x="2559" y="826"/>
                    <a:pt x="3305" y="640"/>
                    <a:pt x="3305" y="400"/>
                  </a:cubicBezTo>
                  <a:cubicBezTo>
                    <a:pt x="3305" y="187"/>
                    <a:pt x="2559" y="0"/>
                    <a:pt x="165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a:off x="4148835" y="4661140"/>
              <a:ext cx="117407" cy="21146"/>
            </a:xfrm>
            <a:custGeom>
              <a:avLst/>
              <a:gdLst/>
              <a:ahLst/>
              <a:cxnLst/>
              <a:rect l="l" t="t" r="r" b="b"/>
              <a:pathLst>
                <a:path w="2665" h="480" extrusionOk="0">
                  <a:moveTo>
                    <a:pt x="1333" y="0"/>
                  </a:moveTo>
                  <a:cubicBezTo>
                    <a:pt x="587" y="0"/>
                    <a:pt x="0" y="107"/>
                    <a:pt x="0" y="240"/>
                  </a:cubicBezTo>
                  <a:cubicBezTo>
                    <a:pt x="0" y="373"/>
                    <a:pt x="587" y="480"/>
                    <a:pt x="1333" y="480"/>
                  </a:cubicBezTo>
                  <a:cubicBezTo>
                    <a:pt x="2052" y="480"/>
                    <a:pt x="2665" y="373"/>
                    <a:pt x="2665" y="240"/>
                  </a:cubicBezTo>
                  <a:cubicBezTo>
                    <a:pt x="2665" y="107"/>
                    <a:pt x="2052" y="0"/>
                    <a:pt x="133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a:off x="4012661" y="4722156"/>
              <a:ext cx="69299" cy="32909"/>
            </a:xfrm>
            <a:custGeom>
              <a:avLst/>
              <a:gdLst/>
              <a:ahLst/>
              <a:cxnLst/>
              <a:rect l="l" t="t" r="r" b="b"/>
              <a:pathLst>
                <a:path w="1573" h="747" extrusionOk="0">
                  <a:moveTo>
                    <a:pt x="773" y="1"/>
                  </a:moveTo>
                  <a:cubicBezTo>
                    <a:pt x="347" y="1"/>
                    <a:pt x="0" y="161"/>
                    <a:pt x="0" y="374"/>
                  </a:cubicBezTo>
                  <a:cubicBezTo>
                    <a:pt x="0" y="587"/>
                    <a:pt x="347" y="747"/>
                    <a:pt x="773" y="747"/>
                  </a:cubicBezTo>
                  <a:cubicBezTo>
                    <a:pt x="1226" y="747"/>
                    <a:pt x="1573" y="587"/>
                    <a:pt x="1573" y="374"/>
                  </a:cubicBezTo>
                  <a:cubicBezTo>
                    <a:pt x="1573" y="161"/>
                    <a:pt x="1226"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a:off x="4266197" y="4750351"/>
              <a:ext cx="89299" cy="10617"/>
            </a:xfrm>
            <a:custGeom>
              <a:avLst/>
              <a:gdLst/>
              <a:ahLst/>
              <a:cxnLst/>
              <a:rect l="l" t="t" r="r" b="b"/>
              <a:pathLst>
                <a:path w="2027" h="241" extrusionOk="0">
                  <a:moveTo>
                    <a:pt x="1014" y="0"/>
                  </a:moveTo>
                  <a:cubicBezTo>
                    <a:pt x="454" y="0"/>
                    <a:pt x="1" y="54"/>
                    <a:pt x="1" y="107"/>
                  </a:cubicBezTo>
                  <a:cubicBezTo>
                    <a:pt x="1" y="187"/>
                    <a:pt x="454" y="240"/>
                    <a:pt x="1014" y="240"/>
                  </a:cubicBezTo>
                  <a:cubicBezTo>
                    <a:pt x="1573" y="240"/>
                    <a:pt x="2026" y="187"/>
                    <a:pt x="2026" y="107"/>
                  </a:cubicBezTo>
                  <a:cubicBezTo>
                    <a:pt x="2026" y="54"/>
                    <a:pt x="1573" y="0"/>
                    <a:pt x="1014"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2015868" y="4705723"/>
              <a:ext cx="119786" cy="32909"/>
            </a:xfrm>
            <a:custGeom>
              <a:avLst/>
              <a:gdLst/>
              <a:ahLst/>
              <a:cxnLst/>
              <a:rect l="l" t="t" r="r" b="b"/>
              <a:pathLst>
                <a:path w="2719" h="747" extrusionOk="0">
                  <a:moveTo>
                    <a:pt x="1360" y="1"/>
                  </a:moveTo>
                  <a:cubicBezTo>
                    <a:pt x="614" y="1"/>
                    <a:pt x="1" y="161"/>
                    <a:pt x="1" y="374"/>
                  </a:cubicBezTo>
                  <a:cubicBezTo>
                    <a:pt x="1" y="587"/>
                    <a:pt x="614" y="747"/>
                    <a:pt x="1360" y="747"/>
                  </a:cubicBezTo>
                  <a:cubicBezTo>
                    <a:pt x="2106" y="747"/>
                    <a:pt x="2719" y="587"/>
                    <a:pt x="2719" y="374"/>
                  </a:cubicBezTo>
                  <a:cubicBezTo>
                    <a:pt x="2719" y="161"/>
                    <a:pt x="2106" y="1"/>
                    <a:pt x="136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2301124" y="4839563"/>
              <a:ext cx="70488" cy="34099"/>
            </a:xfrm>
            <a:custGeom>
              <a:avLst/>
              <a:gdLst/>
              <a:ahLst/>
              <a:cxnLst/>
              <a:rect l="l" t="t" r="r" b="b"/>
              <a:pathLst>
                <a:path w="1600" h="774" extrusionOk="0">
                  <a:moveTo>
                    <a:pt x="800" y="0"/>
                  </a:moveTo>
                  <a:cubicBezTo>
                    <a:pt x="347" y="0"/>
                    <a:pt x="1" y="187"/>
                    <a:pt x="1" y="373"/>
                  </a:cubicBezTo>
                  <a:cubicBezTo>
                    <a:pt x="1" y="587"/>
                    <a:pt x="347" y="773"/>
                    <a:pt x="800" y="773"/>
                  </a:cubicBezTo>
                  <a:cubicBezTo>
                    <a:pt x="1227" y="773"/>
                    <a:pt x="1600" y="587"/>
                    <a:pt x="1600" y="373"/>
                  </a:cubicBezTo>
                  <a:cubicBezTo>
                    <a:pt x="1600" y="187"/>
                    <a:pt x="1227" y="0"/>
                    <a:pt x="80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2001814" y="4906482"/>
              <a:ext cx="146747" cy="36433"/>
            </a:xfrm>
            <a:custGeom>
              <a:avLst/>
              <a:gdLst/>
              <a:ahLst/>
              <a:cxnLst/>
              <a:rect l="l" t="t" r="r" b="b"/>
              <a:pathLst>
                <a:path w="3331" h="827" extrusionOk="0">
                  <a:moveTo>
                    <a:pt x="1679" y="0"/>
                  </a:moveTo>
                  <a:cubicBezTo>
                    <a:pt x="746" y="0"/>
                    <a:pt x="0" y="187"/>
                    <a:pt x="0" y="400"/>
                  </a:cubicBezTo>
                  <a:cubicBezTo>
                    <a:pt x="0" y="640"/>
                    <a:pt x="746" y="826"/>
                    <a:pt x="1679" y="826"/>
                  </a:cubicBezTo>
                  <a:cubicBezTo>
                    <a:pt x="2585" y="826"/>
                    <a:pt x="3331" y="640"/>
                    <a:pt x="3331" y="400"/>
                  </a:cubicBezTo>
                  <a:cubicBezTo>
                    <a:pt x="3331" y="187"/>
                    <a:pt x="2585" y="0"/>
                    <a:pt x="1679"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8"/>
            <p:cNvSpPr/>
            <p:nvPr/>
          </p:nvSpPr>
          <p:spPr>
            <a:xfrm>
              <a:off x="2025296" y="5324388"/>
              <a:ext cx="68109" cy="20001"/>
            </a:xfrm>
            <a:custGeom>
              <a:avLst/>
              <a:gdLst/>
              <a:ahLst/>
              <a:cxnLst/>
              <a:rect l="l" t="t" r="r" b="b"/>
              <a:pathLst>
                <a:path w="1546" h="454" extrusionOk="0">
                  <a:moveTo>
                    <a:pt x="773" y="0"/>
                  </a:moveTo>
                  <a:cubicBezTo>
                    <a:pt x="346" y="0"/>
                    <a:pt x="0" y="107"/>
                    <a:pt x="0" y="240"/>
                  </a:cubicBezTo>
                  <a:cubicBezTo>
                    <a:pt x="0" y="373"/>
                    <a:pt x="346" y="453"/>
                    <a:pt x="773" y="453"/>
                  </a:cubicBezTo>
                  <a:cubicBezTo>
                    <a:pt x="1199" y="453"/>
                    <a:pt x="1546" y="373"/>
                    <a:pt x="1546" y="240"/>
                  </a:cubicBezTo>
                  <a:cubicBezTo>
                    <a:pt x="1546" y="107"/>
                    <a:pt x="1199" y="0"/>
                    <a:pt x="77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a:off x="2144993" y="5344345"/>
              <a:ext cx="128024" cy="54011"/>
            </a:xfrm>
            <a:custGeom>
              <a:avLst/>
              <a:gdLst/>
              <a:ahLst/>
              <a:cxnLst/>
              <a:rect l="l" t="t" r="r" b="b"/>
              <a:pathLst>
                <a:path w="2906" h="1226" extrusionOk="0">
                  <a:moveTo>
                    <a:pt x="1440" y="0"/>
                  </a:moveTo>
                  <a:cubicBezTo>
                    <a:pt x="667" y="0"/>
                    <a:pt x="1" y="293"/>
                    <a:pt x="1" y="613"/>
                  </a:cubicBezTo>
                  <a:cubicBezTo>
                    <a:pt x="1" y="933"/>
                    <a:pt x="667" y="1226"/>
                    <a:pt x="1440" y="1226"/>
                  </a:cubicBezTo>
                  <a:cubicBezTo>
                    <a:pt x="2239" y="1226"/>
                    <a:pt x="2905" y="933"/>
                    <a:pt x="2905" y="613"/>
                  </a:cubicBezTo>
                  <a:cubicBezTo>
                    <a:pt x="2905" y="293"/>
                    <a:pt x="2239" y="0"/>
                    <a:pt x="1440"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2072214" y="5424128"/>
              <a:ext cx="45861" cy="14142"/>
            </a:xfrm>
            <a:custGeom>
              <a:avLst/>
              <a:gdLst/>
              <a:ahLst/>
              <a:cxnLst/>
              <a:rect l="l" t="t" r="r" b="b"/>
              <a:pathLst>
                <a:path w="1041" h="321" extrusionOk="0">
                  <a:moveTo>
                    <a:pt x="534" y="1"/>
                  </a:moveTo>
                  <a:cubicBezTo>
                    <a:pt x="241" y="1"/>
                    <a:pt x="1" y="81"/>
                    <a:pt x="1" y="161"/>
                  </a:cubicBezTo>
                  <a:cubicBezTo>
                    <a:pt x="1" y="241"/>
                    <a:pt x="241" y="321"/>
                    <a:pt x="534" y="321"/>
                  </a:cubicBezTo>
                  <a:cubicBezTo>
                    <a:pt x="800" y="321"/>
                    <a:pt x="1040" y="241"/>
                    <a:pt x="1040" y="161"/>
                  </a:cubicBezTo>
                  <a:cubicBezTo>
                    <a:pt x="1040" y="81"/>
                    <a:pt x="800" y="1"/>
                    <a:pt x="53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2534748" y="5474615"/>
              <a:ext cx="54055" cy="20001"/>
            </a:xfrm>
            <a:custGeom>
              <a:avLst/>
              <a:gdLst/>
              <a:ahLst/>
              <a:cxnLst/>
              <a:rect l="l" t="t" r="r" b="b"/>
              <a:pathLst>
                <a:path w="1227" h="454" extrusionOk="0">
                  <a:moveTo>
                    <a:pt x="613" y="1"/>
                  </a:moveTo>
                  <a:cubicBezTo>
                    <a:pt x="267" y="1"/>
                    <a:pt x="0" y="107"/>
                    <a:pt x="0" y="241"/>
                  </a:cubicBezTo>
                  <a:cubicBezTo>
                    <a:pt x="0" y="374"/>
                    <a:pt x="267" y="454"/>
                    <a:pt x="613" y="454"/>
                  </a:cubicBezTo>
                  <a:cubicBezTo>
                    <a:pt x="960" y="454"/>
                    <a:pt x="1226" y="374"/>
                    <a:pt x="1226" y="241"/>
                  </a:cubicBezTo>
                  <a:cubicBezTo>
                    <a:pt x="1226" y="107"/>
                    <a:pt x="960" y="1"/>
                    <a:pt x="6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1230543" y="4976882"/>
              <a:ext cx="117451" cy="21190"/>
            </a:xfrm>
            <a:custGeom>
              <a:avLst/>
              <a:gdLst/>
              <a:ahLst/>
              <a:cxnLst/>
              <a:rect l="l" t="t" r="r" b="b"/>
              <a:pathLst>
                <a:path w="2666" h="481" extrusionOk="0">
                  <a:moveTo>
                    <a:pt x="1333" y="1"/>
                  </a:moveTo>
                  <a:cubicBezTo>
                    <a:pt x="587" y="1"/>
                    <a:pt x="1" y="108"/>
                    <a:pt x="1" y="241"/>
                  </a:cubicBezTo>
                  <a:cubicBezTo>
                    <a:pt x="1" y="374"/>
                    <a:pt x="587" y="481"/>
                    <a:pt x="1333" y="481"/>
                  </a:cubicBezTo>
                  <a:cubicBezTo>
                    <a:pt x="2079" y="481"/>
                    <a:pt x="2665" y="374"/>
                    <a:pt x="2665" y="241"/>
                  </a:cubicBezTo>
                  <a:cubicBezTo>
                    <a:pt x="2665" y="108"/>
                    <a:pt x="2079" y="1"/>
                    <a:pt x="133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1373766" y="5030893"/>
              <a:ext cx="69299" cy="34099"/>
            </a:xfrm>
            <a:custGeom>
              <a:avLst/>
              <a:gdLst/>
              <a:ahLst/>
              <a:cxnLst/>
              <a:rect l="l" t="t" r="r" b="b"/>
              <a:pathLst>
                <a:path w="1573" h="774" extrusionOk="0">
                  <a:moveTo>
                    <a:pt x="773" y="1"/>
                  </a:moveTo>
                  <a:cubicBezTo>
                    <a:pt x="347" y="1"/>
                    <a:pt x="1" y="187"/>
                    <a:pt x="1" y="400"/>
                  </a:cubicBezTo>
                  <a:cubicBezTo>
                    <a:pt x="1" y="587"/>
                    <a:pt x="347" y="773"/>
                    <a:pt x="773" y="773"/>
                  </a:cubicBezTo>
                  <a:cubicBezTo>
                    <a:pt x="1200" y="773"/>
                    <a:pt x="1573" y="587"/>
                    <a:pt x="1573" y="400"/>
                  </a:cubicBezTo>
                  <a:cubicBezTo>
                    <a:pt x="1573" y="187"/>
                    <a:pt x="1200"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230543" y="5283285"/>
              <a:ext cx="89255" cy="9428"/>
            </a:xfrm>
            <a:custGeom>
              <a:avLst/>
              <a:gdLst/>
              <a:ahLst/>
              <a:cxnLst/>
              <a:rect l="l" t="t" r="r" b="b"/>
              <a:pathLst>
                <a:path w="2026" h="214" extrusionOk="0">
                  <a:moveTo>
                    <a:pt x="1013" y="0"/>
                  </a:moveTo>
                  <a:cubicBezTo>
                    <a:pt x="454" y="0"/>
                    <a:pt x="1" y="54"/>
                    <a:pt x="1" y="107"/>
                  </a:cubicBezTo>
                  <a:cubicBezTo>
                    <a:pt x="1" y="187"/>
                    <a:pt x="454" y="214"/>
                    <a:pt x="1013" y="214"/>
                  </a:cubicBezTo>
                  <a:cubicBezTo>
                    <a:pt x="1573" y="214"/>
                    <a:pt x="2026" y="187"/>
                    <a:pt x="2026" y="107"/>
                  </a:cubicBezTo>
                  <a:cubicBezTo>
                    <a:pt x="2026" y="54"/>
                    <a:pt x="1573" y="0"/>
                    <a:pt x="101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1669595" y="6069798"/>
              <a:ext cx="93969" cy="41103"/>
            </a:xfrm>
            <a:custGeom>
              <a:avLst/>
              <a:gdLst/>
              <a:ahLst/>
              <a:cxnLst/>
              <a:rect l="l" t="t" r="r" b="b"/>
              <a:pathLst>
                <a:path w="2133" h="933" extrusionOk="0">
                  <a:moveTo>
                    <a:pt x="1066" y="0"/>
                  </a:moveTo>
                  <a:cubicBezTo>
                    <a:pt x="480" y="0"/>
                    <a:pt x="0" y="213"/>
                    <a:pt x="0" y="453"/>
                  </a:cubicBezTo>
                  <a:cubicBezTo>
                    <a:pt x="0" y="720"/>
                    <a:pt x="480" y="933"/>
                    <a:pt x="1066" y="933"/>
                  </a:cubicBezTo>
                  <a:cubicBezTo>
                    <a:pt x="1652" y="933"/>
                    <a:pt x="2132" y="720"/>
                    <a:pt x="2132" y="453"/>
                  </a:cubicBezTo>
                  <a:cubicBezTo>
                    <a:pt x="2132" y="213"/>
                    <a:pt x="1652" y="0"/>
                    <a:pt x="1066"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940155" y="5745774"/>
              <a:ext cx="68153" cy="20001"/>
            </a:xfrm>
            <a:custGeom>
              <a:avLst/>
              <a:gdLst/>
              <a:ahLst/>
              <a:cxnLst/>
              <a:rect l="l" t="t" r="r" b="b"/>
              <a:pathLst>
                <a:path w="1547" h="454" extrusionOk="0">
                  <a:moveTo>
                    <a:pt x="774" y="1"/>
                  </a:moveTo>
                  <a:cubicBezTo>
                    <a:pt x="347" y="1"/>
                    <a:pt x="1" y="108"/>
                    <a:pt x="1" y="214"/>
                  </a:cubicBezTo>
                  <a:cubicBezTo>
                    <a:pt x="1" y="347"/>
                    <a:pt x="347" y="454"/>
                    <a:pt x="774" y="454"/>
                  </a:cubicBezTo>
                  <a:cubicBezTo>
                    <a:pt x="1200" y="454"/>
                    <a:pt x="1546" y="347"/>
                    <a:pt x="1546" y="214"/>
                  </a:cubicBezTo>
                  <a:cubicBezTo>
                    <a:pt x="1546" y="108"/>
                    <a:pt x="1200" y="1"/>
                    <a:pt x="77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5761732" y="5765731"/>
              <a:ext cx="126834" cy="52866"/>
            </a:xfrm>
            <a:custGeom>
              <a:avLst/>
              <a:gdLst/>
              <a:ahLst/>
              <a:cxnLst/>
              <a:rect l="l" t="t" r="r" b="b"/>
              <a:pathLst>
                <a:path w="2879" h="1200" extrusionOk="0">
                  <a:moveTo>
                    <a:pt x="1440" y="1"/>
                  </a:moveTo>
                  <a:cubicBezTo>
                    <a:pt x="640" y="1"/>
                    <a:pt x="1" y="267"/>
                    <a:pt x="1" y="614"/>
                  </a:cubicBezTo>
                  <a:cubicBezTo>
                    <a:pt x="1" y="934"/>
                    <a:pt x="640" y="1200"/>
                    <a:pt x="1440" y="1200"/>
                  </a:cubicBezTo>
                  <a:cubicBezTo>
                    <a:pt x="2239" y="1200"/>
                    <a:pt x="2879" y="934"/>
                    <a:pt x="2879" y="614"/>
                  </a:cubicBezTo>
                  <a:cubicBezTo>
                    <a:pt x="2879" y="267"/>
                    <a:pt x="2239" y="1"/>
                    <a:pt x="1440"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5915528" y="5845558"/>
              <a:ext cx="45817" cy="12952"/>
            </a:xfrm>
            <a:custGeom>
              <a:avLst/>
              <a:gdLst/>
              <a:ahLst/>
              <a:cxnLst/>
              <a:rect l="l" t="t" r="r" b="b"/>
              <a:pathLst>
                <a:path w="1040" h="294" extrusionOk="0">
                  <a:moveTo>
                    <a:pt x="507" y="1"/>
                  </a:moveTo>
                  <a:cubicBezTo>
                    <a:pt x="240" y="1"/>
                    <a:pt x="0" y="54"/>
                    <a:pt x="0" y="134"/>
                  </a:cubicBezTo>
                  <a:cubicBezTo>
                    <a:pt x="0" y="241"/>
                    <a:pt x="240" y="294"/>
                    <a:pt x="507" y="294"/>
                  </a:cubicBezTo>
                  <a:cubicBezTo>
                    <a:pt x="800" y="294"/>
                    <a:pt x="1040" y="241"/>
                    <a:pt x="1040" y="134"/>
                  </a:cubicBezTo>
                  <a:cubicBezTo>
                    <a:pt x="1040" y="54"/>
                    <a:pt x="800" y="1"/>
                    <a:pt x="507"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8"/>
            <p:cNvSpPr/>
            <p:nvPr/>
          </p:nvSpPr>
          <p:spPr>
            <a:xfrm>
              <a:off x="5538726" y="5745774"/>
              <a:ext cx="55201" cy="20001"/>
            </a:xfrm>
            <a:custGeom>
              <a:avLst/>
              <a:gdLst/>
              <a:ahLst/>
              <a:cxnLst/>
              <a:rect l="l" t="t" r="r" b="b"/>
              <a:pathLst>
                <a:path w="1253" h="454" extrusionOk="0">
                  <a:moveTo>
                    <a:pt x="613" y="1"/>
                  </a:moveTo>
                  <a:cubicBezTo>
                    <a:pt x="293" y="1"/>
                    <a:pt x="0" y="108"/>
                    <a:pt x="0" y="214"/>
                  </a:cubicBezTo>
                  <a:cubicBezTo>
                    <a:pt x="0" y="347"/>
                    <a:pt x="293" y="454"/>
                    <a:pt x="613" y="454"/>
                  </a:cubicBezTo>
                  <a:cubicBezTo>
                    <a:pt x="959" y="454"/>
                    <a:pt x="1252" y="347"/>
                    <a:pt x="1252" y="214"/>
                  </a:cubicBezTo>
                  <a:cubicBezTo>
                    <a:pt x="1252" y="108"/>
                    <a:pt x="959" y="1"/>
                    <a:pt x="61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8"/>
            <p:cNvSpPr/>
            <p:nvPr/>
          </p:nvSpPr>
          <p:spPr>
            <a:xfrm>
              <a:off x="7145764" y="5292668"/>
              <a:ext cx="111547" cy="34099"/>
            </a:xfrm>
            <a:custGeom>
              <a:avLst/>
              <a:gdLst/>
              <a:ahLst/>
              <a:cxnLst/>
              <a:rect l="l" t="t" r="r" b="b"/>
              <a:pathLst>
                <a:path w="2532" h="774" extrusionOk="0">
                  <a:moveTo>
                    <a:pt x="1253" y="1"/>
                  </a:moveTo>
                  <a:cubicBezTo>
                    <a:pt x="560" y="1"/>
                    <a:pt x="0" y="187"/>
                    <a:pt x="0" y="400"/>
                  </a:cubicBezTo>
                  <a:cubicBezTo>
                    <a:pt x="0" y="614"/>
                    <a:pt x="560" y="773"/>
                    <a:pt x="1253" y="773"/>
                  </a:cubicBezTo>
                  <a:cubicBezTo>
                    <a:pt x="1972" y="773"/>
                    <a:pt x="2532" y="614"/>
                    <a:pt x="2532" y="400"/>
                  </a:cubicBezTo>
                  <a:cubicBezTo>
                    <a:pt x="2532" y="187"/>
                    <a:pt x="1972" y="1"/>
                    <a:pt x="125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8"/>
            <p:cNvSpPr/>
            <p:nvPr/>
          </p:nvSpPr>
          <p:spPr>
            <a:xfrm>
              <a:off x="7386393" y="5371306"/>
              <a:ext cx="59915" cy="10617"/>
            </a:xfrm>
            <a:custGeom>
              <a:avLst/>
              <a:gdLst/>
              <a:ahLst/>
              <a:cxnLst/>
              <a:rect l="l" t="t" r="r" b="b"/>
              <a:pathLst>
                <a:path w="1360" h="241" extrusionOk="0">
                  <a:moveTo>
                    <a:pt x="693" y="1"/>
                  </a:moveTo>
                  <a:cubicBezTo>
                    <a:pt x="294" y="1"/>
                    <a:pt x="1" y="54"/>
                    <a:pt x="1" y="108"/>
                  </a:cubicBezTo>
                  <a:cubicBezTo>
                    <a:pt x="1" y="187"/>
                    <a:pt x="294" y="241"/>
                    <a:pt x="693" y="241"/>
                  </a:cubicBezTo>
                  <a:cubicBezTo>
                    <a:pt x="1066" y="241"/>
                    <a:pt x="1360" y="187"/>
                    <a:pt x="1360" y="108"/>
                  </a:cubicBezTo>
                  <a:cubicBezTo>
                    <a:pt x="1360" y="54"/>
                    <a:pt x="1066" y="1"/>
                    <a:pt x="69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8"/>
            <p:cNvSpPr/>
            <p:nvPr/>
          </p:nvSpPr>
          <p:spPr>
            <a:xfrm>
              <a:off x="5056235" y="4927584"/>
              <a:ext cx="68153" cy="20001"/>
            </a:xfrm>
            <a:custGeom>
              <a:avLst/>
              <a:gdLst/>
              <a:ahLst/>
              <a:cxnLst/>
              <a:rect l="l" t="t" r="r" b="b"/>
              <a:pathLst>
                <a:path w="1547" h="454" extrusionOk="0">
                  <a:moveTo>
                    <a:pt x="773" y="1"/>
                  </a:moveTo>
                  <a:cubicBezTo>
                    <a:pt x="347" y="1"/>
                    <a:pt x="1" y="107"/>
                    <a:pt x="1" y="241"/>
                  </a:cubicBezTo>
                  <a:cubicBezTo>
                    <a:pt x="1" y="374"/>
                    <a:pt x="347" y="454"/>
                    <a:pt x="773" y="454"/>
                  </a:cubicBezTo>
                  <a:cubicBezTo>
                    <a:pt x="1200" y="454"/>
                    <a:pt x="1546" y="374"/>
                    <a:pt x="1546" y="241"/>
                  </a:cubicBezTo>
                  <a:cubicBezTo>
                    <a:pt x="1546" y="107"/>
                    <a:pt x="1200" y="1"/>
                    <a:pt x="773"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4877813" y="4947541"/>
              <a:ext cx="126834" cy="54055"/>
            </a:xfrm>
            <a:custGeom>
              <a:avLst/>
              <a:gdLst/>
              <a:ahLst/>
              <a:cxnLst/>
              <a:rect l="l" t="t" r="r" b="b"/>
              <a:pathLst>
                <a:path w="2879" h="1227" extrusionOk="0">
                  <a:moveTo>
                    <a:pt x="1439" y="1"/>
                  </a:moveTo>
                  <a:cubicBezTo>
                    <a:pt x="640" y="1"/>
                    <a:pt x="0" y="294"/>
                    <a:pt x="0" y="614"/>
                  </a:cubicBezTo>
                  <a:cubicBezTo>
                    <a:pt x="0" y="933"/>
                    <a:pt x="640" y="1227"/>
                    <a:pt x="1439" y="1227"/>
                  </a:cubicBezTo>
                  <a:cubicBezTo>
                    <a:pt x="2239" y="1227"/>
                    <a:pt x="2878" y="933"/>
                    <a:pt x="2878" y="614"/>
                  </a:cubicBezTo>
                  <a:cubicBezTo>
                    <a:pt x="2878" y="294"/>
                    <a:pt x="2239" y="1"/>
                    <a:pt x="1439"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8"/>
            <p:cNvSpPr/>
            <p:nvPr/>
          </p:nvSpPr>
          <p:spPr>
            <a:xfrm>
              <a:off x="5031609" y="5027369"/>
              <a:ext cx="45817" cy="14142"/>
            </a:xfrm>
            <a:custGeom>
              <a:avLst/>
              <a:gdLst/>
              <a:ahLst/>
              <a:cxnLst/>
              <a:rect l="l" t="t" r="r" b="b"/>
              <a:pathLst>
                <a:path w="1040" h="321" extrusionOk="0">
                  <a:moveTo>
                    <a:pt x="506" y="1"/>
                  </a:moveTo>
                  <a:cubicBezTo>
                    <a:pt x="240" y="1"/>
                    <a:pt x="0" y="81"/>
                    <a:pt x="0" y="161"/>
                  </a:cubicBezTo>
                  <a:cubicBezTo>
                    <a:pt x="0" y="241"/>
                    <a:pt x="240" y="320"/>
                    <a:pt x="506" y="320"/>
                  </a:cubicBezTo>
                  <a:cubicBezTo>
                    <a:pt x="799" y="320"/>
                    <a:pt x="1039" y="241"/>
                    <a:pt x="1039" y="161"/>
                  </a:cubicBezTo>
                  <a:cubicBezTo>
                    <a:pt x="1039" y="81"/>
                    <a:pt x="799" y="1"/>
                    <a:pt x="506"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8"/>
            <p:cNvSpPr/>
            <p:nvPr/>
          </p:nvSpPr>
          <p:spPr>
            <a:xfrm>
              <a:off x="7784341" y="4634134"/>
              <a:ext cx="111547" cy="34099"/>
            </a:xfrm>
            <a:custGeom>
              <a:avLst/>
              <a:gdLst/>
              <a:ahLst/>
              <a:cxnLst/>
              <a:rect l="l" t="t" r="r" b="b"/>
              <a:pathLst>
                <a:path w="2532" h="774" extrusionOk="0">
                  <a:moveTo>
                    <a:pt x="1253" y="0"/>
                  </a:moveTo>
                  <a:cubicBezTo>
                    <a:pt x="560" y="0"/>
                    <a:pt x="1" y="160"/>
                    <a:pt x="1" y="373"/>
                  </a:cubicBezTo>
                  <a:cubicBezTo>
                    <a:pt x="1" y="587"/>
                    <a:pt x="560" y="773"/>
                    <a:pt x="1253" y="773"/>
                  </a:cubicBezTo>
                  <a:cubicBezTo>
                    <a:pt x="1972" y="773"/>
                    <a:pt x="2532" y="587"/>
                    <a:pt x="2532" y="373"/>
                  </a:cubicBezTo>
                  <a:cubicBezTo>
                    <a:pt x="2532" y="160"/>
                    <a:pt x="1972" y="0"/>
                    <a:pt x="1253"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8024970" y="4712772"/>
              <a:ext cx="59915" cy="9428"/>
            </a:xfrm>
            <a:custGeom>
              <a:avLst/>
              <a:gdLst/>
              <a:ahLst/>
              <a:cxnLst/>
              <a:rect l="l" t="t" r="r" b="b"/>
              <a:pathLst>
                <a:path w="1360" h="214" extrusionOk="0">
                  <a:moveTo>
                    <a:pt x="667" y="1"/>
                  </a:moveTo>
                  <a:cubicBezTo>
                    <a:pt x="294" y="1"/>
                    <a:pt x="1" y="54"/>
                    <a:pt x="1" y="107"/>
                  </a:cubicBezTo>
                  <a:cubicBezTo>
                    <a:pt x="1" y="161"/>
                    <a:pt x="294" y="214"/>
                    <a:pt x="667" y="214"/>
                  </a:cubicBezTo>
                  <a:cubicBezTo>
                    <a:pt x="1067" y="214"/>
                    <a:pt x="1360" y="161"/>
                    <a:pt x="1360" y="107"/>
                  </a:cubicBezTo>
                  <a:cubicBezTo>
                    <a:pt x="1360" y="54"/>
                    <a:pt x="1067" y="1"/>
                    <a:pt x="667"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8"/>
            <p:cNvSpPr/>
            <p:nvPr/>
          </p:nvSpPr>
          <p:spPr>
            <a:xfrm>
              <a:off x="120049" y="5062613"/>
              <a:ext cx="8514246" cy="413236"/>
            </a:xfrm>
            <a:custGeom>
              <a:avLst/>
              <a:gdLst/>
              <a:ahLst/>
              <a:cxnLst/>
              <a:rect l="l" t="t" r="r" b="b"/>
              <a:pathLst>
                <a:path w="193264" h="9380" extrusionOk="0">
                  <a:moveTo>
                    <a:pt x="96645" y="0"/>
                  </a:moveTo>
                  <a:cubicBezTo>
                    <a:pt x="43274" y="0"/>
                    <a:pt x="1" y="2078"/>
                    <a:pt x="1" y="4690"/>
                  </a:cubicBezTo>
                  <a:cubicBezTo>
                    <a:pt x="1" y="7274"/>
                    <a:pt x="43274" y="9379"/>
                    <a:pt x="96645" y="9379"/>
                  </a:cubicBezTo>
                  <a:cubicBezTo>
                    <a:pt x="150017" y="9379"/>
                    <a:pt x="193263" y="7274"/>
                    <a:pt x="193263" y="4690"/>
                  </a:cubicBezTo>
                  <a:cubicBezTo>
                    <a:pt x="193263" y="2078"/>
                    <a:pt x="150017" y="0"/>
                    <a:pt x="96645" y="0"/>
                  </a:cubicBezTo>
                  <a:close/>
                </a:path>
              </a:pathLst>
            </a:custGeom>
            <a:solidFill>
              <a:srgbClr val="3B3B3B">
                <a:alpha val="57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8"/>
            <p:cNvSpPr/>
            <p:nvPr/>
          </p:nvSpPr>
          <p:spPr>
            <a:xfrm>
              <a:off x="824400" y="4387602"/>
              <a:ext cx="7336788" cy="44"/>
            </a:xfrm>
            <a:custGeom>
              <a:avLst/>
              <a:gdLst/>
              <a:ahLst/>
              <a:cxnLst/>
              <a:rect l="l" t="t" r="r" b="b"/>
              <a:pathLst>
                <a:path w="166537" h="1" extrusionOk="0">
                  <a:moveTo>
                    <a:pt x="0" y="1"/>
                  </a:moveTo>
                  <a:lnTo>
                    <a:pt x="166537" y="1"/>
                  </a:lnTo>
                </a:path>
              </a:pathLst>
            </a:custGeom>
            <a:solidFill>
              <a:srgbClr val="D2D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824400" y="3173843"/>
              <a:ext cx="7336788" cy="1580077"/>
            </a:xfrm>
            <a:custGeom>
              <a:avLst/>
              <a:gdLst/>
              <a:ahLst/>
              <a:cxnLst/>
              <a:rect l="l" t="t" r="r" b="b"/>
              <a:pathLst>
                <a:path w="166537" h="35866" extrusionOk="0">
                  <a:moveTo>
                    <a:pt x="0" y="0"/>
                  </a:moveTo>
                  <a:lnTo>
                    <a:pt x="0" y="35865"/>
                  </a:lnTo>
                  <a:lnTo>
                    <a:pt x="166537" y="35865"/>
                  </a:lnTo>
                  <a:lnTo>
                    <a:pt x="166537" y="0"/>
                  </a:lnTo>
                  <a:close/>
                </a:path>
              </a:pathLst>
            </a:custGeom>
            <a:solidFill>
              <a:srgbClr val="2B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8"/>
            <p:cNvSpPr/>
            <p:nvPr/>
          </p:nvSpPr>
          <p:spPr>
            <a:xfrm>
              <a:off x="-638633" y="3683295"/>
              <a:ext cx="1632943" cy="1632899"/>
            </a:xfrm>
            <a:custGeom>
              <a:avLst/>
              <a:gdLst/>
              <a:ahLst/>
              <a:cxnLst/>
              <a:rect l="l" t="t" r="r" b="b"/>
              <a:pathLst>
                <a:path w="37066" h="37065" extrusionOk="0">
                  <a:moveTo>
                    <a:pt x="18546" y="0"/>
                  </a:moveTo>
                  <a:cubicBezTo>
                    <a:pt x="8314" y="0"/>
                    <a:pt x="1" y="8287"/>
                    <a:pt x="1" y="18519"/>
                  </a:cubicBezTo>
                  <a:cubicBezTo>
                    <a:pt x="1" y="28751"/>
                    <a:pt x="8314" y="37065"/>
                    <a:pt x="18546" y="37065"/>
                  </a:cubicBezTo>
                  <a:cubicBezTo>
                    <a:pt x="28778" y="37065"/>
                    <a:pt x="37065" y="28751"/>
                    <a:pt x="37065" y="18519"/>
                  </a:cubicBezTo>
                  <a:cubicBezTo>
                    <a:pt x="37065" y="8287"/>
                    <a:pt x="28778" y="0"/>
                    <a:pt x="185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8"/>
            <p:cNvSpPr/>
            <p:nvPr/>
          </p:nvSpPr>
          <p:spPr>
            <a:xfrm>
              <a:off x="-306414" y="4015514"/>
              <a:ext cx="968505" cy="967316"/>
            </a:xfrm>
            <a:custGeom>
              <a:avLst/>
              <a:gdLst/>
              <a:ahLst/>
              <a:cxnLst/>
              <a:rect l="l" t="t" r="r" b="b"/>
              <a:pathLst>
                <a:path w="21984" h="21957" extrusionOk="0">
                  <a:moveTo>
                    <a:pt x="11005" y="0"/>
                  </a:moveTo>
                  <a:cubicBezTo>
                    <a:pt x="4930" y="0"/>
                    <a:pt x="1" y="4903"/>
                    <a:pt x="1" y="10978"/>
                  </a:cubicBezTo>
                  <a:cubicBezTo>
                    <a:pt x="1" y="17053"/>
                    <a:pt x="4930" y="21956"/>
                    <a:pt x="11005" y="21956"/>
                  </a:cubicBezTo>
                  <a:cubicBezTo>
                    <a:pt x="17081" y="21956"/>
                    <a:pt x="21983" y="17053"/>
                    <a:pt x="21983" y="10978"/>
                  </a:cubicBezTo>
                  <a:cubicBezTo>
                    <a:pt x="21983" y="4903"/>
                    <a:pt x="17081" y="0"/>
                    <a:pt x="110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129137" y="4191558"/>
              <a:ext cx="615140" cy="615184"/>
            </a:xfrm>
            <a:custGeom>
              <a:avLst/>
              <a:gdLst/>
              <a:ahLst/>
              <a:cxnLst/>
              <a:rect l="l" t="t" r="r" b="b"/>
              <a:pathLst>
                <a:path w="13963" h="13964" extrusionOk="0">
                  <a:moveTo>
                    <a:pt x="6981" y="1"/>
                  </a:moveTo>
                  <a:cubicBezTo>
                    <a:pt x="3118" y="1"/>
                    <a:pt x="0" y="3118"/>
                    <a:pt x="0" y="6982"/>
                  </a:cubicBezTo>
                  <a:cubicBezTo>
                    <a:pt x="0" y="10846"/>
                    <a:pt x="3118" y="13963"/>
                    <a:pt x="6981" y="13963"/>
                  </a:cubicBezTo>
                  <a:cubicBezTo>
                    <a:pt x="10845" y="13963"/>
                    <a:pt x="13963" y="10846"/>
                    <a:pt x="13963" y="6982"/>
                  </a:cubicBezTo>
                  <a:cubicBezTo>
                    <a:pt x="13963" y="3118"/>
                    <a:pt x="10845" y="1"/>
                    <a:pt x="6981" y="1"/>
                  </a:cubicBezTo>
                  <a:close/>
                </a:path>
              </a:pathLst>
            </a:custGeom>
            <a:solidFill>
              <a:srgbClr val="3B3B3B">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8"/>
            <p:cNvSpPr/>
            <p:nvPr/>
          </p:nvSpPr>
          <p:spPr>
            <a:xfrm>
              <a:off x="8057992" y="3646906"/>
              <a:ext cx="1669332" cy="1669288"/>
            </a:xfrm>
            <a:custGeom>
              <a:avLst/>
              <a:gdLst/>
              <a:ahLst/>
              <a:cxnLst/>
              <a:rect l="l" t="t" r="r" b="b"/>
              <a:pathLst>
                <a:path w="37892" h="37891" extrusionOk="0">
                  <a:moveTo>
                    <a:pt x="18946" y="0"/>
                  </a:moveTo>
                  <a:cubicBezTo>
                    <a:pt x="8474" y="0"/>
                    <a:pt x="1" y="8474"/>
                    <a:pt x="1" y="18945"/>
                  </a:cubicBezTo>
                  <a:cubicBezTo>
                    <a:pt x="1" y="29391"/>
                    <a:pt x="8474" y="37891"/>
                    <a:pt x="18946" y="37891"/>
                  </a:cubicBezTo>
                  <a:cubicBezTo>
                    <a:pt x="29418" y="37891"/>
                    <a:pt x="37891" y="29391"/>
                    <a:pt x="37891" y="18945"/>
                  </a:cubicBezTo>
                  <a:cubicBezTo>
                    <a:pt x="37891" y="8474"/>
                    <a:pt x="29418" y="0"/>
                    <a:pt x="189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8"/>
            <p:cNvSpPr/>
            <p:nvPr/>
          </p:nvSpPr>
          <p:spPr>
            <a:xfrm>
              <a:off x="8397259" y="3986129"/>
              <a:ext cx="990797" cy="989652"/>
            </a:xfrm>
            <a:custGeom>
              <a:avLst/>
              <a:gdLst/>
              <a:ahLst/>
              <a:cxnLst/>
              <a:rect l="l" t="t" r="r" b="b"/>
              <a:pathLst>
                <a:path w="22490" h="22464" extrusionOk="0">
                  <a:moveTo>
                    <a:pt x="11245" y="1"/>
                  </a:moveTo>
                  <a:cubicBezTo>
                    <a:pt x="5037" y="1"/>
                    <a:pt x="1" y="5037"/>
                    <a:pt x="1" y="11245"/>
                  </a:cubicBezTo>
                  <a:cubicBezTo>
                    <a:pt x="1" y="17427"/>
                    <a:pt x="5037" y="22463"/>
                    <a:pt x="11245" y="22463"/>
                  </a:cubicBezTo>
                  <a:cubicBezTo>
                    <a:pt x="17454" y="22463"/>
                    <a:pt x="22490" y="17427"/>
                    <a:pt x="22490" y="11245"/>
                  </a:cubicBezTo>
                  <a:cubicBezTo>
                    <a:pt x="22490" y="5037"/>
                    <a:pt x="17454" y="1"/>
                    <a:pt x="11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8"/>
            <p:cNvSpPr/>
            <p:nvPr/>
          </p:nvSpPr>
          <p:spPr>
            <a:xfrm>
              <a:off x="8578061" y="4165741"/>
              <a:ext cx="629238" cy="630427"/>
            </a:xfrm>
            <a:custGeom>
              <a:avLst/>
              <a:gdLst/>
              <a:ahLst/>
              <a:cxnLst/>
              <a:rect l="l" t="t" r="r" b="b"/>
              <a:pathLst>
                <a:path w="14283" h="14310" extrusionOk="0">
                  <a:moveTo>
                    <a:pt x="7141" y="1"/>
                  </a:moveTo>
                  <a:cubicBezTo>
                    <a:pt x="3198" y="1"/>
                    <a:pt x="0" y="3198"/>
                    <a:pt x="0" y="7168"/>
                  </a:cubicBezTo>
                  <a:cubicBezTo>
                    <a:pt x="0" y="11112"/>
                    <a:pt x="3198" y="14309"/>
                    <a:pt x="7141" y="14309"/>
                  </a:cubicBezTo>
                  <a:cubicBezTo>
                    <a:pt x="11085" y="14309"/>
                    <a:pt x="14282" y="11112"/>
                    <a:pt x="14282" y="7168"/>
                  </a:cubicBezTo>
                  <a:cubicBezTo>
                    <a:pt x="14282" y="3198"/>
                    <a:pt x="11085" y="1"/>
                    <a:pt x="7141" y="1"/>
                  </a:cubicBezTo>
                  <a:close/>
                </a:path>
              </a:pathLst>
            </a:custGeom>
            <a:solidFill>
              <a:srgbClr val="3B3B3B">
                <a:alpha val="60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8"/>
            <p:cNvSpPr/>
            <p:nvPr/>
          </p:nvSpPr>
          <p:spPr>
            <a:xfrm>
              <a:off x="200" y="-1041600"/>
              <a:ext cx="9143947" cy="5928173"/>
            </a:xfrm>
            <a:custGeom>
              <a:avLst/>
              <a:gdLst/>
              <a:ahLst/>
              <a:cxnLst/>
              <a:rect l="l" t="t" r="r" b="b"/>
              <a:pathLst>
                <a:path w="166564" h="134563" extrusionOk="0">
                  <a:moveTo>
                    <a:pt x="166537" y="1"/>
                  </a:moveTo>
                  <a:lnTo>
                    <a:pt x="0" y="1"/>
                  </a:lnTo>
                  <a:lnTo>
                    <a:pt x="0" y="106931"/>
                  </a:lnTo>
                  <a:cubicBezTo>
                    <a:pt x="5836" y="106744"/>
                    <a:pt x="9699" y="108529"/>
                    <a:pt x="13004" y="112446"/>
                  </a:cubicBezTo>
                  <a:cubicBezTo>
                    <a:pt x="16494" y="116576"/>
                    <a:pt x="17986" y="123451"/>
                    <a:pt x="17826" y="128887"/>
                  </a:cubicBezTo>
                  <a:cubicBezTo>
                    <a:pt x="17720" y="132750"/>
                    <a:pt x="18652" y="134242"/>
                    <a:pt x="20837" y="134429"/>
                  </a:cubicBezTo>
                  <a:cubicBezTo>
                    <a:pt x="22090" y="134536"/>
                    <a:pt x="64403" y="134562"/>
                    <a:pt x="75035" y="134562"/>
                  </a:cubicBezTo>
                  <a:lnTo>
                    <a:pt x="135601" y="134562"/>
                  </a:lnTo>
                  <a:cubicBezTo>
                    <a:pt x="138479" y="134562"/>
                    <a:pt x="144234" y="134562"/>
                    <a:pt x="145753" y="134429"/>
                  </a:cubicBezTo>
                  <a:cubicBezTo>
                    <a:pt x="147911" y="134242"/>
                    <a:pt x="148844" y="132777"/>
                    <a:pt x="148737" y="128887"/>
                  </a:cubicBezTo>
                  <a:cubicBezTo>
                    <a:pt x="148578" y="123451"/>
                    <a:pt x="150070" y="116576"/>
                    <a:pt x="153560" y="112446"/>
                  </a:cubicBezTo>
                  <a:cubicBezTo>
                    <a:pt x="156891" y="108529"/>
                    <a:pt x="160728" y="106771"/>
                    <a:pt x="166564" y="10693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8"/>
            <p:cNvSpPr/>
            <p:nvPr/>
          </p:nvSpPr>
          <p:spPr>
            <a:xfrm>
              <a:off x="3679296" y="986865"/>
              <a:ext cx="132694" cy="93969"/>
            </a:xfrm>
            <a:custGeom>
              <a:avLst/>
              <a:gdLst/>
              <a:ahLst/>
              <a:cxnLst/>
              <a:rect l="l" t="t" r="r" b="b"/>
              <a:pathLst>
                <a:path w="3012" h="2133" extrusionOk="0">
                  <a:moveTo>
                    <a:pt x="3011" y="1"/>
                  </a:moveTo>
                  <a:lnTo>
                    <a:pt x="3011" y="1"/>
                  </a:lnTo>
                  <a:cubicBezTo>
                    <a:pt x="2825" y="54"/>
                    <a:pt x="2638" y="107"/>
                    <a:pt x="2451" y="187"/>
                  </a:cubicBezTo>
                  <a:lnTo>
                    <a:pt x="2185" y="294"/>
                  </a:lnTo>
                  <a:cubicBezTo>
                    <a:pt x="2105" y="347"/>
                    <a:pt x="1999" y="401"/>
                    <a:pt x="1919" y="454"/>
                  </a:cubicBezTo>
                  <a:cubicBezTo>
                    <a:pt x="1732" y="560"/>
                    <a:pt x="1519" y="694"/>
                    <a:pt x="1332" y="827"/>
                  </a:cubicBezTo>
                  <a:cubicBezTo>
                    <a:pt x="986" y="1067"/>
                    <a:pt x="666" y="1360"/>
                    <a:pt x="400" y="1680"/>
                  </a:cubicBezTo>
                  <a:cubicBezTo>
                    <a:pt x="240" y="1839"/>
                    <a:pt x="133" y="1973"/>
                    <a:pt x="0" y="2133"/>
                  </a:cubicBezTo>
                  <a:cubicBezTo>
                    <a:pt x="187" y="2026"/>
                    <a:pt x="346" y="1919"/>
                    <a:pt x="506" y="1813"/>
                  </a:cubicBezTo>
                  <a:lnTo>
                    <a:pt x="986" y="1466"/>
                  </a:lnTo>
                  <a:cubicBezTo>
                    <a:pt x="1172" y="1333"/>
                    <a:pt x="1332" y="1200"/>
                    <a:pt x="1519" y="1067"/>
                  </a:cubicBezTo>
                  <a:cubicBezTo>
                    <a:pt x="1705" y="933"/>
                    <a:pt x="1892" y="800"/>
                    <a:pt x="2078" y="667"/>
                  </a:cubicBezTo>
                  <a:cubicBezTo>
                    <a:pt x="2158" y="614"/>
                    <a:pt x="2238" y="534"/>
                    <a:pt x="2318" y="481"/>
                  </a:cubicBezTo>
                  <a:cubicBezTo>
                    <a:pt x="2398" y="454"/>
                    <a:pt x="2478" y="401"/>
                    <a:pt x="2558" y="347"/>
                  </a:cubicBezTo>
                  <a:cubicBezTo>
                    <a:pt x="2718" y="241"/>
                    <a:pt x="2878" y="134"/>
                    <a:pt x="3011"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8"/>
            <p:cNvSpPr/>
            <p:nvPr/>
          </p:nvSpPr>
          <p:spPr>
            <a:xfrm>
              <a:off x="3769653" y="1009201"/>
              <a:ext cx="93969" cy="170229"/>
            </a:xfrm>
            <a:custGeom>
              <a:avLst/>
              <a:gdLst/>
              <a:ahLst/>
              <a:cxnLst/>
              <a:rect l="l" t="t" r="r" b="b"/>
              <a:pathLst>
                <a:path w="2133" h="3864" extrusionOk="0">
                  <a:moveTo>
                    <a:pt x="2132" y="0"/>
                  </a:moveTo>
                  <a:lnTo>
                    <a:pt x="2132" y="0"/>
                  </a:lnTo>
                  <a:cubicBezTo>
                    <a:pt x="2053" y="80"/>
                    <a:pt x="1999" y="187"/>
                    <a:pt x="1946" y="267"/>
                  </a:cubicBezTo>
                  <a:cubicBezTo>
                    <a:pt x="1893" y="347"/>
                    <a:pt x="1813" y="453"/>
                    <a:pt x="1786" y="533"/>
                  </a:cubicBezTo>
                  <a:cubicBezTo>
                    <a:pt x="1733" y="640"/>
                    <a:pt x="1706" y="746"/>
                    <a:pt x="1653" y="826"/>
                  </a:cubicBezTo>
                  <a:cubicBezTo>
                    <a:pt x="1626" y="879"/>
                    <a:pt x="1626" y="933"/>
                    <a:pt x="1626" y="1013"/>
                  </a:cubicBezTo>
                  <a:lnTo>
                    <a:pt x="1612" y="1056"/>
                  </a:lnTo>
                  <a:lnTo>
                    <a:pt x="1612" y="1056"/>
                  </a:lnTo>
                  <a:lnTo>
                    <a:pt x="1466" y="1093"/>
                  </a:lnTo>
                  <a:lnTo>
                    <a:pt x="1253" y="1119"/>
                  </a:lnTo>
                  <a:cubicBezTo>
                    <a:pt x="1147" y="1146"/>
                    <a:pt x="1067" y="1173"/>
                    <a:pt x="987" y="1199"/>
                  </a:cubicBezTo>
                  <a:cubicBezTo>
                    <a:pt x="907" y="1226"/>
                    <a:pt x="853" y="1253"/>
                    <a:pt x="774" y="1279"/>
                  </a:cubicBezTo>
                  <a:lnTo>
                    <a:pt x="720" y="1279"/>
                  </a:lnTo>
                  <a:lnTo>
                    <a:pt x="667" y="1332"/>
                  </a:lnTo>
                  <a:lnTo>
                    <a:pt x="587" y="1412"/>
                  </a:lnTo>
                  <a:cubicBezTo>
                    <a:pt x="534" y="1466"/>
                    <a:pt x="480" y="1546"/>
                    <a:pt x="427" y="1599"/>
                  </a:cubicBezTo>
                  <a:lnTo>
                    <a:pt x="294" y="1812"/>
                  </a:lnTo>
                  <a:lnTo>
                    <a:pt x="214" y="2025"/>
                  </a:lnTo>
                  <a:cubicBezTo>
                    <a:pt x="134" y="2185"/>
                    <a:pt x="81" y="2318"/>
                    <a:pt x="54" y="2478"/>
                  </a:cubicBezTo>
                  <a:cubicBezTo>
                    <a:pt x="54" y="2558"/>
                    <a:pt x="27" y="2638"/>
                    <a:pt x="27" y="2718"/>
                  </a:cubicBezTo>
                  <a:cubicBezTo>
                    <a:pt x="1" y="2798"/>
                    <a:pt x="1" y="2878"/>
                    <a:pt x="1" y="2958"/>
                  </a:cubicBezTo>
                  <a:lnTo>
                    <a:pt x="1" y="3171"/>
                  </a:lnTo>
                  <a:cubicBezTo>
                    <a:pt x="1" y="3251"/>
                    <a:pt x="1" y="3331"/>
                    <a:pt x="1" y="3411"/>
                  </a:cubicBezTo>
                  <a:cubicBezTo>
                    <a:pt x="1" y="3571"/>
                    <a:pt x="27" y="3704"/>
                    <a:pt x="81" y="3864"/>
                  </a:cubicBezTo>
                  <a:lnTo>
                    <a:pt x="81" y="3624"/>
                  </a:lnTo>
                  <a:cubicBezTo>
                    <a:pt x="81" y="3544"/>
                    <a:pt x="81" y="3464"/>
                    <a:pt x="107" y="3411"/>
                  </a:cubicBezTo>
                  <a:cubicBezTo>
                    <a:pt x="134" y="3278"/>
                    <a:pt x="161" y="3144"/>
                    <a:pt x="214" y="3011"/>
                  </a:cubicBezTo>
                  <a:cubicBezTo>
                    <a:pt x="241" y="2878"/>
                    <a:pt x="294" y="2718"/>
                    <a:pt x="321" y="2585"/>
                  </a:cubicBezTo>
                  <a:cubicBezTo>
                    <a:pt x="374" y="2452"/>
                    <a:pt x="427" y="2318"/>
                    <a:pt x="507" y="2185"/>
                  </a:cubicBezTo>
                  <a:lnTo>
                    <a:pt x="587" y="1999"/>
                  </a:lnTo>
                  <a:lnTo>
                    <a:pt x="694" y="1839"/>
                  </a:lnTo>
                  <a:lnTo>
                    <a:pt x="774" y="1759"/>
                  </a:lnTo>
                  <a:lnTo>
                    <a:pt x="827" y="1679"/>
                  </a:lnTo>
                  <a:lnTo>
                    <a:pt x="907" y="1599"/>
                  </a:lnTo>
                  <a:lnTo>
                    <a:pt x="933" y="1572"/>
                  </a:lnTo>
                  <a:cubicBezTo>
                    <a:pt x="987" y="1546"/>
                    <a:pt x="1067" y="1492"/>
                    <a:pt x="1147" y="1466"/>
                  </a:cubicBezTo>
                  <a:cubicBezTo>
                    <a:pt x="1200" y="1466"/>
                    <a:pt x="1253" y="1439"/>
                    <a:pt x="1306" y="1439"/>
                  </a:cubicBezTo>
                  <a:cubicBezTo>
                    <a:pt x="1466" y="1386"/>
                    <a:pt x="1626" y="1359"/>
                    <a:pt x="1759" y="1306"/>
                  </a:cubicBezTo>
                  <a:lnTo>
                    <a:pt x="1839" y="1279"/>
                  </a:lnTo>
                  <a:lnTo>
                    <a:pt x="1839" y="1173"/>
                  </a:lnTo>
                  <a:cubicBezTo>
                    <a:pt x="1866" y="1093"/>
                    <a:pt x="1839" y="986"/>
                    <a:pt x="1866" y="879"/>
                  </a:cubicBezTo>
                  <a:cubicBezTo>
                    <a:pt x="1893" y="800"/>
                    <a:pt x="1919" y="693"/>
                    <a:pt x="1946" y="586"/>
                  </a:cubicBezTo>
                  <a:cubicBezTo>
                    <a:pt x="1999" y="400"/>
                    <a:pt x="2053" y="213"/>
                    <a:pt x="2132"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8"/>
            <p:cNvSpPr/>
            <p:nvPr/>
          </p:nvSpPr>
          <p:spPr>
            <a:xfrm>
              <a:off x="824400" y="-476951"/>
              <a:ext cx="7336788" cy="72823"/>
            </a:xfrm>
            <a:custGeom>
              <a:avLst/>
              <a:gdLst/>
              <a:ahLst/>
              <a:cxnLst/>
              <a:rect l="l" t="t" r="r" b="b"/>
              <a:pathLst>
                <a:path w="166537" h="1653" extrusionOk="0">
                  <a:moveTo>
                    <a:pt x="0" y="1"/>
                  </a:moveTo>
                  <a:lnTo>
                    <a:pt x="0" y="1653"/>
                  </a:lnTo>
                  <a:lnTo>
                    <a:pt x="166537" y="1653"/>
                  </a:lnTo>
                  <a:lnTo>
                    <a:pt x="1665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824400" y="-695287"/>
              <a:ext cx="7336788" cy="82207"/>
            </a:xfrm>
            <a:custGeom>
              <a:avLst/>
              <a:gdLst/>
              <a:ahLst/>
              <a:cxnLst/>
              <a:rect l="l" t="t" r="r" b="b"/>
              <a:pathLst>
                <a:path w="166537" h="1866" extrusionOk="0">
                  <a:moveTo>
                    <a:pt x="0" y="0"/>
                  </a:moveTo>
                  <a:lnTo>
                    <a:pt x="0" y="1866"/>
                  </a:lnTo>
                  <a:lnTo>
                    <a:pt x="166537" y="1866"/>
                  </a:lnTo>
                  <a:lnTo>
                    <a:pt x="166537" y="8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303175" y="3519550"/>
              <a:ext cx="8514347" cy="1024235"/>
            </a:xfrm>
            <a:custGeom>
              <a:avLst/>
              <a:gdLst/>
              <a:ahLst/>
              <a:cxnLst/>
              <a:rect l="l" t="t" r="r" b="b"/>
              <a:pathLst>
                <a:path w="170988" h="23249" extrusionOk="0">
                  <a:moveTo>
                    <a:pt x="3628" y="0"/>
                  </a:moveTo>
                  <a:cubicBezTo>
                    <a:pt x="3225" y="0"/>
                    <a:pt x="2825" y="14"/>
                    <a:pt x="2426" y="40"/>
                  </a:cubicBezTo>
                  <a:cubicBezTo>
                    <a:pt x="1600" y="67"/>
                    <a:pt x="800" y="173"/>
                    <a:pt x="1" y="307"/>
                  </a:cubicBezTo>
                  <a:cubicBezTo>
                    <a:pt x="663" y="218"/>
                    <a:pt x="1344" y="167"/>
                    <a:pt x="2012" y="167"/>
                  </a:cubicBezTo>
                  <a:cubicBezTo>
                    <a:pt x="2150" y="167"/>
                    <a:pt x="2288" y="169"/>
                    <a:pt x="2426" y="173"/>
                  </a:cubicBezTo>
                  <a:cubicBezTo>
                    <a:pt x="2572" y="168"/>
                    <a:pt x="2719" y="166"/>
                    <a:pt x="2866" y="166"/>
                  </a:cubicBezTo>
                  <a:cubicBezTo>
                    <a:pt x="3518" y="166"/>
                    <a:pt x="4171" y="210"/>
                    <a:pt x="4824" y="253"/>
                  </a:cubicBezTo>
                  <a:cubicBezTo>
                    <a:pt x="5623" y="307"/>
                    <a:pt x="6422" y="413"/>
                    <a:pt x="7222" y="546"/>
                  </a:cubicBezTo>
                  <a:cubicBezTo>
                    <a:pt x="7622" y="600"/>
                    <a:pt x="7995" y="680"/>
                    <a:pt x="8394" y="760"/>
                  </a:cubicBezTo>
                  <a:lnTo>
                    <a:pt x="9567" y="1053"/>
                  </a:lnTo>
                  <a:cubicBezTo>
                    <a:pt x="9940" y="1159"/>
                    <a:pt x="10339" y="1239"/>
                    <a:pt x="10712" y="1372"/>
                  </a:cubicBezTo>
                  <a:cubicBezTo>
                    <a:pt x="11085" y="1532"/>
                    <a:pt x="11459" y="1639"/>
                    <a:pt x="11832" y="1799"/>
                  </a:cubicBezTo>
                  <a:lnTo>
                    <a:pt x="12924" y="2252"/>
                  </a:lnTo>
                  <a:lnTo>
                    <a:pt x="13990" y="2785"/>
                  </a:lnTo>
                  <a:lnTo>
                    <a:pt x="15056" y="3371"/>
                  </a:lnTo>
                  <a:cubicBezTo>
                    <a:pt x="15375" y="3611"/>
                    <a:pt x="15722" y="3824"/>
                    <a:pt x="16042" y="4037"/>
                  </a:cubicBezTo>
                  <a:cubicBezTo>
                    <a:pt x="16388" y="4250"/>
                    <a:pt x="16654" y="4517"/>
                    <a:pt x="17001" y="4756"/>
                  </a:cubicBezTo>
                  <a:cubicBezTo>
                    <a:pt x="17294" y="4996"/>
                    <a:pt x="17614" y="5263"/>
                    <a:pt x="17880" y="5556"/>
                  </a:cubicBezTo>
                  <a:lnTo>
                    <a:pt x="18333" y="5956"/>
                  </a:lnTo>
                  <a:cubicBezTo>
                    <a:pt x="18466" y="6089"/>
                    <a:pt x="18600" y="6222"/>
                    <a:pt x="18733" y="6382"/>
                  </a:cubicBezTo>
                  <a:lnTo>
                    <a:pt x="19159" y="6808"/>
                  </a:lnTo>
                  <a:cubicBezTo>
                    <a:pt x="19292" y="6941"/>
                    <a:pt x="19426" y="7101"/>
                    <a:pt x="19532" y="7261"/>
                  </a:cubicBezTo>
                  <a:lnTo>
                    <a:pt x="20278" y="8167"/>
                  </a:lnTo>
                  <a:lnTo>
                    <a:pt x="20944" y="9153"/>
                  </a:lnTo>
                  <a:cubicBezTo>
                    <a:pt x="21184" y="9473"/>
                    <a:pt x="21397" y="9793"/>
                    <a:pt x="21584" y="10139"/>
                  </a:cubicBezTo>
                  <a:lnTo>
                    <a:pt x="21904" y="10645"/>
                  </a:lnTo>
                  <a:cubicBezTo>
                    <a:pt x="22010" y="10805"/>
                    <a:pt x="22090" y="10992"/>
                    <a:pt x="22170" y="11178"/>
                  </a:cubicBezTo>
                  <a:lnTo>
                    <a:pt x="22703" y="12244"/>
                  </a:lnTo>
                  <a:cubicBezTo>
                    <a:pt x="22890" y="12590"/>
                    <a:pt x="23049" y="12963"/>
                    <a:pt x="23183" y="13310"/>
                  </a:cubicBezTo>
                  <a:cubicBezTo>
                    <a:pt x="23316" y="13683"/>
                    <a:pt x="23502" y="14056"/>
                    <a:pt x="23609" y="14429"/>
                  </a:cubicBezTo>
                  <a:lnTo>
                    <a:pt x="23982" y="15548"/>
                  </a:lnTo>
                  <a:cubicBezTo>
                    <a:pt x="24062" y="15735"/>
                    <a:pt x="24115" y="15921"/>
                    <a:pt x="24169" y="16108"/>
                  </a:cubicBezTo>
                  <a:lnTo>
                    <a:pt x="24328" y="16694"/>
                  </a:lnTo>
                  <a:lnTo>
                    <a:pt x="24622" y="17840"/>
                  </a:lnTo>
                  <a:cubicBezTo>
                    <a:pt x="24808" y="18612"/>
                    <a:pt x="24941" y="19385"/>
                    <a:pt x="25101" y="20158"/>
                  </a:cubicBezTo>
                  <a:lnTo>
                    <a:pt x="25421" y="22529"/>
                  </a:lnTo>
                  <a:cubicBezTo>
                    <a:pt x="25474" y="22822"/>
                    <a:pt x="25714" y="23035"/>
                    <a:pt x="25980" y="23035"/>
                  </a:cubicBezTo>
                  <a:lnTo>
                    <a:pt x="41035" y="23089"/>
                  </a:lnTo>
                  <a:lnTo>
                    <a:pt x="56064" y="23169"/>
                  </a:lnTo>
                  <a:cubicBezTo>
                    <a:pt x="61073" y="23195"/>
                    <a:pt x="66082" y="23222"/>
                    <a:pt x="71065" y="23222"/>
                  </a:cubicBezTo>
                  <a:lnTo>
                    <a:pt x="86094" y="23249"/>
                  </a:lnTo>
                  <a:lnTo>
                    <a:pt x="101122" y="23222"/>
                  </a:lnTo>
                  <a:lnTo>
                    <a:pt x="108636" y="23222"/>
                  </a:lnTo>
                  <a:lnTo>
                    <a:pt x="116150" y="23169"/>
                  </a:lnTo>
                  <a:lnTo>
                    <a:pt x="131152" y="23089"/>
                  </a:lnTo>
                  <a:lnTo>
                    <a:pt x="146180" y="22956"/>
                  </a:lnTo>
                  <a:cubicBezTo>
                    <a:pt x="146473" y="22956"/>
                    <a:pt x="146686" y="22742"/>
                    <a:pt x="146713" y="22449"/>
                  </a:cubicBezTo>
                  <a:cubicBezTo>
                    <a:pt x="146766" y="21730"/>
                    <a:pt x="146873" y="20957"/>
                    <a:pt x="147006" y="20184"/>
                  </a:cubicBezTo>
                  <a:cubicBezTo>
                    <a:pt x="147139" y="19438"/>
                    <a:pt x="147272" y="18692"/>
                    <a:pt x="147486" y="17946"/>
                  </a:cubicBezTo>
                  <a:cubicBezTo>
                    <a:pt x="147672" y="17200"/>
                    <a:pt x="147859" y="16454"/>
                    <a:pt x="148098" y="15735"/>
                  </a:cubicBezTo>
                  <a:cubicBezTo>
                    <a:pt x="148232" y="15361"/>
                    <a:pt x="148365" y="15015"/>
                    <a:pt x="148498" y="14642"/>
                  </a:cubicBezTo>
                  <a:cubicBezTo>
                    <a:pt x="148631" y="14296"/>
                    <a:pt x="148765" y="13923"/>
                    <a:pt x="148924" y="13576"/>
                  </a:cubicBezTo>
                  <a:lnTo>
                    <a:pt x="149138" y="13043"/>
                  </a:lnTo>
                  <a:lnTo>
                    <a:pt x="149377" y="12510"/>
                  </a:lnTo>
                  <a:cubicBezTo>
                    <a:pt x="149537" y="12164"/>
                    <a:pt x="149724" y="11818"/>
                    <a:pt x="149884" y="11498"/>
                  </a:cubicBezTo>
                  <a:cubicBezTo>
                    <a:pt x="150070" y="11151"/>
                    <a:pt x="150257" y="10805"/>
                    <a:pt x="150443" y="10485"/>
                  </a:cubicBezTo>
                  <a:cubicBezTo>
                    <a:pt x="150630" y="10166"/>
                    <a:pt x="150816" y="9819"/>
                    <a:pt x="151029" y="9499"/>
                  </a:cubicBezTo>
                  <a:cubicBezTo>
                    <a:pt x="151456" y="8860"/>
                    <a:pt x="151909" y="8247"/>
                    <a:pt x="152362" y="7634"/>
                  </a:cubicBezTo>
                  <a:lnTo>
                    <a:pt x="153108" y="6755"/>
                  </a:lnTo>
                  <a:lnTo>
                    <a:pt x="153907" y="5929"/>
                  </a:lnTo>
                  <a:cubicBezTo>
                    <a:pt x="154174" y="5662"/>
                    <a:pt x="154493" y="5423"/>
                    <a:pt x="154760" y="5156"/>
                  </a:cubicBezTo>
                  <a:cubicBezTo>
                    <a:pt x="155053" y="4890"/>
                    <a:pt x="155346" y="4650"/>
                    <a:pt x="155639" y="4410"/>
                  </a:cubicBezTo>
                  <a:cubicBezTo>
                    <a:pt x="155959" y="4197"/>
                    <a:pt x="156252" y="3957"/>
                    <a:pt x="156572" y="3744"/>
                  </a:cubicBezTo>
                  <a:cubicBezTo>
                    <a:pt x="156918" y="3557"/>
                    <a:pt x="157211" y="3318"/>
                    <a:pt x="157558" y="3131"/>
                  </a:cubicBezTo>
                  <a:lnTo>
                    <a:pt x="158544" y="2572"/>
                  </a:lnTo>
                  <a:cubicBezTo>
                    <a:pt x="158890" y="2385"/>
                    <a:pt x="159263" y="2252"/>
                    <a:pt x="159609" y="2092"/>
                  </a:cubicBezTo>
                  <a:lnTo>
                    <a:pt x="160116" y="1852"/>
                  </a:lnTo>
                  <a:lnTo>
                    <a:pt x="160675" y="1666"/>
                  </a:lnTo>
                  <a:cubicBezTo>
                    <a:pt x="161048" y="1532"/>
                    <a:pt x="161395" y="1372"/>
                    <a:pt x="161768" y="1266"/>
                  </a:cubicBezTo>
                  <a:cubicBezTo>
                    <a:pt x="162514" y="1053"/>
                    <a:pt x="163260" y="866"/>
                    <a:pt x="164033" y="733"/>
                  </a:cubicBezTo>
                  <a:cubicBezTo>
                    <a:pt x="164406" y="653"/>
                    <a:pt x="164779" y="573"/>
                    <a:pt x="165178" y="520"/>
                  </a:cubicBezTo>
                  <a:lnTo>
                    <a:pt x="166324" y="387"/>
                  </a:lnTo>
                  <a:lnTo>
                    <a:pt x="166910" y="307"/>
                  </a:lnTo>
                  <a:lnTo>
                    <a:pt x="167497" y="280"/>
                  </a:lnTo>
                  <a:lnTo>
                    <a:pt x="168642" y="227"/>
                  </a:lnTo>
                  <a:cubicBezTo>
                    <a:pt x="169415" y="227"/>
                    <a:pt x="170214" y="280"/>
                    <a:pt x="170987" y="280"/>
                  </a:cubicBezTo>
                  <a:cubicBezTo>
                    <a:pt x="170214" y="227"/>
                    <a:pt x="169442" y="173"/>
                    <a:pt x="168642" y="147"/>
                  </a:cubicBezTo>
                  <a:lnTo>
                    <a:pt x="166884" y="147"/>
                  </a:lnTo>
                  <a:lnTo>
                    <a:pt x="166297" y="173"/>
                  </a:lnTo>
                  <a:lnTo>
                    <a:pt x="165125" y="280"/>
                  </a:lnTo>
                  <a:cubicBezTo>
                    <a:pt x="164752" y="307"/>
                    <a:pt x="164352" y="387"/>
                    <a:pt x="163979" y="440"/>
                  </a:cubicBezTo>
                  <a:cubicBezTo>
                    <a:pt x="163207" y="573"/>
                    <a:pt x="162434" y="733"/>
                    <a:pt x="161661" y="946"/>
                  </a:cubicBezTo>
                  <a:cubicBezTo>
                    <a:pt x="161288" y="1026"/>
                    <a:pt x="160915" y="1159"/>
                    <a:pt x="160542" y="1293"/>
                  </a:cubicBezTo>
                  <a:lnTo>
                    <a:pt x="159982" y="1479"/>
                  </a:lnTo>
                  <a:lnTo>
                    <a:pt x="159423" y="1692"/>
                  </a:lnTo>
                  <a:cubicBezTo>
                    <a:pt x="159076" y="1852"/>
                    <a:pt x="158703" y="1985"/>
                    <a:pt x="158357" y="2172"/>
                  </a:cubicBezTo>
                  <a:lnTo>
                    <a:pt x="157291" y="2705"/>
                  </a:lnTo>
                  <a:cubicBezTo>
                    <a:pt x="156945" y="2891"/>
                    <a:pt x="156625" y="3104"/>
                    <a:pt x="156279" y="3318"/>
                  </a:cubicBezTo>
                  <a:cubicBezTo>
                    <a:pt x="155932" y="3504"/>
                    <a:pt x="155613" y="3744"/>
                    <a:pt x="155293" y="3984"/>
                  </a:cubicBezTo>
                  <a:cubicBezTo>
                    <a:pt x="154973" y="4197"/>
                    <a:pt x="154653" y="4437"/>
                    <a:pt x="154360" y="4703"/>
                  </a:cubicBezTo>
                  <a:cubicBezTo>
                    <a:pt x="154067" y="4970"/>
                    <a:pt x="153747" y="5209"/>
                    <a:pt x="153454" y="5476"/>
                  </a:cubicBezTo>
                  <a:lnTo>
                    <a:pt x="152628" y="6302"/>
                  </a:lnTo>
                  <a:lnTo>
                    <a:pt x="151829" y="7208"/>
                  </a:lnTo>
                  <a:cubicBezTo>
                    <a:pt x="151323" y="7794"/>
                    <a:pt x="150816" y="8407"/>
                    <a:pt x="150363" y="9073"/>
                  </a:cubicBezTo>
                  <a:cubicBezTo>
                    <a:pt x="150123" y="9419"/>
                    <a:pt x="149937" y="9739"/>
                    <a:pt x="149697" y="10086"/>
                  </a:cubicBezTo>
                  <a:cubicBezTo>
                    <a:pt x="149484" y="10405"/>
                    <a:pt x="149297" y="10752"/>
                    <a:pt x="149111" y="11098"/>
                  </a:cubicBezTo>
                  <a:cubicBezTo>
                    <a:pt x="148924" y="11445"/>
                    <a:pt x="148738" y="11818"/>
                    <a:pt x="148551" y="12164"/>
                  </a:cubicBezTo>
                  <a:lnTo>
                    <a:pt x="148285" y="12697"/>
                  </a:lnTo>
                  <a:lnTo>
                    <a:pt x="148045" y="13230"/>
                  </a:lnTo>
                  <a:cubicBezTo>
                    <a:pt x="147885" y="13603"/>
                    <a:pt x="147752" y="13976"/>
                    <a:pt x="147592" y="14322"/>
                  </a:cubicBezTo>
                  <a:cubicBezTo>
                    <a:pt x="147432" y="14695"/>
                    <a:pt x="147299" y="15068"/>
                    <a:pt x="147192" y="15441"/>
                  </a:cubicBezTo>
                  <a:cubicBezTo>
                    <a:pt x="146926" y="16188"/>
                    <a:pt x="146686" y="16934"/>
                    <a:pt x="146473" y="17706"/>
                  </a:cubicBezTo>
                  <a:cubicBezTo>
                    <a:pt x="146260" y="18506"/>
                    <a:pt x="146073" y="19252"/>
                    <a:pt x="145940" y="20051"/>
                  </a:cubicBezTo>
                  <a:cubicBezTo>
                    <a:pt x="145814" y="20663"/>
                    <a:pt x="145720" y="21274"/>
                    <a:pt x="145647" y="21912"/>
                  </a:cubicBezTo>
                  <a:lnTo>
                    <a:pt x="145647" y="21912"/>
                  </a:lnTo>
                  <a:lnTo>
                    <a:pt x="131125" y="21783"/>
                  </a:lnTo>
                  <a:lnTo>
                    <a:pt x="116097" y="21703"/>
                  </a:lnTo>
                  <a:lnTo>
                    <a:pt x="108583" y="21650"/>
                  </a:lnTo>
                  <a:lnTo>
                    <a:pt x="71039" y="21650"/>
                  </a:lnTo>
                  <a:cubicBezTo>
                    <a:pt x="66029" y="21650"/>
                    <a:pt x="61046" y="21677"/>
                    <a:pt x="56037" y="21703"/>
                  </a:cubicBezTo>
                  <a:lnTo>
                    <a:pt x="41009" y="21783"/>
                  </a:lnTo>
                  <a:lnTo>
                    <a:pt x="26488" y="21912"/>
                  </a:lnTo>
                  <a:lnTo>
                    <a:pt x="26488" y="21912"/>
                  </a:lnTo>
                  <a:lnTo>
                    <a:pt x="26194" y="19998"/>
                  </a:lnTo>
                  <a:cubicBezTo>
                    <a:pt x="26007" y="19198"/>
                    <a:pt x="25847" y="18399"/>
                    <a:pt x="25634" y="17600"/>
                  </a:cubicBezTo>
                  <a:lnTo>
                    <a:pt x="25314" y="16427"/>
                  </a:lnTo>
                  <a:lnTo>
                    <a:pt x="25154" y="15841"/>
                  </a:lnTo>
                  <a:cubicBezTo>
                    <a:pt x="25075" y="15628"/>
                    <a:pt x="25021" y="15441"/>
                    <a:pt x="24941" y="15255"/>
                  </a:cubicBezTo>
                  <a:lnTo>
                    <a:pt x="24542" y="14109"/>
                  </a:lnTo>
                  <a:cubicBezTo>
                    <a:pt x="24382" y="13709"/>
                    <a:pt x="24222" y="13336"/>
                    <a:pt x="24062" y="12963"/>
                  </a:cubicBezTo>
                  <a:cubicBezTo>
                    <a:pt x="23875" y="12590"/>
                    <a:pt x="23742" y="12217"/>
                    <a:pt x="23529" y="11844"/>
                  </a:cubicBezTo>
                  <a:lnTo>
                    <a:pt x="22970" y="10752"/>
                  </a:lnTo>
                  <a:cubicBezTo>
                    <a:pt x="22863" y="10565"/>
                    <a:pt x="22783" y="10405"/>
                    <a:pt x="22650" y="10219"/>
                  </a:cubicBezTo>
                  <a:lnTo>
                    <a:pt x="22330" y="9713"/>
                  </a:lnTo>
                  <a:cubicBezTo>
                    <a:pt x="22117" y="9340"/>
                    <a:pt x="21877" y="9020"/>
                    <a:pt x="21637" y="8673"/>
                  </a:cubicBezTo>
                  <a:lnTo>
                    <a:pt x="20891" y="7688"/>
                  </a:lnTo>
                  <a:lnTo>
                    <a:pt x="20092" y="6755"/>
                  </a:lnTo>
                  <a:cubicBezTo>
                    <a:pt x="19959" y="6595"/>
                    <a:pt x="19825" y="6435"/>
                    <a:pt x="19665" y="6302"/>
                  </a:cubicBezTo>
                  <a:lnTo>
                    <a:pt x="19239" y="5876"/>
                  </a:lnTo>
                  <a:cubicBezTo>
                    <a:pt x="19106" y="5716"/>
                    <a:pt x="18946" y="5582"/>
                    <a:pt x="18813" y="5449"/>
                  </a:cubicBezTo>
                  <a:lnTo>
                    <a:pt x="18333" y="5050"/>
                  </a:lnTo>
                  <a:cubicBezTo>
                    <a:pt x="17987" y="4783"/>
                    <a:pt x="17720" y="4517"/>
                    <a:pt x="17374" y="4277"/>
                  </a:cubicBezTo>
                  <a:cubicBezTo>
                    <a:pt x="17054" y="4037"/>
                    <a:pt x="16734" y="3771"/>
                    <a:pt x="16388" y="3557"/>
                  </a:cubicBezTo>
                  <a:cubicBezTo>
                    <a:pt x="16015" y="3344"/>
                    <a:pt x="15695" y="3131"/>
                    <a:pt x="15322" y="2918"/>
                  </a:cubicBezTo>
                  <a:lnTo>
                    <a:pt x="14230" y="2358"/>
                  </a:lnTo>
                  <a:lnTo>
                    <a:pt x="13111" y="1852"/>
                  </a:lnTo>
                  <a:lnTo>
                    <a:pt x="11991" y="1426"/>
                  </a:lnTo>
                  <a:cubicBezTo>
                    <a:pt x="11592" y="1293"/>
                    <a:pt x="11219" y="1159"/>
                    <a:pt x="10819" y="1026"/>
                  </a:cubicBezTo>
                  <a:cubicBezTo>
                    <a:pt x="10446" y="919"/>
                    <a:pt x="10046" y="813"/>
                    <a:pt x="9647" y="706"/>
                  </a:cubicBezTo>
                  <a:lnTo>
                    <a:pt x="8448" y="440"/>
                  </a:lnTo>
                  <a:cubicBezTo>
                    <a:pt x="8048" y="387"/>
                    <a:pt x="7648" y="307"/>
                    <a:pt x="7248" y="253"/>
                  </a:cubicBezTo>
                  <a:cubicBezTo>
                    <a:pt x="6449" y="147"/>
                    <a:pt x="5650" y="67"/>
                    <a:pt x="4850" y="40"/>
                  </a:cubicBezTo>
                  <a:cubicBezTo>
                    <a:pt x="4437" y="14"/>
                    <a:pt x="4031" y="0"/>
                    <a:pt x="36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7360786" y="143184"/>
              <a:ext cx="1534571" cy="2129624"/>
            </a:xfrm>
            <a:custGeom>
              <a:avLst/>
              <a:gdLst/>
              <a:ahLst/>
              <a:cxnLst/>
              <a:rect l="l" t="t" r="r" b="b"/>
              <a:pathLst>
                <a:path w="40130" h="55691" extrusionOk="0">
                  <a:moveTo>
                    <a:pt x="39570" y="51267"/>
                  </a:moveTo>
                  <a:cubicBezTo>
                    <a:pt x="39197" y="52226"/>
                    <a:pt x="38531" y="53026"/>
                    <a:pt x="37305" y="53772"/>
                  </a:cubicBezTo>
                  <a:cubicBezTo>
                    <a:pt x="34241" y="55690"/>
                    <a:pt x="29178" y="54704"/>
                    <a:pt x="25767" y="54704"/>
                  </a:cubicBezTo>
                  <a:lnTo>
                    <a:pt x="9567" y="54704"/>
                  </a:lnTo>
                  <a:cubicBezTo>
                    <a:pt x="7462" y="54704"/>
                    <a:pt x="4664" y="55157"/>
                    <a:pt x="2772" y="54038"/>
                  </a:cubicBezTo>
                  <a:cubicBezTo>
                    <a:pt x="1" y="52359"/>
                    <a:pt x="214" y="48496"/>
                    <a:pt x="214" y="45725"/>
                  </a:cubicBezTo>
                  <a:lnTo>
                    <a:pt x="214" y="7888"/>
                  </a:lnTo>
                  <a:lnTo>
                    <a:pt x="214" y="5276"/>
                  </a:lnTo>
                  <a:cubicBezTo>
                    <a:pt x="267" y="2505"/>
                    <a:pt x="3225" y="720"/>
                    <a:pt x="5676" y="667"/>
                  </a:cubicBezTo>
                  <a:cubicBezTo>
                    <a:pt x="7648" y="613"/>
                    <a:pt x="9647" y="667"/>
                    <a:pt x="11619" y="667"/>
                  </a:cubicBezTo>
                  <a:lnTo>
                    <a:pt x="27126" y="667"/>
                  </a:lnTo>
                  <a:cubicBezTo>
                    <a:pt x="30644" y="667"/>
                    <a:pt x="34214" y="0"/>
                    <a:pt x="37412" y="1919"/>
                  </a:cubicBezTo>
                  <a:cubicBezTo>
                    <a:pt x="39650" y="3251"/>
                    <a:pt x="40023" y="5276"/>
                    <a:pt x="40076" y="7728"/>
                  </a:cubicBezTo>
                  <a:cubicBezTo>
                    <a:pt x="40130" y="12151"/>
                    <a:pt x="40076" y="16574"/>
                    <a:pt x="40076" y="20997"/>
                  </a:cubicBezTo>
                  <a:lnTo>
                    <a:pt x="40076"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7335318" y="128538"/>
              <a:ext cx="1585507" cy="2150656"/>
            </a:xfrm>
            <a:custGeom>
              <a:avLst/>
              <a:gdLst/>
              <a:ahLst/>
              <a:cxnLst/>
              <a:rect l="l" t="t" r="r" b="b"/>
              <a:pathLst>
                <a:path w="41462" h="56241" extrusionOk="0">
                  <a:moveTo>
                    <a:pt x="32455" y="1662"/>
                  </a:moveTo>
                  <a:cubicBezTo>
                    <a:pt x="34134" y="1662"/>
                    <a:pt x="36079" y="1796"/>
                    <a:pt x="37811" y="2835"/>
                  </a:cubicBezTo>
                  <a:cubicBezTo>
                    <a:pt x="39197" y="3687"/>
                    <a:pt x="39676" y="4833"/>
                    <a:pt x="39730" y="7418"/>
                  </a:cubicBezTo>
                  <a:cubicBezTo>
                    <a:pt x="39783" y="10482"/>
                    <a:pt x="39756" y="13573"/>
                    <a:pt x="39730" y="16584"/>
                  </a:cubicBezTo>
                  <a:lnTo>
                    <a:pt x="39730" y="21140"/>
                  </a:lnTo>
                  <a:lnTo>
                    <a:pt x="39730" y="30227"/>
                  </a:lnTo>
                  <a:lnTo>
                    <a:pt x="39730" y="48372"/>
                  </a:lnTo>
                  <a:cubicBezTo>
                    <a:pt x="39730" y="49811"/>
                    <a:pt x="39703" y="50957"/>
                    <a:pt x="39357" y="51810"/>
                  </a:cubicBezTo>
                  <a:cubicBezTo>
                    <a:pt x="39170" y="52263"/>
                    <a:pt x="38797" y="52902"/>
                    <a:pt x="37651" y="53622"/>
                  </a:cubicBezTo>
                  <a:cubicBezTo>
                    <a:pt x="36612" y="54288"/>
                    <a:pt x="35093" y="54581"/>
                    <a:pt x="32882" y="54581"/>
                  </a:cubicBezTo>
                  <a:cubicBezTo>
                    <a:pt x="31763" y="54581"/>
                    <a:pt x="30643" y="54501"/>
                    <a:pt x="29551" y="54421"/>
                  </a:cubicBezTo>
                  <a:cubicBezTo>
                    <a:pt x="28512" y="54368"/>
                    <a:pt x="27526" y="54288"/>
                    <a:pt x="26620" y="54288"/>
                  </a:cubicBezTo>
                  <a:lnTo>
                    <a:pt x="9860" y="54288"/>
                  </a:lnTo>
                  <a:cubicBezTo>
                    <a:pt x="9353" y="54288"/>
                    <a:pt x="8847" y="54314"/>
                    <a:pt x="8288" y="54341"/>
                  </a:cubicBezTo>
                  <a:cubicBezTo>
                    <a:pt x="7728" y="54368"/>
                    <a:pt x="7168" y="54394"/>
                    <a:pt x="6609" y="54394"/>
                  </a:cubicBezTo>
                  <a:cubicBezTo>
                    <a:pt x="5756" y="54394"/>
                    <a:pt x="4531" y="54341"/>
                    <a:pt x="3705" y="53862"/>
                  </a:cubicBezTo>
                  <a:cubicBezTo>
                    <a:pt x="1839" y="52742"/>
                    <a:pt x="1866" y="49705"/>
                    <a:pt x="1866" y="47280"/>
                  </a:cubicBezTo>
                  <a:lnTo>
                    <a:pt x="1866" y="7604"/>
                  </a:lnTo>
                  <a:lnTo>
                    <a:pt x="1866" y="6698"/>
                  </a:lnTo>
                  <a:lnTo>
                    <a:pt x="1866" y="4940"/>
                  </a:lnTo>
                  <a:cubicBezTo>
                    <a:pt x="1893" y="2968"/>
                    <a:pt x="4264" y="1822"/>
                    <a:pt x="5889" y="1796"/>
                  </a:cubicBezTo>
                  <a:cubicBezTo>
                    <a:pt x="6502" y="1796"/>
                    <a:pt x="7168" y="1769"/>
                    <a:pt x="7915" y="1769"/>
                  </a:cubicBezTo>
                  <a:lnTo>
                    <a:pt x="28032" y="1769"/>
                  </a:lnTo>
                  <a:cubicBezTo>
                    <a:pt x="28805" y="1769"/>
                    <a:pt x="29578" y="1742"/>
                    <a:pt x="30324" y="1716"/>
                  </a:cubicBezTo>
                  <a:cubicBezTo>
                    <a:pt x="31070" y="1689"/>
                    <a:pt x="31763" y="1662"/>
                    <a:pt x="32455" y="1662"/>
                  </a:cubicBezTo>
                  <a:close/>
                  <a:moveTo>
                    <a:pt x="32483" y="1"/>
                  </a:moveTo>
                  <a:cubicBezTo>
                    <a:pt x="31009" y="1"/>
                    <a:pt x="29516" y="117"/>
                    <a:pt x="28032" y="117"/>
                  </a:cubicBezTo>
                  <a:lnTo>
                    <a:pt x="12018" y="117"/>
                  </a:lnTo>
                  <a:cubicBezTo>
                    <a:pt x="10650" y="117"/>
                    <a:pt x="9282" y="93"/>
                    <a:pt x="7915" y="93"/>
                  </a:cubicBezTo>
                  <a:cubicBezTo>
                    <a:pt x="7231" y="93"/>
                    <a:pt x="6547" y="99"/>
                    <a:pt x="5863" y="117"/>
                  </a:cubicBezTo>
                  <a:cubicBezTo>
                    <a:pt x="3305" y="197"/>
                    <a:pt x="267" y="2035"/>
                    <a:pt x="214" y="4913"/>
                  </a:cubicBezTo>
                  <a:lnTo>
                    <a:pt x="214" y="7604"/>
                  </a:lnTo>
                  <a:lnTo>
                    <a:pt x="214" y="46720"/>
                  </a:lnTo>
                  <a:cubicBezTo>
                    <a:pt x="214" y="49572"/>
                    <a:pt x="1" y="53568"/>
                    <a:pt x="2879" y="55300"/>
                  </a:cubicBezTo>
                  <a:cubicBezTo>
                    <a:pt x="3937" y="55924"/>
                    <a:pt x="5280" y="56066"/>
                    <a:pt x="6632" y="56066"/>
                  </a:cubicBezTo>
                  <a:cubicBezTo>
                    <a:pt x="7764" y="56066"/>
                    <a:pt x="8903" y="55967"/>
                    <a:pt x="9886" y="55967"/>
                  </a:cubicBezTo>
                  <a:lnTo>
                    <a:pt x="26647" y="55967"/>
                  </a:lnTo>
                  <a:cubicBezTo>
                    <a:pt x="28452" y="55967"/>
                    <a:pt x="30713" y="56240"/>
                    <a:pt x="32911" y="56240"/>
                  </a:cubicBezTo>
                  <a:cubicBezTo>
                    <a:pt x="34997" y="56240"/>
                    <a:pt x="37027" y="55994"/>
                    <a:pt x="38557" y="55034"/>
                  </a:cubicBezTo>
                  <a:cubicBezTo>
                    <a:pt x="39810" y="54235"/>
                    <a:pt x="40502" y="53409"/>
                    <a:pt x="40902" y="52423"/>
                  </a:cubicBezTo>
                  <a:cubicBezTo>
                    <a:pt x="41355" y="51304"/>
                    <a:pt x="41408" y="49998"/>
                    <a:pt x="41408" y="48372"/>
                  </a:cubicBezTo>
                  <a:lnTo>
                    <a:pt x="41408"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804720" y="143184"/>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78" y="54704"/>
                    <a:pt x="25767" y="54704"/>
                  </a:cubicBezTo>
                  <a:lnTo>
                    <a:pt x="9540" y="54704"/>
                  </a:lnTo>
                  <a:cubicBezTo>
                    <a:pt x="7462" y="54704"/>
                    <a:pt x="4637" y="55157"/>
                    <a:pt x="2772" y="54038"/>
                  </a:cubicBezTo>
                  <a:cubicBezTo>
                    <a:pt x="1" y="52359"/>
                    <a:pt x="214" y="48496"/>
                    <a:pt x="214" y="45725"/>
                  </a:cubicBezTo>
                  <a:lnTo>
                    <a:pt x="214" y="7888"/>
                  </a:lnTo>
                  <a:lnTo>
                    <a:pt x="214" y="5276"/>
                  </a:lnTo>
                  <a:cubicBezTo>
                    <a:pt x="241" y="2505"/>
                    <a:pt x="3198" y="720"/>
                    <a:pt x="5676" y="667"/>
                  </a:cubicBezTo>
                  <a:cubicBezTo>
                    <a:pt x="7648" y="613"/>
                    <a:pt x="9647" y="667"/>
                    <a:pt x="11619" y="667"/>
                  </a:cubicBezTo>
                  <a:lnTo>
                    <a:pt x="27126" y="667"/>
                  </a:lnTo>
                  <a:cubicBezTo>
                    <a:pt x="30644" y="667"/>
                    <a:pt x="34214" y="0"/>
                    <a:pt x="37412" y="1919"/>
                  </a:cubicBezTo>
                  <a:cubicBezTo>
                    <a:pt x="39623" y="3251"/>
                    <a:pt x="40023" y="5276"/>
                    <a:pt x="40076" y="7728"/>
                  </a:cubicBezTo>
                  <a:cubicBezTo>
                    <a:pt x="40130" y="12151"/>
                    <a:pt x="40076" y="16574"/>
                    <a:pt x="40076" y="20997"/>
                  </a:cubicBezTo>
                  <a:lnTo>
                    <a:pt x="40076" y="47350"/>
                  </a:lnTo>
                  <a:cubicBezTo>
                    <a:pt x="40050" y="48922"/>
                    <a:pt x="40023" y="50201"/>
                    <a:pt x="39570" y="51267"/>
                  </a:cubicBezTo>
                  <a:close/>
                </a:path>
              </a:pathLst>
            </a:custGeom>
            <a:solidFill>
              <a:srgbClr val="A8DA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5537936" y="143184"/>
              <a:ext cx="1534571" cy="2129624"/>
            </a:xfrm>
            <a:custGeom>
              <a:avLst/>
              <a:gdLst/>
              <a:ahLst/>
              <a:cxnLst/>
              <a:rect l="l" t="t" r="r" b="b"/>
              <a:pathLst>
                <a:path w="40130" h="55691" extrusionOk="0">
                  <a:moveTo>
                    <a:pt x="39596" y="51267"/>
                  </a:moveTo>
                  <a:cubicBezTo>
                    <a:pt x="39197" y="52226"/>
                    <a:pt x="38530" y="53026"/>
                    <a:pt x="37305" y="53772"/>
                  </a:cubicBezTo>
                  <a:cubicBezTo>
                    <a:pt x="34267" y="55690"/>
                    <a:pt x="29178" y="54704"/>
                    <a:pt x="25767" y="54704"/>
                  </a:cubicBezTo>
                  <a:lnTo>
                    <a:pt x="9566" y="54704"/>
                  </a:lnTo>
                  <a:cubicBezTo>
                    <a:pt x="7461" y="54704"/>
                    <a:pt x="4664" y="55157"/>
                    <a:pt x="2772" y="54038"/>
                  </a:cubicBezTo>
                  <a:cubicBezTo>
                    <a:pt x="1" y="52359"/>
                    <a:pt x="214" y="48496"/>
                    <a:pt x="214" y="45725"/>
                  </a:cubicBezTo>
                  <a:lnTo>
                    <a:pt x="214" y="7888"/>
                  </a:lnTo>
                  <a:lnTo>
                    <a:pt x="214" y="5276"/>
                  </a:lnTo>
                  <a:cubicBezTo>
                    <a:pt x="267" y="2505"/>
                    <a:pt x="3225" y="720"/>
                    <a:pt x="5676" y="667"/>
                  </a:cubicBezTo>
                  <a:cubicBezTo>
                    <a:pt x="7648" y="613"/>
                    <a:pt x="9646" y="667"/>
                    <a:pt x="11618" y="667"/>
                  </a:cubicBezTo>
                  <a:lnTo>
                    <a:pt x="27126" y="667"/>
                  </a:lnTo>
                  <a:cubicBezTo>
                    <a:pt x="30643" y="667"/>
                    <a:pt x="34214" y="0"/>
                    <a:pt x="37411" y="1919"/>
                  </a:cubicBezTo>
                  <a:cubicBezTo>
                    <a:pt x="39650" y="3251"/>
                    <a:pt x="40023" y="5276"/>
                    <a:pt x="40076" y="7728"/>
                  </a:cubicBezTo>
                  <a:cubicBezTo>
                    <a:pt x="40129" y="12151"/>
                    <a:pt x="40076" y="16574"/>
                    <a:pt x="40076" y="20997"/>
                  </a:cubicBezTo>
                  <a:lnTo>
                    <a:pt x="40076" y="47350"/>
                  </a:lnTo>
                  <a:cubicBezTo>
                    <a:pt x="40076" y="48922"/>
                    <a:pt x="40023" y="50201"/>
                    <a:pt x="39596"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2032805" y="143184"/>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51" y="54704"/>
                    <a:pt x="25767" y="54704"/>
                  </a:cubicBezTo>
                  <a:lnTo>
                    <a:pt x="9513" y="54704"/>
                  </a:lnTo>
                  <a:cubicBezTo>
                    <a:pt x="7435" y="54704"/>
                    <a:pt x="4637" y="55157"/>
                    <a:pt x="2745" y="54038"/>
                  </a:cubicBezTo>
                  <a:cubicBezTo>
                    <a:pt x="1" y="52386"/>
                    <a:pt x="187" y="48496"/>
                    <a:pt x="187" y="45751"/>
                  </a:cubicBezTo>
                  <a:lnTo>
                    <a:pt x="187" y="7888"/>
                  </a:lnTo>
                  <a:lnTo>
                    <a:pt x="187" y="5276"/>
                  </a:lnTo>
                  <a:cubicBezTo>
                    <a:pt x="241" y="2505"/>
                    <a:pt x="3198" y="720"/>
                    <a:pt x="5650" y="667"/>
                  </a:cubicBezTo>
                  <a:cubicBezTo>
                    <a:pt x="7648" y="613"/>
                    <a:pt x="9620" y="667"/>
                    <a:pt x="11618" y="667"/>
                  </a:cubicBezTo>
                  <a:lnTo>
                    <a:pt x="27126" y="667"/>
                  </a:lnTo>
                  <a:cubicBezTo>
                    <a:pt x="30617" y="667"/>
                    <a:pt x="34187" y="0"/>
                    <a:pt x="37412" y="1919"/>
                  </a:cubicBezTo>
                  <a:cubicBezTo>
                    <a:pt x="39623" y="3251"/>
                    <a:pt x="39996" y="5276"/>
                    <a:pt x="40050" y="7728"/>
                  </a:cubicBezTo>
                  <a:cubicBezTo>
                    <a:pt x="40129" y="12151"/>
                    <a:pt x="40050" y="16574"/>
                    <a:pt x="40050" y="20997"/>
                  </a:cubicBezTo>
                  <a:lnTo>
                    <a:pt x="40050"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4202107" y="1566391"/>
              <a:ext cx="744877" cy="879596"/>
            </a:xfrm>
            <a:custGeom>
              <a:avLst/>
              <a:gdLst/>
              <a:ahLst/>
              <a:cxnLst/>
              <a:rect l="l" t="t" r="r" b="b"/>
              <a:pathLst>
                <a:path w="19479" h="23002" extrusionOk="0">
                  <a:moveTo>
                    <a:pt x="8585" y="0"/>
                  </a:moveTo>
                  <a:cubicBezTo>
                    <a:pt x="6201" y="0"/>
                    <a:pt x="3903" y="809"/>
                    <a:pt x="2639" y="3097"/>
                  </a:cubicBezTo>
                  <a:cubicBezTo>
                    <a:pt x="1706" y="4829"/>
                    <a:pt x="1" y="19618"/>
                    <a:pt x="1013" y="20790"/>
                  </a:cubicBezTo>
                  <a:cubicBezTo>
                    <a:pt x="1418" y="21290"/>
                    <a:pt x="2483" y="22301"/>
                    <a:pt x="3256" y="22301"/>
                  </a:cubicBezTo>
                  <a:cubicBezTo>
                    <a:pt x="3348" y="22301"/>
                    <a:pt x="3436" y="22287"/>
                    <a:pt x="3518" y="22256"/>
                  </a:cubicBezTo>
                  <a:lnTo>
                    <a:pt x="9753" y="22922"/>
                  </a:lnTo>
                  <a:cubicBezTo>
                    <a:pt x="12151" y="22682"/>
                    <a:pt x="16201" y="23002"/>
                    <a:pt x="18120" y="21270"/>
                  </a:cubicBezTo>
                  <a:cubicBezTo>
                    <a:pt x="19479" y="20018"/>
                    <a:pt x="19479" y="4030"/>
                    <a:pt x="18306" y="2618"/>
                  </a:cubicBezTo>
                  <a:cubicBezTo>
                    <a:pt x="17427" y="1525"/>
                    <a:pt x="16841" y="1366"/>
                    <a:pt x="15535" y="1179"/>
                  </a:cubicBezTo>
                  <a:cubicBezTo>
                    <a:pt x="13750" y="859"/>
                    <a:pt x="12018" y="326"/>
                    <a:pt x="10180" y="113"/>
                  </a:cubicBezTo>
                  <a:cubicBezTo>
                    <a:pt x="9651" y="40"/>
                    <a:pt x="9116" y="0"/>
                    <a:pt x="85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4090026" y="738653"/>
              <a:ext cx="1048273" cy="1132822"/>
            </a:xfrm>
            <a:custGeom>
              <a:avLst/>
              <a:gdLst/>
              <a:ahLst/>
              <a:cxnLst/>
              <a:rect l="l" t="t" r="r" b="b"/>
              <a:pathLst>
                <a:path w="27413" h="29624" extrusionOk="0">
                  <a:moveTo>
                    <a:pt x="14072" y="0"/>
                  </a:moveTo>
                  <a:cubicBezTo>
                    <a:pt x="13783" y="0"/>
                    <a:pt x="13506" y="6"/>
                    <a:pt x="13244" y="16"/>
                  </a:cubicBezTo>
                  <a:cubicBezTo>
                    <a:pt x="10126" y="149"/>
                    <a:pt x="6236" y="762"/>
                    <a:pt x="4371" y="3640"/>
                  </a:cubicBezTo>
                  <a:cubicBezTo>
                    <a:pt x="3012" y="5665"/>
                    <a:pt x="1839" y="7903"/>
                    <a:pt x="2052" y="10355"/>
                  </a:cubicBezTo>
                  <a:cubicBezTo>
                    <a:pt x="2212" y="11820"/>
                    <a:pt x="2186" y="13446"/>
                    <a:pt x="2692" y="14805"/>
                  </a:cubicBezTo>
                  <a:cubicBezTo>
                    <a:pt x="2245" y="14703"/>
                    <a:pt x="1799" y="14370"/>
                    <a:pt x="1376" y="14370"/>
                  </a:cubicBezTo>
                  <a:cubicBezTo>
                    <a:pt x="1244" y="14370"/>
                    <a:pt x="1114" y="14402"/>
                    <a:pt x="987" y="14485"/>
                  </a:cubicBezTo>
                  <a:cubicBezTo>
                    <a:pt x="267" y="14938"/>
                    <a:pt x="1" y="15524"/>
                    <a:pt x="161" y="16164"/>
                  </a:cubicBezTo>
                  <a:cubicBezTo>
                    <a:pt x="853" y="18375"/>
                    <a:pt x="2292" y="18722"/>
                    <a:pt x="4237" y="18775"/>
                  </a:cubicBezTo>
                  <a:cubicBezTo>
                    <a:pt x="4291" y="18775"/>
                    <a:pt x="5170" y="20693"/>
                    <a:pt x="5303" y="20880"/>
                  </a:cubicBezTo>
                  <a:cubicBezTo>
                    <a:pt x="5783" y="21493"/>
                    <a:pt x="6342" y="22052"/>
                    <a:pt x="6982" y="22505"/>
                  </a:cubicBezTo>
                  <a:cubicBezTo>
                    <a:pt x="8447" y="23571"/>
                    <a:pt x="10153" y="24317"/>
                    <a:pt x="11965" y="24637"/>
                  </a:cubicBezTo>
                  <a:cubicBezTo>
                    <a:pt x="11858" y="26049"/>
                    <a:pt x="12098" y="26529"/>
                    <a:pt x="11725" y="27301"/>
                  </a:cubicBezTo>
                  <a:cubicBezTo>
                    <a:pt x="11512" y="27754"/>
                    <a:pt x="10979" y="27861"/>
                    <a:pt x="10766" y="28341"/>
                  </a:cubicBezTo>
                  <a:cubicBezTo>
                    <a:pt x="10526" y="28874"/>
                    <a:pt x="11219" y="29273"/>
                    <a:pt x="11805" y="29460"/>
                  </a:cubicBezTo>
                  <a:cubicBezTo>
                    <a:pt x="12102" y="29573"/>
                    <a:pt x="12493" y="29623"/>
                    <a:pt x="12912" y="29623"/>
                  </a:cubicBezTo>
                  <a:cubicBezTo>
                    <a:pt x="14374" y="29623"/>
                    <a:pt x="16162" y="29006"/>
                    <a:pt x="15375" y="28261"/>
                  </a:cubicBezTo>
                  <a:cubicBezTo>
                    <a:pt x="14683" y="27595"/>
                    <a:pt x="14203" y="25996"/>
                    <a:pt x="14629" y="24770"/>
                  </a:cubicBezTo>
                  <a:cubicBezTo>
                    <a:pt x="16921" y="24530"/>
                    <a:pt x="17694" y="24530"/>
                    <a:pt x="19053" y="24077"/>
                  </a:cubicBezTo>
                  <a:cubicBezTo>
                    <a:pt x="19825" y="23784"/>
                    <a:pt x="19932" y="23731"/>
                    <a:pt x="20731" y="23438"/>
                  </a:cubicBezTo>
                  <a:cubicBezTo>
                    <a:pt x="21344" y="23145"/>
                    <a:pt x="21957" y="22772"/>
                    <a:pt x="22543" y="22372"/>
                  </a:cubicBezTo>
                  <a:cubicBezTo>
                    <a:pt x="22682" y="22467"/>
                    <a:pt x="22934" y="22515"/>
                    <a:pt x="23251" y="22515"/>
                  </a:cubicBezTo>
                  <a:cubicBezTo>
                    <a:pt x="24275" y="22515"/>
                    <a:pt x="25980" y="22011"/>
                    <a:pt x="26753" y="20933"/>
                  </a:cubicBezTo>
                  <a:cubicBezTo>
                    <a:pt x="27413" y="19955"/>
                    <a:pt x="27218" y="18238"/>
                    <a:pt x="26003" y="18238"/>
                  </a:cubicBezTo>
                  <a:cubicBezTo>
                    <a:pt x="25794" y="18238"/>
                    <a:pt x="25556" y="18289"/>
                    <a:pt x="25288" y="18402"/>
                  </a:cubicBezTo>
                  <a:cubicBezTo>
                    <a:pt x="25474" y="16750"/>
                    <a:pt x="25741" y="15098"/>
                    <a:pt x="25821" y="13419"/>
                  </a:cubicBezTo>
                  <a:cubicBezTo>
                    <a:pt x="25954" y="11501"/>
                    <a:pt x="25714" y="9555"/>
                    <a:pt x="25501" y="7637"/>
                  </a:cubicBezTo>
                  <a:cubicBezTo>
                    <a:pt x="25261" y="5745"/>
                    <a:pt x="23769" y="2974"/>
                    <a:pt x="21850" y="2468"/>
                  </a:cubicBezTo>
                  <a:lnTo>
                    <a:pt x="20065" y="1455"/>
                  </a:lnTo>
                  <a:cubicBezTo>
                    <a:pt x="18665" y="289"/>
                    <a:pt x="16101" y="0"/>
                    <a:pt x="14072" y="0"/>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3740974" y="791004"/>
              <a:ext cx="1366009" cy="1548338"/>
            </a:xfrm>
            <a:custGeom>
              <a:avLst/>
              <a:gdLst/>
              <a:ahLst/>
              <a:cxnLst/>
              <a:rect l="l" t="t" r="r" b="b"/>
              <a:pathLst>
                <a:path w="35722" h="40490" extrusionOk="0">
                  <a:moveTo>
                    <a:pt x="5900" y="1"/>
                  </a:moveTo>
                  <a:cubicBezTo>
                    <a:pt x="4689" y="1"/>
                    <a:pt x="4916" y="3378"/>
                    <a:pt x="4785" y="5175"/>
                  </a:cubicBezTo>
                  <a:cubicBezTo>
                    <a:pt x="4626" y="4056"/>
                    <a:pt x="4386" y="3017"/>
                    <a:pt x="4226" y="1925"/>
                  </a:cubicBezTo>
                  <a:cubicBezTo>
                    <a:pt x="4163" y="1421"/>
                    <a:pt x="3951" y="106"/>
                    <a:pt x="3447" y="106"/>
                  </a:cubicBezTo>
                  <a:cubicBezTo>
                    <a:pt x="3311" y="106"/>
                    <a:pt x="3154" y="201"/>
                    <a:pt x="2974" y="432"/>
                  </a:cubicBezTo>
                  <a:cubicBezTo>
                    <a:pt x="2414" y="1205"/>
                    <a:pt x="3453" y="5255"/>
                    <a:pt x="3533" y="5762"/>
                  </a:cubicBezTo>
                  <a:cubicBezTo>
                    <a:pt x="3480" y="5442"/>
                    <a:pt x="2494" y="3150"/>
                    <a:pt x="2068" y="2298"/>
                  </a:cubicBezTo>
                  <a:cubicBezTo>
                    <a:pt x="1859" y="1828"/>
                    <a:pt x="1492" y="1268"/>
                    <a:pt x="1232" y="1268"/>
                  </a:cubicBezTo>
                  <a:cubicBezTo>
                    <a:pt x="1094" y="1268"/>
                    <a:pt x="986" y="1428"/>
                    <a:pt x="948" y="1845"/>
                  </a:cubicBezTo>
                  <a:cubicBezTo>
                    <a:pt x="815" y="3390"/>
                    <a:pt x="1828" y="5016"/>
                    <a:pt x="2414" y="6348"/>
                  </a:cubicBezTo>
                  <a:cubicBezTo>
                    <a:pt x="2094" y="5735"/>
                    <a:pt x="1188" y="4909"/>
                    <a:pt x="815" y="4536"/>
                  </a:cubicBezTo>
                  <a:cubicBezTo>
                    <a:pt x="653" y="4369"/>
                    <a:pt x="524" y="4299"/>
                    <a:pt x="424" y="4299"/>
                  </a:cubicBezTo>
                  <a:cubicBezTo>
                    <a:pt x="0" y="4299"/>
                    <a:pt x="117" y="5565"/>
                    <a:pt x="549" y="5975"/>
                  </a:cubicBezTo>
                  <a:lnTo>
                    <a:pt x="2068" y="7574"/>
                  </a:lnTo>
                  <a:cubicBezTo>
                    <a:pt x="2521" y="8906"/>
                    <a:pt x="1934" y="9758"/>
                    <a:pt x="3453" y="10664"/>
                  </a:cubicBezTo>
                  <a:cubicBezTo>
                    <a:pt x="4253" y="11064"/>
                    <a:pt x="4199" y="11171"/>
                    <a:pt x="4466" y="12157"/>
                  </a:cubicBezTo>
                  <a:cubicBezTo>
                    <a:pt x="4706" y="13142"/>
                    <a:pt x="4785" y="14262"/>
                    <a:pt x="5132" y="15248"/>
                  </a:cubicBezTo>
                  <a:cubicBezTo>
                    <a:pt x="6358" y="19218"/>
                    <a:pt x="9049" y="23934"/>
                    <a:pt x="12912" y="25479"/>
                  </a:cubicBezTo>
                  <a:cubicBezTo>
                    <a:pt x="14591" y="26172"/>
                    <a:pt x="16350" y="26732"/>
                    <a:pt x="18135" y="27132"/>
                  </a:cubicBezTo>
                  <a:cubicBezTo>
                    <a:pt x="17389" y="30782"/>
                    <a:pt x="16856" y="38403"/>
                    <a:pt x="16909" y="39096"/>
                  </a:cubicBezTo>
                  <a:cubicBezTo>
                    <a:pt x="16940" y="39578"/>
                    <a:pt x="16912" y="39716"/>
                    <a:pt x="16927" y="39716"/>
                  </a:cubicBezTo>
                  <a:cubicBezTo>
                    <a:pt x="16949" y="39716"/>
                    <a:pt x="17050" y="39466"/>
                    <a:pt x="17484" y="39466"/>
                  </a:cubicBezTo>
                  <a:cubicBezTo>
                    <a:pt x="17565" y="39466"/>
                    <a:pt x="17657" y="39475"/>
                    <a:pt x="17762" y="39495"/>
                  </a:cubicBezTo>
                  <a:cubicBezTo>
                    <a:pt x="19442" y="39869"/>
                    <a:pt x="23125" y="40324"/>
                    <a:pt x="25338" y="40324"/>
                  </a:cubicBezTo>
                  <a:cubicBezTo>
                    <a:pt x="25652" y="40324"/>
                    <a:pt x="25937" y="40314"/>
                    <a:pt x="26182" y="40295"/>
                  </a:cubicBezTo>
                  <a:cubicBezTo>
                    <a:pt x="26475" y="38962"/>
                    <a:pt x="26369" y="29903"/>
                    <a:pt x="26369" y="29903"/>
                  </a:cubicBezTo>
                  <a:lnTo>
                    <a:pt x="26369" y="29903"/>
                  </a:lnTo>
                  <a:cubicBezTo>
                    <a:pt x="27701" y="32141"/>
                    <a:pt x="33750" y="40428"/>
                    <a:pt x="34123" y="40481"/>
                  </a:cubicBezTo>
                  <a:cubicBezTo>
                    <a:pt x="34148" y="40487"/>
                    <a:pt x="34175" y="40490"/>
                    <a:pt x="34206" y="40490"/>
                  </a:cubicBezTo>
                  <a:cubicBezTo>
                    <a:pt x="34593" y="40490"/>
                    <a:pt x="35375" y="40041"/>
                    <a:pt x="35721" y="39868"/>
                  </a:cubicBezTo>
                  <a:cubicBezTo>
                    <a:pt x="34043" y="37124"/>
                    <a:pt x="29460" y="31262"/>
                    <a:pt x="27754" y="28517"/>
                  </a:cubicBezTo>
                  <a:cubicBezTo>
                    <a:pt x="27088" y="27398"/>
                    <a:pt x="26395" y="26359"/>
                    <a:pt x="24983" y="26172"/>
                  </a:cubicBezTo>
                  <a:cubicBezTo>
                    <a:pt x="24887" y="26163"/>
                    <a:pt x="24804" y="26158"/>
                    <a:pt x="24731" y="26158"/>
                  </a:cubicBezTo>
                  <a:cubicBezTo>
                    <a:pt x="24191" y="26158"/>
                    <a:pt x="24171" y="26407"/>
                    <a:pt x="23491" y="26758"/>
                  </a:cubicBezTo>
                  <a:cubicBezTo>
                    <a:pt x="22873" y="27055"/>
                    <a:pt x="22208" y="27214"/>
                    <a:pt x="21519" y="27214"/>
                  </a:cubicBezTo>
                  <a:cubicBezTo>
                    <a:pt x="21466" y="27214"/>
                    <a:pt x="21413" y="27213"/>
                    <a:pt x="21359" y="27211"/>
                  </a:cubicBezTo>
                  <a:cubicBezTo>
                    <a:pt x="20240" y="27025"/>
                    <a:pt x="19814" y="26119"/>
                    <a:pt x="19174" y="25400"/>
                  </a:cubicBezTo>
                  <a:cubicBezTo>
                    <a:pt x="19174" y="25266"/>
                    <a:pt x="19174" y="25160"/>
                    <a:pt x="19148" y="25080"/>
                  </a:cubicBezTo>
                  <a:cubicBezTo>
                    <a:pt x="15550" y="24813"/>
                    <a:pt x="12646" y="23081"/>
                    <a:pt x="9955" y="20310"/>
                  </a:cubicBezTo>
                  <a:cubicBezTo>
                    <a:pt x="8463" y="18765"/>
                    <a:pt x="7397" y="16527"/>
                    <a:pt x="6917" y="14501"/>
                  </a:cubicBezTo>
                  <a:cubicBezTo>
                    <a:pt x="6571" y="12929"/>
                    <a:pt x="6038" y="11224"/>
                    <a:pt x="5905" y="9625"/>
                  </a:cubicBezTo>
                  <a:cubicBezTo>
                    <a:pt x="5691" y="6561"/>
                    <a:pt x="6571" y="299"/>
                    <a:pt x="5985" y="6"/>
                  </a:cubicBezTo>
                  <a:cubicBezTo>
                    <a:pt x="5955" y="3"/>
                    <a:pt x="5927" y="1"/>
                    <a:pt x="5900" y="1"/>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907661" y="930426"/>
              <a:ext cx="154872" cy="252919"/>
            </a:xfrm>
            <a:custGeom>
              <a:avLst/>
              <a:gdLst/>
              <a:ahLst/>
              <a:cxnLst/>
              <a:rect l="l" t="t" r="r" b="b"/>
              <a:pathLst>
                <a:path w="4050" h="6614" extrusionOk="0">
                  <a:moveTo>
                    <a:pt x="3516" y="0"/>
                  </a:moveTo>
                  <a:cubicBezTo>
                    <a:pt x="3492" y="0"/>
                    <a:pt x="3466" y="4"/>
                    <a:pt x="3437" y="11"/>
                  </a:cubicBezTo>
                  <a:cubicBezTo>
                    <a:pt x="3011" y="144"/>
                    <a:pt x="2638" y="970"/>
                    <a:pt x="2452" y="1316"/>
                  </a:cubicBezTo>
                  <a:cubicBezTo>
                    <a:pt x="2185" y="1796"/>
                    <a:pt x="1785" y="2409"/>
                    <a:pt x="1759" y="2968"/>
                  </a:cubicBezTo>
                  <a:cubicBezTo>
                    <a:pt x="1439" y="3075"/>
                    <a:pt x="1119" y="3075"/>
                    <a:pt x="853" y="3261"/>
                  </a:cubicBezTo>
                  <a:cubicBezTo>
                    <a:pt x="240" y="3741"/>
                    <a:pt x="0" y="4993"/>
                    <a:pt x="107" y="5713"/>
                  </a:cubicBezTo>
                  <a:lnTo>
                    <a:pt x="453" y="6486"/>
                  </a:lnTo>
                  <a:cubicBezTo>
                    <a:pt x="570" y="6564"/>
                    <a:pt x="701" y="6613"/>
                    <a:pt x="837" y="6613"/>
                  </a:cubicBezTo>
                  <a:cubicBezTo>
                    <a:pt x="886" y="6613"/>
                    <a:pt x="936" y="6606"/>
                    <a:pt x="986" y="6592"/>
                  </a:cubicBezTo>
                  <a:cubicBezTo>
                    <a:pt x="1919" y="6512"/>
                    <a:pt x="2638" y="5233"/>
                    <a:pt x="2984" y="4487"/>
                  </a:cubicBezTo>
                  <a:cubicBezTo>
                    <a:pt x="3384" y="3661"/>
                    <a:pt x="3624" y="2808"/>
                    <a:pt x="3731" y="1902"/>
                  </a:cubicBezTo>
                  <a:cubicBezTo>
                    <a:pt x="3756" y="1597"/>
                    <a:pt x="4049" y="0"/>
                    <a:pt x="3516" y="0"/>
                  </a:cubicBezTo>
                  <a:close/>
                </a:path>
              </a:pathLst>
            </a:custGeom>
            <a:solidFill>
              <a:srgbClr val="A574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4200080" y="1666464"/>
              <a:ext cx="704113" cy="702086"/>
            </a:xfrm>
            <a:custGeom>
              <a:avLst/>
              <a:gdLst/>
              <a:ahLst/>
              <a:cxnLst/>
              <a:rect l="l" t="t" r="r" b="b"/>
              <a:pathLst>
                <a:path w="18413" h="18360" extrusionOk="0">
                  <a:moveTo>
                    <a:pt x="1573" y="1"/>
                  </a:moveTo>
                  <a:cubicBezTo>
                    <a:pt x="1359" y="187"/>
                    <a:pt x="986" y="1333"/>
                    <a:pt x="880" y="1600"/>
                  </a:cubicBezTo>
                  <a:cubicBezTo>
                    <a:pt x="587" y="2426"/>
                    <a:pt x="267" y="2932"/>
                    <a:pt x="1" y="3785"/>
                  </a:cubicBezTo>
                  <a:cubicBezTo>
                    <a:pt x="1093" y="4531"/>
                    <a:pt x="4877" y="5250"/>
                    <a:pt x="5010" y="5650"/>
                  </a:cubicBezTo>
                  <a:cubicBezTo>
                    <a:pt x="5010" y="5650"/>
                    <a:pt x="4211" y="14496"/>
                    <a:pt x="3731" y="17267"/>
                  </a:cubicBezTo>
                  <a:cubicBezTo>
                    <a:pt x="6422" y="18173"/>
                    <a:pt x="8501" y="18307"/>
                    <a:pt x="11325" y="18360"/>
                  </a:cubicBezTo>
                  <a:cubicBezTo>
                    <a:pt x="12204" y="18360"/>
                    <a:pt x="13110" y="18173"/>
                    <a:pt x="13990" y="18173"/>
                  </a:cubicBezTo>
                  <a:cubicBezTo>
                    <a:pt x="14332" y="18173"/>
                    <a:pt x="14675" y="18241"/>
                    <a:pt x="15008" y="18241"/>
                  </a:cubicBezTo>
                  <a:cubicBezTo>
                    <a:pt x="15141" y="18241"/>
                    <a:pt x="15272" y="18230"/>
                    <a:pt x="15402" y="18200"/>
                  </a:cubicBezTo>
                  <a:cubicBezTo>
                    <a:pt x="15482" y="15242"/>
                    <a:pt x="14869" y="11379"/>
                    <a:pt x="14869" y="8421"/>
                  </a:cubicBezTo>
                  <a:lnTo>
                    <a:pt x="14869" y="8421"/>
                  </a:lnTo>
                  <a:cubicBezTo>
                    <a:pt x="15135" y="8847"/>
                    <a:pt x="15855" y="10393"/>
                    <a:pt x="15855" y="10393"/>
                  </a:cubicBezTo>
                  <a:cubicBezTo>
                    <a:pt x="15872" y="10395"/>
                    <a:pt x="15891" y="10397"/>
                    <a:pt x="15911" y="10397"/>
                  </a:cubicBezTo>
                  <a:cubicBezTo>
                    <a:pt x="16294" y="10397"/>
                    <a:pt x="17171" y="9929"/>
                    <a:pt x="17374" y="9727"/>
                  </a:cubicBezTo>
                  <a:cubicBezTo>
                    <a:pt x="17827" y="9300"/>
                    <a:pt x="18173" y="8794"/>
                    <a:pt x="18386" y="8234"/>
                  </a:cubicBezTo>
                  <a:cubicBezTo>
                    <a:pt x="18413" y="8048"/>
                    <a:pt x="17800" y="7568"/>
                    <a:pt x="17374" y="7035"/>
                  </a:cubicBezTo>
                  <a:cubicBezTo>
                    <a:pt x="16408" y="5740"/>
                    <a:pt x="14935" y="2992"/>
                    <a:pt x="12952" y="2992"/>
                  </a:cubicBezTo>
                  <a:cubicBezTo>
                    <a:pt x="12855" y="2992"/>
                    <a:pt x="12757" y="2998"/>
                    <a:pt x="12657" y="3012"/>
                  </a:cubicBezTo>
                  <a:cubicBezTo>
                    <a:pt x="12231" y="3118"/>
                    <a:pt x="12178" y="3385"/>
                    <a:pt x="11805" y="3625"/>
                  </a:cubicBezTo>
                  <a:cubicBezTo>
                    <a:pt x="11432" y="3838"/>
                    <a:pt x="11005" y="3944"/>
                    <a:pt x="10552" y="3971"/>
                  </a:cubicBezTo>
                  <a:cubicBezTo>
                    <a:pt x="10325" y="3995"/>
                    <a:pt x="10109" y="4012"/>
                    <a:pt x="9904" y="4012"/>
                  </a:cubicBezTo>
                  <a:cubicBezTo>
                    <a:pt x="9193" y="4012"/>
                    <a:pt x="8615" y="3806"/>
                    <a:pt x="8181" y="2959"/>
                  </a:cubicBezTo>
                  <a:lnTo>
                    <a:pt x="7648" y="2212"/>
                  </a:lnTo>
                  <a:cubicBezTo>
                    <a:pt x="5996" y="1893"/>
                    <a:pt x="4584" y="1200"/>
                    <a:pt x="2878" y="587"/>
                  </a:cubicBezTo>
                  <a:cubicBezTo>
                    <a:pt x="2479" y="427"/>
                    <a:pt x="1573" y="1"/>
                    <a:pt x="1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4345774" y="1707534"/>
              <a:ext cx="117244" cy="300337"/>
            </a:xfrm>
            <a:custGeom>
              <a:avLst/>
              <a:gdLst/>
              <a:ahLst/>
              <a:cxnLst/>
              <a:rect l="l" t="t" r="r" b="b"/>
              <a:pathLst>
                <a:path w="3066" h="7854" extrusionOk="0">
                  <a:moveTo>
                    <a:pt x="1715" y="1"/>
                  </a:moveTo>
                  <a:cubicBezTo>
                    <a:pt x="1644" y="1"/>
                    <a:pt x="1579" y="15"/>
                    <a:pt x="1520" y="46"/>
                  </a:cubicBezTo>
                  <a:cubicBezTo>
                    <a:pt x="694" y="499"/>
                    <a:pt x="294" y="1751"/>
                    <a:pt x="187" y="2604"/>
                  </a:cubicBezTo>
                  <a:cubicBezTo>
                    <a:pt x="54" y="3590"/>
                    <a:pt x="1" y="4576"/>
                    <a:pt x="81" y="5562"/>
                  </a:cubicBezTo>
                  <a:cubicBezTo>
                    <a:pt x="107" y="6228"/>
                    <a:pt x="134" y="7374"/>
                    <a:pt x="720" y="7853"/>
                  </a:cubicBezTo>
                  <a:cubicBezTo>
                    <a:pt x="1040" y="6574"/>
                    <a:pt x="1067" y="5295"/>
                    <a:pt x="1573" y="4016"/>
                  </a:cubicBezTo>
                  <a:cubicBezTo>
                    <a:pt x="1999" y="2844"/>
                    <a:pt x="2266" y="1991"/>
                    <a:pt x="3038" y="952"/>
                  </a:cubicBezTo>
                  <a:lnTo>
                    <a:pt x="3065" y="952"/>
                  </a:lnTo>
                  <a:cubicBezTo>
                    <a:pt x="2857" y="627"/>
                    <a:pt x="2184" y="1"/>
                    <a:pt x="1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4694252" y="1761796"/>
              <a:ext cx="97856" cy="337774"/>
            </a:xfrm>
            <a:custGeom>
              <a:avLst/>
              <a:gdLst/>
              <a:ahLst/>
              <a:cxnLst/>
              <a:rect l="l" t="t" r="r" b="b"/>
              <a:pathLst>
                <a:path w="2559" h="8833" extrusionOk="0">
                  <a:moveTo>
                    <a:pt x="477" y="0"/>
                  </a:moveTo>
                  <a:cubicBezTo>
                    <a:pt x="347" y="0"/>
                    <a:pt x="242" y="26"/>
                    <a:pt x="187" y="92"/>
                  </a:cubicBezTo>
                  <a:cubicBezTo>
                    <a:pt x="1" y="812"/>
                    <a:pt x="1599" y="7766"/>
                    <a:pt x="2266" y="8832"/>
                  </a:cubicBezTo>
                  <a:cubicBezTo>
                    <a:pt x="2505" y="8806"/>
                    <a:pt x="2559" y="519"/>
                    <a:pt x="1866" y="386"/>
                  </a:cubicBezTo>
                  <a:cubicBezTo>
                    <a:pt x="1866" y="386"/>
                    <a:pt x="978" y="0"/>
                    <a:pt x="4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4432387" y="1717247"/>
              <a:ext cx="139652" cy="152042"/>
            </a:xfrm>
            <a:custGeom>
              <a:avLst/>
              <a:gdLst/>
              <a:ahLst/>
              <a:cxnLst/>
              <a:rect l="l" t="t" r="r" b="b"/>
              <a:pathLst>
                <a:path w="3652" h="3976" extrusionOk="0">
                  <a:moveTo>
                    <a:pt x="2272" y="0"/>
                  </a:moveTo>
                  <a:cubicBezTo>
                    <a:pt x="1719" y="0"/>
                    <a:pt x="959" y="299"/>
                    <a:pt x="747" y="725"/>
                  </a:cubicBezTo>
                  <a:cubicBezTo>
                    <a:pt x="1" y="2057"/>
                    <a:pt x="1226" y="3389"/>
                    <a:pt x="2372" y="3975"/>
                  </a:cubicBezTo>
                  <a:cubicBezTo>
                    <a:pt x="2745" y="3496"/>
                    <a:pt x="3172" y="3069"/>
                    <a:pt x="3651" y="2696"/>
                  </a:cubicBezTo>
                  <a:cubicBezTo>
                    <a:pt x="3385" y="2483"/>
                    <a:pt x="2052" y="1231"/>
                    <a:pt x="2825" y="1071"/>
                  </a:cubicBezTo>
                  <a:lnTo>
                    <a:pt x="2772" y="138"/>
                  </a:lnTo>
                  <a:cubicBezTo>
                    <a:pt x="2662" y="43"/>
                    <a:pt x="2482" y="0"/>
                    <a:pt x="2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4572994" y="1726577"/>
              <a:ext cx="164088" cy="168180"/>
            </a:xfrm>
            <a:custGeom>
              <a:avLst/>
              <a:gdLst/>
              <a:ahLst/>
              <a:cxnLst/>
              <a:rect l="l" t="t" r="r" b="b"/>
              <a:pathLst>
                <a:path w="4291" h="4398" extrusionOk="0">
                  <a:moveTo>
                    <a:pt x="1973" y="1"/>
                  </a:moveTo>
                  <a:lnTo>
                    <a:pt x="2026" y="81"/>
                  </a:lnTo>
                  <a:cubicBezTo>
                    <a:pt x="1999" y="1253"/>
                    <a:pt x="1173" y="2239"/>
                    <a:pt x="1" y="2452"/>
                  </a:cubicBezTo>
                  <a:cubicBezTo>
                    <a:pt x="241" y="2825"/>
                    <a:pt x="960" y="4344"/>
                    <a:pt x="1386" y="4398"/>
                  </a:cubicBezTo>
                  <a:cubicBezTo>
                    <a:pt x="1391" y="4398"/>
                    <a:pt x="1395" y="4398"/>
                    <a:pt x="1399" y="4398"/>
                  </a:cubicBezTo>
                  <a:cubicBezTo>
                    <a:pt x="1808" y="4398"/>
                    <a:pt x="2854" y="3143"/>
                    <a:pt x="3065" y="2932"/>
                  </a:cubicBezTo>
                  <a:cubicBezTo>
                    <a:pt x="3598" y="2346"/>
                    <a:pt x="4291" y="1653"/>
                    <a:pt x="3651" y="934"/>
                  </a:cubicBezTo>
                  <a:cubicBezTo>
                    <a:pt x="3198" y="481"/>
                    <a:pt x="2612" y="134"/>
                    <a:pt x="19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4132817" y="1331255"/>
              <a:ext cx="80533" cy="73383"/>
            </a:xfrm>
            <a:custGeom>
              <a:avLst/>
              <a:gdLst/>
              <a:ahLst/>
              <a:cxnLst/>
              <a:rect l="l" t="t" r="r" b="b"/>
              <a:pathLst>
                <a:path w="2106" h="1919" extrusionOk="0">
                  <a:moveTo>
                    <a:pt x="454" y="0"/>
                  </a:moveTo>
                  <a:cubicBezTo>
                    <a:pt x="374" y="0"/>
                    <a:pt x="321" y="0"/>
                    <a:pt x="241" y="27"/>
                  </a:cubicBezTo>
                  <a:cubicBezTo>
                    <a:pt x="187" y="27"/>
                    <a:pt x="134" y="54"/>
                    <a:pt x="107" y="107"/>
                  </a:cubicBezTo>
                  <a:lnTo>
                    <a:pt x="1" y="187"/>
                  </a:lnTo>
                  <a:lnTo>
                    <a:pt x="134" y="134"/>
                  </a:lnTo>
                  <a:lnTo>
                    <a:pt x="267" y="134"/>
                  </a:lnTo>
                  <a:cubicBezTo>
                    <a:pt x="321" y="134"/>
                    <a:pt x="374" y="187"/>
                    <a:pt x="427" y="187"/>
                  </a:cubicBezTo>
                  <a:cubicBezTo>
                    <a:pt x="481" y="214"/>
                    <a:pt x="534" y="240"/>
                    <a:pt x="614" y="267"/>
                  </a:cubicBezTo>
                  <a:cubicBezTo>
                    <a:pt x="667" y="320"/>
                    <a:pt x="720" y="373"/>
                    <a:pt x="774" y="427"/>
                  </a:cubicBezTo>
                  <a:cubicBezTo>
                    <a:pt x="827" y="480"/>
                    <a:pt x="907" y="533"/>
                    <a:pt x="960" y="613"/>
                  </a:cubicBezTo>
                  <a:cubicBezTo>
                    <a:pt x="1013" y="667"/>
                    <a:pt x="1067" y="746"/>
                    <a:pt x="1120" y="800"/>
                  </a:cubicBezTo>
                  <a:cubicBezTo>
                    <a:pt x="1360" y="1093"/>
                    <a:pt x="1573" y="1386"/>
                    <a:pt x="1760" y="1599"/>
                  </a:cubicBezTo>
                  <a:cubicBezTo>
                    <a:pt x="1866" y="1706"/>
                    <a:pt x="1973" y="1812"/>
                    <a:pt x="2106" y="1919"/>
                  </a:cubicBezTo>
                  <a:cubicBezTo>
                    <a:pt x="2106" y="1919"/>
                    <a:pt x="2026" y="1732"/>
                    <a:pt x="1919" y="1493"/>
                  </a:cubicBezTo>
                  <a:cubicBezTo>
                    <a:pt x="1760" y="1173"/>
                    <a:pt x="1573" y="880"/>
                    <a:pt x="1360" y="613"/>
                  </a:cubicBezTo>
                  <a:cubicBezTo>
                    <a:pt x="1253" y="453"/>
                    <a:pt x="1093" y="320"/>
                    <a:pt x="960" y="214"/>
                  </a:cubicBezTo>
                  <a:cubicBezTo>
                    <a:pt x="880" y="160"/>
                    <a:pt x="800" y="107"/>
                    <a:pt x="720" y="80"/>
                  </a:cubicBezTo>
                  <a:cubicBezTo>
                    <a:pt x="640" y="27"/>
                    <a:pt x="534" y="0"/>
                    <a:pt x="454"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4644350" y="1281314"/>
              <a:ext cx="80533" cy="116632"/>
            </a:xfrm>
            <a:custGeom>
              <a:avLst/>
              <a:gdLst/>
              <a:ahLst/>
              <a:cxnLst/>
              <a:rect l="l" t="t" r="r" b="b"/>
              <a:pathLst>
                <a:path w="2106" h="3050" extrusionOk="0">
                  <a:moveTo>
                    <a:pt x="0" y="1"/>
                  </a:moveTo>
                  <a:lnTo>
                    <a:pt x="0" y="1"/>
                  </a:lnTo>
                  <a:cubicBezTo>
                    <a:pt x="27" y="214"/>
                    <a:pt x="0" y="400"/>
                    <a:pt x="0" y="640"/>
                  </a:cubicBezTo>
                  <a:cubicBezTo>
                    <a:pt x="0" y="773"/>
                    <a:pt x="27" y="880"/>
                    <a:pt x="53" y="987"/>
                  </a:cubicBezTo>
                  <a:cubicBezTo>
                    <a:pt x="53" y="1040"/>
                    <a:pt x="80" y="1120"/>
                    <a:pt x="107" y="1173"/>
                  </a:cubicBezTo>
                  <a:lnTo>
                    <a:pt x="133" y="1200"/>
                  </a:lnTo>
                  <a:lnTo>
                    <a:pt x="160" y="1253"/>
                  </a:lnTo>
                  <a:cubicBezTo>
                    <a:pt x="187" y="1280"/>
                    <a:pt x="213" y="1306"/>
                    <a:pt x="240" y="1306"/>
                  </a:cubicBezTo>
                  <a:cubicBezTo>
                    <a:pt x="267" y="1360"/>
                    <a:pt x="346" y="1386"/>
                    <a:pt x="400" y="1413"/>
                  </a:cubicBezTo>
                  <a:cubicBezTo>
                    <a:pt x="453" y="1440"/>
                    <a:pt x="506" y="1466"/>
                    <a:pt x="586" y="1493"/>
                  </a:cubicBezTo>
                  <a:cubicBezTo>
                    <a:pt x="693" y="1493"/>
                    <a:pt x="799" y="1520"/>
                    <a:pt x="906" y="1520"/>
                  </a:cubicBezTo>
                  <a:cubicBezTo>
                    <a:pt x="1013" y="1546"/>
                    <a:pt x="1119" y="1546"/>
                    <a:pt x="1199" y="1573"/>
                  </a:cubicBezTo>
                  <a:cubicBezTo>
                    <a:pt x="1252" y="1573"/>
                    <a:pt x="1279" y="1599"/>
                    <a:pt x="1332" y="1626"/>
                  </a:cubicBezTo>
                  <a:cubicBezTo>
                    <a:pt x="1359" y="1626"/>
                    <a:pt x="1386" y="1653"/>
                    <a:pt x="1412" y="1679"/>
                  </a:cubicBezTo>
                  <a:cubicBezTo>
                    <a:pt x="1492" y="1733"/>
                    <a:pt x="1572" y="1813"/>
                    <a:pt x="1652" y="1893"/>
                  </a:cubicBezTo>
                  <a:cubicBezTo>
                    <a:pt x="1679" y="1919"/>
                    <a:pt x="1705" y="1973"/>
                    <a:pt x="1732" y="2026"/>
                  </a:cubicBezTo>
                  <a:cubicBezTo>
                    <a:pt x="1759" y="2052"/>
                    <a:pt x="1785" y="2106"/>
                    <a:pt x="1785" y="2132"/>
                  </a:cubicBezTo>
                  <a:cubicBezTo>
                    <a:pt x="1785" y="2159"/>
                    <a:pt x="1785" y="2159"/>
                    <a:pt x="1785" y="2186"/>
                  </a:cubicBezTo>
                  <a:cubicBezTo>
                    <a:pt x="1785" y="2212"/>
                    <a:pt x="1785" y="2212"/>
                    <a:pt x="1785" y="2239"/>
                  </a:cubicBezTo>
                  <a:cubicBezTo>
                    <a:pt x="1785" y="2266"/>
                    <a:pt x="1732" y="2319"/>
                    <a:pt x="1732" y="2346"/>
                  </a:cubicBezTo>
                  <a:cubicBezTo>
                    <a:pt x="1705" y="2372"/>
                    <a:pt x="1679" y="2426"/>
                    <a:pt x="1652" y="2452"/>
                  </a:cubicBezTo>
                  <a:cubicBezTo>
                    <a:pt x="1599" y="2479"/>
                    <a:pt x="1572" y="2505"/>
                    <a:pt x="1519" y="2559"/>
                  </a:cubicBezTo>
                  <a:cubicBezTo>
                    <a:pt x="1439" y="2612"/>
                    <a:pt x="1332" y="2665"/>
                    <a:pt x="1252" y="2719"/>
                  </a:cubicBezTo>
                  <a:cubicBezTo>
                    <a:pt x="1146" y="2745"/>
                    <a:pt x="1039" y="2799"/>
                    <a:pt x="933" y="2825"/>
                  </a:cubicBezTo>
                  <a:cubicBezTo>
                    <a:pt x="720" y="2905"/>
                    <a:pt x="480" y="2985"/>
                    <a:pt x="267" y="3038"/>
                  </a:cubicBezTo>
                  <a:cubicBezTo>
                    <a:pt x="337" y="3046"/>
                    <a:pt x="407" y="3049"/>
                    <a:pt x="477" y="3049"/>
                  </a:cubicBezTo>
                  <a:cubicBezTo>
                    <a:pt x="647" y="3049"/>
                    <a:pt x="816" y="3031"/>
                    <a:pt x="986" y="3012"/>
                  </a:cubicBezTo>
                  <a:cubicBezTo>
                    <a:pt x="1226" y="2958"/>
                    <a:pt x="1439" y="2878"/>
                    <a:pt x="1679" y="2772"/>
                  </a:cubicBezTo>
                  <a:cubicBezTo>
                    <a:pt x="1732" y="2745"/>
                    <a:pt x="1785" y="2719"/>
                    <a:pt x="1839" y="2665"/>
                  </a:cubicBezTo>
                  <a:cubicBezTo>
                    <a:pt x="1892" y="2612"/>
                    <a:pt x="1945" y="2559"/>
                    <a:pt x="1999" y="2505"/>
                  </a:cubicBezTo>
                  <a:cubicBezTo>
                    <a:pt x="2025" y="2452"/>
                    <a:pt x="2052" y="2372"/>
                    <a:pt x="2078" y="2292"/>
                  </a:cubicBezTo>
                  <a:lnTo>
                    <a:pt x="2105" y="2186"/>
                  </a:lnTo>
                  <a:lnTo>
                    <a:pt x="2105" y="2079"/>
                  </a:lnTo>
                  <a:cubicBezTo>
                    <a:pt x="2078" y="1999"/>
                    <a:pt x="2052" y="1919"/>
                    <a:pt x="2025" y="1866"/>
                  </a:cubicBezTo>
                  <a:cubicBezTo>
                    <a:pt x="1999" y="1786"/>
                    <a:pt x="1945" y="1733"/>
                    <a:pt x="1919" y="1706"/>
                  </a:cubicBezTo>
                  <a:cubicBezTo>
                    <a:pt x="1812" y="1599"/>
                    <a:pt x="1732" y="1493"/>
                    <a:pt x="1625" y="1413"/>
                  </a:cubicBezTo>
                  <a:cubicBezTo>
                    <a:pt x="1572" y="1386"/>
                    <a:pt x="1519" y="1333"/>
                    <a:pt x="1466" y="1306"/>
                  </a:cubicBezTo>
                  <a:cubicBezTo>
                    <a:pt x="1386" y="1280"/>
                    <a:pt x="1332" y="1253"/>
                    <a:pt x="1279" y="1253"/>
                  </a:cubicBezTo>
                  <a:cubicBezTo>
                    <a:pt x="1173" y="1226"/>
                    <a:pt x="1039" y="1200"/>
                    <a:pt x="933" y="1200"/>
                  </a:cubicBezTo>
                  <a:lnTo>
                    <a:pt x="640" y="1200"/>
                  </a:lnTo>
                  <a:cubicBezTo>
                    <a:pt x="586" y="1173"/>
                    <a:pt x="533" y="1173"/>
                    <a:pt x="506" y="1173"/>
                  </a:cubicBezTo>
                  <a:cubicBezTo>
                    <a:pt x="453" y="1147"/>
                    <a:pt x="426" y="1147"/>
                    <a:pt x="400" y="1120"/>
                  </a:cubicBezTo>
                  <a:cubicBezTo>
                    <a:pt x="373" y="1120"/>
                    <a:pt x="346" y="1093"/>
                    <a:pt x="346" y="1067"/>
                  </a:cubicBezTo>
                  <a:lnTo>
                    <a:pt x="320" y="1067"/>
                  </a:lnTo>
                  <a:lnTo>
                    <a:pt x="320" y="1040"/>
                  </a:lnTo>
                  <a:cubicBezTo>
                    <a:pt x="293" y="987"/>
                    <a:pt x="267" y="960"/>
                    <a:pt x="267" y="907"/>
                  </a:cubicBezTo>
                  <a:cubicBezTo>
                    <a:pt x="213" y="827"/>
                    <a:pt x="187" y="720"/>
                    <a:pt x="187" y="614"/>
                  </a:cubicBezTo>
                  <a:cubicBezTo>
                    <a:pt x="133" y="400"/>
                    <a:pt x="80" y="187"/>
                    <a:pt x="0" y="1"/>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4408296" y="1016962"/>
              <a:ext cx="60878" cy="44358"/>
            </a:xfrm>
            <a:custGeom>
              <a:avLst/>
              <a:gdLst/>
              <a:ahLst/>
              <a:cxnLst/>
              <a:rect l="l" t="t" r="r" b="b"/>
              <a:pathLst>
                <a:path w="1592" h="1160" extrusionOk="0">
                  <a:moveTo>
                    <a:pt x="1244" y="1"/>
                  </a:moveTo>
                  <a:cubicBezTo>
                    <a:pt x="807" y="1"/>
                    <a:pt x="1" y="477"/>
                    <a:pt x="71" y="918"/>
                  </a:cubicBezTo>
                  <a:cubicBezTo>
                    <a:pt x="93" y="1092"/>
                    <a:pt x="193" y="1160"/>
                    <a:pt x="331" y="1160"/>
                  </a:cubicBezTo>
                  <a:cubicBezTo>
                    <a:pt x="700" y="1160"/>
                    <a:pt x="1340" y="672"/>
                    <a:pt x="1457" y="439"/>
                  </a:cubicBezTo>
                  <a:cubicBezTo>
                    <a:pt x="1592" y="124"/>
                    <a:pt x="1466" y="1"/>
                    <a:pt x="124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4861016" y="1095966"/>
              <a:ext cx="54416" cy="53727"/>
            </a:xfrm>
            <a:custGeom>
              <a:avLst/>
              <a:gdLst/>
              <a:ahLst/>
              <a:cxnLst/>
              <a:rect l="l" t="t" r="r" b="b"/>
              <a:pathLst>
                <a:path w="1423" h="1405" extrusionOk="0">
                  <a:moveTo>
                    <a:pt x="234" y="1"/>
                  </a:moveTo>
                  <a:cubicBezTo>
                    <a:pt x="90" y="1"/>
                    <a:pt x="0" y="106"/>
                    <a:pt x="36" y="371"/>
                  </a:cubicBezTo>
                  <a:cubicBezTo>
                    <a:pt x="79" y="645"/>
                    <a:pt x="605" y="1404"/>
                    <a:pt x="968" y="1404"/>
                  </a:cubicBezTo>
                  <a:cubicBezTo>
                    <a:pt x="1064" y="1404"/>
                    <a:pt x="1148" y="1352"/>
                    <a:pt x="1209" y="1224"/>
                  </a:cubicBezTo>
                  <a:cubicBezTo>
                    <a:pt x="1423" y="776"/>
                    <a:pt x="627" y="1"/>
                    <a:pt x="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4431392" y="1228084"/>
              <a:ext cx="52006" cy="49291"/>
            </a:xfrm>
            <a:custGeom>
              <a:avLst/>
              <a:gdLst/>
              <a:ahLst/>
              <a:cxnLst/>
              <a:rect l="l" t="t" r="r" b="b"/>
              <a:pathLst>
                <a:path w="1360" h="1289" extrusionOk="0">
                  <a:moveTo>
                    <a:pt x="702" y="0"/>
                  </a:moveTo>
                  <a:cubicBezTo>
                    <a:pt x="672" y="0"/>
                    <a:pt x="643" y="3"/>
                    <a:pt x="613" y="7"/>
                  </a:cubicBezTo>
                  <a:cubicBezTo>
                    <a:pt x="240" y="34"/>
                    <a:pt x="0" y="354"/>
                    <a:pt x="27" y="700"/>
                  </a:cubicBezTo>
                  <a:cubicBezTo>
                    <a:pt x="77" y="1054"/>
                    <a:pt x="368" y="1288"/>
                    <a:pt x="694" y="1288"/>
                  </a:cubicBezTo>
                  <a:cubicBezTo>
                    <a:pt x="711" y="1288"/>
                    <a:pt x="729" y="1288"/>
                    <a:pt x="746" y="1286"/>
                  </a:cubicBezTo>
                  <a:cubicBezTo>
                    <a:pt x="1093" y="1260"/>
                    <a:pt x="1359" y="940"/>
                    <a:pt x="1306" y="567"/>
                  </a:cubicBezTo>
                  <a:cubicBezTo>
                    <a:pt x="1281" y="250"/>
                    <a:pt x="1012" y="0"/>
                    <a:pt x="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4800215" y="1275119"/>
              <a:ext cx="52006" cy="49291"/>
            </a:xfrm>
            <a:custGeom>
              <a:avLst/>
              <a:gdLst/>
              <a:ahLst/>
              <a:cxnLst/>
              <a:rect l="l" t="t" r="r" b="b"/>
              <a:pathLst>
                <a:path w="1360" h="1289" extrusionOk="0">
                  <a:moveTo>
                    <a:pt x="670" y="1"/>
                  </a:moveTo>
                  <a:cubicBezTo>
                    <a:pt x="651" y="1"/>
                    <a:pt x="633" y="2"/>
                    <a:pt x="614" y="3"/>
                  </a:cubicBezTo>
                  <a:cubicBezTo>
                    <a:pt x="267" y="30"/>
                    <a:pt x="1" y="349"/>
                    <a:pt x="54" y="722"/>
                  </a:cubicBezTo>
                  <a:cubicBezTo>
                    <a:pt x="79" y="1039"/>
                    <a:pt x="348" y="1289"/>
                    <a:pt x="679" y="1289"/>
                  </a:cubicBezTo>
                  <a:cubicBezTo>
                    <a:pt x="710" y="1289"/>
                    <a:pt x="742" y="1286"/>
                    <a:pt x="774" y="1282"/>
                  </a:cubicBezTo>
                  <a:cubicBezTo>
                    <a:pt x="1120" y="1255"/>
                    <a:pt x="1360" y="935"/>
                    <a:pt x="1333" y="589"/>
                  </a:cubicBezTo>
                  <a:cubicBezTo>
                    <a:pt x="1308" y="235"/>
                    <a:pt x="1018" y="1"/>
                    <a:pt x="6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4452768" y="1498171"/>
              <a:ext cx="261906" cy="98315"/>
            </a:xfrm>
            <a:custGeom>
              <a:avLst/>
              <a:gdLst/>
              <a:ahLst/>
              <a:cxnLst/>
              <a:rect l="l" t="t" r="r" b="b"/>
              <a:pathLst>
                <a:path w="6849" h="2571" extrusionOk="0">
                  <a:moveTo>
                    <a:pt x="1984" y="1"/>
                  </a:moveTo>
                  <a:cubicBezTo>
                    <a:pt x="1287" y="1"/>
                    <a:pt x="608" y="78"/>
                    <a:pt x="1" y="218"/>
                  </a:cubicBezTo>
                  <a:cubicBezTo>
                    <a:pt x="614" y="1364"/>
                    <a:pt x="1972" y="2244"/>
                    <a:pt x="3518" y="2537"/>
                  </a:cubicBezTo>
                  <a:cubicBezTo>
                    <a:pt x="3666" y="2559"/>
                    <a:pt x="3828" y="2570"/>
                    <a:pt x="4000" y="2570"/>
                  </a:cubicBezTo>
                  <a:cubicBezTo>
                    <a:pt x="4848" y="2570"/>
                    <a:pt x="5940" y="2300"/>
                    <a:pt x="6849" y="1791"/>
                  </a:cubicBezTo>
                  <a:cubicBezTo>
                    <a:pt x="5733" y="521"/>
                    <a:pt x="3797" y="1"/>
                    <a:pt x="1984" y="1"/>
                  </a:cubicBez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4435446" y="1417868"/>
              <a:ext cx="346493" cy="148792"/>
            </a:xfrm>
            <a:custGeom>
              <a:avLst/>
              <a:gdLst/>
              <a:ahLst/>
              <a:cxnLst/>
              <a:rect l="l" t="t" r="r" b="b"/>
              <a:pathLst>
                <a:path w="9061" h="3891" extrusionOk="0">
                  <a:moveTo>
                    <a:pt x="294" y="0"/>
                  </a:moveTo>
                  <a:cubicBezTo>
                    <a:pt x="1" y="746"/>
                    <a:pt x="54" y="1599"/>
                    <a:pt x="454" y="2318"/>
                  </a:cubicBezTo>
                  <a:cubicBezTo>
                    <a:pt x="1081" y="2167"/>
                    <a:pt x="1779" y="2085"/>
                    <a:pt x="2492" y="2085"/>
                  </a:cubicBezTo>
                  <a:cubicBezTo>
                    <a:pt x="4292" y="2085"/>
                    <a:pt x="6187" y="2612"/>
                    <a:pt x="7275" y="3891"/>
                  </a:cubicBezTo>
                  <a:cubicBezTo>
                    <a:pt x="8288" y="3331"/>
                    <a:pt x="9060" y="2452"/>
                    <a:pt x="8980" y="1359"/>
                  </a:cubicBezTo>
                  <a:lnTo>
                    <a:pt x="8980" y="1359"/>
                  </a:lnTo>
                  <a:lnTo>
                    <a:pt x="8501" y="1386"/>
                  </a:lnTo>
                  <a:cubicBezTo>
                    <a:pt x="8067" y="2164"/>
                    <a:pt x="7375" y="2328"/>
                    <a:pt x="6541" y="2328"/>
                  </a:cubicBezTo>
                  <a:cubicBezTo>
                    <a:pt x="6147" y="2328"/>
                    <a:pt x="5722" y="2291"/>
                    <a:pt x="5277" y="2265"/>
                  </a:cubicBezTo>
                  <a:cubicBezTo>
                    <a:pt x="4024" y="2185"/>
                    <a:pt x="1493" y="1919"/>
                    <a:pt x="640" y="933"/>
                  </a:cubicBezTo>
                  <a:lnTo>
                    <a:pt x="587" y="933"/>
                  </a:lnTo>
                  <a:cubicBezTo>
                    <a:pt x="507" y="666"/>
                    <a:pt x="480" y="400"/>
                    <a:pt x="507" y="134"/>
                  </a:cubicBezTo>
                  <a:cubicBezTo>
                    <a:pt x="427" y="80"/>
                    <a:pt x="374" y="54"/>
                    <a:pt x="294" y="0"/>
                  </a:cubicBez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4453801" y="1423986"/>
              <a:ext cx="306723" cy="83172"/>
            </a:xfrm>
            <a:custGeom>
              <a:avLst/>
              <a:gdLst/>
              <a:ahLst/>
              <a:cxnLst/>
              <a:rect l="l" t="t" r="r" b="b"/>
              <a:pathLst>
                <a:path w="8021" h="2175" extrusionOk="0">
                  <a:moveTo>
                    <a:pt x="27" y="0"/>
                  </a:moveTo>
                  <a:cubicBezTo>
                    <a:pt x="0" y="267"/>
                    <a:pt x="27" y="533"/>
                    <a:pt x="107" y="773"/>
                  </a:cubicBezTo>
                  <a:lnTo>
                    <a:pt x="160" y="773"/>
                  </a:lnTo>
                  <a:cubicBezTo>
                    <a:pt x="1040" y="1759"/>
                    <a:pt x="3544" y="2052"/>
                    <a:pt x="4823" y="2105"/>
                  </a:cubicBezTo>
                  <a:cubicBezTo>
                    <a:pt x="5291" y="2132"/>
                    <a:pt x="5737" y="2174"/>
                    <a:pt x="6147" y="2174"/>
                  </a:cubicBezTo>
                  <a:cubicBezTo>
                    <a:pt x="6951" y="2174"/>
                    <a:pt x="7615" y="2012"/>
                    <a:pt x="8021" y="1253"/>
                  </a:cubicBezTo>
                  <a:lnTo>
                    <a:pt x="8021" y="1253"/>
                  </a:lnTo>
                  <a:cubicBezTo>
                    <a:pt x="7391" y="1305"/>
                    <a:pt x="6682" y="1347"/>
                    <a:pt x="5932" y="1347"/>
                  </a:cubicBezTo>
                  <a:cubicBezTo>
                    <a:pt x="4014" y="1347"/>
                    <a:pt x="1828" y="1073"/>
                    <a:pt x="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4107349" y="561336"/>
              <a:ext cx="1098865" cy="916116"/>
            </a:xfrm>
            <a:custGeom>
              <a:avLst/>
              <a:gdLst/>
              <a:ahLst/>
              <a:cxnLst/>
              <a:rect l="l" t="t" r="r" b="b"/>
              <a:pathLst>
                <a:path w="28736" h="23957" extrusionOk="0">
                  <a:moveTo>
                    <a:pt x="17859" y="0"/>
                  </a:moveTo>
                  <a:cubicBezTo>
                    <a:pt x="16143" y="0"/>
                    <a:pt x="14295" y="945"/>
                    <a:pt x="13617" y="2495"/>
                  </a:cubicBezTo>
                  <a:cubicBezTo>
                    <a:pt x="12694" y="2085"/>
                    <a:pt x="11709" y="1880"/>
                    <a:pt x="10709" y="1880"/>
                  </a:cubicBezTo>
                  <a:cubicBezTo>
                    <a:pt x="10409" y="1880"/>
                    <a:pt x="10108" y="1898"/>
                    <a:pt x="9806" y="1935"/>
                  </a:cubicBezTo>
                  <a:cubicBezTo>
                    <a:pt x="8927" y="2069"/>
                    <a:pt x="6342" y="3161"/>
                    <a:pt x="6902" y="4467"/>
                  </a:cubicBezTo>
                  <a:cubicBezTo>
                    <a:pt x="6795" y="4461"/>
                    <a:pt x="6689" y="4458"/>
                    <a:pt x="6583" y="4458"/>
                  </a:cubicBezTo>
                  <a:cubicBezTo>
                    <a:pt x="5282" y="4458"/>
                    <a:pt x="4022" y="4908"/>
                    <a:pt x="3012" y="5746"/>
                  </a:cubicBezTo>
                  <a:cubicBezTo>
                    <a:pt x="2505" y="6199"/>
                    <a:pt x="1973" y="6865"/>
                    <a:pt x="1973" y="7638"/>
                  </a:cubicBezTo>
                  <a:cubicBezTo>
                    <a:pt x="1946" y="8437"/>
                    <a:pt x="2212" y="8197"/>
                    <a:pt x="1733" y="8810"/>
                  </a:cubicBezTo>
                  <a:cubicBezTo>
                    <a:pt x="1013" y="9609"/>
                    <a:pt x="214" y="10142"/>
                    <a:pt x="187" y="11315"/>
                  </a:cubicBezTo>
                  <a:cubicBezTo>
                    <a:pt x="187" y="12167"/>
                    <a:pt x="454" y="13766"/>
                    <a:pt x="1173" y="14352"/>
                  </a:cubicBezTo>
                  <a:cubicBezTo>
                    <a:pt x="880" y="14832"/>
                    <a:pt x="347" y="15098"/>
                    <a:pt x="214" y="15711"/>
                  </a:cubicBezTo>
                  <a:cubicBezTo>
                    <a:pt x="1" y="16431"/>
                    <a:pt x="294" y="17363"/>
                    <a:pt x="614" y="18029"/>
                  </a:cubicBezTo>
                  <a:cubicBezTo>
                    <a:pt x="853" y="18562"/>
                    <a:pt x="1306" y="19175"/>
                    <a:pt x="1866" y="19282"/>
                  </a:cubicBezTo>
                  <a:lnTo>
                    <a:pt x="2292" y="19628"/>
                  </a:lnTo>
                  <a:cubicBezTo>
                    <a:pt x="2696" y="20184"/>
                    <a:pt x="3113" y="20446"/>
                    <a:pt x="3431" y="20446"/>
                  </a:cubicBezTo>
                  <a:cubicBezTo>
                    <a:pt x="3892" y="20446"/>
                    <a:pt x="4148" y="19900"/>
                    <a:pt x="3864" y="18909"/>
                  </a:cubicBezTo>
                  <a:cubicBezTo>
                    <a:pt x="3625" y="17976"/>
                    <a:pt x="3731" y="18163"/>
                    <a:pt x="3971" y="17390"/>
                  </a:cubicBezTo>
                  <a:cubicBezTo>
                    <a:pt x="4264" y="16564"/>
                    <a:pt x="3998" y="15631"/>
                    <a:pt x="3305" y="15072"/>
                  </a:cubicBezTo>
                  <a:cubicBezTo>
                    <a:pt x="4877" y="14139"/>
                    <a:pt x="5357" y="11714"/>
                    <a:pt x="4397" y="10302"/>
                  </a:cubicBezTo>
                  <a:cubicBezTo>
                    <a:pt x="6156" y="10275"/>
                    <a:pt x="7968" y="9050"/>
                    <a:pt x="7755" y="7158"/>
                  </a:cubicBezTo>
                  <a:lnTo>
                    <a:pt x="7755" y="7158"/>
                  </a:lnTo>
                  <a:cubicBezTo>
                    <a:pt x="8670" y="7571"/>
                    <a:pt x="9764" y="7927"/>
                    <a:pt x="10808" y="7927"/>
                  </a:cubicBezTo>
                  <a:cubicBezTo>
                    <a:pt x="11649" y="7927"/>
                    <a:pt x="12457" y="7696"/>
                    <a:pt x="13110" y="7078"/>
                  </a:cubicBezTo>
                  <a:cubicBezTo>
                    <a:pt x="13556" y="7800"/>
                    <a:pt x="14273" y="8403"/>
                    <a:pt x="15084" y="8403"/>
                  </a:cubicBezTo>
                  <a:cubicBezTo>
                    <a:pt x="15292" y="8403"/>
                    <a:pt x="15505" y="8364"/>
                    <a:pt x="15722" y="8277"/>
                  </a:cubicBezTo>
                  <a:lnTo>
                    <a:pt x="15722" y="8277"/>
                  </a:lnTo>
                  <a:cubicBezTo>
                    <a:pt x="15189" y="9050"/>
                    <a:pt x="15029" y="9902"/>
                    <a:pt x="15828" y="10648"/>
                  </a:cubicBezTo>
                  <a:cubicBezTo>
                    <a:pt x="16112" y="10875"/>
                    <a:pt x="16660" y="11030"/>
                    <a:pt x="17166" y="11030"/>
                  </a:cubicBezTo>
                  <a:cubicBezTo>
                    <a:pt x="17850" y="11030"/>
                    <a:pt x="18456" y="10748"/>
                    <a:pt x="18226" y="9982"/>
                  </a:cubicBezTo>
                  <a:lnTo>
                    <a:pt x="18226" y="9982"/>
                  </a:lnTo>
                  <a:cubicBezTo>
                    <a:pt x="18367" y="10280"/>
                    <a:pt x="18664" y="10439"/>
                    <a:pt x="18967" y="10439"/>
                  </a:cubicBezTo>
                  <a:cubicBezTo>
                    <a:pt x="19179" y="10439"/>
                    <a:pt x="19394" y="10360"/>
                    <a:pt x="19559" y="10196"/>
                  </a:cubicBezTo>
                  <a:cubicBezTo>
                    <a:pt x="20118" y="9663"/>
                    <a:pt x="19879" y="8837"/>
                    <a:pt x="19559" y="8250"/>
                  </a:cubicBezTo>
                  <a:lnTo>
                    <a:pt x="19559" y="8250"/>
                  </a:lnTo>
                  <a:cubicBezTo>
                    <a:pt x="19895" y="8705"/>
                    <a:pt x="20381" y="8989"/>
                    <a:pt x="20888" y="8989"/>
                  </a:cubicBezTo>
                  <a:cubicBezTo>
                    <a:pt x="21183" y="8989"/>
                    <a:pt x="21486" y="8893"/>
                    <a:pt x="21770" y="8677"/>
                  </a:cubicBezTo>
                  <a:cubicBezTo>
                    <a:pt x="21957" y="10329"/>
                    <a:pt x="22650" y="12380"/>
                    <a:pt x="24515" y="12487"/>
                  </a:cubicBezTo>
                  <a:cubicBezTo>
                    <a:pt x="23023" y="13580"/>
                    <a:pt x="23476" y="15924"/>
                    <a:pt x="25154" y="16564"/>
                  </a:cubicBezTo>
                  <a:cubicBezTo>
                    <a:pt x="24382" y="17257"/>
                    <a:pt x="23396" y="17656"/>
                    <a:pt x="23289" y="18935"/>
                  </a:cubicBezTo>
                  <a:cubicBezTo>
                    <a:pt x="23263" y="19655"/>
                    <a:pt x="23662" y="21067"/>
                    <a:pt x="24595" y="21067"/>
                  </a:cubicBezTo>
                  <a:cubicBezTo>
                    <a:pt x="24222" y="21573"/>
                    <a:pt x="23129" y="23012"/>
                    <a:pt x="23396" y="23625"/>
                  </a:cubicBezTo>
                  <a:cubicBezTo>
                    <a:pt x="23480" y="23862"/>
                    <a:pt x="23651" y="23956"/>
                    <a:pt x="23854" y="23956"/>
                  </a:cubicBezTo>
                  <a:cubicBezTo>
                    <a:pt x="24358" y="23956"/>
                    <a:pt x="25055" y="23370"/>
                    <a:pt x="25074" y="22932"/>
                  </a:cubicBezTo>
                  <a:cubicBezTo>
                    <a:pt x="25980" y="22932"/>
                    <a:pt x="26327" y="21786"/>
                    <a:pt x="26753" y="21040"/>
                  </a:cubicBezTo>
                  <a:cubicBezTo>
                    <a:pt x="27286" y="20028"/>
                    <a:pt x="26993" y="19575"/>
                    <a:pt x="26780" y="18562"/>
                  </a:cubicBezTo>
                  <a:lnTo>
                    <a:pt x="26780" y="18562"/>
                  </a:lnTo>
                  <a:cubicBezTo>
                    <a:pt x="26840" y="18569"/>
                    <a:pt x="26899" y="18572"/>
                    <a:pt x="26956" y="18572"/>
                  </a:cubicBezTo>
                  <a:cubicBezTo>
                    <a:pt x="28727" y="18572"/>
                    <a:pt x="28736" y="15446"/>
                    <a:pt x="27419" y="14645"/>
                  </a:cubicBezTo>
                  <a:cubicBezTo>
                    <a:pt x="28512" y="13873"/>
                    <a:pt x="28725" y="12700"/>
                    <a:pt x="28405" y="11475"/>
                  </a:cubicBezTo>
                  <a:cubicBezTo>
                    <a:pt x="28112" y="10275"/>
                    <a:pt x="27286" y="10009"/>
                    <a:pt x="26194" y="9822"/>
                  </a:cubicBezTo>
                  <a:cubicBezTo>
                    <a:pt x="26700" y="8863"/>
                    <a:pt x="27046" y="7771"/>
                    <a:pt x="26327" y="6838"/>
                  </a:cubicBezTo>
                  <a:cubicBezTo>
                    <a:pt x="25561" y="5817"/>
                    <a:pt x="24310" y="5342"/>
                    <a:pt x="23067" y="5342"/>
                  </a:cubicBezTo>
                  <a:cubicBezTo>
                    <a:pt x="22883" y="5342"/>
                    <a:pt x="22699" y="5352"/>
                    <a:pt x="22516" y="5373"/>
                  </a:cubicBezTo>
                  <a:cubicBezTo>
                    <a:pt x="22748" y="4468"/>
                    <a:pt x="22294" y="3866"/>
                    <a:pt x="21522" y="3866"/>
                  </a:cubicBezTo>
                  <a:cubicBezTo>
                    <a:pt x="21407" y="3866"/>
                    <a:pt x="21285" y="3880"/>
                    <a:pt x="21158" y="3907"/>
                  </a:cubicBezTo>
                  <a:cubicBezTo>
                    <a:pt x="21344" y="2415"/>
                    <a:pt x="21051" y="1163"/>
                    <a:pt x="19665" y="417"/>
                  </a:cubicBezTo>
                  <a:cubicBezTo>
                    <a:pt x="19128" y="133"/>
                    <a:pt x="18503" y="0"/>
                    <a:pt x="178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5000973" y="1496336"/>
              <a:ext cx="96824" cy="42829"/>
            </a:xfrm>
            <a:custGeom>
              <a:avLst/>
              <a:gdLst/>
              <a:ahLst/>
              <a:cxnLst/>
              <a:rect l="l" t="t" r="r" b="b"/>
              <a:pathLst>
                <a:path w="2532" h="1120" extrusionOk="0">
                  <a:moveTo>
                    <a:pt x="2079" y="0"/>
                  </a:moveTo>
                  <a:cubicBezTo>
                    <a:pt x="1919" y="0"/>
                    <a:pt x="1785" y="27"/>
                    <a:pt x="1626" y="53"/>
                  </a:cubicBezTo>
                  <a:cubicBezTo>
                    <a:pt x="1546" y="53"/>
                    <a:pt x="1439" y="80"/>
                    <a:pt x="1359" y="107"/>
                  </a:cubicBezTo>
                  <a:lnTo>
                    <a:pt x="1119" y="187"/>
                  </a:lnTo>
                  <a:lnTo>
                    <a:pt x="853" y="293"/>
                  </a:lnTo>
                  <a:cubicBezTo>
                    <a:pt x="773" y="346"/>
                    <a:pt x="693" y="373"/>
                    <a:pt x="640" y="426"/>
                  </a:cubicBezTo>
                  <a:cubicBezTo>
                    <a:pt x="560" y="480"/>
                    <a:pt x="480" y="533"/>
                    <a:pt x="426" y="586"/>
                  </a:cubicBezTo>
                  <a:cubicBezTo>
                    <a:pt x="373" y="640"/>
                    <a:pt x="320" y="693"/>
                    <a:pt x="267" y="746"/>
                  </a:cubicBezTo>
                  <a:cubicBezTo>
                    <a:pt x="187" y="826"/>
                    <a:pt x="133" y="906"/>
                    <a:pt x="80" y="1013"/>
                  </a:cubicBezTo>
                  <a:cubicBezTo>
                    <a:pt x="27" y="1066"/>
                    <a:pt x="0" y="1119"/>
                    <a:pt x="0" y="1119"/>
                  </a:cubicBezTo>
                  <a:lnTo>
                    <a:pt x="133" y="1039"/>
                  </a:lnTo>
                  <a:cubicBezTo>
                    <a:pt x="187" y="1013"/>
                    <a:pt x="293" y="933"/>
                    <a:pt x="400" y="879"/>
                  </a:cubicBezTo>
                  <a:cubicBezTo>
                    <a:pt x="453" y="853"/>
                    <a:pt x="506" y="826"/>
                    <a:pt x="586" y="773"/>
                  </a:cubicBezTo>
                  <a:cubicBezTo>
                    <a:pt x="640" y="746"/>
                    <a:pt x="720" y="719"/>
                    <a:pt x="773" y="693"/>
                  </a:cubicBezTo>
                  <a:cubicBezTo>
                    <a:pt x="906" y="613"/>
                    <a:pt x="1066" y="533"/>
                    <a:pt x="1226" y="480"/>
                  </a:cubicBezTo>
                  <a:cubicBezTo>
                    <a:pt x="1386" y="426"/>
                    <a:pt x="1546" y="373"/>
                    <a:pt x="1705" y="320"/>
                  </a:cubicBezTo>
                  <a:lnTo>
                    <a:pt x="2105" y="187"/>
                  </a:lnTo>
                  <a:cubicBezTo>
                    <a:pt x="2372" y="107"/>
                    <a:pt x="2531" y="27"/>
                    <a:pt x="2531" y="27"/>
                  </a:cubicBezTo>
                  <a:cubicBezTo>
                    <a:pt x="2372" y="0"/>
                    <a:pt x="2238" y="0"/>
                    <a:pt x="2079" y="0"/>
                  </a:cubicBezTo>
                  <a:close/>
                </a:path>
              </a:pathLst>
            </a:custGeom>
            <a:solidFill>
              <a:srgbClr val="8F5B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6772888" y="648561"/>
              <a:ext cx="302670" cy="330164"/>
            </a:xfrm>
            <a:custGeom>
              <a:avLst/>
              <a:gdLst/>
              <a:ahLst/>
              <a:cxnLst/>
              <a:rect l="l" t="t" r="r" b="b"/>
              <a:pathLst>
                <a:path w="7915" h="8634" extrusionOk="0">
                  <a:moveTo>
                    <a:pt x="7141" y="1"/>
                  </a:moveTo>
                  <a:cubicBezTo>
                    <a:pt x="6635" y="427"/>
                    <a:pt x="6076" y="800"/>
                    <a:pt x="5516" y="1146"/>
                  </a:cubicBezTo>
                  <a:cubicBezTo>
                    <a:pt x="4583" y="1706"/>
                    <a:pt x="3491" y="1919"/>
                    <a:pt x="2585" y="2479"/>
                  </a:cubicBezTo>
                  <a:cubicBezTo>
                    <a:pt x="1492" y="3172"/>
                    <a:pt x="293" y="4504"/>
                    <a:pt x="0" y="5756"/>
                  </a:cubicBezTo>
                  <a:lnTo>
                    <a:pt x="1386" y="8634"/>
                  </a:lnTo>
                  <a:cubicBezTo>
                    <a:pt x="2638" y="8501"/>
                    <a:pt x="3891" y="8527"/>
                    <a:pt x="5036" y="7755"/>
                  </a:cubicBezTo>
                  <a:cubicBezTo>
                    <a:pt x="6129" y="6982"/>
                    <a:pt x="7914" y="5063"/>
                    <a:pt x="7328" y="3598"/>
                  </a:cubicBezTo>
                  <a:lnTo>
                    <a:pt x="7328" y="3598"/>
                  </a:lnTo>
                  <a:cubicBezTo>
                    <a:pt x="7035" y="3758"/>
                    <a:pt x="6688" y="3864"/>
                    <a:pt x="6369" y="3944"/>
                  </a:cubicBezTo>
                  <a:cubicBezTo>
                    <a:pt x="6928" y="3118"/>
                    <a:pt x="7514" y="1919"/>
                    <a:pt x="7301" y="880"/>
                  </a:cubicBezTo>
                  <a:lnTo>
                    <a:pt x="7301" y="880"/>
                  </a:lnTo>
                  <a:cubicBezTo>
                    <a:pt x="7088" y="1013"/>
                    <a:pt x="6902" y="1200"/>
                    <a:pt x="6715" y="1333"/>
                  </a:cubicBezTo>
                  <a:cubicBezTo>
                    <a:pt x="6902" y="933"/>
                    <a:pt x="7221" y="454"/>
                    <a:pt x="71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6803442" y="812609"/>
              <a:ext cx="99883" cy="93803"/>
            </a:xfrm>
            <a:custGeom>
              <a:avLst/>
              <a:gdLst/>
              <a:ahLst/>
              <a:cxnLst/>
              <a:rect l="l" t="t" r="r" b="b"/>
              <a:pathLst>
                <a:path w="2612" h="2453" extrusionOk="0">
                  <a:moveTo>
                    <a:pt x="2612" y="1"/>
                  </a:moveTo>
                  <a:lnTo>
                    <a:pt x="2452" y="27"/>
                  </a:lnTo>
                  <a:cubicBezTo>
                    <a:pt x="2319" y="54"/>
                    <a:pt x="2159" y="81"/>
                    <a:pt x="2026" y="134"/>
                  </a:cubicBezTo>
                  <a:cubicBezTo>
                    <a:pt x="1839" y="187"/>
                    <a:pt x="1653" y="294"/>
                    <a:pt x="1466" y="400"/>
                  </a:cubicBezTo>
                  <a:cubicBezTo>
                    <a:pt x="1280" y="507"/>
                    <a:pt x="1066" y="640"/>
                    <a:pt x="880" y="800"/>
                  </a:cubicBezTo>
                  <a:cubicBezTo>
                    <a:pt x="800" y="880"/>
                    <a:pt x="720" y="960"/>
                    <a:pt x="640" y="1040"/>
                  </a:cubicBezTo>
                  <a:cubicBezTo>
                    <a:pt x="560" y="1146"/>
                    <a:pt x="480" y="1226"/>
                    <a:pt x="400" y="1333"/>
                  </a:cubicBezTo>
                  <a:cubicBezTo>
                    <a:pt x="267" y="1493"/>
                    <a:pt x="187" y="1679"/>
                    <a:pt x="107" y="1866"/>
                  </a:cubicBezTo>
                  <a:cubicBezTo>
                    <a:pt x="54" y="1999"/>
                    <a:pt x="1" y="2159"/>
                    <a:pt x="1" y="2292"/>
                  </a:cubicBezTo>
                  <a:lnTo>
                    <a:pt x="1" y="2452"/>
                  </a:lnTo>
                  <a:cubicBezTo>
                    <a:pt x="1" y="2452"/>
                    <a:pt x="1" y="2399"/>
                    <a:pt x="54" y="2319"/>
                  </a:cubicBezTo>
                  <a:cubicBezTo>
                    <a:pt x="107" y="2186"/>
                    <a:pt x="187" y="2079"/>
                    <a:pt x="267" y="1972"/>
                  </a:cubicBezTo>
                  <a:cubicBezTo>
                    <a:pt x="374" y="1813"/>
                    <a:pt x="507" y="1653"/>
                    <a:pt x="640" y="1519"/>
                  </a:cubicBezTo>
                  <a:cubicBezTo>
                    <a:pt x="693" y="1440"/>
                    <a:pt x="773" y="1360"/>
                    <a:pt x="853" y="1280"/>
                  </a:cubicBezTo>
                  <a:cubicBezTo>
                    <a:pt x="933" y="1200"/>
                    <a:pt x="1040" y="1120"/>
                    <a:pt x="1120" y="1040"/>
                  </a:cubicBezTo>
                  <a:cubicBezTo>
                    <a:pt x="1280" y="907"/>
                    <a:pt x="1466" y="773"/>
                    <a:pt x="1626" y="640"/>
                  </a:cubicBezTo>
                  <a:cubicBezTo>
                    <a:pt x="1813" y="507"/>
                    <a:pt x="1972" y="400"/>
                    <a:pt x="2132" y="294"/>
                  </a:cubicBezTo>
                  <a:lnTo>
                    <a:pt x="2479" y="81"/>
                  </a:lnTo>
                  <a:lnTo>
                    <a:pt x="26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820764" y="863544"/>
              <a:ext cx="72388" cy="41835"/>
            </a:xfrm>
            <a:custGeom>
              <a:avLst/>
              <a:gdLst/>
              <a:ahLst/>
              <a:cxnLst/>
              <a:rect l="l" t="t" r="r" b="b"/>
              <a:pathLst>
                <a:path w="1893" h="1094" extrusionOk="0">
                  <a:moveTo>
                    <a:pt x="1892" y="1"/>
                  </a:moveTo>
                  <a:cubicBezTo>
                    <a:pt x="1759" y="28"/>
                    <a:pt x="1653" y="54"/>
                    <a:pt x="1546" y="108"/>
                  </a:cubicBezTo>
                  <a:cubicBezTo>
                    <a:pt x="1333" y="187"/>
                    <a:pt x="1093" y="294"/>
                    <a:pt x="880" y="427"/>
                  </a:cubicBezTo>
                  <a:cubicBezTo>
                    <a:pt x="773" y="507"/>
                    <a:pt x="613" y="614"/>
                    <a:pt x="560" y="640"/>
                  </a:cubicBezTo>
                  <a:cubicBezTo>
                    <a:pt x="507" y="694"/>
                    <a:pt x="454" y="720"/>
                    <a:pt x="400" y="747"/>
                  </a:cubicBezTo>
                  <a:cubicBezTo>
                    <a:pt x="347" y="800"/>
                    <a:pt x="320" y="827"/>
                    <a:pt x="267" y="854"/>
                  </a:cubicBezTo>
                  <a:cubicBezTo>
                    <a:pt x="160" y="934"/>
                    <a:pt x="81" y="1014"/>
                    <a:pt x="1" y="1093"/>
                  </a:cubicBezTo>
                  <a:cubicBezTo>
                    <a:pt x="107" y="1093"/>
                    <a:pt x="240" y="1067"/>
                    <a:pt x="347" y="1040"/>
                  </a:cubicBezTo>
                  <a:cubicBezTo>
                    <a:pt x="454" y="1014"/>
                    <a:pt x="560" y="987"/>
                    <a:pt x="667" y="934"/>
                  </a:cubicBezTo>
                  <a:cubicBezTo>
                    <a:pt x="800" y="880"/>
                    <a:pt x="933" y="800"/>
                    <a:pt x="1040" y="747"/>
                  </a:cubicBezTo>
                  <a:cubicBezTo>
                    <a:pt x="1253" y="587"/>
                    <a:pt x="1466" y="454"/>
                    <a:pt x="1653" y="267"/>
                  </a:cubicBezTo>
                  <a:cubicBezTo>
                    <a:pt x="1733" y="187"/>
                    <a:pt x="1813" y="81"/>
                    <a:pt x="1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6834034" y="903314"/>
              <a:ext cx="98850" cy="32619"/>
            </a:xfrm>
            <a:custGeom>
              <a:avLst/>
              <a:gdLst/>
              <a:ahLst/>
              <a:cxnLst/>
              <a:rect l="l" t="t" r="r" b="b"/>
              <a:pathLst>
                <a:path w="2585" h="853" extrusionOk="0">
                  <a:moveTo>
                    <a:pt x="2585" y="0"/>
                  </a:moveTo>
                  <a:lnTo>
                    <a:pt x="2585" y="0"/>
                  </a:lnTo>
                  <a:cubicBezTo>
                    <a:pt x="2451" y="27"/>
                    <a:pt x="2292" y="53"/>
                    <a:pt x="2158" y="107"/>
                  </a:cubicBezTo>
                  <a:lnTo>
                    <a:pt x="1306" y="426"/>
                  </a:lnTo>
                  <a:cubicBezTo>
                    <a:pt x="1146" y="453"/>
                    <a:pt x="986" y="506"/>
                    <a:pt x="853" y="533"/>
                  </a:cubicBezTo>
                  <a:cubicBezTo>
                    <a:pt x="773" y="560"/>
                    <a:pt x="693" y="586"/>
                    <a:pt x="640" y="586"/>
                  </a:cubicBezTo>
                  <a:lnTo>
                    <a:pt x="426" y="640"/>
                  </a:lnTo>
                  <a:cubicBezTo>
                    <a:pt x="346" y="640"/>
                    <a:pt x="240" y="640"/>
                    <a:pt x="133" y="666"/>
                  </a:cubicBezTo>
                  <a:lnTo>
                    <a:pt x="0" y="666"/>
                  </a:lnTo>
                  <a:lnTo>
                    <a:pt x="107" y="720"/>
                  </a:lnTo>
                  <a:cubicBezTo>
                    <a:pt x="213" y="773"/>
                    <a:pt x="320" y="800"/>
                    <a:pt x="426" y="800"/>
                  </a:cubicBezTo>
                  <a:cubicBezTo>
                    <a:pt x="480" y="853"/>
                    <a:pt x="560" y="853"/>
                    <a:pt x="640" y="853"/>
                  </a:cubicBezTo>
                  <a:cubicBezTo>
                    <a:pt x="799" y="853"/>
                    <a:pt x="986" y="826"/>
                    <a:pt x="1146" y="800"/>
                  </a:cubicBezTo>
                  <a:lnTo>
                    <a:pt x="1412" y="720"/>
                  </a:lnTo>
                  <a:lnTo>
                    <a:pt x="1652" y="640"/>
                  </a:lnTo>
                  <a:cubicBezTo>
                    <a:pt x="1732" y="613"/>
                    <a:pt x="1812" y="560"/>
                    <a:pt x="1865" y="533"/>
                  </a:cubicBezTo>
                  <a:cubicBezTo>
                    <a:pt x="1998" y="453"/>
                    <a:pt x="2132" y="373"/>
                    <a:pt x="2238" y="293"/>
                  </a:cubicBezTo>
                  <a:cubicBezTo>
                    <a:pt x="2371" y="187"/>
                    <a:pt x="2478" y="107"/>
                    <a:pt x="258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5614339" y="639383"/>
              <a:ext cx="333262" cy="267298"/>
            </a:xfrm>
            <a:custGeom>
              <a:avLst/>
              <a:gdLst/>
              <a:ahLst/>
              <a:cxnLst/>
              <a:rect l="l" t="t" r="r" b="b"/>
              <a:pathLst>
                <a:path w="8715" h="6990" extrusionOk="0">
                  <a:moveTo>
                    <a:pt x="427" y="1"/>
                  </a:moveTo>
                  <a:lnTo>
                    <a:pt x="427" y="1"/>
                  </a:lnTo>
                  <a:cubicBezTo>
                    <a:pt x="454" y="827"/>
                    <a:pt x="667" y="1626"/>
                    <a:pt x="1067" y="2372"/>
                  </a:cubicBezTo>
                  <a:cubicBezTo>
                    <a:pt x="903" y="2372"/>
                    <a:pt x="692" y="2451"/>
                    <a:pt x="506" y="2451"/>
                  </a:cubicBezTo>
                  <a:cubicBezTo>
                    <a:pt x="450" y="2451"/>
                    <a:pt x="397" y="2444"/>
                    <a:pt x="347" y="2426"/>
                  </a:cubicBezTo>
                  <a:lnTo>
                    <a:pt x="347" y="2426"/>
                  </a:lnTo>
                  <a:cubicBezTo>
                    <a:pt x="214" y="2985"/>
                    <a:pt x="321" y="3598"/>
                    <a:pt x="640" y="4078"/>
                  </a:cubicBezTo>
                  <a:cubicBezTo>
                    <a:pt x="1" y="4930"/>
                    <a:pt x="1706" y="6156"/>
                    <a:pt x="2426" y="6502"/>
                  </a:cubicBezTo>
                  <a:cubicBezTo>
                    <a:pt x="3100" y="6840"/>
                    <a:pt x="3833" y="6989"/>
                    <a:pt x="4565" y="6989"/>
                  </a:cubicBezTo>
                  <a:cubicBezTo>
                    <a:pt x="5683" y="6989"/>
                    <a:pt x="6800" y="6640"/>
                    <a:pt x="7702" y="6076"/>
                  </a:cubicBezTo>
                  <a:lnTo>
                    <a:pt x="7702" y="6209"/>
                  </a:lnTo>
                  <a:cubicBezTo>
                    <a:pt x="8714" y="4078"/>
                    <a:pt x="7222" y="1653"/>
                    <a:pt x="5144" y="854"/>
                  </a:cubicBezTo>
                  <a:cubicBezTo>
                    <a:pt x="3625" y="294"/>
                    <a:pt x="1919" y="294"/>
                    <a:pt x="4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8"/>
            <p:cNvSpPr/>
            <p:nvPr/>
          </p:nvSpPr>
          <p:spPr>
            <a:xfrm>
              <a:off x="5751925" y="831958"/>
              <a:ext cx="151851" cy="55830"/>
            </a:xfrm>
            <a:custGeom>
              <a:avLst/>
              <a:gdLst/>
              <a:ahLst/>
              <a:cxnLst/>
              <a:rect l="l" t="t" r="r" b="b"/>
              <a:pathLst>
                <a:path w="3971" h="1460" extrusionOk="0">
                  <a:moveTo>
                    <a:pt x="0" y="1"/>
                  </a:moveTo>
                  <a:lnTo>
                    <a:pt x="107" y="187"/>
                  </a:lnTo>
                  <a:cubicBezTo>
                    <a:pt x="133" y="241"/>
                    <a:pt x="187" y="294"/>
                    <a:pt x="240" y="374"/>
                  </a:cubicBezTo>
                  <a:cubicBezTo>
                    <a:pt x="293" y="427"/>
                    <a:pt x="373" y="507"/>
                    <a:pt x="453" y="561"/>
                  </a:cubicBezTo>
                  <a:cubicBezTo>
                    <a:pt x="533" y="640"/>
                    <a:pt x="613" y="694"/>
                    <a:pt x="720" y="774"/>
                  </a:cubicBezTo>
                  <a:cubicBezTo>
                    <a:pt x="826" y="827"/>
                    <a:pt x="933" y="907"/>
                    <a:pt x="1039" y="960"/>
                  </a:cubicBezTo>
                  <a:cubicBezTo>
                    <a:pt x="1173" y="1040"/>
                    <a:pt x="1279" y="1093"/>
                    <a:pt x="1412" y="1147"/>
                  </a:cubicBezTo>
                  <a:cubicBezTo>
                    <a:pt x="1546" y="1200"/>
                    <a:pt x="1679" y="1253"/>
                    <a:pt x="1812" y="1280"/>
                  </a:cubicBezTo>
                  <a:cubicBezTo>
                    <a:pt x="2079" y="1360"/>
                    <a:pt x="2345" y="1413"/>
                    <a:pt x="2611" y="1440"/>
                  </a:cubicBezTo>
                  <a:cubicBezTo>
                    <a:pt x="2678" y="1453"/>
                    <a:pt x="2745" y="1460"/>
                    <a:pt x="2808" y="1460"/>
                  </a:cubicBezTo>
                  <a:cubicBezTo>
                    <a:pt x="2871" y="1460"/>
                    <a:pt x="2931" y="1453"/>
                    <a:pt x="2984" y="1440"/>
                  </a:cubicBezTo>
                  <a:cubicBezTo>
                    <a:pt x="3118" y="1440"/>
                    <a:pt x="3224" y="1440"/>
                    <a:pt x="3331" y="1413"/>
                  </a:cubicBezTo>
                  <a:cubicBezTo>
                    <a:pt x="3411" y="1387"/>
                    <a:pt x="3517" y="1360"/>
                    <a:pt x="3597" y="1333"/>
                  </a:cubicBezTo>
                  <a:cubicBezTo>
                    <a:pt x="3677" y="1307"/>
                    <a:pt x="3757" y="1280"/>
                    <a:pt x="3810" y="1227"/>
                  </a:cubicBezTo>
                  <a:lnTo>
                    <a:pt x="3970" y="1120"/>
                  </a:lnTo>
                  <a:lnTo>
                    <a:pt x="3784" y="1173"/>
                  </a:lnTo>
                  <a:cubicBezTo>
                    <a:pt x="3731" y="1200"/>
                    <a:pt x="3651" y="1200"/>
                    <a:pt x="3571" y="1200"/>
                  </a:cubicBezTo>
                  <a:lnTo>
                    <a:pt x="3304" y="1200"/>
                  </a:lnTo>
                  <a:cubicBezTo>
                    <a:pt x="3091" y="1200"/>
                    <a:pt x="2851" y="1173"/>
                    <a:pt x="2638" y="1147"/>
                  </a:cubicBezTo>
                  <a:cubicBezTo>
                    <a:pt x="2531" y="1120"/>
                    <a:pt x="2398" y="1067"/>
                    <a:pt x="2265" y="1040"/>
                  </a:cubicBezTo>
                  <a:cubicBezTo>
                    <a:pt x="2158" y="1040"/>
                    <a:pt x="2025" y="987"/>
                    <a:pt x="1892" y="960"/>
                  </a:cubicBezTo>
                  <a:cubicBezTo>
                    <a:pt x="1652" y="880"/>
                    <a:pt x="1412" y="774"/>
                    <a:pt x="1173" y="667"/>
                  </a:cubicBezTo>
                  <a:cubicBezTo>
                    <a:pt x="959" y="587"/>
                    <a:pt x="773" y="481"/>
                    <a:pt x="560" y="374"/>
                  </a:cubicBezTo>
                  <a:cubicBezTo>
                    <a:pt x="480" y="321"/>
                    <a:pt x="400" y="294"/>
                    <a:pt x="320" y="241"/>
                  </a:cubicBezTo>
                  <a:cubicBezTo>
                    <a:pt x="267" y="187"/>
                    <a:pt x="187" y="161"/>
                    <a:pt x="160" y="134"/>
                  </a:cubicBez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8"/>
            <p:cNvSpPr/>
            <p:nvPr/>
          </p:nvSpPr>
          <p:spPr>
            <a:xfrm>
              <a:off x="5784506" y="791233"/>
              <a:ext cx="111125" cy="68297"/>
            </a:xfrm>
            <a:custGeom>
              <a:avLst/>
              <a:gdLst/>
              <a:ahLst/>
              <a:cxnLst/>
              <a:rect l="l" t="t" r="r" b="b"/>
              <a:pathLst>
                <a:path w="2906" h="1786" extrusionOk="0">
                  <a:moveTo>
                    <a:pt x="1" y="0"/>
                  </a:moveTo>
                  <a:cubicBezTo>
                    <a:pt x="161" y="107"/>
                    <a:pt x="321" y="213"/>
                    <a:pt x="480" y="293"/>
                  </a:cubicBezTo>
                  <a:cubicBezTo>
                    <a:pt x="534" y="320"/>
                    <a:pt x="614" y="373"/>
                    <a:pt x="694" y="426"/>
                  </a:cubicBezTo>
                  <a:cubicBezTo>
                    <a:pt x="774" y="480"/>
                    <a:pt x="853" y="533"/>
                    <a:pt x="933" y="586"/>
                  </a:cubicBezTo>
                  <a:cubicBezTo>
                    <a:pt x="1093" y="693"/>
                    <a:pt x="1253" y="799"/>
                    <a:pt x="1440" y="906"/>
                  </a:cubicBezTo>
                  <a:cubicBezTo>
                    <a:pt x="1626" y="1013"/>
                    <a:pt x="1813" y="1146"/>
                    <a:pt x="1973" y="1252"/>
                  </a:cubicBezTo>
                  <a:cubicBezTo>
                    <a:pt x="2053" y="1306"/>
                    <a:pt x="2132" y="1332"/>
                    <a:pt x="2212" y="1386"/>
                  </a:cubicBezTo>
                  <a:cubicBezTo>
                    <a:pt x="2292" y="1439"/>
                    <a:pt x="2372" y="1492"/>
                    <a:pt x="2426" y="1519"/>
                  </a:cubicBezTo>
                  <a:cubicBezTo>
                    <a:pt x="2585" y="1626"/>
                    <a:pt x="2745" y="1705"/>
                    <a:pt x="2905" y="1785"/>
                  </a:cubicBezTo>
                  <a:cubicBezTo>
                    <a:pt x="2799" y="1652"/>
                    <a:pt x="2692" y="1492"/>
                    <a:pt x="2559" y="1386"/>
                  </a:cubicBezTo>
                  <a:cubicBezTo>
                    <a:pt x="2426" y="1226"/>
                    <a:pt x="2292" y="1119"/>
                    <a:pt x="2132" y="1013"/>
                  </a:cubicBezTo>
                  <a:cubicBezTo>
                    <a:pt x="1973" y="879"/>
                    <a:pt x="1813" y="746"/>
                    <a:pt x="1626" y="613"/>
                  </a:cubicBezTo>
                  <a:cubicBezTo>
                    <a:pt x="1440" y="506"/>
                    <a:pt x="1253" y="400"/>
                    <a:pt x="1067" y="320"/>
                  </a:cubicBezTo>
                  <a:cubicBezTo>
                    <a:pt x="880" y="240"/>
                    <a:pt x="720" y="160"/>
                    <a:pt x="534" y="133"/>
                  </a:cubicBezTo>
                  <a:cubicBezTo>
                    <a:pt x="374" y="80"/>
                    <a:pt x="187" y="27"/>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8"/>
            <p:cNvSpPr/>
            <p:nvPr/>
          </p:nvSpPr>
          <p:spPr>
            <a:xfrm>
              <a:off x="5836473" y="761674"/>
              <a:ext cx="67302" cy="88679"/>
            </a:xfrm>
            <a:custGeom>
              <a:avLst/>
              <a:gdLst/>
              <a:ahLst/>
              <a:cxnLst/>
              <a:rect l="l" t="t" r="r" b="b"/>
              <a:pathLst>
                <a:path w="1760" h="2319" extrusionOk="0">
                  <a:moveTo>
                    <a:pt x="1" y="0"/>
                  </a:moveTo>
                  <a:lnTo>
                    <a:pt x="107" y="80"/>
                  </a:lnTo>
                  <a:cubicBezTo>
                    <a:pt x="214" y="134"/>
                    <a:pt x="294" y="214"/>
                    <a:pt x="374" y="293"/>
                  </a:cubicBezTo>
                  <a:cubicBezTo>
                    <a:pt x="480" y="400"/>
                    <a:pt x="587" y="507"/>
                    <a:pt x="667" y="613"/>
                  </a:cubicBezTo>
                  <a:cubicBezTo>
                    <a:pt x="773" y="746"/>
                    <a:pt x="880" y="906"/>
                    <a:pt x="987" y="1040"/>
                  </a:cubicBezTo>
                  <a:cubicBezTo>
                    <a:pt x="1067" y="1199"/>
                    <a:pt x="1173" y="1359"/>
                    <a:pt x="1253" y="1493"/>
                  </a:cubicBezTo>
                  <a:lnTo>
                    <a:pt x="1493" y="1919"/>
                  </a:lnTo>
                  <a:cubicBezTo>
                    <a:pt x="1653" y="2159"/>
                    <a:pt x="1759" y="2319"/>
                    <a:pt x="1759" y="2319"/>
                  </a:cubicBezTo>
                  <a:cubicBezTo>
                    <a:pt x="1759" y="2159"/>
                    <a:pt x="1733" y="1999"/>
                    <a:pt x="1679" y="1839"/>
                  </a:cubicBezTo>
                  <a:cubicBezTo>
                    <a:pt x="1599" y="1493"/>
                    <a:pt x="1440" y="1173"/>
                    <a:pt x="1253" y="880"/>
                  </a:cubicBezTo>
                  <a:cubicBezTo>
                    <a:pt x="1147" y="693"/>
                    <a:pt x="1040" y="560"/>
                    <a:pt x="880" y="427"/>
                  </a:cubicBezTo>
                  <a:cubicBezTo>
                    <a:pt x="773" y="293"/>
                    <a:pt x="640" y="214"/>
                    <a:pt x="480" y="134"/>
                  </a:cubicBezTo>
                  <a:cubicBezTo>
                    <a:pt x="374" y="54"/>
                    <a:pt x="267" y="27"/>
                    <a:pt x="1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8"/>
            <p:cNvSpPr/>
            <p:nvPr/>
          </p:nvSpPr>
          <p:spPr>
            <a:xfrm>
              <a:off x="5806952" y="796013"/>
              <a:ext cx="207873" cy="174489"/>
            </a:xfrm>
            <a:custGeom>
              <a:avLst/>
              <a:gdLst/>
              <a:ahLst/>
              <a:cxnLst/>
              <a:rect l="l" t="t" r="r" b="b"/>
              <a:pathLst>
                <a:path w="5436" h="4563" extrusionOk="0">
                  <a:moveTo>
                    <a:pt x="3630" y="0"/>
                  </a:moveTo>
                  <a:cubicBezTo>
                    <a:pt x="3105" y="0"/>
                    <a:pt x="2677" y="348"/>
                    <a:pt x="2238" y="888"/>
                  </a:cubicBezTo>
                  <a:cubicBezTo>
                    <a:pt x="1652" y="1687"/>
                    <a:pt x="0" y="3179"/>
                    <a:pt x="719" y="4112"/>
                  </a:cubicBezTo>
                  <a:cubicBezTo>
                    <a:pt x="971" y="4429"/>
                    <a:pt x="1233" y="4563"/>
                    <a:pt x="1501" y="4563"/>
                  </a:cubicBezTo>
                  <a:cubicBezTo>
                    <a:pt x="2856" y="4563"/>
                    <a:pt x="4368" y="1164"/>
                    <a:pt x="5436" y="808"/>
                  </a:cubicBezTo>
                  <a:lnTo>
                    <a:pt x="4663" y="381"/>
                  </a:lnTo>
                  <a:cubicBezTo>
                    <a:pt x="4272" y="117"/>
                    <a:pt x="3934" y="0"/>
                    <a:pt x="36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8"/>
            <p:cNvSpPr/>
            <p:nvPr/>
          </p:nvSpPr>
          <p:spPr>
            <a:xfrm>
              <a:off x="5885382" y="826873"/>
              <a:ext cx="69329" cy="68297"/>
            </a:xfrm>
            <a:custGeom>
              <a:avLst/>
              <a:gdLst/>
              <a:ahLst/>
              <a:cxnLst/>
              <a:rect l="l" t="t" r="r" b="b"/>
              <a:pathLst>
                <a:path w="1813" h="1786" extrusionOk="0">
                  <a:moveTo>
                    <a:pt x="1813" y="1"/>
                  </a:moveTo>
                  <a:lnTo>
                    <a:pt x="1813" y="1"/>
                  </a:lnTo>
                  <a:cubicBezTo>
                    <a:pt x="1679" y="81"/>
                    <a:pt x="1573" y="134"/>
                    <a:pt x="1440" y="214"/>
                  </a:cubicBezTo>
                  <a:cubicBezTo>
                    <a:pt x="1200" y="400"/>
                    <a:pt x="987" y="587"/>
                    <a:pt x="773" y="773"/>
                  </a:cubicBezTo>
                  <a:cubicBezTo>
                    <a:pt x="587" y="987"/>
                    <a:pt x="400" y="1200"/>
                    <a:pt x="214" y="1440"/>
                  </a:cubicBezTo>
                  <a:cubicBezTo>
                    <a:pt x="134" y="1546"/>
                    <a:pt x="81" y="1679"/>
                    <a:pt x="1" y="1786"/>
                  </a:cubicBezTo>
                  <a:cubicBezTo>
                    <a:pt x="134" y="1733"/>
                    <a:pt x="241" y="1653"/>
                    <a:pt x="347" y="1573"/>
                  </a:cubicBezTo>
                  <a:cubicBezTo>
                    <a:pt x="587" y="1413"/>
                    <a:pt x="800" y="1226"/>
                    <a:pt x="1013" y="1013"/>
                  </a:cubicBezTo>
                  <a:cubicBezTo>
                    <a:pt x="1147" y="907"/>
                    <a:pt x="1253" y="800"/>
                    <a:pt x="1333" y="667"/>
                  </a:cubicBezTo>
                  <a:cubicBezTo>
                    <a:pt x="1440" y="560"/>
                    <a:pt x="1520" y="454"/>
                    <a:pt x="1599" y="347"/>
                  </a:cubicBezTo>
                  <a:cubicBezTo>
                    <a:pt x="1679" y="241"/>
                    <a:pt x="1759" y="134"/>
                    <a:pt x="18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8"/>
            <p:cNvSpPr/>
            <p:nvPr/>
          </p:nvSpPr>
          <p:spPr>
            <a:xfrm>
              <a:off x="6696447" y="835400"/>
              <a:ext cx="174298" cy="204966"/>
            </a:xfrm>
            <a:custGeom>
              <a:avLst/>
              <a:gdLst/>
              <a:ahLst/>
              <a:cxnLst/>
              <a:rect l="l" t="t" r="r" b="b"/>
              <a:pathLst>
                <a:path w="4558" h="5360" extrusionOk="0">
                  <a:moveTo>
                    <a:pt x="1831" y="0"/>
                  </a:moveTo>
                  <a:cubicBezTo>
                    <a:pt x="1613" y="0"/>
                    <a:pt x="1340" y="71"/>
                    <a:pt x="987" y="231"/>
                  </a:cubicBezTo>
                  <a:cubicBezTo>
                    <a:pt x="614" y="444"/>
                    <a:pt x="294" y="710"/>
                    <a:pt x="1" y="1003"/>
                  </a:cubicBezTo>
                  <a:lnTo>
                    <a:pt x="2506" y="5134"/>
                  </a:lnTo>
                  <a:cubicBezTo>
                    <a:pt x="2752" y="5288"/>
                    <a:pt x="3026" y="5359"/>
                    <a:pt x="3290" y="5359"/>
                  </a:cubicBezTo>
                  <a:cubicBezTo>
                    <a:pt x="3939" y="5359"/>
                    <a:pt x="4531" y="4928"/>
                    <a:pt x="4531" y="4228"/>
                  </a:cubicBezTo>
                  <a:cubicBezTo>
                    <a:pt x="4557" y="3268"/>
                    <a:pt x="3385" y="2149"/>
                    <a:pt x="3012" y="1323"/>
                  </a:cubicBezTo>
                  <a:cubicBezTo>
                    <a:pt x="2637" y="574"/>
                    <a:pt x="2452" y="0"/>
                    <a:pt x="18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8"/>
            <p:cNvSpPr/>
            <p:nvPr/>
          </p:nvSpPr>
          <p:spPr>
            <a:xfrm>
              <a:off x="6747421" y="865609"/>
              <a:ext cx="88679" cy="123324"/>
            </a:xfrm>
            <a:custGeom>
              <a:avLst/>
              <a:gdLst/>
              <a:ahLst/>
              <a:cxnLst/>
              <a:rect l="l" t="t" r="r" b="b"/>
              <a:pathLst>
                <a:path w="2319" h="3225" extrusionOk="0">
                  <a:moveTo>
                    <a:pt x="0" y="0"/>
                  </a:moveTo>
                  <a:lnTo>
                    <a:pt x="0" y="0"/>
                  </a:lnTo>
                  <a:cubicBezTo>
                    <a:pt x="80" y="187"/>
                    <a:pt x="160" y="373"/>
                    <a:pt x="267" y="560"/>
                  </a:cubicBezTo>
                  <a:cubicBezTo>
                    <a:pt x="347" y="746"/>
                    <a:pt x="453" y="933"/>
                    <a:pt x="586" y="1119"/>
                  </a:cubicBezTo>
                  <a:cubicBezTo>
                    <a:pt x="720" y="1306"/>
                    <a:pt x="853" y="1519"/>
                    <a:pt x="1013" y="1706"/>
                  </a:cubicBezTo>
                  <a:cubicBezTo>
                    <a:pt x="1173" y="1919"/>
                    <a:pt x="1332" y="2105"/>
                    <a:pt x="1466" y="2292"/>
                  </a:cubicBezTo>
                  <a:lnTo>
                    <a:pt x="1892" y="2771"/>
                  </a:lnTo>
                  <a:cubicBezTo>
                    <a:pt x="2025" y="2931"/>
                    <a:pt x="2158" y="3091"/>
                    <a:pt x="2318" y="3224"/>
                  </a:cubicBezTo>
                  <a:cubicBezTo>
                    <a:pt x="2238" y="3038"/>
                    <a:pt x="2132" y="2851"/>
                    <a:pt x="2025" y="2665"/>
                  </a:cubicBezTo>
                  <a:cubicBezTo>
                    <a:pt x="1945" y="2478"/>
                    <a:pt x="1812" y="2292"/>
                    <a:pt x="1705" y="2132"/>
                  </a:cubicBezTo>
                  <a:cubicBezTo>
                    <a:pt x="1572" y="1919"/>
                    <a:pt x="1412" y="1732"/>
                    <a:pt x="1279" y="1519"/>
                  </a:cubicBezTo>
                  <a:cubicBezTo>
                    <a:pt x="1119" y="1333"/>
                    <a:pt x="986" y="1146"/>
                    <a:pt x="826" y="960"/>
                  </a:cubicBezTo>
                  <a:cubicBezTo>
                    <a:pt x="746" y="880"/>
                    <a:pt x="666" y="800"/>
                    <a:pt x="613" y="720"/>
                  </a:cubicBezTo>
                  <a:cubicBezTo>
                    <a:pt x="560" y="613"/>
                    <a:pt x="480" y="533"/>
                    <a:pt x="426" y="480"/>
                  </a:cubicBezTo>
                  <a:cubicBezTo>
                    <a:pt x="293" y="293"/>
                    <a:pt x="160" y="16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8"/>
            <p:cNvSpPr/>
            <p:nvPr/>
          </p:nvSpPr>
          <p:spPr>
            <a:xfrm>
              <a:off x="5927178" y="1669523"/>
              <a:ext cx="695968" cy="669506"/>
            </a:xfrm>
            <a:custGeom>
              <a:avLst/>
              <a:gdLst/>
              <a:ahLst/>
              <a:cxnLst/>
              <a:rect l="l" t="t" r="r" b="b"/>
              <a:pathLst>
                <a:path w="18200" h="17508" extrusionOk="0">
                  <a:moveTo>
                    <a:pt x="9240" y="1"/>
                  </a:moveTo>
                  <a:cubicBezTo>
                    <a:pt x="7887" y="1"/>
                    <a:pt x="6528" y="67"/>
                    <a:pt x="5196" y="107"/>
                  </a:cubicBezTo>
                  <a:cubicBezTo>
                    <a:pt x="4157" y="134"/>
                    <a:pt x="2825" y="214"/>
                    <a:pt x="1945" y="907"/>
                  </a:cubicBezTo>
                  <a:cubicBezTo>
                    <a:pt x="1039" y="1626"/>
                    <a:pt x="933" y="2879"/>
                    <a:pt x="746" y="3864"/>
                  </a:cubicBezTo>
                  <a:cubicBezTo>
                    <a:pt x="533" y="5410"/>
                    <a:pt x="400" y="6982"/>
                    <a:pt x="347" y="8527"/>
                  </a:cubicBezTo>
                  <a:cubicBezTo>
                    <a:pt x="320" y="9913"/>
                    <a:pt x="347" y="11565"/>
                    <a:pt x="0" y="12871"/>
                  </a:cubicBezTo>
                  <a:lnTo>
                    <a:pt x="3837" y="17374"/>
                  </a:lnTo>
                  <a:cubicBezTo>
                    <a:pt x="4020" y="17372"/>
                    <a:pt x="4202" y="17371"/>
                    <a:pt x="4384" y="17371"/>
                  </a:cubicBezTo>
                  <a:cubicBezTo>
                    <a:pt x="6569" y="17371"/>
                    <a:pt x="8732" y="17507"/>
                    <a:pt x="10872" y="17507"/>
                  </a:cubicBezTo>
                  <a:cubicBezTo>
                    <a:pt x="12657" y="17480"/>
                    <a:pt x="14842" y="17454"/>
                    <a:pt x="16201" y="16148"/>
                  </a:cubicBezTo>
                  <a:cubicBezTo>
                    <a:pt x="17320" y="15029"/>
                    <a:pt x="18013" y="13537"/>
                    <a:pt x="18093" y="11938"/>
                  </a:cubicBezTo>
                  <a:cubicBezTo>
                    <a:pt x="18199" y="10100"/>
                    <a:pt x="18013" y="8234"/>
                    <a:pt x="17906" y="6396"/>
                  </a:cubicBezTo>
                  <a:cubicBezTo>
                    <a:pt x="17826" y="5143"/>
                    <a:pt x="17906" y="3651"/>
                    <a:pt x="17453" y="2479"/>
                  </a:cubicBezTo>
                  <a:cubicBezTo>
                    <a:pt x="16787" y="720"/>
                    <a:pt x="14842" y="560"/>
                    <a:pt x="13243" y="294"/>
                  </a:cubicBezTo>
                  <a:cubicBezTo>
                    <a:pt x="11938" y="67"/>
                    <a:pt x="10592" y="1"/>
                    <a:pt x="92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8"/>
            <p:cNvSpPr/>
            <p:nvPr/>
          </p:nvSpPr>
          <p:spPr>
            <a:xfrm>
              <a:off x="5770931" y="803317"/>
              <a:ext cx="1073397" cy="1046629"/>
            </a:xfrm>
            <a:custGeom>
              <a:avLst/>
              <a:gdLst/>
              <a:ahLst/>
              <a:cxnLst/>
              <a:rect l="l" t="t" r="r" b="b"/>
              <a:pathLst>
                <a:path w="28070" h="27370" extrusionOk="0">
                  <a:moveTo>
                    <a:pt x="16580" y="1"/>
                  </a:moveTo>
                  <a:cubicBezTo>
                    <a:pt x="13202" y="1"/>
                    <a:pt x="9749" y="925"/>
                    <a:pt x="6964" y="2695"/>
                  </a:cubicBezTo>
                  <a:cubicBezTo>
                    <a:pt x="3100" y="5200"/>
                    <a:pt x="1955" y="9063"/>
                    <a:pt x="2514" y="13513"/>
                  </a:cubicBezTo>
                  <a:cubicBezTo>
                    <a:pt x="0" y="13513"/>
                    <a:pt x="62" y="17731"/>
                    <a:pt x="3587" y="17731"/>
                  </a:cubicBezTo>
                  <a:cubicBezTo>
                    <a:pt x="3872" y="17731"/>
                    <a:pt x="4181" y="17703"/>
                    <a:pt x="4513" y="17643"/>
                  </a:cubicBezTo>
                  <a:cubicBezTo>
                    <a:pt x="6005" y="20654"/>
                    <a:pt x="10002" y="22013"/>
                    <a:pt x="12187" y="22093"/>
                  </a:cubicBezTo>
                  <a:lnTo>
                    <a:pt x="12187" y="22546"/>
                  </a:lnTo>
                  <a:cubicBezTo>
                    <a:pt x="12187" y="22546"/>
                    <a:pt x="11973" y="24944"/>
                    <a:pt x="11334" y="25371"/>
                  </a:cubicBezTo>
                  <a:lnTo>
                    <a:pt x="13119" y="27369"/>
                  </a:lnTo>
                  <a:cubicBezTo>
                    <a:pt x="14824" y="27236"/>
                    <a:pt x="14958" y="27156"/>
                    <a:pt x="14904" y="25584"/>
                  </a:cubicBezTo>
                  <a:cubicBezTo>
                    <a:pt x="14824" y="24811"/>
                    <a:pt x="15144" y="22493"/>
                    <a:pt x="15144" y="22493"/>
                  </a:cubicBezTo>
                  <a:cubicBezTo>
                    <a:pt x="15144" y="22493"/>
                    <a:pt x="16103" y="22386"/>
                    <a:pt x="16930" y="22333"/>
                  </a:cubicBezTo>
                  <a:cubicBezTo>
                    <a:pt x="17756" y="22253"/>
                    <a:pt x="18555" y="22040"/>
                    <a:pt x="19328" y="21720"/>
                  </a:cubicBezTo>
                  <a:cubicBezTo>
                    <a:pt x="21006" y="21107"/>
                    <a:pt x="22472" y="20042"/>
                    <a:pt x="23618" y="18709"/>
                  </a:cubicBezTo>
                  <a:cubicBezTo>
                    <a:pt x="23828" y="18821"/>
                    <a:pt x="24056" y="18871"/>
                    <a:pt x="24292" y="18871"/>
                  </a:cubicBezTo>
                  <a:cubicBezTo>
                    <a:pt x="25972" y="18871"/>
                    <a:pt x="28069" y="16314"/>
                    <a:pt x="27135" y="15005"/>
                  </a:cubicBezTo>
                  <a:cubicBezTo>
                    <a:pt x="26762" y="14497"/>
                    <a:pt x="26368" y="14301"/>
                    <a:pt x="25918" y="14301"/>
                  </a:cubicBezTo>
                  <a:cubicBezTo>
                    <a:pt x="25660" y="14301"/>
                    <a:pt x="25384" y="14366"/>
                    <a:pt x="25083" y="14473"/>
                  </a:cubicBezTo>
                  <a:cubicBezTo>
                    <a:pt x="25083" y="14473"/>
                    <a:pt x="25856" y="12368"/>
                    <a:pt x="26069" y="11701"/>
                  </a:cubicBezTo>
                  <a:cubicBezTo>
                    <a:pt x="26575" y="10076"/>
                    <a:pt x="27268" y="7625"/>
                    <a:pt x="26762" y="5919"/>
                  </a:cubicBezTo>
                  <a:cubicBezTo>
                    <a:pt x="26415" y="4773"/>
                    <a:pt x="24923" y="3761"/>
                    <a:pt x="24124" y="2855"/>
                  </a:cubicBezTo>
                  <a:cubicBezTo>
                    <a:pt x="23085" y="1549"/>
                    <a:pt x="21619" y="643"/>
                    <a:pt x="19967" y="324"/>
                  </a:cubicBezTo>
                  <a:cubicBezTo>
                    <a:pt x="18866" y="107"/>
                    <a:pt x="17727" y="1"/>
                    <a:pt x="16580"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8"/>
            <p:cNvSpPr/>
            <p:nvPr/>
          </p:nvSpPr>
          <p:spPr>
            <a:xfrm>
              <a:off x="6695453" y="1415803"/>
              <a:ext cx="75409" cy="66270"/>
            </a:xfrm>
            <a:custGeom>
              <a:avLst/>
              <a:gdLst/>
              <a:ahLst/>
              <a:cxnLst/>
              <a:rect l="l" t="t" r="r" b="b"/>
              <a:pathLst>
                <a:path w="1972" h="1733" extrusionOk="0">
                  <a:moveTo>
                    <a:pt x="1492" y="1"/>
                  </a:moveTo>
                  <a:lnTo>
                    <a:pt x="1279" y="54"/>
                  </a:lnTo>
                  <a:cubicBezTo>
                    <a:pt x="1199" y="81"/>
                    <a:pt x="1119" y="108"/>
                    <a:pt x="1039" y="134"/>
                  </a:cubicBezTo>
                  <a:cubicBezTo>
                    <a:pt x="959" y="161"/>
                    <a:pt x="879" y="188"/>
                    <a:pt x="800" y="241"/>
                  </a:cubicBezTo>
                  <a:lnTo>
                    <a:pt x="586" y="401"/>
                  </a:lnTo>
                  <a:lnTo>
                    <a:pt x="373" y="614"/>
                  </a:lnTo>
                  <a:cubicBezTo>
                    <a:pt x="320" y="694"/>
                    <a:pt x="267" y="747"/>
                    <a:pt x="240" y="827"/>
                  </a:cubicBezTo>
                  <a:cubicBezTo>
                    <a:pt x="187" y="907"/>
                    <a:pt x="133" y="987"/>
                    <a:pt x="107" y="1067"/>
                  </a:cubicBezTo>
                  <a:cubicBezTo>
                    <a:pt x="80" y="1147"/>
                    <a:pt x="53" y="1227"/>
                    <a:pt x="53" y="1280"/>
                  </a:cubicBezTo>
                  <a:cubicBezTo>
                    <a:pt x="27" y="1387"/>
                    <a:pt x="0" y="1493"/>
                    <a:pt x="27" y="1626"/>
                  </a:cubicBezTo>
                  <a:lnTo>
                    <a:pt x="27" y="1733"/>
                  </a:lnTo>
                  <a:cubicBezTo>
                    <a:pt x="27" y="1733"/>
                    <a:pt x="53" y="1706"/>
                    <a:pt x="80" y="1600"/>
                  </a:cubicBezTo>
                  <a:cubicBezTo>
                    <a:pt x="133" y="1520"/>
                    <a:pt x="160" y="1413"/>
                    <a:pt x="240" y="1333"/>
                  </a:cubicBezTo>
                  <a:cubicBezTo>
                    <a:pt x="267" y="1280"/>
                    <a:pt x="293" y="1227"/>
                    <a:pt x="347" y="1147"/>
                  </a:cubicBezTo>
                  <a:cubicBezTo>
                    <a:pt x="373" y="1093"/>
                    <a:pt x="427" y="1040"/>
                    <a:pt x="453" y="987"/>
                  </a:cubicBezTo>
                  <a:cubicBezTo>
                    <a:pt x="506" y="934"/>
                    <a:pt x="560" y="854"/>
                    <a:pt x="613" y="800"/>
                  </a:cubicBezTo>
                  <a:lnTo>
                    <a:pt x="800" y="640"/>
                  </a:lnTo>
                  <a:cubicBezTo>
                    <a:pt x="906" y="561"/>
                    <a:pt x="1039" y="454"/>
                    <a:pt x="1173" y="374"/>
                  </a:cubicBezTo>
                  <a:cubicBezTo>
                    <a:pt x="1226" y="347"/>
                    <a:pt x="1306" y="294"/>
                    <a:pt x="1359" y="267"/>
                  </a:cubicBezTo>
                  <a:lnTo>
                    <a:pt x="1546" y="188"/>
                  </a:lnTo>
                  <a:cubicBezTo>
                    <a:pt x="1679" y="134"/>
                    <a:pt x="1759" y="108"/>
                    <a:pt x="1839" y="81"/>
                  </a:cubicBezTo>
                  <a:lnTo>
                    <a:pt x="1972" y="28"/>
                  </a:lnTo>
                  <a:lnTo>
                    <a:pt x="1839" y="1"/>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8"/>
            <p:cNvSpPr/>
            <p:nvPr/>
          </p:nvSpPr>
          <p:spPr>
            <a:xfrm>
              <a:off x="5830355" y="1364867"/>
              <a:ext cx="74415" cy="75448"/>
            </a:xfrm>
            <a:custGeom>
              <a:avLst/>
              <a:gdLst/>
              <a:ahLst/>
              <a:cxnLst/>
              <a:rect l="l" t="t" r="r" b="b"/>
              <a:pathLst>
                <a:path w="1946" h="1973" extrusionOk="0">
                  <a:moveTo>
                    <a:pt x="1" y="1"/>
                  </a:moveTo>
                  <a:lnTo>
                    <a:pt x="134" y="54"/>
                  </a:lnTo>
                  <a:lnTo>
                    <a:pt x="267" y="107"/>
                  </a:lnTo>
                  <a:cubicBezTo>
                    <a:pt x="321" y="134"/>
                    <a:pt x="374" y="161"/>
                    <a:pt x="427" y="214"/>
                  </a:cubicBezTo>
                  <a:cubicBezTo>
                    <a:pt x="480" y="241"/>
                    <a:pt x="534" y="294"/>
                    <a:pt x="587" y="320"/>
                  </a:cubicBezTo>
                  <a:cubicBezTo>
                    <a:pt x="640" y="374"/>
                    <a:pt x="720" y="400"/>
                    <a:pt x="747" y="454"/>
                  </a:cubicBezTo>
                  <a:cubicBezTo>
                    <a:pt x="827" y="507"/>
                    <a:pt x="880" y="560"/>
                    <a:pt x="933" y="640"/>
                  </a:cubicBezTo>
                  <a:lnTo>
                    <a:pt x="1093" y="827"/>
                  </a:lnTo>
                  <a:cubicBezTo>
                    <a:pt x="1200" y="960"/>
                    <a:pt x="1307" y="1093"/>
                    <a:pt x="1413" y="1226"/>
                  </a:cubicBezTo>
                  <a:cubicBezTo>
                    <a:pt x="1440" y="1306"/>
                    <a:pt x="1493" y="1360"/>
                    <a:pt x="1546" y="1413"/>
                  </a:cubicBezTo>
                  <a:cubicBezTo>
                    <a:pt x="1573" y="1493"/>
                    <a:pt x="1626" y="1546"/>
                    <a:pt x="1653" y="1599"/>
                  </a:cubicBezTo>
                  <a:cubicBezTo>
                    <a:pt x="1759" y="1733"/>
                    <a:pt x="1839" y="1839"/>
                    <a:pt x="1946" y="1972"/>
                  </a:cubicBezTo>
                  <a:cubicBezTo>
                    <a:pt x="1919" y="1813"/>
                    <a:pt x="1893" y="1653"/>
                    <a:pt x="1839" y="1520"/>
                  </a:cubicBezTo>
                  <a:cubicBezTo>
                    <a:pt x="1786" y="1360"/>
                    <a:pt x="1733" y="1226"/>
                    <a:pt x="1653" y="1093"/>
                  </a:cubicBezTo>
                  <a:cubicBezTo>
                    <a:pt x="1600" y="987"/>
                    <a:pt x="1573" y="907"/>
                    <a:pt x="1520" y="853"/>
                  </a:cubicBezTo>
                  <a:lnTo>
                    <a:pt x="1360" y="614"/>
                  </a:lnTo>
                  <a:cubicBezTo>
                    <a:pt x="1280" y="534"/>
                    <a:pt x="1227" y="480"/>
                    <a:pt x="1147" y="400"/>
                  </a:cubicBezTo>
                  <a:cubicBezTo>
                    <a:pt x="1093" y="347"/>
                    <a:pt x="1013" y="267"/>
                    <a:pt x="933" y="241"/>
                  </a:cubicBezTo>
                  <a:cubicBezTo>
                    <a:pt x="854" y="187"/>
                    <a:pt x="774" y="134"/>
                    <a:pt x="694" y="107"/>
                  </a:cubicBezTo>
                  <a:cubicBezTo>
                    <a:pt x="614" y="81"/>
                    <a:pt x="534" y="54"/>
                    <a:pt x="480" y="27"/>
                  </a:cubicBezTo>
                  <a:cubicBezTo>
                    <a:pt x="401" y="1"/>
                    <a:pt x="347" y="1"/>
                    <a:pt x="294"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8"/>
            <p:cNvSpPr/>
            <p:nvPr/>
          </p:nvSpPr>
          <p:spPr>
            <a:xfrm>
              <a:off x="5801828" y="737621"/>
              <a:ext cx="1020014" cy="661323"/>
            </a:xfrm>
            <a:custGeom>
              <a:avLst/>
              <a:gdLst/>
              <a:ahLst/>
              <a:cxnLst/>
              <a:rect l="l" t="t" r="r" b="b"/>
              <a:pathLst>
                <a:path w="26674" h="17294" extrusionOk="0">
                  <a:moveTo>
                    <a:pt x="12837" y="1"/>
                  </a:moveTo>
                  <a:cubicBezTo>
                    <a:pt x="12060" y="1"/>
                    <a:pt x="11276" y="90"/>
                    <a:pt x="10526" y="283"/>
                  </a:cubicBezTo>
                  <a:cubicBezTo>
                    <a:pt x="8341" y="869"/>
                    <a:pt x="6769" y="1189"/>
                    <a:pt x="4877" y="2361"/>
                  </a:cubicBezTo>
                  <a:cubicBezTo>
                    <a:pt x="3385" y="3294"/>
                    <a:pt x="2186" y="4600"/>
                    <a:pt x="1360" y="6172"/>
                  </a:cubicBezTo>
                  <a:cubicBezTo>
                    <a:pt x="427" y="7984"/>
                    <a:pt x="1" y="10062"/>
                    <a:pt x="161" y="12114"/>
                  </a:cubicBezTo>
                  <a:cubicBezTo>
                    <a:pt x="267" y="13206"/>
                    <a:pt x="560" y="14299"/>
                    <a:pt x="1040" y="15285"/>
                  </a:cubicBezTo>
                  <a:cubicBezTo>
                    <a:pt x="1062" y="15329"/>
                    <a:pt x="1341" y="15868"/>
                    <a:pt x="1694" y="15868"/>
                  </a:cubicBezTo>
                  <a:cubicBezTo>
                    <a:pt x="1766" y="15868"/>
                    <a:pt x="1842" y="15845"/>
                    <a:pt x="1919" y="15791"/>
                  </a:cubicBezTo>
                  <a:cubicBezTo>
                    <a:pt x="2319" y="15524"/>
                    <a:pt x="2479" y="13712"/>
                    <a:pt x="2079" y="12886"/>
                  </a:cubicBezTo>
                  <a:cubicBezTo>
                    <a:pt x="3518" y="12620"/>
                    <a:pt x="4211" y="11288"/>
                    <a:pt x="4611" y="10009"/>
                  </a:cubicBezTo>
                  <a:cubicBezTo>
                    <a:pt x="4904" y="8970"/>
                    <a:pt x="5330" y="8010"/>
                    <a:pt x="5570" y="6971"/>
                  </a:cubicBezTo>
                  <a:cubicBezTo>
                    <a:pt x="5756" y="6412"/>
                    <a:pt x="5730" y="5852"/>
                    <a:pt x="5836" y="5292"/>
                  </a:cubicBezTo>
                  <a:cubicBezTo>
                    <a:pt x="7542" y="5292"/>
                    <a:pt x="9593" y="5159"/>
                    <a:pt x="11219" y="4653"/>
                  </a:cubicBezTo>
                  <a:cubicBezTo>
                    <a:pt x="11991" y="4440"/>
                    <a:pt x="12711" y="4173"/>
                    <a:pt x="13404" y="3827"/>
                  </a:cubicBezTo>
                  <a:cubicBezTo>
                    <a:pt x="13937" y="3534"/>
                    <a:pt x="15029" y="2868"/>
                    <a:pt x="15349" y="2335"/>
                  </a:cubicBezTo>
                  <a:cubicBezTo>
                    <a:pt x="15748" y="2868"/>
                    <a:pt x="16201" y="3374"/>
                    <a:pt x="16708" y="3827"/>
                  </a:cubicBezTo>
                  <a:cubicBezTo>
                    <a:pt x="17640" y="4680"/>
                    <a:pt x="18626" y="5452"/>
                    <a:pt x="19692" y="6118"/>
                  </a:cubicBezTo>
                  <a:cubicBezTo>
                    <a:pt x="20571" y="6651"/>
                    <a:pt x="23343" y="7344"/>
                    <a:pt x="23369" y="7371"/>
                  </a:cubicBezTo>
                  <a:cubicBezTo>
                    <a:pt x="23396" y="7397"/>
                    <a:pt x="23449" y="10408"/>
                    <a:pt x="23556" y="11687"/>
                  </a:cubicBezTo>
                  <a:cubicBezTo>
                    <a:pt x="23609" y="12380"/>
                    <a:pt x="23689" y="13073"/>
                    <a:pt x="23822" y="13739"/>
                  </a:cubicBezTo>
                  <a:cubicBezTo>
                    <a:pt x="23982" y="14165"/>
                    <a:pt x="24115" y="14645"/>
                    <a:pt x="24195" y="15098"/>
                  </a:cubicBezTo>
                  <a:cubicBezTo>
                    <a:pt x="24195" y="15418"/>
                    <a:pt x="22943" y="17096"/>
                    <a:pt x="23822" y="17283"/>
                  </a:cubicBezTo>
                  <a:cubicBezTo>
                    <a:pt x="23852" y="17290"/>
                    <a:pt x="23880" y="17293"/>
                    <a:pt x="23907" y="17293"/>
                  </a:cubicBezTo>
                  <a:cubicBezTo>
                    <a:pt x="24280" y="17293"/>
                    <a:pt x="24321" y="16631"/>
                    <a:pt x="24595" y="16457"/>
                  </a:cubicBezTo>
                  <a:cubicBezTo>
                    <a:pt x="24941" y="16324"/>
                    <a:pt x="25261" y="16217"/>
                    <a:pt x="25634" y="16137"/>
                  </a:cubicBezTo>
                  <a:cubicBezTo>
                    <a:pt x="25927" y="15897"/>
                    <a:pt x="26194" y="14459"/>
                    <a:pt x="26300" y="14032"/>
                  </a:cubicBezTo>
                  <a:cubicBezTo>
                    <a:pt x="26673" y="12727"/>
                    <a:pt x="26673" y="12727"/>
                    <a:pt x="26673" y="11581"/>
                  </a:cubicBezTo>
                  <a:cubicBezTo>
                    <a:pt x="26673" y="9316"/>
                    <a:pt x="26513" y="7024"/>
                    <a:pt x="25234" y="5079"/>
                  </a:cubicBezTo>
                  <a:cubicBezTo>
                    <a:pt x="23902" y="3081"/>
                    <a:pt x="22090" y="2228"/>
                    <a:pt x="19932" y="1322"/>
                  </a:cubicBezTo>
                  <a:cubicBezTo>
                    <a:pt x="18786" y="896"/>
                    <a:pt x="17880" y="470"/>
                    <a:pt x="16654" y="470"/>
                  </a:cubicBezTo>
                  <a:cubicBezTo>
                    <a:pt x="16293" y="470"/>
                    <a:pt x="15768" y="537"/>
                    <a:pt x="15313" y="537"/>
                  </a:cubicBezTo>
                  <a:cubicBezTo>
                    <a:pt x="15131" y="537"/>
                    <a:pt x="14961" y="527"/>
                    <a:pt x="14816" y="496"/>
                  </a:cubicBezTo>
                  <a:cubicBezTo>
                    <a:pt x="14336" y="390"/>
                    <a:pt x="13963" y="43"/>
                    <a:pt x="13404" y="17"/>
                  </a:cubicBezTo>
                  <a:cubicBezTo>
                    <a:pt x="13215" y="6"/>
                    <a:pt x="13026" y="1"/>
                    <a:pt x="128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8"/>
            <p:cNvSpPr/>
            <p:nvPr/>
          </p:nvSpPr>
          <p:spPr>
            <a:xfrm>
              <a:off x="6323533" y="1200819"/>
              <a:ext cx="63211" cy="137358"/>
            </a:xfrm>
            <a:custGeom>
              <a:avLst/>
              <a:gdLst/>
              <a:ahLst/>
              <a:cxnLst/>
              <a:rect l="l" t="t" r="r" b="b"/>
              <a:pathLst>
                <a:path w="1653" h="3592" extrusionOk="0">
                  <a:moveTo>
                    <a:pt x="373" y="1"/>
                  </a:moveTo>
                  <a:cubicBezTo>
                    <a:pt x="373" y="134"/>
                    <a:pt x="373" y="267"/>
                    <a:pt x="347" y="374"/>
                  </a:cubicBezTo>
                  <a:lnTo>
                    <a:pt x="214" y="773"/>
                  </a:lnTo>
                  <a:cubicBezTo>
                    <a:pt x="187" y="907"/>
                    <a:pt x="134" y="1067"/>
                    <a:pt x="107" y="1200"/>
                  </a:cubicBezTo>
                  <a:lnTo>
                    <a:pt x="80" y="1413"/>
                  </a:lnTo>
                  <a:lnTo>
                    <a:pt x="80" y="1653"/>
                  </a:lnTo>
                  <a:cubicBezTo>
                    <a:pt x="134" y="1733"/>
                    <a:pt x="160" y="1839"/>
                    <a:pt x="187" y="1919"/>
                  </a:cubicBezTo>
                  <a:cubicBezTo>
                    <a:pt x="240" y="1999"/>
                    <a:pt x="294" y="2079"/>
                    <a:pt x="400" y="2159"/>
                  </a:cubicBezTo>
                  <a:cubicBezTo>
                    <a:pt x="427" y="2186"/>
                    <a:pt x="480" y="2212"/>
                    <a:pt x="533" y="2239"/>
                  </a:cubicBezTo>
                  <a:cubicBezTo>
                    <a:pt x="587" y="2239"/>
                    <a:pt x="640" y="2266"/>
                    <a:pt x="693" y="2266"/>
                  </a:cubicBezTo>
                  <a:cubicBezTo>
                    <a:pt x="773" y="2292"/>
                    <a:pt x="853" y="2292"/>
                    <a:pt x="933" y="2292"/>
                  </a:cubicBezTo>
                  <a:lnTo>
                    <a:pt x="1040" y="2319"/>
                  </a:lnTo>
                  <a:lnTo>
                    <a:pt x="1120" y="2346"/>
                  </a:lnTo>
                  <a:lnTo>
                    <a:pt x="1173" y="2399"/>
                  </a:lnTo>
                  <a:cubicBezTo>
                    <a:pt x="1200" y="2399"/>
                    <a:pt x="1226" y="2425"/>
                    <a:pt x="1253" y="2452"/>
                  </a:cubicBezTo>
                  <a:cubicBezTo>
                    <a:pt x="1253" y="2479"/>
                    <a:pt x="1279" y="2479"/>
                    <a:pt x="1279" y="2505"/>
                  </a:cubicBezTo>
                  <a:cubicBezTo>
                    <a:pt x="1306" y="2532"/>
                    <a:pt x="1333" y="2559"/>
                    <a:pt x="1333" y="2612"/>
                  </a:cubicBezTo>
                  <a:cubicBezTo>
                    <a:pt x="1359" y="2665"/>
                    <a:pt x="1386" y="2719"/>
                    <a:pt x="1386" y="2799"/>
                  </a:cubicBezTo>
                  <a:cubicBezTo>
                    <a:pt x="1386" y="2852"/>
                    <a:pt x="1386" y="2932"/>
                    <a:pt x="1359" y="2985"/>
                  </a:cubicBezTo>
                  <a:cubicBezTo>
                    <a:pt x="1359" y="3012"/>
                    <a:pt x="1359" y="3038"/>
                    <a:pt x="1333" y="3065"/>
                  </a:cubicBezTo>
                  <a:lnTo>
                    <a:pt x="1306" y="3118"/>
                  </a:lnTo>
                  <a:lnTo>
                    <a:pt x="1306" y="3145"/>
                  </a:lnTo>
                  <a:lnTo>
                    <a:pt x="1200" y="3225"/>
                  </a:lnTo>
                  <a:cubicBezTo>
                    <a:pt x="1173" y="3252"/>
                    <a:pt x="1173" y="3278"/>
                    <a:pt x="1146" y="3278"/>
                  </a:cubicBezTo>
                  <a:cubicBezTo>
                    <a:pt x="1066" y="3331"/>
                    <a:pt x="1013" y="3358"/>
                    <a:pt x="933" y="3385"/>
                  </a:cubicBezTo>
                  <a:cubicBezTo>
                    <a:pt x="800" y="3438"/>
                    <a:pt x="640" y="3465"/>
                    <a:pt x="480" y="3465"/>
                  </a:cubicBezTo>
                  <a:cubicBezTo>
                    <a:pt x="400" y="3478"/>
                    <a:pt x="320" y="3485"/>
                    <a:pt x="240" y="3485"/>
                  </a:cubicBezTo>
                  <a:cubicBezTo>
                    <a:pt x="160" y="3485"/>
                    <a:pt x="80" y="3478"/>
                    <a:pt x="0" y="3465"/>
                  </a:cubicBezTo>
                  <a:lnTo>
                    <a:pt x="0" y="3465"/>
                  </a:lnTo>
                  <a:cubicBezTo>
                    <a:pt x="80" y="3491"/>
                    <a:pt x="160" y="3518"/>
                    <a:pt x="240" y="3545"/>
                  </a:cubicBezTo>
                  <a:cubicBezTo>
                    <a:pt x="320" y="3545"/>
                    <a:pt x="400" y="3571"/>
                    <a:pt x="480" y="3571"/>
                  </a:cubicBezTo>
                  <a:cubicBezTo>
                    <a:pt x="573" y="3585"/>
                    <a:pt x="660" y="3591"/>
                    <a:pt x="747" y="3591"/>
                  </a:cubicBezTo>
                  <a:cubicBezTo>
                    <a:pt x="833" y="3591"/>
                    <a:pt x="920" y="3585"/>
                    <a:pt x="1013" y="3571"/>
                  </a:cubicBezTo>
                  <a:cubicBezTo>
                    <a:pt x="1093" y="3571"/>
                    <a:pt x="1173" y="3545"/>
                    <a:pt x="1279" y="3491"/>
                  </a:cubicBezTo>
                  <a:cubicBezTo>
                    <a:pt x="1306" y="3465"/>
                    <a:pt x="1359" y="3438"/>
                    <a:pt x="1386" y="3411"/>
                  </a:cubicBezTo>
                  <a:lnTo>
                    <a:pt x="1493" y="3331"/>
                  </a:lnTo>
                  <a:lnTo>
                    <a:pt x="1519" y="3305"/>
                  </a:lnTo>
                  <a:lnTo>
                    <a:pt x="1519" y="3278"/>
                  </a:lnTo>
                  <a:lnTo>
                    <a:pt x="1546" y="3225"/>
                  </a:lnTo>
                  <a:cubicBezTo>
                    <a:pt x="1573" y="3172"/>
                    <a:pt x="1599" y="3145"/>
                    <a:pt x="1626" y="3092"/>
                  </a:cubicBezTo>
                  <a:cubicBezTo>
                    <a:pt x="1652" y="2985"/>
                    <a:pt x="1652" y="2905"/>
                    <a:pt x="1652" y="2799"/>
                  </a:cubicBezTo>
                  <a:cubicBezTo>
                    <a:pt x="1652" y="2692"/>
                    <a:pt x="1626" y="2585"/>
                    <a:pt x="1599" y="2505"/>
                  </a:cubicBezTo>
                  <a:cubicBezTo>
                    <a:pt x="1573" y="2399"/>
                    <a:pt x="1519" y="2319"/>
                    <a:pt x="1439" y="2239"/>
                  </a:cubicBezTo>
                  <a:cubicBezTo>
                    <a:pt x="1413" y="2186"/>
                    <a:pt x="1386" y="2159"/>
                    <a:pt x="1333" y="2132"/>
                  </a:cubicBezTo>
                  <a:lnTo>
                    <a:pt x="1279" y="2106"/>
                  </a:lnTo>
                  <a:lnTo>
                    <a:pt x="1226" y="2106"/>
                  </a:lnTo>
                  <a:lnTo>
                    <a:pt x="1093" y="2052"/>
                  </a:lnTo>
                  <a:lnTo>
                    <a:pt x="960" y="2026"/>
                  </a:lnTo>
                  <a:lnTo>
                    <a:pt x="720" y="1999"/>
                  </a:lnTo>
                  <a:cubicBezTo>
                    <a:pt x="667" y="1999"/>
                    <a:pt x="640" y="1999"/>
                    <a:pt x="613" y="1973"/>
                  </a:cubicBezTo>
                  <a:cubicBezTo>
                    <a:pt x="587" y="1973"/>
                    <a:pt x="560" y="1973"/>
                    <a:pt x="560" y="1946"/>
                  </a:cubicBezTo>
                  <a:cubicBezTo>
                    <a:pt x="507" y="1919"/>
                    <a:pt x="480" y="1866"/>
                    <a:pt x="427" y="1813"/>
                  </a:cubicBezTo>
                  <a:lnTo>
                    <a:pt x="347" y="1626"/>
                  </a:lnTo>
                  <a:lnTo>
                    <a:pt x="320" y="1440"/>
                  </a:lnTo>
                  <a:lnTo>
                    <a:pt x="320" y="1226"/>
                  </a:lnTo>
                  <a:cubicBezTo>
                    <a:pt x="320" y="1093"/>
                    <a:pt x="347" y="960"/>
                    <a:pt x="347" y="827"/>
                  </a:cubicBezTo>
                  <a:cubicBezTo>
                    <a:pt x="373" y="694"/>
                    <a:pt x="400" y="560"/>
                    <a:pt x="400" y="427"/>
                  </a:cubicBezTo>
                  <a:lnTo>
                    <a:pt x="400" y="214"/>
                  </a:lnTo>
                  <a:cubicBezTo>
                    <a:pt x="400" y="134"/>
                    <a:pt x="373" y="54"/>
                    <a:pt x="373"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8"/>
            <p:cNvSpPr/>
            <p:nvPr/>
          </p:nvSpPr>
          <p:spPr>
            <a:xfrm>
              <a:off x="6115662" y="1171030"/>
              <a:ext cx="48947" cy="47226"/>
            </a:xfrm>
            <a:custGeom>
              <a:avLst/>
              <a:gdLst/>
              <a:ahLst/>
              <a:cxnLst/>
              <a:rect l="l" t="t" r="r" b="b"/>
              <a:pathLst>
                <a:path w="1280" h="1235" extrusionOk="0">
                  <a:moveTo>
                    <a:pt x="669" y="0"/>
                  </a:moveTo>
                  <a:cubicBezTo>
                    <a:pt x="642" y="0"/>
                    <a:pt x="615" y="2"/>
                    <a:pt x="587" y="7"/>
                  </a:cubicBezTo>
                  <a:cubicBezTo>
                    <a:pt x="241" y="34"/>
                    <a:pt x="1" y="353"/>
                    <a:pt x="27" y="673"/>
                  </a:cubicBezTo>
                  <a:cubicBezTo>
                    <a:pt x="53" y="1002"/>
                    <a:pt x="342" y="1235"/>
                    <a:pt x="645" y="1235"/>
                  </a:cubicBezTo>
                  <a:cubicBezTo>
                    <a:pt x="661" y="1235"/>
                    <a:pt x="677" y="1234"/>
                    <a:pt x="693" y="1233"/>
                  </a:cubicBezTo>
                  <a:cubicBezTo>
                    <a:pt x="1040" y="1179"/>
                    <a:pt x="1280" y="886"/>
                    <a:pt x="1253" y="540"/>
                  </a:cubicBezTo>
                  <a:cubicBezTo>
                    <a:pt x="1204" y="248"/>
                    <a:pt x="956" y="0"/>
                    <a:pt x="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8"/>
            <p:cNvSpPr/>
            <p:nvPr/>
          </p:nvSpPr>
          <p:spPr>
            <a:xfrm>
              <a:off x="6497753" y="1216038"/>
              <a:ext cx="48947" cy="47073"/>
            </a:xfrm>
            <a:custGeom>
              <a:avLst/>
              <a:gdLst/>
              <a:ahLst/>
              <a:cxnLst/>
              <a:rect l="l" t="t" r="r" b="b"/>
              <a:pathLst>
                <a:path w="1280" h="1231" extrusionOk="0">
                  <a:moveTo>
                    <a:pt x="636" y="0"/>
                  </a:moveTo>
                  <a:cubicBezTo>
                    <a:pt x="620" y="0"/>
                    <a:pt x="603" y="1"/>
                    <a:pt x="587" y="2"/>
                  </a:cubicBezTo>
                  <a:cubicBezTo>
                    <a:pt x="241" y="56"/>
                    <a:pt x="1" y="349"/>
                    <a:pt x="28" y="695"/>
                  </a:cubicBezTo>
                  <a:cubicBezTo>
                    <a:pt x="78" y="999"/>
                    <a:pt x="345" y="1230"/>
                    <a:pt x="668" y="1230"/>
                  </a:cubicBezTo>
                  <a:cubicBezTo>
                    <a:pt x="685" y="1230"/>
                    <a:pt x="703" y="1229"/>
                    <a:pt x="720" y="1228"/>
                  </a:cubicBezTo>
                  <a:cubicBezTo>
                    <a:pt x="1040" y="1201"/>
                    <a:pt x="1280" y="882"/>
                    <a:pt x="1253" y="562"/>
                  </a:cubicBezTo>
                  <a:cubicBezTo>
                    <a:pt x="1228" y="233"/>
                    <a:pt x="939" y="0"/>
                    <a:pt x="63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8"/>
            <p:cNvSpPr/>
            <p:nvPr/>
          </p:nvSpPr>
          <p:spPr>
            <a:xfrm>
              <a:off x="6125872" y="1375077"/>
              <a:ext cx="279228" cy="146115"/>
            </a:xfrm>
            <a:custGeom>
              <a:avLst/>
              <a:gdLst/>
              <a:ahLst/>
              <a:cxnLst/>
              <a:rect l="l" t="t" r="r" b="b"/>
              <a:pathLst>
                <a:path w="7302" h="3821" extrusionOk="0">
                  <a:moveTo>
                    <a:pt x="533" y="0"/>
                  </a:moveTo>
                  <a:cubicBezTo>
                    <a:pt x="0" y="1972"/>
                    <a:pt x="1999" y="3118"/>
                    <a:pt x="3464" y="3624"/>
                  </a:cubicBezTo>
                  <a:cubicBezTo>
                    <a:pt x="3925" y="3756"/>
                    <a:pt x="4393" y="3821"/>
                    <a:pt x="4857" y="3821"/>
                  </a:cubicBezTo>
                  <a:cubicBezTo>
                    <a:pt x="5706" y="3821"/>
                    <a:pt x="6543" y="3602"/>
                    <a:pt x="7301" y="3171"/>
                  </a:cubicBezTo>
                  <a:cubicBezTo>
                    <a:pt x="7115" y="2691"/>
                    <a:pt x="6821" y="2265"/>
                    <a:pt x="6475" y="1892"/>
                  </a:cubicBezTo>
                  <a:cubicBezTo>
                    <a:pt x="6075" y="1865"/>
                    <a:pt x="5676" y="1839"/>
                    <a:pt x="5249" y="1812"/>
                  </a:cubicBezTo>
                  <a:cubicBezTo>
                    <a:pt x="4557" y="1732"/>
                    <a:pt x="3837" y="1705"/>
                    <a:pt x="3144" y="1599"/>
                  </a:cubicBezTo>
                  <a:cubicBezTo>
                    <a:pt x="2452" y="1466"/>
                    <a:pt x="1759" y="1306"/>
                    <a:pt x="1066" y="1093"/>
                  </a:cubicBezTo>
                  <a:cubicBezTo>
                    <a:pt x="933" y="773"/>
                    <a:pt x="853" y="426"/>
                    <a:pt x="773" y="80"/>
                  </a:cubicBezTo>
                  <a:lnTo>
                    <a:pt x="533" y="0"/>
                  </a:lnTo>
                  <a:close/>
                </a:path>
              </a:pathLst>
            </a:custGeom>
            <a:solidFill>
              <a:srgbClr val="D179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8"/>
            <p:cNvSpPr/>
            <p:nvPr/>
          </p:nvSpPr>
          <p:spPr>
            <a:xfrm>
              <a:off x="6373474" y="1418862"/>
              <a:ext cx="92732" cy="77512"/>
            </a:xfrm>
            <a:custGeom>
              <a:avLst/>
              <a:gdLst/>
              <a:ahLst/>
              <a:cxnLst/>
              <a:rect l="l" t="t" r="r" b="b"/>
              <a:pathLst>
                <a:path w="2425" h="2027" extrusionOk="0">
                  <a:moveTo>
                    <a:pt x="1919" y="1"/>
                  </a:moveTo>
                  <a:cubicBezTo>
                    <a:pt x="1865" y="134"/>
                    <a:pt x="1785" y="267"/>
                    <a:pt x="1705" y="374"/>
                  </a:cubicBezTo>
                  <a:cubicBezTo>
                    <a:pt x="1469" y="753"/>
                    <a:pt x="1358" y="774"/>
                    <a:pt x="981" y="774"/>
                  </a:cubicBezTo>
                  <a:cubicBezTo>
                    <a:pt x="934" y="774"/>
                    <a:pt x="882" y="774"/>
                    <a:pt x="826" y="774"/>
                  </a:cubicBezTo>
                  <a:cubicBezTo>
                    <a:pt x="560" y="774"/>
                    <a:pt x="267" y="774"/>
                    <a:pt x="0" y="747"/>
                  </a:cubicBezTo>
                  <a:lnTo>
                    <a:pt x="0" y="747"/>
                  </a:lnTo>
                  <a:cubicBezTo>
                    <a:pt x="346" y="1120"/>
                    <a:pt x="640" y="1546"/>
                    <a:pt x="826" y="2026"/>
                  </a:cubicBezTo>
                  <a:cubicBezTo>
                    <a:pt x="1599" y="1600"/>
                    <a:pt x="2185" y="880"/>
                    <a:pt x="2425" y="28"/>
                  </a:cubicBezTo>
                  <a:lnTo>
                    <a:pt x="1919" y="1"/>
                  </a:lnTo>
                  <a:close/>
                </a:path>
              </a:pathLst>
            </a:custGeom>
            <a:solidFill>
              <a:srgbClr val="B0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8"/>
            <p:cNvSpPr/>
            <p:nvPr/>
          </p:nvSpPr>
          <p:spPr>
            <a:xfrm>
              <a:off x="6155393" y="1378137"/>
              <a:ext cx="291465" cy="70323"/>
            </a:xfrm>
            <a:custGeom>
              <a:avLst/>
              <a:gdLst/>
              <a:ahLst/>
              <a:cxnLst/>
              <a:rect l="l" t="t" r="r" b="b"/>
              <a:pathLst>
                <a:path w="7622" h="1839" extrusionOk="0">
                  <a:moveTo>
                    <a:pt x="1" y="0"/>
                  </a:moveTo>
                  <a:lnTo>
                    <a:pt x="1" y="0"/>
                  </a:lnTo>
                  <a:cubicBezTo>
                    <a:pt x="54" y="346"/>
                    <a:pt x="161" y="693"/>
                    <a:pt x="294" y="1013"/>
                  </a:cubicBezTo>
                  <a:cubicBezTo>
                    <a:pt x="987" y="1226"/>
                    <a:pt x="1680" y="1386"/>
                    <a:pt x="2372" y="1519"/>
                  </a:cubicBezTo>
                  <a:cubicBezTo>
                    <a:pt x="3039" y="1625"/>
                    <a:pt x="3785" y="1652"/>
                    <a:pt x="4477" y="1732"/>
                  </a:cubicBezTo>
                  <a:cubicBezTo>
                    <a:pt x="5170" y="1785"/>
                    <a:pt x="5836" y="1839"/>
                    <a:pt x="6529" y="1839"/>
                  </a:cubicBezTo>
                  <a:cubicBezTo>
                    <a:pt x="6585" y="1839"/>
                    <a:pt x="6637" y="1839"/>
                    <a:pt x="6684" y="1839"/>
                  </a:cubicBezTo>
                  <a:cubicBezTo>
                    <a:pt x="7061" y="1839"/>
                    <a:pt x="7172" y="1818"/>
                    <a:pt x="7408" y="1439"/>
                  </a:cubicBezTo>
                  <a:cubicBezTo>
                    <a:pt x="7488" y="1306"/>
                    <a:pt x="7568" y="1199"/>
                    <a:pt x="7622" y="1066"/>
                  </a:cubicBezTo>
                  <a:cubicBezTo>
                    <a:pt x="6476" y="1013"/>
                    <a:pt x="5277" y="1013"/>
                    <a:pt x="3865" y="853"/>
                  </a:cubicBezTo>
                  <a:cubicBezTo>
                    <a:pt x="2559" y="720"/>
                    <a:pt x="1253" y="426"/>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8"/>
            <p:cNvSpPr/>
            <p:nvPr/>
          </p:nvSpPr>
          <p:spPr>
            <a:xfrm>
              <a:off x="5964883" y="1265406"/>
              <a:ext cx="131469" cy="56633"/>
            </a:xfrm>
            <a:custGeom>
              <a:avLst/>
              <a:gdLst/>
              <a:ahLst/>
              <a:cxnLst/>
              <a:rect l="l" t="t" r="r" b="b"/>
              <a:pathLst>
                <a:path w="3438" h="1481" extrusionOk="0">
                  <a:moveTo>
                    <a:pt x="1196" y="0"/>
                  </a:moveTo>
                  <a:cubicBezTo>
                    <a:pt x="661" y="0"/>
                    <a:pt x="129" y="171"/>
                    <a:pt x="0" y="657"/>
                  </a:cubicBezTo>
                  <a:lnTo>
                    <a:pt x="0" y="843"/>
                  </a:lnTo>
                  <a:cubicBezTo>
                    <a:pt x="206" y="1303"/>
                    <a:pt x="923" y="1480"/>
                    <a:pt x="1605" y="1480"/>
                  </a:cubicBezTo>
                  <a:cubicBezTo>
                    <a:pt x="2067" y="1480"/>
                    <a:pt x="2513" y="1399"/>
                    <a:pt x="2771" y="1269"/>
                  </a:cubicBezTo>
                  <a:cubicBezTo>
                    <a:pt x="3437" y="950"/>
                    <a:pt x="2611" y="390"/>
                    <a:pt x="2132" y="177"/>
                  </a:cubicBezTo>
                  <a:cubicBezTo>
                    <a:pt x="1891" y="72"/>
                    <a:pt x="1543" y="0"/>
                    <a:pt x="1196"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8"/>
            <p:cNvSpPr/>
            <p:nvPr/>
          </p:nvSpPr>
          <p:spPr>
            <a:xfrm>
              <a:off x="6503222" y="1310299"/>
              <a:ext cx="123974" cy="55677"/>
            </a:xfrm>
            <a:custGeom>
              <a:avLst/>
              <a:gdLst/>
              <a:ahLst/>
              <a:cxnLst/>
              <a:rect l="l" t="t" r="r" b="b"/>
              <a:pathLst>
                <a:path w="3242" h="1456" extrusionOk="0">
                  <a:moveTo>
                    <a:pt x="1061" y="0"/>
                  </a:moveTo>
                  <a:cubicBezTo>
                    <a:pt x="722" y="0"/>
                    <a:pt x="419" y="102"/>
                    <a:pt x="311" y="362"/>
                  </a:cubicBezTo>
                  <a:cubicBezTo>
                    <a:pt x="1" y="1034"/>
                    <a:pt x="1221" y="1456"/>
                    <a:pt x="1732" y="1456"/>
                  </a:cubicBezTo>
                  <a:cubicBezTo>
                    <a:pt x="1747" y="1456"/>
                    <a:pt x="1762" y="1455"/>
                    <a:pt x="1776" y="1454"/>
                  </a:cubicBezTo>
                  <a:cubicBezTo>
                    <a:pt x="2549" y="1401"/>
                    <a:pt x="3242" y="868"/>
                    <a:pt x="2309" y="309"/>
                  </a:cubicBezTo>
                  <a:cubicBezTo>
                    <a:pt x="1990" y="149"/>
                    <a:pt x="1643" y="42"/>
                    <a:pt x="1297" y="15"/>
                  </a:cubicBezTo>
                  <a:cubicBezTo>
                    <a:pt x="1217" y="6"/>
                    <a:pt x="1138" y="0"/>
                    <a:pt x="1061"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8"/>
            <p:cNvSpPr/>
            <p:nvPr/>
          </p:nvSpPr>
          <p:spPr>
            <a:xfrm>
              <a:off x="5869092" y="1720191"/>
              <a:ext cx="802964" cy="646753"/>
            </a:xfrm>
            <a:custGeom>
              <a:avLst/>
              <a:gdLst/>
              <a:ahLst/>
              <a:cxnLst/>
              <a:rect l="l" t="t" r="r" b="b"/>
              <a:pathLst>
                <a:path w="20998" h="16913" extrusionOk="0">
                  <a:moveTo>
                    <a:pt x="13647" y="1"/>
                  </a:moveTo>
                  <a:cubicBezTo>
                    <a:pt x="13573" y="1"/>
                    <a:pt x="13501" y="11"/>
                    <a:pt x="13430" y="35"/>
                  </a:cubicBezTo>
                  <a:cubicBezTo>
                    <a:pt x="13243" y="115"/>
                    <a:pt x="13297" y="168"/>
                    <a:pt x="13190" y="328"/>
                  </a:cubicBezTo>
                  <a:cubicBezTo>
                    <a:pt x="12764" y="1074"/>
                    <a:pt x="11538" y="1927"/>
                    <a:pt x="10605" y="2033"/>
                  </a:cubicBezTo>
                  <a:cubicBezTo>
                    <a:pt x="10517" y="2045"/>
                    <a:pt x="10434" y="2051"/>
                    <a:pt x="10355" y="2051"/>
                  </a:cubicBezTo>
                  <a:cubicBezTo>
                    <a:pt x="9564" y="2051"/>
                    <a:pt x="9264" y="1465"/>
                    <a:pt x="8634" y="834"/>
                  </a:cubicBezTo>
                  <a:cubicBezTo>
                    <a:pt x="8357" y="534"/>
                    <a:pt x="8260" y="195"/>
                    <a:pt x="7859" y="195"/>
                  </a:cubicBezTo>
                  <a:cubicBezTo>
                    <a:pt x="7797" y="195"/>
                    <a:pt x="7727" y="203"/>
                    <a:pt x="7648" y="221"/>
                  </a:cubicBezTo>
                  <a:cubicBezTo>
                    <a:pt x="6582" y="434"/>
                    <a:pt x="5410" y="674"/>
                    <a:pt x="4610" y="1340"/>
                  </a:cubicBezTo>
                  <a:lnTo>
                    <a:pt x="4077" y="1607"/>
                  </a:lnTo>
                  <a:cubicBezTo>
                    <a:pt x="3784" y="1793"/>
                    <a:pt x="3518" y="2007"/>
                    <a:pt x="3251" y="2220"/>
                  </a:cubicBezTo>
                  <a:cubicBezTo>
                    <a:pt x="2665" y="2699"/>
                    <a:pt x="2212" y="3312"/>
                    <a:pt x="1892" y="3978"/>
                  </a:cubicBezTo>
                  <a:cubicBezTo>
                    <a:pt x="1306" y="5097"/>
                    <a:pt x="427" y="6696"/>
                    <a:pt x="0" y="7869"/>
                  </a:cubicBezTo>
                  <a:cubicBezTo>
                    <a:pt x="480" y="8055"/>
                    <a:pt x="906" y="8348"/>
                    <a:pt x="1413" y="8535"/>
                  </a:cubicBezTo>
                  <a:cubicBezTo>
                    <a:pt x="2025" y="8828"/>
                    <a:pt x="2025" y="8748"/>
                    <a:pt x="2079" y="9441"/>
                  </a:cubicBezTo>
                  <a:cubicBezTo>
                    <a:pt x="2185" y="10693"/>
                    <a:pt x="2185" y="11972"/>
                    <a:pt x="2132" y="13251"/>
                  </a:cubicBezTo>
                  <a:cubicBezTo>
                    <a:pt x="2105" y="13944"/>
                    <a:pt x="2105" y="14610"/>
                    <a:pt x="2185" y="15303"/>
                  </a:cubicBezTo>
                  <a:cubicBezTo>
                    <a:pt x="2265" y="15942"/>
                    <a:pt x="2185" y="16182"/>
                    <a:pt x="2825" y="16369"/>
                  </a:cubicBezTo>
                  <a:cubicBezTo>
                    <a:pt x="4443" y="16844"/>
                    <a:pt x="6183" y="16912"/>
                    <a:pt x="7890" y="16912"/>
                  </a:cubicBezTo>
                  <a:cubicBezTo>
                    <a:pt x="8573" y="16912"/>
                    <a:pt x="9250" y="16902"/>
                    <a:pt x="9913" y="16902"/>
                  </a:cubicBezTo>
                  <a:cubicBezTo>
                    <a:pt x="11405" y="16902"/>
                    <a:pt x="12924" y="16875"/>
                    <a:pt x="14416" y="16715"/>
                  </a:cubicBezTo>
                  <a:cubicBezTo>
                    <a:pt x="15695" y="16715"/>
                    <a:pt x="16947" y="16528"/>
                    <a:pt x="18173" y="16182"/>
                  </a:cubicBezTo>
                  <a:cubicBezTo>
                    <a:pt x="18812" y="16022"/>
                    <a:pt x="18732" y="15756"/>
                    <a:pt x="18812" y="15116"/>
                  </a:cubicBezTo>
                  <a:cubicBezTo>
                    <a:pt x="18892" y="14450"/>
                    <a:pt x="18919" y="13757"/>
                    <a:pt x="18866" y="13091"/>
                  </a:cubicBezTo>
                  <a:cubicBezTo>
                    <a:pt x="18812" y="11812"/>
                    <a:pt x="18839" y="10533"/>
                    <a:pt x="18919" y="9254"/>
                  </a:cubicBezTo>
                  <a:cubicBezTo>
                    <a:pt x="18972" y="8588"/>
                    <a:pt x="18972" y="8641"/>
                    <a:pt x="19585" y="8348"/>
                  </a:cubicBezTo>
                  <a:cubicBezTo>
                    <a:pt x="20065" y="8135"/>
                    <a:pt x="20518" y="7869"/>
                    <a:pt x="20997" y="7682"/>
                  </a:cubicBezTo>
                  <a:cubicBezTo>
                    <a:pt x="20624" y="6510"/>
                    <a:pt x="19718" y="4911"/>
                    <a:pt x="19159" y="3818"/>
                  </a:cubicBezTo>
                  <a:cubicBezTo>
                    <a:pt x="18812" y="3126"/>
                    <a:pt x="18359" y="2513"/>
                    <a:pt x="17800" y="2033"/>
                  </a:cubicBezTo>
                  <a:cubicBezTo>
                    <a:pt x="17533" y="1820"/>
                    <a:pt x="17240" y="1607"/>
                    <a:pt x="16974" y="1420"/>
                  </a:cubicBezTo>
                  <a:lnTo>
                    <a:pt x="16441" y="1154"/>
                  </a:lnTo>
                  <a:cubicBezTo>
                    <a:pt x="15961" y="834"/>
                    <a:pt x="15428" y="594"/>
                    <a:pt x="14895" y="434"/>
                  </a:cubicBezTo>
                  <a:cubicBezTo>
                    <a:pt x="14532" y="344"/>
                    <a:pt x="14072" y="1"/>
                    <a:pt x="136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8"/>
            <p:cNvSpPr/>
            <p:nvPr/>
          </p:nvSpPr>
          <p:spPr>
            <a:xfrm>
              <a:off x="6118721" y="1701109"/>
              <a:ext cx="155943" cy="153687"/>
            </a:xfrm>
            <a:custGeom>
              <a:avLst/>
              <a:gdLst/>
              <a:ahLst/>
              <a:cxnLst/>
              <a:rect l="l" t="t" r="r" b="b"/>
              <a:pathLst>
                <a:path w="4078" h="4019" extrusionOk="0">
                  <a:moveTo>
                    <a:pt x="2798" y="1"/>
                  </a:moveTo>
                  <a:cubicBezTo>
                    <a:pt x="2625" y="54"/>
                    <a:pt x="2379" y="54"/>
                    <a:pt x="2116" y="54"/>
                  </a:cubicBezTo>
                  <a:cubicBezTo>
                    <a:pt x="1853" y="54"/>
                    <a:pt x="1573" y="54"/>
                    <a:pt x="1333" y="107"/>
                  </a:cubicBezTo>
                  <a:cubicBezTo>
                    <a:pt x="267" y="321"/>
                    <a:pt x="161" y="774"/>
                    <a:pt x="81" y="1786"/>
                  </a:cubicBezTo>
                  <a:cubicBezTo>
                    <a:pt x="1" y="2772"/>
                    <a:pt x="1" y="3731"/>
                    <a:pt x="1200" y="3998"/>
                  </a:cubicBezTo>
                  <a:cubicBezTo>
                    <a:pt x="1285" y="4012"/>
                    <a:pt x="1367" y="4019"/>
                    <a:pt x="1447" y="4019"/>
                  </a:cubicBezTo>
                  <a:cubicBezTo>
                    <a:pt x="2269" y="4019"/>
                    <a:pt x="2840" y="3320"/>
                    <a:pt x="3545" y="2932"/>
                  </a:cubicBezTo>
                  <a:cubicBezTo>
                    <a:pt x="3758" y="2772"/>
                    <a:pt x="3944" y="2772"/>
                    <a:pt x="4077" y="2532"/>
                  </a:cubicBezTo>
                  <a:cubicBezTo>
                    <a:pt x="2932" y="1866"/>
                    <a:pt x="2692" y="1493"/>
                    <a:pt x="2932" y="161"/>
                  </a:cubicBezTo>
                  <a:lnTo>
                    <a:pt x="279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8"/>
            <p:cNvSpPr/>
            <p:nvPr/>
          </p:nvSpPr>
          <p:spPr>
            <a:xfrm>
              <a:off x="6273592" y="1700115"/>
              <a:ext cx="176325" cy="159499"/>
            </a:xfrm>
            <a:custGeom>
              <a:avLst/>
              <a:gdLst/>
              <a:ahLst/>
              <a:cxnLst/>
              <a:rect l="l" t="t" r="r" b="b"/>
              <a:pathLst>
                <a:path w="4611" h="4171" extrusionOk="0">
                  <a:moveTo>
                    <a:pt x="1893" y="0"/>
                  </a:moveTo>
                  <a:lnTo>
                    <a:pt x="1893" y="0"/>
                  </a:lnTo>
                  <a:cubicBezTo>
                    <a:pt x="2079" y="1199"/>
                    <a:pt x="1280" y="2505"/>
                    <a:pt x="1" y="2611"/>
                  </a:cubicBezTo>
                  <a:cubicBezTo>
                    <a:pt x="774" y="2958"/>
                    <a:pt x="1333" y="3811"/>
                    <a:pt x="2159" y="4104"/>
                  </a:cubicBezTo>
                  <a:cubicBezTo>
                    <a:pt x="2297" y="4150"/>
                    <a:pt x="2423" y="4171"/>
                    <a:pt x="2538" y="4171"/>
                  </a:cubicBezTo>
                  <a:cubicBezTo>
                    <a:pt x="3156" y="4171"/>
                    <a:pt x="3474" y="3564"/>
                    <a:pt x="3811" y="2958"/>
                  </a:cubicBezTo>
                  <a:cubicBezTo>
                    <a:pt x="4237" y="2238"/>
                    <a:pt x="4611" y="1359"/>
                    <a:pt x="3918" y="720"/>
                  </a:cubicBezTo>
                  <a:cubicBezTo>
                    <a:pt x="3411" y="293"/>
                    <a:pt x="2772" y="53"/>
                    <a:pt x="2132" y="53"/>
                  </a:cubicBezTo>
                  <a:lnTo>
                    <a:pt x="18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8"/>
            <p:cNvSpPr/>
            <p:nvPr/>
          </p:nvSpPr>
          <p:spPr>
            <a:xfrm>
              <a:off x="6540582" y="2028212"/>
              <a:ext cx="128984" cy="337124"/>
            </a:xfrm>
            <a:custGeom>
              <a:avLst/>
              <a:gdLst/>
              <a:ahLst/>
              <a:cxnLst/>
              <a:rect l="l" t="t" r="r" b="b"/>
              <a:pathLst>
                <a:path w="3373" h="8816" extrusionOk="0">
                  <a:moveTo>
                    <a:pt x="2371" y="0"/>
                  </a:moveTo>
                  <a:cubicBezTo>
                    <a:pt x="2265" y="213"/>
                    <a:pt x="133" y="613"/>
                    <a:pt x="133" y="613"/>
                  </a:cubicBezTo>
                  <a:cubicBezTo>
                    <a:pt x="0" y="1919"/>
                    <a:pt x="373" y="4477"/>
                    <a:pt x="640" y="5756"/>
                  </a:cubicBezTo>
                  <a:cubicBezTo>
                    <a:pt x="853" y="6768"/>
                    <a:pt x="799" y="7647"/>
                    <a:pt x="1572" y="8420"/>
                  </a:cubicBezTo>
                  <a:cubicBezTo>
                    <a:pt x="1834" y="8699"/>
                    <a:pt x="2067" y="8815"/>
                    <a:pt x="2271" y="8815"/>
                  </a:cubicBezTo>
                  <a:cubicBezTo>
                    <a:pt x="3019" y="8815"/>
                    <a:pt x="3373" y="7250"/>
                    <a:pt x="3331" y="6475"/>
                  </a:cubicBezTo>
                  <a:cubicBezTo>
                    <a:pt x="3304" y="5809"/>
                    <a:pt x="3118" y="2984"/>
                    <a:pt x="2798" y="2105"/>
                  </a:cubicBezTo>
                  <a:lnTo>
                    <a:pt x="2371" y="0"/>
                  </a:lnTo>
                  <a:close/>
                </a:path>
              </a:pathLst>
            </a:custGeom>
            <a:solidFill>
              <a:srgbClr val="E2B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8"/>
            <p:cNvSpPr/>
            <p:nvPr/>
          </p:nvSpPr>
          <p:spPr>
            <a:xfrm>
              <a:off x="5843624" y="2014943"/>
              <a:ext cx="147759" cy="386453"/>
            </a:xfrm>
            <a:custGeom>
              <a:avLst/>
              <a:gdLst/>
              <a:ahLst/>
              <a:cxnLst/>
              <a:rect l="l" t="t" r="r" b="b"/>
              <a:pathLst>
                <a:path w="3864" h="10106" extrusionOk="0">
                  <a:moveTo>
                    <a:pt x="2745" y="1"/>
                  </a:moveTo>
                  <a:lnTo>
                    <a:pt x="2105" y="81"/>
                  </a:lnTo>
                  <a:cubicBezTo>
                    <a:pt x="2398" y="773"/>
                    <a:pt x="2025" y="1999"/>
                    <a:pt x="1839" y="2745"/>
                  </a:cubicBezTo>
                  <a:cubicBezTo>
                    <a:pt x="1626" y="3598"/>
                    <a:pt x="1173" y="4477"/>
                    <a:pt x="1039" y="5357"/>
                  </a:cubicBezTo>
                  <a:cubicBezTo>
                    <a:pt x="853" y="6636"/>
                    <a:pt x="0" y="9273"/>
                    <a:pt x="1386" y="9966"/>
                  </a:cubicBezTo>
                  <a:cubicBezTo>
                    <a:pt x="1577" y="10062"/>
                    <a:pt x="1753" y="10105"/>
                    <a:pt x="1915" y="10105"/>
                  </a:cubicBezTo>
                  <a:cubicBezTo>
                    <a:pt x="3149" y="10105"/>
                    <a:pt x="3550" y="7590"/>
                    <a:pt x="3597" y="6742"/>
                  </a:cubicBezTo>
                  <a:cubicBezTo>
                    <a:pt x="3704" y="4930"/>
                    <a:pt x="3864" y="2559"/>
                    <a:pt x="3864" y="747"/>
                  </a:cubicBezTo>
                  <a:cubicBezTo>
                    <a:pt x="3864" y="27"/>
                    <a:pt x="3597" y="214"/>
                    <a:pt x="2745" y="1"/>
                  </a:cubicBezTo>
                  <a:close/>
                </a:path>
              </a:pathLst>
            </a:custGeom>
            <a:solidFill>
              <a:srgbClr val="E2BB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8"/>
            <p:cNvSpPr/>
            <p:nvPr/>
          </p:nvSpPr>
          <p:spPr>
            <a:xfrm>
              <a:off x="5975054" y="1731319"/>
              <a:ext cx="129442" cy="392113"/>
            </a:xfrm>
            <a:custGeom>
              <a:avLst/>
              <a:gdLst/>
              <a:ahLst/>
              <a:cxnLst/>
              <a:rect l="l" t="t" r="r" b="b"/>
              <a:pathLst>
                <a:path w="3385" h="10254" extrusionOk="0">
                  <a:moveTo>
                    <a:pt x="2538" y="1"/>
                  </a:moveTo>
                  <a:cubicBezTo>
                    <a:pt x="2030" y="1"/>
                    <a:pt x="1439" y="421"/>
                    <a:pt x="1120" y="863"/>
                  </a:cubicBezTo>
                  <a:cubicBezTo>
                    <a:pt x="853" y="1236"/>
                    <a:pt x="107" y="4247"/>
                    <a:pt x="267" y="6085"/>
                  </a:cubicBezTo>
                  <a:cubicBezTo>
                    <a:pt x="400" y="7524"/>
                    <a:pt x="1" y="8404"/>
                    <a:pt x="427" y="9763"/>
                  </a:cubicBezTo>
                  <a:cubicBezTo>
                    <a:pt x="536" y="10113"/>
                    <a:pt x="680" y="10254"/>
                    <a:pt x="840" y="10254"/>
                  </a:cubicBezTo>
                  <a:cubicBezTo>
                    <a:pt x="1421" y="10254"/>
                    <a:pt x="2214" y="8384"/>
                    <a:pt x="2319" y="7924"/>
                  </a:cubicBezTo>
                  <a:cubicBezTo>
                    <a:pt x="2852" y="5952"/>
                    <a:pt x="2985" y="3794"/>
                    <a:pt x="3171" y="1742"/>
                  </a:cubicBezTo>
                  <a:cubicBezTo>
                    <a:pt x="3225" y="1103"/>
                    <a:pt x="3385" y="250"/>
                    <a:pt x="2825" y="37"/>
                  </a:cubicBezTo>
                  <a:cubicBezTo>
                    <a:pt x="2772" y="10"/>
                    <a:pt x="2718" y="10"/>
                    <a:pt x="2665" y="10"/>
                  </a:cubicBezTo>
                  <a:cubicBezTo>
                    <a:pt x="2624" y="4"/>
                    <a:pt x="2581" y="1"/>
                    <a:pt x="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8"/>
            <p:cNvSpPr/>
            <p:nvPr/>
          </p:nvSpPr>
          <p:spPr>
            <a:xfrm>
              <a:off x="6437640" y="1724244"/>
              <a:ext cx="130475" cy="400182"/>
            </a:xfrm>
            <a:custGeom>
              <a:avLst/>
              <a:gdLst/>
              <a:ahLst/>
              <a:cxnLst/>
              <a:rect l="l" t="t" r="r" b="b"/>
              <a:pathLst>
                <a:path w="3412" h="10465" extrusionOk="0">
                  <a:moveTo>
                    <a:pt x="861" y="0"/>
                  </a:moveTo>
                  <a:cubicBezTo>
                    <a:pt x="823" y="0"/>
                    <a:pt x="785" y="3"/>
                    <a:pt x="747" y="9"/>
                  </a:cubicBezTo>
                  <a:cubicBezTo>
                    <a:pt x="694" y="9"/>
                    <a:pt x="640" y="9"/>
                    <a:pt x="587" y="35"/>
                  </a:cubicBezTo>
                  <a:cubicBezTo>
                    <a:pt x="1" y="248"/>
                    <a:pt x="187" y="1128"/>
                    <a:pt x="241" y="1741"/>
                  </a:cubicBezTo>
                  <a:cubicBezTo>
                    <a:pt x="427" y="3792"/>
                    <a:pt x="560" y="5951"/>
                    <a:pt x="1093" y="7896"/>
                  </a:cubicBezTo>
                  <a:cubicBezTo>
                    <a:pt x="1199" y="8384"/>
                    <a:pt x="2017" y="10465"/>
                    <a:pt x="2601" y="10465"/>
                  </a:cubicBezTo>
                  <a:cubicBezTo>
                    <a:pt x="2749" y="10465"/>
                    <a:pt x="2882" y="10330"/>
                    <a:pt x="2985" y="10001"/>
                  </a:cubicBezTo>
                  <a:cubicBezTo>
                    <a:pt x="3411" y="8669"/>
                    <a:pt x="2825" y="6350"/>
                    <a:pt x="2932" y="4938"/>
                  </a:cubicBezTo>
                  <a:cubicBezTo>
                    <a:pt x="2985" y="3632"/>
                    <a:pt x="3145" y="1794"/>
                    <a:pt x="2292" y="888"/>
                  </a:cubicBezTo>
                  <a:cubicBezTo>
                    <a:pt x="1921" y="467"/>
                    <a:pt x="1366" y="0"/>
                    <a:pt x="8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8"/>
            <p:cNvSpPr/>
            <p:nvPr/>
          </p:nvSpPr>
          <p:spPr>
            <a:xfrm>
              <a:off x="6438673" y="1868217"/>
              <a:ext cx="269018" cy="497732"/>
            </a:xfrm>
            <a:custGeom>
              <a:avLst/>
              <a:gdLst/>
              <a:ahLst/>
              <a:cxnLst/>
              <a:rect l="l" t="t" r="r" b="b"/>
              <a:pathLst>
                <a:path w="7035" h="13016" extrusionOk="0">
                  <a:moveTo>
                    <a:pt x="3118" y="1"/>
                  </a:moveTo>
                  <a:cubicBezTo>
                    <a:pt x="2425" y="1"/>
                    <a:pt x="960" y="81"/>
                    <a:pt x="667" y="400"/>
                  </a:cubicBezTo>
                  <a:cubicBezTo>
                    <a:pt x="267" y="827"/>
                    <a:pt x="0" y="1386"/>
                    <a:pt x="347" y="1440"/>
                  </a:cubicBezTo>
                  <a:cubicBezTo>
                    <a:pt x="294" y="1520"/>
                    <a:pt x="267" y="1573"/>
                    <a:pt x="240" y="1653"/>
                  </a:cubicBezTo>
                  <a:cubicBezTo>
                    <a:pt x="187" y="1866"/>
                    <a:pt x="27" y="2425"/>
                    <a:pt x="294" y="2585"/>
                  </a:cubicBezTo>
                  <a:cubicBezTo>
                    <a:pt x="160" y="2825"/>
                    <a:pt x="134" y="3065"/>
                    <a:pt x="160" y="3331"/>
                  </a:cubicBezTo>
                  <a:cubicBezTo>
                    <a:pt x="228" y="3738"/>
                    <a:pt x="392" y="3877"/>
                    <a:pt x="587" y="3877"/>
                  </a:cubicBezTo>
                  <a:cubicBezTo>
                    <a:pt x="621" y="3877"/>
                    <a:pt x="657" y="3872"/>
                    <a:pt x="693" y="3864"/>
                  </a:cubicBezTo>
                  <a:cubicBezTo>
                    <a:pt x="800" y="4157"/>
                    <a:pt x="986" y="4451"/>
                    <a:pt x="1093" y="4690"/>
                  </a:cubicBezTo>
                  <a:cubicBezTo>
                    <a:pt x="1066" y="4531"/>
                    <a:pt x="1066" y="4344"/>
                    <a:pt x="1093" y="4184"/>
                  </a:cubicBezTo>
                  <a:cubicBezTo>
                    <a:pt x="1679" y="4291"/>
                    <a:pt x="2265" y="4477"/>
                    <a:pt x="2772" y="4797"/>
                  </a:cubicBezTo>
                  <a:cubicBezTo>
                    <a:pt x="2772" y="5396"/>
                    <a:pt x="2959" y="6978"/>
                    <a:pt x="3727" y="6978"/>
                  </a:cubicBezTo>
                  <a:cubicBezTo>
                    <a:pt x="3779" y="6978"/>
                    <a:pt x="3834" y="6970"/>
                    <a:pt x="3891" y="6955"/>
                  </a:cubicBezTo>
                  <a:lnTo>
                    <a:pt x="4131" y="7994"/>
                  </a:lnTo>
                  <a:cubicBezTo>
                    <a:pt x="4237" y="8874"/>
                    <a:pt x="4370" y="9700"/>
                    <a:pt x="4450" y="10579"/>
                  </a:cubicBezTo>
                  <a:cubicBezTo>
                    <a:pt x="4477" y="11192"/>
                    <a:pt x="4530" y="12684"/>
                    <a:pt x="5143" y="12977"/>
                  </a:cubicBezTo>
                  <a:cubicBezTo>
                    <a:pt x="5204" y="13004"/>
                    <a:pt x="5273" y="13016"/>
                    <a:pt x="5347" y="13016"/>
                  </a:cubicBezTo>
                  <a:cubicBezTo>
                    <a:pt x="5800" y="13016"/>
                    <a:pt x="6460" y="12578"/>
                    <a:pt x="6689" y="12258"/>
                  </a:cubicBezTo>
                  <a:cubicBezTo>
                    <a:pt x="7035" y="11725"/>
                    <a:pt x="6715" y="11192"/>
                    <a:pt x="6582" y="10579"/>
                  </a:cubicBezTo>
                  <a:cubicBezTo>
                    <a:pt x="6262" y="9194"/>
                    <a:pt x="5809" y="7835"/>
                    <a:pt x="5250" y="6529"/>
                  </a:cubicBezTo>
                  <a:cubicBezTo>
                    <a:pt x="4797" y="5543"/>
                    <a:pt x="5116" y="4797"/>
                    <a:pt x="5223" y="3758"/>
                  </a:cubicBezTo>
                  <a:cubicBezTo>
                    <a:pt x="5382" y="2248"/>
                    <a:pt x="4804" y="27"/>
                    <a:pt x="3148" y="27"/>
                  </a:cubicBezTo>
                  <a:cubicBezTo>
                    <a:pt x="3138" y="27"/>
                    <a:pt x="3128" y="27"/>
                    <a:pt x="3118" y="27"/>
                  </a:cubicBezTo>
                  <a:lnTo>
                    <a:pt x="3118" y="1"/>
                  </a:ln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8"/>
            <p:cNvSpPr/>
            <p:nvPr/>
          </p:nvSpPr>
          <p:spPr>
            <a:xfrm>
              <a:off x="6461081" y="1973185"/>
              <a:ext cx="98889" cy="43861"/>
            </a:xfrm>
            <a:custGeom>
              <a:avLst/>
              <a:gdLst/>
              <a:ahLst/>
              <a:cxnLst/>
              <a:rect l="l" t="t" r="r" b="b"/>
              <a:pathLst>
                <a:path w="2586" h="1147" extrusionOk="0">
                  <a:moveTo>
                    <a:pt x="987" y="0"/>
                  </a:moveTo>
                  <a:cubicBezTo>
                    <a:pt x="773" y="27"/>
                    <a:pt x="560" y="54"/>
                    <a:pt x="347" y="160"/>
                  </a:cubicBezTo>
                  <a:cubicBezTo>
                    <a:pt x="240" y="213"/>
                    <a:pt x="161" y="267"/>
                    <a:pt x="107" y="373"/>
                  </a:cubicBezTo>
                  <a:cubicBezTo>
                    <a:pt x="27" y="453"/>
                    <a:pt x="1" y="533"/>
                    <a:pt x="1" y="640"/>
                  </a:cubicBezTo>
                  <a:cubicBezTo>
                    <a:pt x="1" y="720"/>
                    <a:pt x="1" y="800"/>
                    <a:pt x="27" y="880"/>
                  </a:cubicBezTo>
                  <a:cubicBezTo>
                    <a:pt x="54" y="933"/>
                    <a:pt x="81" y="986"/>
                    <a:pt x="107" y="1039"/>
                  </a:cubicBezTo>
                  <a:cubicBezTo>
                    <a:pt x="161" y="1119"/>
                    <a:pt x="187" y="1146"/>
                    <a:pt x="187" y="1146"/>
                  </a:cubicBezTo>
                  <a:lnTo>
                    <a:pt x="161" y="1013"/>
                  </a:lnTo>
                  <a:cubicBezTo>
                    <a:pt x="161" y="959"/>
                    <a:pt x="161" y="906"/>
                    <a:pt x="161" y="853"/>
                  </a:cubicBezTo>
                  <a:cubicBezTo>
                    <a:pt x="161" y="773"/>
                    <a:pt x="161" y="720"/>
                    <a:pt x="187" y="666"/>
                  </a:cubicBezTo>
                  <a:cubicBezTo>
                    <a:pt x="240" y="533"/>
                    <a:pt x="347" y="453"/>
                    <a:pt x="480" y="427"/>
                  </a:cubicBezTo>
                  <a:cubicBezTo>
                    <a:pt x="640" y="373"/>
                    <a:pt x="827" y="347"/>
                    <a:pt x="1013" y="320"/>
                  </a:cubicBezTo>
                  <a:lnTo>
                    <a:pt x="2585" y="320"/>
                  </a:lnTo>
                  <a:cubicBezTo>
                    <a:pt x="2425" y="240"/>
                    <a:pt x="2266" y="187"/>
                    <a:pt x="2106" y="133"/>
                  </a:cubicBezTo>
                  <a:cubicBezTo>
                    <a:pt x="1733" y="27"/>
                    <a:pt x="1360" y="0"/>
                    <a:pt x="987"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8"/>
            <p:cNvSpPr/>
            <p:nvPr/>
          </p:nvSpPr>
          <p:spPr>
            <a:xfrm>
              <a:off x="6450910" y="1941179"/>
              <a:ext cx="110055" cy="27953"/>
            </a:xfrm>
            <a:custGeom>
              <a:avLst/>
              <a:gdLst/>
              <a:ahLst/>
              <a:cxnLst/>
              <a:rect l="l" t="t" r="r" b="b"/>
              <a:pathLst>
                <a:path w="2878" h="731" extrusionOk="0">
                  <a:moveTo>
                    <a:pt x="1616" y="1"/>
                  </a:moveTo>
                  <a:cubicBezTo>
                    <a:pt x="1520" y="1"/>
                    <a:pt x="1425" y="4"/>
                    <a:pt x="1332" y="11"/>
                  </a:cubicBezTo>
                  <a:cubicBezTo>
                    <a:pt x="1146" y="38"/>
                    <a:pt x="933" y="65"/>
                    <a:pt x="746" y="118"/>
                  </a:cubicBezTo>
                  <a:cubicBezTo>
                    <a:pt x="586" y="144"/>
                    <a:pt x="427" y="224"/>
                    <a:pt x="267" y="331"/>
                  </a:cubicBezTo>
                  <a:cubicBezTo>
                    <a:pt x="213" y="358"/>
                    <a:pt x="160" y="411"/>
                    <a:pt x="107" y="464"/>
                  </a:cubicBezTo>
                  <a:cubicBezTo>
                    <a:pt x="80" y="491"/>
                    <a:pt x="53" y="544"/>
                    <a:pt x="27" y="597"/>
                  </a:cubicBezTo>
                  <a:cubicBezTo>
                    <a:pt x="0" y="651"/>
                    <a:pt x="0" y="677"/>
                    <a:pt x="0" y="731"/>
                  </a:cubicBezTo>
                  <a:lnTo>
                    <a:pt x="80" y="624"/>
                  </a:lnTo>
                  <a:cubicBezTo>
                    <a:pt x="107" y="597"/>
                    <a:pt x="133" y="571"/>
                    <a:pt x="187" y="544"/>
                  </a:cubicBezTo>
                  <a:cubicBezTo>
                    <a:pt x="240" y="544"/>
                    <a:pt x="293" y="517"/>
                    <a:pt x="373" y="491"/>
                  </a:cubicBezTo>
                  <a:cubicBezTo>
                    <a:pt x="506" y="438"/>
                    <a:pt x="666" y="411"/>
                    <a:pt x="826" y="411"/>
                  </a:cubicBezTo>
                  <a:cubicBezTo>
                    <a:pt x="986" y="384"/>
                    <a:pt x="1173" y="358"/>
                    <a:pt x="1359" y="358"/>
                  </a:cubicBezTo>
                  <a:lnTo>
                    <a:pt x="1919" y="304"/>
                  </a:lnTo>
                  <a:cubicBezTo>
                    <a:pt x="2079" y="278"/>
                    <a:pt x="2238" y="278"/>
                    <a:pt x="2398" y="251"/>
                  </a:cubicBezTo>
                  <a:cubicBezTo>
                    <a:pt x="2558" y="224"/>
                    <a:pt x="2718" y="198"/>
                    <a:pt x="2878" y="171"/>
                  </a:cubicBezTo>
                  <a:cubicBezTo>
                    <a:pt x="2718" y="118"/>
                    <a:pt x="2558" y="91"/>
                    <a:pt x="2398" y="65"/>
                  </a:cubicBezTo>
                  <a:cubicBezTo>
                    <a:pt x="2145" y="26"/>
                    <a:pt x="1877" y="1"/>
                    <a:pt x="161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8"/>
            <p:cNvSpPr/>
            <p:nvPr/>
          </p:nvSpPr>
          <p:spPr>
            <a:xfrm>
              <a:off x="6449877" y="1901868"/>
              <a:ext cx="111087" cy="21414"/>
            </a:xfrm>
            <a:custGeom>
              <a:avLst/>
              <a:gdLst/>
              <a:ahLst/>
              <a:cxnLst/>
              <a:rect l="l" t="t" r="r" b="b"/>
              <a:pathLst>
                <a:path w="2905" h="560" extrusionOk="0">
                  <a:moveTo>
                    <a:pt x="1386" y="0"/>
                  </a:moveTo>
                  <a:cubicBezTo>
                    <a:pt x="1013" y="0"/>
                    <a:pt x="667" y="53"/>
                    <a:pt x="320" y="213"/>
                  </a:cubicBezTo>
                  <a:cubicBezTo>
                    <a:pt x="214" y="240"/>
                    <a:pt x="107" y="320"/>
                    <a:pt x="27" y="426"/>
                  </a:cubicBezTo>
                  <a:cubicBezTo>
                    <a:pt x="27" y="453"/>
                    <a:pt x="1" y="480"/>
                    <a:pt x="1" y="506"/>
                  </a:cubicBezTo>
                  <a:lnTo>
                    <a:pt x="1" y="560"/>
                  </a:lnTo>
                  <a:cubicBezTo>
                    <a:pt x="27" y="506"/>
                    <a:pt x="54" y="480"/>
                    <a:pt x="107" y="480"/>
                  </a:cubicBezTo>
                  <a:cubicBezTo>
                    <a:pt x="187" y="426"/>
                    <a:pt x="294" y="400"/>
                    <a:pt x="400" y="373"/>
                  </a:cubicBezTo>
                  <a:cubicBezTo>
                    <a:pt x="720" y="346"/>
                    <a:pt x="1066" y="320"/>
                    <a:pt x="1413" y="320"/>
                  </a:cubicBezTo>
                  <a:cubicBezTo>
                    <a:pt x="1759" y="320"/>
                    <a:pt x="2132" y="320"/>
                    <a:pt x="2425" y="293"/>
                  </a:cubicBezTo>
                  <a:cubicBezTo>
                    <a:pt x="2692" y="293"/>
                    <a:pt x="2905" y="266"/>
                    <a:pt x="2905" y="266"/>
                  </a:cubicBezTo>
                  <a:cubicBezTo>
                    <a:pt x="2745" y="187"/>
                    <a:pt x="2585" y="160"/>
                    <a:pt x="2425" y="107"/>
                  </a:cubicBezTo>
                  <a:cubicBezTo>
                    <a:pt x="2079" y="27"/>
                    <a:pt x="1733" y="0"/>
                    <a:pt x="1386"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8"/>
            <p:cNvSpPr/>
            <p:nvPr/>
          </p:nvSpPr>
          <p:spPr>
            <a:xfrm>
              <a:off x="5835479" y="1875368"/>
              <a:ext cx="267986" cy="530542"/>
            </a:xfrm>
            <a:custGeom>
              <a:avLst/>
              <a:gdLst/>
              <a:ahLst/>
              <a:cxnLst/>
              <a:rect l="l" t="t" r="r" b="b"/>
              <a:pathLst>
                <a:path w="7008" h="13874" extrusionOk="0">
                  <a:moveTo>
                    <a:pt x="3917" y="0"/>
                  </a:moveTo>
                  <a:lnTo>
                    <a:pt x="3917" y="27"/>
                  </a:lnTo>
                  <a:cubicBezTo>
                    <a:pt x="3907" y="27"/>
                    <a:pt x="3897" y="27"/>
                    <a:pt x="3887" y="27"/>
                  </a:cubicBezTo>
                  <a:cubicBezTo>
                    <a:pt x="2231" y="27"/>
                    <a:pt x="1653" y="2247"/>
                    <a:pt x="1812" y="3757"/>
                  </a:cubicBezTo>
                  <a:cubicBezTo>
                    <a:pt x="1892" y="4796"/>
                    <a:pt x="2212" y="5543"/>
                    <a:pt x="1785" y="6502"/>
                  </a:cubicBezTo>
                  <a:cubicBezTo>
                    <a:pt x="1226" y="7834"/>
                    <a:pt x="773" y="9193"/>
                    <a:pt x="453" y="10579"/>
                  </a:cubicBezTo>
                  <a:cubicBezTo>
                    <a:pt x="320" y="11165"/>
                    <a:pt x="0" y="11724"/>
                    <a:pt x="346" y="12257"/>
                  </a:cubicBezTo>
                  <a:cubicBezTo>
                    <a:pt x="571" y="12632"/>
                    <a:pt x="1288" y="13873"/>
                    <a:pt x="1728" y="13873"/>
                  </a:cubicBezTo>
                  <a:cubicBezTo>
                    <a:pt x="1757" y="13873"/>
                    <a:pt x="1785" y="13868"/>
                    <a:pt x="1812" y="13856"/>
                  </a:cubicBezTo>
                  <a:cubicBezTo>
                    <a:pt x="2425" y="13563"/>
                    <a:pt x="2531" y="11191"/>
                    <a:pt x="2585" y="10579"/>
                  </a:cubicBezTo>
                  <a:cubicBezTo>
                    <a:pt x="2638" y="9699"/>
                    <a:pt x="2771" y="8873"/>
                    <a:pt x="2904" y="7994"/>
                  </a:cubicBezTo>
                  <a:lnTo>
                    <a:pt x="3144" y="6955"/>
                  </a:lnTo>
                  <a:cubicBezTo>
                    <a:pt x="3201" y="6970"/>
                    <a:pt x="3256" y="6977"/>
                    <a:pt x="3307" y="6977"/>
                  </a:cubicBezTo>
                  <a:cubicBezTo>
                    <a:pt x="4073" y="6977"/>
                    <a:pt x="4237" y="5396"/>
                    <a:pt x="4237" y="4796"/>
                  </a:cubicBezTo>
                  <a:cubicBezTo>
                    <a:pt x="4770" y="4477"/>
                    <a:pt x="5329" y="4290"/>
                    <a:pt x="5942" y="4184"/>
                  </a:cubicBezTo>
                  <a:cubicBezTo>
                    <a:pt x="5942" y="4344"/>
                    <a:pt x="5942" y="4530"/>
                    <a:pt x="5942" y="4690"/>
                  </a:cubicBezTo>
                  <a:cubicBezTo>
                    <a:pt x="6049" y="4450"/>
                    <a:pt x="6235" y="4157"/>
                    <a:pt x="6342" y="3864"/>
                  </a:cubicBezTo>
                  <a:cubicBezTo>
                    <a:pt x="6378" y="3872"/>
                    <a:pt x="6414" y="3876"/>
                    <a:pt x="6448" y="3876"/>
                  </a:cubicBezTo>
                  <a:cubicBezTo>
                    <a:pt x="6642" y="3876"/>
                    <a:pt x="6803" y="3738"/>
                    <a:pt x="6848" y="3331"/>
                  </a:cubicBezTo>
                  <a:cubicBezTo>
                    <a:pt x="6901" y="3065"/>
                    <a:pt x="6875" y="2825"/>
                    <a:pt x="6741" y="2585"/>
                  </a:cubicBezTo>
                  <a:cubicBezTo>
                    <a:pt x="6981" y="2425"/>
                    <a:pt x="6848" y="1865"/>
                    <a:pt x="6768" y="1626"/>
                  </a:cubicBezTo>
                  <a:cubicBezTo>
                    <a:pt x="6741" y="1572"/>
                    <a:pt x="6715" y="1492"/>
                    <a:pt x="6688" y="1439"/>
                  </a:cubicBezTo>
                  <a:cubicBezTo>
                    <a:pt x="7008" y="1386"/>
                    <a:pt x="6795" y="853"/>
                    <a:pt x="6395" y="453"/>
                  </a:cubicBezTo>
                  <a:cubicBezTo>
                    <a:pt x="6129" y="133"/>
                    <a:pt x="4610" y="0"/>
                    <a:pt x="3917" y="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8"/>
            <p:cNvSpPr/>
            <p:nvPr/>
          </p:nvSpPr>
          <p:spPr>
            <a:xfrm>
              <a:off x="5991344" y="1979112"/>
              <a:ext cx="90744" cy="45047"/>
            </a:xfrm>
            <a:custGeom>
              <a:avLst/>
              <a:gdLst/>
              <a:ahLst/>
              <a:cxnLst/>
              <a:rect l="l" t="t" r="r" b="b"/>
              <a:pathLst>
                <a:path w="2373" h="1178" extrusionOk="0">
                  <a:moveTo>
                    <a:pt x="1332" y="0"/>
                  </a:moveTo>
                  <a:cubicBezTo>
                    <a:pt x="883" y="0"/>
                    <a:pt x="421" y="85"/>
                    <a:pt x="1" y="272"/>
                  </a:cubicBezTo>
                  <a:cubicBezTo>
                    <a:pt x="1" y="272"/>
                    <a:pt x="214" y="298"/>
                    <a:pt x="481" y="298"/>
                  </a:cubicBezTo>
                  <a:lnTo>
                    <a:pt x="960" y="298"/>
                  </a:lnTo>
                  <a:cubicBezTo>
                    <a:pt x="1053" y="312"/>
                    <a:pt x="1147" y="312"/>
                    <a:pt x="1237" y="312"/>
                  </a:cubicBezTo>
                  <a:cubicBezTo>
                    <a:pt x="1327" y="312"/>
                    <a:pt x="1413" y="312"/>
                    <a:pt x="1493" y="325"/>
                  </a:cubicBezTo>
                  <a:cubicBezTo>
                    <a:pt x="1573" y="325"/>
                    <a:pt x="1653" y="352"/>
                    <a:pt x="1760" y="378"/>
                  </a:cubicBezTo>
                  <a:cubicBezTo>
                    <a:pt x="1813" y="378"/>
                    <a:pt x="1893" y="405"/>
                    <a:pt x="1973" y="431"/>
                  </a:cubicBezTo>
                  <a:cubicBezTo>
                    <a:pt x="1999" y="458"/>
                    <a:pt x="2026" y="485"/>
                    <a:pt x="2053" y="485"/>
                  </a:cubicBezTo>
                  <a:cubicBezTo>
                    <a:pt x="2079" y="511"/>
                    <a:pt x="2079" y="538"/>
                    <a:pt x="2106" y="565"/>
                  </a:cubicBezTo>
                  <a:cubicBezTo>
                    <a:pt x="2133" y="618"/>
                    <a:pt x="2159" y="671"/>
                    <a:pt x="2186" y="725"/>
                  </a:cubicBezTo>
                  <a:lnTo>
                    <a:pt x="2186" y="884"/>
                  </a:lnTo>
                  <a:cubicBezTo>
                    <a:pt x="2186" y="938"/>
                    <a:pt x="2159" y="991"/>
                    <a:pt x="2159" y="1044"/>
                  </a:cubicBezTo>
                  <a:lnTo>
                    <a:pt x="2159" y="1178"/>
                  </a:lnTo>
                  <a:cubicBezTo>
                    <a:pt x="2159" y="1178"/>
                    <a:pt x="2186" y="1151"/>
                    <a:pt x="2239" y="1071"/>
                  </a:cubicBezTo>
                  <a:cubicBezTo>
                    <a:pt x="2266" y="1018"/>
                    <a:pt x="2292" y="991"/>
                    <a:pt x="2319" y="938"/>
                  </a:cubicBezTo>
                  <a:cubicBezTo>
                    <a:pt x="2346" y="858"/>
                    <a:pt x="2346" y="778"/>
                    <a:pt x="2372" y="725"/>
                  </a:cubicBezTo>
                  <a:cubicBezTo>
                    <a:pt x="2372" y="618"/>
                    <a:pt x="2372" y="538"/>
                    <a:pt x="2319" y="431"/>
                  </a:cubicBezTo>
                  <a:cubicBezTo>
                    <a:pt x="2319" y="378"/>
                    <a:pt x="2292" y="352"/>
                    <a:pt x="2239" y="298"/>
                  </a:cubicBezTo>
                  <a:cubicBezTo>
                    <a:pt x="2213" y="272"/>
                    <a:pt x="2159" y="218"/>
                    <a:pt x="2133" y="192"/>
                  </a:cubicBezTo>
                  <a:cubicBezTo>
                    <a:pt x="2026" y="138"/>
                    <a:pt x="1919" y="85"/>
                    <a:pt x="1839" y="58"/>
                  </a:cubicBezTo>
                  <a:cubicBezTo>
                    <a:pt x="1733" y="32"/>
                    <a:pt x="1626" y="5"/>
                    <a:pt x="1520" y="5"/>
                  </a:cubicBezTo>
                  <a:cubicBezTo>
                    <a:pt x="1457" y="2"/>
                    <a:pt x="1395" y="0"/>
                    <a:pt x="1332"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8"/>
            <p:cNvSpPr/>
            <p:nvPr/>
          </p:nvSpPr>
          <p:spPr>
            <a:xfrm>
              <a:off x="5982205" y="1947029"/>
              <a:ext cx="110055" cy="29254"/>
            </a:xfrm>
            <a:custGeom>
              <a:avLst/>
              <a:gdLst/>
              <a:ahLst/>
              <a:cxnLst/>
              <a:rect l="l" t="t" r="r" b="b"/>
              <a:pathLst>
                <a:path w="2878" h="765" extrusionOk="0">
                  <a:moveTo>
                    <a:pt x="1105" y="1"/>
                  </a:moveTo>
                  <a:cubicBezTo>
                    <a:pt x="895" y="1"/>
                    <a:pt x="683" y="14"/>
                    <a:pt x="480" y="45"/>
                  </a:cubicBezTo>
                  <a:cubicBezTo>
                    <a:pt x="320" y="71"/>
                    <a:pt x="160" y="98"/>
                    <a:pt x="0" y="151"/>
                  </a:cubicBezTo>
                  <a:cubicBezTo>
                    <a:pt x="160" y="178"/>
                    <a:pt x="320" y="231"/>
                    <a:pt x="480" y="231"/>
                  </a:cubicBezTo>
                  <a:cubicBezTo>
                    <a:pt x="640" y="258"/>
                    <a:pt x="799" y="285"/>
                    <a:pt x="959" y="285"/>
                  </a:cubicBezTo>
                  <a:lnTo>
                    <a:pt x="1519" y="338"/>
                  </a:lnTo>
                  <a:cubicBezTo>
                    <a:pt x="1705" y="364"/>
                    <a:pt x="1892" y="391"/>
                    <a:pt x="2052" y="391"/>
                  </a:cubicBezTo>
                  <a:cubicBezTo>
                    <a:pt x="2212" y="418"/>
                    <a:pt x="2345" y="471"/>
                    <a:pt x="2505" y="498"/>
                  </a:cubicBezTo>
                  <a:cubicBezTo>
                    <a:pt x="2558" y="524"/>
                    <a:pt x="2638" y="551"/>
                    <a:pt x="2665" y="578"/>
                  </a:cubicBezTo>
                  <a:cubicBezTo>
                    <a:pt x="2718" y="604"/>
                    <a:pt x="2745" y="631"/>
                    <a:pt x="2771" y="658"/>
                  </a:cubicBezTo>
                  <a:lnTo>
                    <a:pt x="2878" y="764"/>
                  </a:lnTo>
                  <a:cubicBezTo>
                    <a:pt x="2851" y="711"/>
                    <a:pt x="2851" y="658"/>
                    <a:pt x="2825" y="631"/>
                  </a:cubicBezTo>
                  <a:cubicBezTo>
                    <a:pt x="2771" y="498"/>
                    <a:pt x="2691" y="418"/>
                    <a:pt x="2585" y="338"/>
                  </a:cubicBezTo>
                  <a:cubicBezTo>
                    <a:pt x="2452" y="231"/>
                    <a:pt x="2292" y="178"/>
                    <a:pt x="2105" y="125"/>
                  </a:cubicBezTo>
                  <a:cubicBezTo>
                    <a:pt x="1919" y="71"/>
                    <a:pt x="1732" y="45"/>
                    <a:pt x="1546" y="18"/>
                  </a:cubicBezTo>
                  <a:cubicBezTo>
                    <a:pt x="1402" y="7"/>
                    <a:pt x="1254" y="1"/>
                    <a:pt x="1105"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8"/>
            <p:cNvSpPr/>
            <p:nvPr/>
          </p:nvSpPr>
          <p:spPr>
            <a:xfrm>
              <a:off x="5977081" y="1907948"/>
              <a:ext cx="116211" cy="21453"/>
            </a:xfrm>
            <a:custGeom>
              <a:avLst/>
              <a:gdLst/>
              <a:ahLst/>
              <a:cxnLst/>
              <a:rect l="l" t="t" r="r" b="b"/>
              <a:pathLst>
                <a:path w="3039" h="561" extrusionOk="0">
                  <a:moveTo>
                    <a:pt x="1546" y="1"/>
                  </a:moveTo>
                  <a:cubicBezTo>
                    <a:pt x="1200" y="1"/>
                    <a:pt x="827" y="28"/>
                    <a:pt x="480" y="81"/>
                  </a:cubicBezTo>
                  <a:cubicBezTo>
                    <a:pt x="321" y="107"/>
                    <a:pt x="161" y="161"/>
                    <a:pt x="1" y="187"/>
                  </a:cubicBezTo>
                  <a:cubicBezTo>
                    <a:pt x="161" y="241"/>
                    <a:pt x="321" y="267"/>
                    <a:pt x="507" y="294"/>
                  </a:cubicBezTo>
                  <a:cubicBezTo>
                    <a:pt x="640" y="321"/>
                    <a:pt x="827" y="347"/>
                    <a:pt x="987" y="347"/>
                  </a:cubicBezTo>
                  <a:lnTo>
                    <a:pt x="1546" y="347"/>
                  </a:lnTo>
                  <a:cubicBezTo>
                    <a:pt x="1600" y="334"/>
                    <a:pt x="1653" y="327"/>
                    <a:pt x="1703" y="327"/>
                  </a:cubicBezTo>
                  <a:cubicBezTo>
                    <a:pt x="1753" y="327"/>
                    <a:pt x="1799" y="334"/>
                    <a:pt x="1839" y="347"/>
                  </a:cubicBezTo>
                  <a:lnTo>
                    <a:pt x="2106" y="347"/>
                  </a:lnTo>
                  <a:cubicBezTo>
                    <a:pt x="2186" y="374"/>
                    <a:pt x="2266" y="401"/>
                    <a:pt x="2346" y="401"/>
                  </a:cubicBezTo>
                  <a:lnTo>
                    <a:pt x="2586" y="427"/>
                  </a:lnTo>
                  <a:cubicBezTo>
                    <a:pt x="2719" y="454"/>
                    <a:pt x="2825" y="507"/>
                    <a:pt x="2905" y="534"/>
                  </a:cubicBezTo>
                  <a:lnTo>
                    <a:pt x="3038" y="560"/>
                  </a:lnTo>
                  <a:lnTo>
                    <a:pt x="3038" y="560"/>
                  </a:lnTo>
                  <a:lnTo>
                    <a:pt x="2932" y="481"/>
                  </a:lnTo>
                  <a:cubicBezTo>
                    <a:pt x="2852" y="401"/>
                    <a:pt x="2745" y="321"/>
                    <a:pt x="2639" y="267"/>
                  </a:cubicBezTo>
                  <a:cubicBezTo>
                    <a:pt x="2559" y="241"/>
                    <a:pt x="2506" y="187"/>
                    <a:pt x="2426" y="161"/>
                  </a:cubicBezTo>
                  <a:cubicBezTo>
                    <a:pt x="2319" y="134"/>
                    <a:pt x="2239" y="81"/>
                    <a:pt x="2133" y="81"/>
                  </a:cubicBezTo>
                  <a:cubicBezTo>
                    <a:pt x="2053" y="54"/>
                    <a:pt x="1946" y="28"/>
                    <a:pt x="1866" y="28"/>
                  </a:cubicBezTo>
                  <a:cubicBezTo>
                    <a:pt x="1759" y="1"/>
                    <a:pt x="1653" y="1"/>
                    <a:pt x="154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8"/>
            <p:cNvSpPr/>
            <p:nvPr/>
          </p:nvSpPr>
          <p:spPr>
            <a:xfrm>
              <a:off x="6104458" y="961018"/>
              <a:ext cx="72388" cy="36060"/>
            </a:xfrm>
            <a:custGeom>
              <a:avLst/>
              <a:gdLst/>
              <a:ahLst/>
              <a:cxnLst/>
              <a:rect l="l" t="t" r="r" b="b"/>
              <a:pathLst>
                <a:path w="1893" h="943" extrusionOk="0">
                  <a:moveTo>
                    <a:pt x="1467" y="0"/>
                  </a:moveTo>
                  <a:cubicBezTo>
                    <a:pt x="844" y="0"/>
                    <a:pt x="351" y="418"/>
                    <a:pt x="1" y="943"/>
                  </a:cubicBezTo>
                  <a:lnTo>
                    <a:pt x="1892" y="63"/>
                  </a:lnTo>
                  <a:cubicBezTo>
                    <a:pt x="1744" y="20"/>
                    <a:pt x="1602" y="0"/>
                    <a:pt x="14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8"/>
            <p:cNvSpPr/>
            <p:nvPr/>
          </p:nvSpPr>
          <p:spPr>
            <a:xfrm>
              <a:off x="6507963" y="985835"/>
              <a:ext cx="57092" cy="64243"/>
            </a:xfrm>
            <a:custGeom>
              <a:avLst/>
              <a:gdLst/>
              <a:ahLst/>
              <a:cxnLst/>
              <a:rect l="l" t="t" r="r" b="b"/>
              <a:pathLst>
                <a:path w="1493" h="1680" extrusionOk="0">
                  <a:moveTo>
                    <a:pt x="0" y="0"/>
                  </a:moveTo>
                  <a:lnTo>
                    <a:pt x="1493" y="1679"/>
                  </a:lnTo>
                  <a:cubicBezTo>
                    <a:pt x="1359" y="906"/>
                    <a:pt x="853" y="134"/>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8"/>
            <p:cNvSpPr/>
            <p:nvPr/>
          </p:nvSpPr>
          <p:spPr>
            <a:xfrm>
              <a:off x="2343579" y="1615338"/>
              <a:ext cx="831491" cy="835773"/>
            </a:xfrm>
            <a:custGeom>
              <a:avLst/>
              <a:gdLst/>
              <a:ahLst/>
              <a:cxnLst/>
              <a:rect l="l" t="t" r="r" b="b"/>
              <a:pathLst>
                <a:path w="21744" h="21856" extrusionOk="0">
                  <a:moveTo>
                    <a:pt x="5918" y="1"/>
                  </a:moveTo>
                  <a:cubicBezTo>
                    <a:pt x="5864" y="1"/>
                    <a:pt x="5819" y="2"/>
                    <a:pt x="5783" y="6"/>
                  </a:cubicBezTo>
                  <a:cubicBezTo>
                    <a:pt x="4477" y="165"/>
                    <a:pt x="3038" y="645"/>
                    <a:pt x="2186" y="1658"/>
                  </a:cubicBezTo>
                  <a:cubicBezTo>
                    <a:pt x="1333" y="2644"/>
                    <a:pt x="1013" y="4029"/>
                    <a:pt x="853" y="5281"/>
                  </a:cubicBezTo>
                  <a:cubicBezTo>
                    <a:pt x="480" y="7813"/>
                    <a:pt x="587" y="10291"/>
                    <a:pt x="427" y="12822"/>
                  </a:cubicBezTo>
                  <a:cubicBezTo>
                    <a:pt x="347" y="14794"/>
                    <a:pt x="507" y="17139"/>
                    <a:pt x="1" y="19111"/>
                  </a:cubicBezTo>
                  <a:lnTo>
                    <a:pt x="18520" y="21855"/>
                  </a:lnTo>
                  <a:cubicBezTo>
                    <a:pt x="20358" y="21828"/>
                    <a:pt x="20811" y="20203"/>
                    <a:pt x="20944" y="18631"/>
                  </a:cubicBezTo>
                  <a:cubicBezTo>
                    <a:pt x="21211" y="15567"/>
                    <a:pt x="21238" y="7653"/>
                    <a:pt x="21317" y="6800"/>
                  </a:cubicBezTo>
                  <a:cubicBezTo>
                    <a:pt x="21477" y="5255"/>
                    <a:pt x="21744" y="3283"/>
                    <a:pt x="20332" y="2217"/>
                  </a:cubicBezTo>
                  <a:cubicBezTo>
                    <a:pt x="18786" y="1045"/>
                    <a:pt x="16761" y="1098"/>
                    <a:pt x="14922" y="965"/>
                  </a:cubicBezTo>
                  <a:cubicBezTo>
                    <a:pt x="12881" y="837"/>
                    <a:pt x="7147" y="1"/>
                    <a:pt x="59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8"/>
            <p:cNvSpPr/>
            <p:nvPr/>
          </p:nvSpPr>
          <p:spPr>
            <a:xfrm>
              <a:off x="2255972" y="621487"/>
              <a:ext cx="1073970" cy="904185"/>
            </a:xfrm>
            <a:custGeom>
              <a:avLst/>
              <a:gdLst/>
              <a:ahLst/>
              <a:cxnLst/>
              <a:rect l="l" t="t" r="r" b="b"/>
              <a:pathLst>
                <a:path w="28085" h="23645" extrusionOk="0">
                  <a:moveTo>
                    <a:pt x="14135" y="1"/>
                  </a:moveTo>
                  <a:cubicBezTo>
                    <a:pt x="13358" y="1"/>
                    <a:pt x="12564" y="69"/>
                    <a:pt x="11751" y="202"/>
                  </a:cubicBezTo>
                  <a:cubicBezTo>
                    <a:pt x="10046" y="469"/>
                    <a:pt x="8687" y="1108"/>
                    <a:pt x="7568" y="2441"/>
                  </a:cubicBezTo>
                  <a:cubicBezTo>
                    <a:pt x="7061" y="2974"/>
                    <a:pt x="6608" y="3560"/>
                    <a:pt x="6262" y="4226"/>
                  </a:cubicBezTo>
                  <a:cubicBezTo>
                    <a:pt x="6102" y="4679"/>
                    <a:pt x="6235" y="4679"/>
                    <a:pt x="5916" y="4919"/>
                  </a:cubicBezTo>
                  <a:cubicBezTo>
                    <a:pt x="5249" y="5398"/>
                    <a:pt x="4157" y="5292"/>
                    <a:pt x="3438" y="5771"/>
                  </a:cubicBezTo>
                  <a:cubicBezTo>
                    <a:pt x="2292" y="6464"/>
                    <a:pt x="1706" y="7717"/>
                    <a:pt x="1199" y="8969"/>
                  </a:cubicBezTo>
                  <a:cubicBezTo>
                    <a:pt x="0" y="12033"/>
                    <a:pt x="267" y="15231"/>
                    <a:pt x="1546" y="18215"/>
                  </a:cubicBezTo>
                  <a:cubicBezTo>
                    <a:pt x="2079" y="19681"/>
                    <a:pt x="3171" y="22025"/>
                    <a:pt x="4823" y="22372"/>
                  </a:cubicBezTo>
                  <a:lnTo>
                    <a:pt x="16148" y="23624"/>
                  </a:lnTo>
                  <a:cubicBezTo>
                    <a:pt x="16361" y="23637"/>
                    <a:pt x="16574" y="23644"/>
                    <a:pt x="16787" y="23644"/>
                  </a:cubicBezTo>
                  <a:cubicBezTo>
                    <a:pt x="17000" y="23644"/>
                    <a:pt x="17213" y="23637"/>
                    <a:pt x="17427" y="23624"/>
                  </a:cubicBezTo>
                  <a:cubicBezTo>
                    <a:pt x="20944" y="23571"/>
                    <a:pt x="24355" y="23198"/>
                    <a:pt x="26486" y="20000"/>
                  </a:cubicBezTo>
                  <a:cubicBezTo>
                    <a:pt x="27419" y="18588"/>
                    <a:pt x="27925" y="16936"/>
                    <a:pt x="27978" y="15257"/>
                  </a:cubicBezTo>
                  <a:cubicBezTo>
                    <a:pt x="28085" y="12886"/>
                    <a:pt x="28085" y="9795"/>
                    <a:pt x="27046" y="7557"/>
                  </a:cubicBezTo>
                  <a:cubicBezTo>
                    <a:pt x="26486" y="6411"/>
                    <a:pt x="25634" y="5425"/>
                    <a:pt x="24568" y="4732"/>
                  </a:cubicBezTo>
                  <a:cubicBezTo>
                    <a:pt x="23289" y="3800"/>
                    <a:pt x="22063" y="2760"/>
                    <a:pt x="20704" y="1934"/>
                  </a:cubicBezTo>
                  <a:cubicBezTo>
                    <a:pt x="18646" y="615"/>
                    <a:pt x="16467" y="1"/>
                    <a:pt x="14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8"/>
            <p:cNvSpPr/>
            <p:nvPr/>
          </p:nvSpPr>
          <p:spPr>
            <a:xfrm>
              <a:off x="2246794" y="1526889"/>
              <a:ext cx="1024067" cy="840821"/>
            </a:xfrm>
            <a:custGeom>
              <a:avLst/>
              <a:gdLst/>
              <a:ahLst/>
              <a:cxnLst/>
              <a:rect l="l" t="t" r="r" b="b"/>
              <a:pathLst>
                <a:path w="26780" h="21988" extrusionOk="0">
                  <a:moveTo>
                    <a:pt x="12817" y="0"/>
                  </a:moveTo>
                  <a:lnTo>
                    <a:pt x="12817" y="0"/>
                  </a:lnTo>
                  <a:cubicBezTo>
                    <a:pt x="12817" y="0"/>
                    <a:pt x="12817" y="0"/>
                    <a:pt x="12817" y="0"/>
                  </a:cubicBezTo>
                  <a:cubicBezTo>
                    <a:pt x="12817" y="0"/>
                    <a:pt x="12817" y="0"/>
                    <a:pt x="12817" y="0"/>
                  </a:cubicBezTo>
                  <a:lnTo>
                    <a:pt x="12817" y="0"/>
                  </a:lnTo>
                  <a:cubicBezTo>
                    <a:pt x="12817" y="0"/>
                    <a:pt x="12817" y="0"/>
                    <a:pt x="12817" y="0"/>
                  </a:cubicBezTo>
                  <a:close/>
                  <a:moveTo>
                    <a:pt x="12817" y="0"/>
                  </a:moveTo>
                  <a:lnTo>
                    <a:pt x="12817" y="0"/>
                  </a:lnTo>
                  <a:cubicBezTo>
                    <a:pt x="12821" y="27"/>
                    <a:pt x="13215" y="6093"/>
                    <a:pt x="12342" y="6093"/>
                  </a:cubicBezTo>
                  <a:cubicBezTo>
                    <a:pt x="12315" y="6093"/>
                    <a:pt x="12287" y="6088"/>
                    <a:pt x="12258" y="6076"/>
                  </a:cubicBezTo>
                  <a:cubicBezTo>
                    <a:pt x="12173" y="6071"/>
                    <a:pt x="12085" y="6069"/>
                    <a:pt x="11996" y="6069"/>
                  </a:cubicBezTo>
                  <a:cubicBezTo>
                    <a:pt x="10377" y="6069"/>
                    <a:pt x="8091" y="6750"/>
                    <a:pt x="6955" y="7861"/>
                  </a:cubicBezTo>
                  <a:cubicBezTo>
                    <a:pt x="5516" y="9220"/>
                    <a:pt x="4557" y="11458"/>
                    <a:pt x="3438" y="13110"/>
                  </a:cubicBezTo>
                  <a:cubicBezTo>
                    <a:pt x="2159" y="14975"/>
                    <a:pt x="1013" y="16894"/>
                    <a:pt x="0" y="18892"/>
                  </a:cubicBezTo>
                  <a:cubicBezTo>
                    <a:pt x="424" y="19160"/>
                    <a:pt x="1446" y="19615"/>
                    <a:pt x="2033" y="19615"/>
                  </a:cubicBezTo>
                  <a:cubicBezTo>
                    <a:pt x="2147" y="19615"/>
                    <a:pt x="2245" y="19597"/>
                    <a:pt x="2319" y="19558"/>
                  </a:cubicBezTo>
                  <a:cubicBezTo>
                    <a:pt x="2638" y="19399"/>
                    <a:pt x="4290" y="16734"/>
                    <a:pt x="4823" y="16121"/>
                  </a:cubicBezTo>
                  <a:cubicBezTo>
                    <a:pt x="5916" y="14629"/>
                    <a:pt x="6982" y="12737"/>
                    <a:pt x="8261" y="11405"/>
                  </a:cubicBezTo>
                  <a:lnTo>
                    <a:pt x="8261" y="11405"/>
                  </a:lnTo>
                  <a:cubicBezTo>
                    <a:pt x="8367" y="15908"/>
                    <a:pt x="8341" y="17000"/>
                    <a:pt x="7888" y="21557"/>
                  </a:cubicBezTo>
                  <a:cubicBezTo>
                    <a:pt x="9861" y="21895"/>
                    <a:pt x="12394" y="21987"/>
                    <a:pt x="14677" y="21987"/>
                  </a:cubicBezTo>
                  <a:cubicBezTo>
                    <a:pt x="16710" y="21987"/>
                    <a:pt x="18545" y="21914"/>
                    <a:pt x="19612" y="21877"/>
                  </a:cubicBezTo>
                  <a:cubicBezTo>
                    <a:pt x="18946" y="18493"/>
                    <a:pt x="18999" y="15482"/>
                    <a:pt x="18732" y="11751"/>
                  </a:cubicBezTo>
                  <a:lnTo>
                    <a:pt x="18732" y="11751"/>
                  </a:lnTo>
                  <a:cubicBezTo>
                    <a:pt x="19372" y="13083"/>
                    <a:pt x="23422" y="19612"/>
                    <a:pt x="24595" y="21663"/>
                  </a:cubicBezTo>
                  <a:cubicBezTo>
                    <a:pt x="25261" y="21237"/>
                    <a:pt x="26113" y="20837"/>
                    <a:pt x="26780" y="20438"/>
                  </a:cubicBezTo>
                  <a:cubicBezTo>
                    <a:pt x="25394" y="18333"/>
                    <a:pt x="24195" y="16121"/>
                    <a:pt x="23236" y="13830"/>
                  </a:cubicBezTo>
                  <a:cubicBezTo>
                    <a:pt x="22330" y="11778"/>
                    <a:pt x="21131" y="9859"/>
                    <a:pt x="19665" y="8181"/>
                  </a:cubicBezTo>
                  <a:cubicBezTo>
                    <a:pt x="19185" y="7594"/>
                    <a:pt x="18546" y="7141"/>
                    <a:pt x="17827" y="6928"/>
                  </a:cubicBezTo>
                  <a:cubicBezTo>
                    <a:pt x="17160" y="6688"/>
                    <a:pt x="16814" y="6742"/>
                    <a:pt x="16201" y="6395"/>
                  </a:cubicBezTo>
                  <a:cubicBezTo>
                    <a:pt x="15269" y="5729"/>
                    <a:pt x="16068" y="3731"/>
                    <a:pt x="15855" y="2665"/>
                  </a:cubicBezTo>
                  <a:cubicBezTo>
                    <a:pt x="15855" y="2505"/>
                    <a:pt x="15855" y="2505"/>
                    <a:pt x="16174" y="2212"/>
                  </a:cubicBezTo>
                  <a:cubicBezTo>
                    <a:pt x="15082" y="1439"/>
                    <a:pt x="14016" y="480"/>
                    <a:pt x="12817" y="0"/>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8"/>
            <p:cNvSpPr/>
            <p:nvPr/>
          </p:nvSpPr>
          <p:spPr>
            <a:xfrm>
              <a:off x="2231498" y="781788"/>
              <a:ext cx="1131063" cy="898678"/>
            </a:xfrm>
            <a:custGeom>
              <a:avLst/>
              <a:gdLst/>
              <a:ahLst/>
              <a:cxnLst/>
              <a:rect l="l" t="t" r="r" b="b"/>
              <a:pathLst>
                <a:path w="29578" h="23501" extrusionOk="0">
                  <a:moveTo>
                    <a:pt x="16492" y="1"/>
                  </a:moveTo>
                  <a:cubicBezTo>
                    <a:pt x="15375" y="1"/>
                    <a:pt x="14289" y="150"/>
                    <a:pt x="13430" y="487"/>
                  </a:cubicBezTo>
                  <a:cubicBezTo>
                    <a:pt x="11911" y="1100"/>
                    <a:pt x="10473" y="1793"/>
                    <a:pt x="8927" y="2352"/>
                  </a:cubicBezTo>
                  <a:lnTo>
                    <a:pt x="6582" y="3152"/>
                  </a:lnTo>
                  <a:cubicBezTo>
                    <a:pt x="7062" y="5230"/>
                    <a:pt x="6449" y="6802"/>
                    <a:pt x="5543" y="8614"/>
                  </a:cubicBezTo>
                  <a:cubicBezTo>
                    <a:pt x="5197" y="9200"/>
                    <a:pt x="4184" y="10186"/>
                    <a:pt x="4051" y="10746"/>
                  </a:cubicBezTo>
                  <a:cubicBezTo>
                    <a:pt x="3944" y="11385"/>
                    <a:pt x="4531" y="12637"/>
                    <a:pt x="4610" y="13330"/>
                  </a:cubicBezTo>
                  <a:cubicBezTo>
                    <a:pt x="4744" y="13996"/>
                    <a:pt x="4637" y="14662"/>
                    <a:pt x="4291" y="15249"/>
                  </a:cubicBezTo>
                  <a:cubicBezTo>
                    <a:pt x="4088" y="15644"/>
                    <a:pt x="3966" y="15800"/>
                    <a:pt x="3864" y="15800"/>
                  </a:cubicBezTo>
                  <a:cubicBezTo>
                    <a:pt x="3726" y="15800"/>
                    <a:pt x="3626" y="15511"/>
                    <a:pt x="3411" y="15142"/>
                  </a:cubicBezTo>
                  <a:cubicBezTo>
                    <a:pt x="3139" y="14685"/>
                    <a:pt x="2592" y="14445"/>
                    <a:pt x="2038" y="14445"/>
                  </a:cubicBezTo>
                  <a:cubicBezTo>
                    <a:pt x="1398" y="14445"/>
                    <a:pt x="750" y="14764"/>
                    <a:pt x="507" y="15435"/>
                  </a:cubicBezTo>
                  <a:cubicBezTo>
                    <a:pt x="1" y="16927"/>
                    <a:pt x="1280" y="18446"/>
                    <a:pt x="2719" y="18739"/>
                  </a:cubicBezTo>
                  <a:cubicBezTo>
                    <a:pt x="2839" y="18762"/>
                    <a:pt x="2960" y="18770"/>
                    <a:pt x="3081" y="18770"/>
                  </a:cubicBezTo>
                  <a:cubicBezTo>
                    <a:pt x="3381" y="18770"/>
                    <a:pt x="3680" y="18721"/>
                    <a:pt x="3959" y="18721"/>
                  </a:cubicBezTo>
                  <a:cubicBezTo>
                    <a:pt x="4093" y="18721"/>
                    <a:pt x="4222" y="18732"/>
                    <a:pt x="4344" y="18766"/>
                  </a:cubicBezTo>
                  <a:cubicBezTo>
                    <a:pt x="5090" y="18926"/>
                    <a:pt x="5570" y="19778"/>
                    <a:pt x="6183" y="20311"/>
                  </a:cubicBezTo>
                  <a:cubicBezTo>
                    <a:pt x="8905" y="22600"/>
                    <a:pt x="12226" y="23501"/>
                    <a:pt x="15627" y="23501"/>
                  </a:cubicBezTo>
                  <a:cubicBezTo>
                    <a:pt x="16820" y="23501"/>
                    <a:pt x="18022" y="23390"/>
                    <a:pt x="19212" y="23189"/>
                  </a:cubicBezTo>
                  <a:cubicBezTo>
                    <a:pt x="20785" y="22923"/>
                    <a:pt x="22303" y="22390"/>
                    <a:pt x="23689" y="21617"/>
                  </a:cubicBezTo>
                  <a:cubicBezTo>
                    <a:pt x="24302" y="21244"/>
                    <a:pt x="24861" y="20471"/>
                    <a:pt x="25394" y="20018"/>
                  </a:cubicBezTo>
                  <a:cubicBezTo>
                    <a:pt x="25606" y="20089"/>
                    <a:pt x="25824" y="20123"/>
                    <a:pt x="26042" y="20123"/>
                  </a:cubicBezTo>
                  <a:cubicBezTo>
                    <a:pt x="26317" y="20123"/>
                    <a:pt x="26592" y="20069"/>
                    <a:pt x="26860" y="19965"/>
                  </a:cubicBezTo>
                  <a:cubicBezTo>
                    <a:pt x="27872" y="19565"/>
                    <a:pt x="29578" y="17567"/>
                    <a:pt x="28965" y="16208"/>
                  </a:cubicBezTo>
                  <a:cubicBezTo>
                    <a:pt x="28724" y="15586"/>
                    <a:pt x="28234" y="15387"/>
                    <a:pt x="27696" y="15387"/>
                  </a:cubicBezTo>
                  <a:cubicBezTo>
                    <a:pt x="27104" y="15387"/>
                    <a:pt x="26453" y="15627"/>
                    <a:pt x="26007" y="15808"/>
                  </a:cubicBezTo>
                  <a:cubicBezTo>
                    <a:pt x="25661" y="14103"/>
                    <a:pt x="26167" y="11891"/>
                    <a:pt x="26806" y="10293"/>
                  </a:cubicBezTo>
                  <a:cubicBezTo>
                    <a:pt x="25901" y="10239"/>
                    <a:pt x="25474" y="7708"/>
                    <a:pt x="25288" y="7068"/>
                  </a:cubicBezTo>
                  <a:cubicBezTo>
                    <a:pt x="24995" y="6136"/>
                    <a:pt x="24995" y="4963"/>
                    <a:pt x="24622" y="4137"/>
                  </a:cubicBezTo>
                  <a:cubicBezTo>
                    <a:pt x="23955" y="2699"/>
                    <a:pt x="22064" y="1153"/>
                    <a:pt x="20571" y="673"/>
                  </a:cubicBezTo>
                  <a:cubicBezTo>
                    <a:pt x="19443" y="252"/>
                    <a:pt x="17941" y="1"/>
                    <a:pt x="16492" y="1"/>
                  </a:cubicBezTo>
                  <a:close/>
                </a:path>
              </a:pathLst>
            </a:custGeom>
            <a:solidFill>
              <a:srgbClr val="F3D5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2267176" y="1392400"/>
              <a:ext cx="97856" cy="52006"/>
            </a:xfrm>
            <a:custGeom>
              <a:avLst/>
              <a:gdLst/>
              <a:ahLst/>
              <a:cxnLst/>
              <a:rect l="l" t="t" r="r" b="b"/>
              <a:pathLst>
                <a:path w="2559" h="1360" extrusionOk="0">
                  <a:moveTo>
                    <a:pt x="453" y="0"/>
                  </a:moveTo>
                  <a:cubicBezTo>
                    <a:pt x="347" y="27"/>
                    <a:pt x="240" y="53"/>
                    <a:pt x="134" y="80"/>
                  </a:cubicBezTo>
                  <a:lnTo>
                    <a:pt x="0" y="133"/>
                  </a:lnTo>
                  <a:lnTo>
                    <a:pt x="160" y="160"/>
                  </a:lnTo>
                  <a:cubicBezTo>
                    <a:pt x="267" y="160"/>
                    <a:pt x="373" y="160"/>
                    <a:pt x="480" y="187"/>
                  </a:cubicBezTo>
                  <a:cubicBezTo>
                    <a:pt x="560" y="213"/>
                    <a:pt x="613" y="240"/>
                    <a:pt x="693" y="240"/>
                  </a:cubicBezTo>
                  <a:cubicBezTo>
                    <a:pt x="773" y="240"/>
                    <a:pt x="853" y="267"/>
                    <a:pt x="933" y="293"/>
                  </a:cubicBezTo>
                  <a:cubicBezTo>
                    <a:pt x="1093" y="347"/>
                    <a:pt x="1253" y="426"/>
                    <a:pt x="1386" y="506"/>
                  </a:cubicBezTo>
                  <a:lnTo>
                    <a:pt x="1599" y="640"/>
                  </a:lnTo>
                  <a:cubicBezTo>
                    <a:pt x="1679" y="693"/>
                    <a:pt x="1759" y="720"/>
                    <a:pt x="1812" y="773"/>
                  </a:cubicBezTo>
                  <a:cubicBezTo>
                    <a:pt x="1892" y="826"/>
                    <a:pt x="1972" y="879"/>
                    <a:pt x="2025" y="933"/>
                  </a:cubicBezTo>
                  <a:cubicBezTo>
                    <a:pt x="2079" y="986"/>
                    <a:pt x="2132" y="1013"/>
                    <a:pt x="2185" y="1066"/>
                  </a:cubicBezTo>
                  <a:cubicBezTo>
                    <a:pt x="2319" y="1146"/>
                    <a:pt x="2398" y="1226"/>
                    <a:pt x="2452" y="1279"/>
                  </a:cubicBezTo>
                  <a:lnTo>
                    <a:pt x="2558" y="1359"/>
                  </a:lnTo>
                  <a:cubicBezTo>
                    <a:pt x="2558" y="1359"/>
                    <a:pt x="2532" y="1306"/>
                    <a:pt x="2505" y="1252"/>
                  </a:cubicBezTo>
                  <a:cubicBezTo>
                    <a:pt x="2452" y="1119"/>
                    <a:pt x="2398" y="1039"/>
                    <a:pt x="2345" y="933"/>
                  </a:cubicBezTo>
                  <a:cubicBezTo>
                    <a:pt x="2292" y="879"/>
                    <a:pt x="2239" y="800"/>
                    <a:pt x="2185" y="746"/>
                  </a:cubicBezTo>
                  <a:cubicBezTo>
                    <a:pt x="2132" y="666"/>
                    <a:pt x="2079" y="613"/>
                    <a:pt x="1999" y="560"/>
                  </a:cubicBezTo>
                  <a:cubicBezTo>
                    <a:pt x="1945" y="480"/>
                    <a:pt x="1866" y="426"/>
                    <a:pt x="1786" y="373"/>
                  </a:cubicBezTo>
                  <a:lnTo>
                    <a:pt x="1546" y="213"/>
                  </a:lnTo>
                  <a:cubicBezTo>
                    <a:pt x="1439" y="187"/>
                    <a:pt x="1333" y="133"/>
                    <a:pt x="1253" y="107"/>
                  </a:cubicBezTo>
                  <a:cubicBezTo>
                    <a:pt x="1173" y="80"/>
                    <a:pt x="1066" y="53"/>
                    <a:pt x="986" y="27"/>
                  </a:cubicBezTo>
                  <a:cubicBezTo>
                    <a:pt x="880" y="0"/>
                    <a:pt x="800" y="0"/>
                    <a:pt x="720"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3234144" y="1422189"/>
              <a:ext cx="77474" cy="63976"/>
            </a:xfrm>
            <a:custGeom>
              <a:avLst/>
              <a:gdLst/>
              <a:ahLst/>
              <a:cxnLst/>
              <a:rect l="l" t="t" r="r" b="b"/>
              <a:pathLst>
                <a:path w="2026" h="1673" extrusionOk="0">
                  <a:moveTo>
                    <a:pt x="1736" y="1"/>
                  </a:moveTo>
                  <a:cubicBezTo>
                    <a:pt x="1679" y="1"/>
                    <a:pt x="1626" y="7"/>
                    <a:pt x="1572" y="21"/>
                  </a:cubicBezTo>
                  <a:lnTo>
                    <a:pt x="1359" y="47"/>
                  </a:lnTo>
                  <a:cubicBezTo>
                    <a:pt x="1279" y="47"/>
                    <a:pt x="1199" y="74"/>
                    <a:pt x="1119" y="127"/>
                  </a:cubicBezTo>
                  <a:cubicBezTo>
                    <a:pt x="1039" y="127"/>
                    <a:pt x="933" y="180"/>
                    <a:pt x="880" y="234"/>
                  </a:cubicBezTo>
                  <a:lnTo>
                    <a:pt x="640" y="367"/>
                  </a:lnTo>
                  <a:lnTo>
                    <a:pt x="427" y="580"/>
                  </a:lnTo>
                  <a:cubicBezTo>
                    <a:pt x="373" y="633"/>
                    <a:pt x="293" y="713"/>
                    <a:pt x="267" y="793"/>
                  </a:cubicBezTo>
                  <a:cubicBezTo>
                    <a:pt x="213" y="847"/>
                    <a:pt x="160" y="926"/>
                    <a:pt x="133" y="1006"/>
                  </a:cubicBezTo>
                  <a:cubicBezTo>
                    <a:pt x="107" y="1086"/>
                    <a:pt x="80" y="1140"/>
                    <a:pt x="54" y="1220"/>
                  </a:cubicBezTo>
                  <a:cubicBezTo>
                    <a:pt x="0" y="1326"/>
                    <a:pt x="0" y="1433"/>
                    <a:pt x="0" y="1539"/>
                  </a:cubicBezTo>
                  <a:lnTo>
                    <a:pt x="0" y="1673"/>
                  </a:lnTo>
                  <a:cubicBezTo>
                    <a:pt x="0" y="1673"/>
                    <a:pt x="27" y="1619"/>
                    <a:pt x="54" y="1539"/>
                  </a:cubicBezTo>
                  <a:cubicBezTo>
                    <a:pt x="107" y="1486"/>
                    <a:pt x="187" y="1326"/>
                    <a:pt x="240" y="1273"/>
                  </a:cubicBezTo>
                  <a:cubicBezTo>
                    <a:pt x="267" y="1220"/>
                    <a:pt x="320" y="1166"/>
                    <a:pt x="347" y="1113"/>
                  </a:cubicBezTo>
                  <a:cubicBezTo>
                    <a:pt x="400" y="1060"/>
                    <a:pt x="453" y="1006"/>
                    <a:pt x="507" y="953"/>
                  </a:cubicBezTo>
                  <a:cubicBezTo>
                    <a:pt x="613" y="847"/>
                    <a:pt x="720" y="713"/>
                    <a:pt x="826" y="633"/>
                  </a:cubicBezTo>
                  <a:lnTo>
                    <a:pt x="1039" y="500"/>
                  </a:lnTo>
                  <a:cubicBezTo>
                    <a:pt x="1093" y="447"/>
                    <a:pt x="1173" y="394"/>
                    <a:pt x="1226" y="367"/>
                  </a:cubicBezTo>
                  <a:cubicBezTo>
                    <a:pt x="1306" y="340"/>
                    <a:pt x="1359" y="287"/>
                    <a:pt x="1439" y="260"/>
                  </a:cubicBezTo>
                  <a:cubicBezTo>
                    <a:pt x="1492" y="234"/>
                    <a:pt x="1572" y="207"/>
                    <a:pt x="1626" y="180"/>
                  </a:cubicBezTo>
                  <a:cubicBezTo>
                    <a:pt x="1732" y="127"/>
                    <a:pt x="1839" y="100"/>
                    <a:pt x="1919" y="74"/>
                  </a:cubicBezTo>
                  <a:lnTo>
                    <a:pt x="2025" y="21"/>
                  </a:lnTo>
                  <a:lnTo>
                    <a:pt x="1919" y="21"/>
                  </a:lnTo>
                  <a:cubicBezTo>
                    <a:pt x="1852" y="7"/>
                    <a:pt x="1792" y="1"/>
                    <a:pt x="1736" y="1"/>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2843870" y="1281314"/>
              <a:ext cx="61184" cy="145771"/>
            </a:xfrm>
            <a:custGeom>
              <a:avLst/>
              <a:gdLst/>
              <a:ahLst/>
              <a:cxnLst/>
              <a:rect l="l" t="t" r="r" b="b"/>
              <a:pathLst>
                <a:path w="1600" h="3812" extrusionOk="0">
                  <a:moveTo>
                    <a:pt x="560" y="1"/>
                  </a:moveTo>
                  <a:cubicBezTo>
                    <a:pt x="560" y="1"/>
                    <a:pt x="507" y="81"/>
                    <a:pt x="427" y="187"/>
                  </a:cubicBezTo>
                  <a:cubicBezTo>
                    <a:pt x="321" y="347"/>
                    <a:pt x="241" y="507"/>
                    <a:pt x="161" y="694"/>
                  </a:cubicBezTo>
                  <a:cubicBezTo>
                    <a:pt x="54" y="960"/>
                    <a:pt x="1" y="1226"/>
                    <a:pt x="1" y="1493"/>
                  </a:cubicBezTo>
                  <a:cubicBezTo>
                    <a:pt x="1" y="1679"/>
                    <a:pt x="28" y="1839"/>
                    <a:pt x="81" y="1999"/>
                  </a:cubicBezTo>
                  <a:cubicBezTo>
                    <a:pt x="134" y="2159"/>
                    <a:pt x="241" y="2319"/>
                    <a:pt x="374" y="2426"/>
                  </a:cubicBezTo>
                  <a:cubicBezTo>
                    <a:pt x="401" y="2452"/>
                    <a:pt x="454" y="2479"/>
                    <a:pt x="481" y="2505"/>
                  </a:cubicBezTo>
                  <a:lnTo>
                    <a:pt x="534" y="2559"/>
                  </a:lnTo>
                  <a:lnTo>
                    <a:pt x="614" y="2559"/>
                  </a:lnTo>
                  <a:cubicBezTo>
                    <a:pt x="694" y="2585"/>
                    <a:pt x="800" y="2585"/>
                    <a:pt x="880" y="2585"/>
                  </a:cubicBezTo>
                  <a:cubicBezTo>
                    <a:pt x="1067" y="2612"/>
                    <a:pt x="1173" y="2639"/>
                    <a:pt x="1227" y="2665"/>
                  </a:cubicBezTo>
                  <a:cubicBezTo>
                    <a:pt x="1253" y="2692"/>
                    <a:pt x="1280" y="2745"/>
                    <a:pt x="1307" y="2799"/>
                  </a:cubicBezTo>
                  <a:cubicBezTo>
                    <a:pt x="1333" y="2825"/>
                    <a:pt x="1333" y="2905"/>
                    <a:pt x="1360" y="2958"/>
                  </a:cubicBezTo>
                  <a:cubicBezTo>
                    <a:pt x="1333" y="3038"/>
                    <a:pt x="1333" y="3145"/>
                    <a:pt x="1280" y="3225"/>
                  </a:cubicBezTo>
                  <a:cubicBezTo>
                    <a:pt x="1227" y="3331"/>
                    <a:pt x="1173" y="3411"/>
                    <a:pt x="1120" y="3491"/>
                  </a:cubicBezTo>
                  <a:cubicBezTo>
                    <a:pt x="1067" y="3545"/>
                    <a:pt x="1013" y="3598"/>
                    <a:pt x="960" y="3651"/>
                  </a:cubicBezTo>
                  <a:cubicBezTo>
                    <a:pt x="854" y="3758"/>
                    <a:pt x="800" y="3811"/>
                    <a:pt x="800" y="3811"/>
                  </a:cubicBezTo>
                  <a:cubicBezTo>
                    <a:pt x="854" y="3784"/>
                    <a:pt x="934" y="3731"/>
                    <a:pt x="987" y="3705"/>
                  </a:cubicBezTo>
                  <a:cubicBezTo>
                    <a:pt x="1067" y="3678"/>
                    <a:pt x="1147" y="3625"/>
                    <a:pt x="1200" y="3571"/>
                  </a:cubicBezTo>
                  <a:cubicBezTo>
                    <a:pt x="1280" y="3491"/>
                    <a:pt x="1360" y="3411"/>
                    <a:pt x="1440" y="3331"/>
                  </a:cubicBezTo>
                  <a:cubicBezTo>
                    <a:pt x="1466" y="3278"/>
                    <a:pt x="1520" y="3225"/>
                    <a:pt x="1546" y="3172"/>
                  </a:cubicBezTo>
                  <a:cubicBezTo>
                    <a:pt x="1573" y="3092"/>
                    <a:pt x="1600" y="3012"/>
                    <a:pt x="1600" y="2932"/>
                  </a:cubicBezTo>
                  <a:cubicBezTo>
                    <a:pt x="1600" y="2852"/>
                    <a:pt x="1600" y="2772"/>
                    <a:pt x="1573" y="2692"/>
                  </a:cubicBezTo>
                  <a:cubicBezTo>
                    <a:pt x="1546" y="2585"/>
                    <a:pt x="1493" y="2505"/>
                    <a:pt x="1413" y="2452"/>
                  </a:cubicBezTo>
                  <a:cubicBezTo>
                    <a:pt x="1280" y="2319"/>
                    <a:pt x="1093" y="2266"/>
                    <a:pt x="907" y="2266"/>
                  </a:cubicBezTo>
                  <a:lnTo>
                    <a:pt x="747" y="2266"/>
                  </a:lnTo>
                  <a:lnTo>
                    <a:pt x="694" y="2212"/>
                  </a:lnTo>
                  <a:lnTo>
                    <a:pt x="614" y="2159"/>
                  </a:lnTo>
                  <a:cubicBezTo>
                    <a:pt x="427" y="1999"/>
                    <a:pt x="321" y="1759"/>
                    <a:pt x="321" y="1493"/>
                  </a:cubicBezTo>
                  <a:cubicBezTo>
                    <a:pt x="294" y="1253"/>
                    <a:pt x="321" y="987"/>
                    <a:pt x="374" y="747"/>
                  </a:cubicBezTo>
                  <a:cubicBezTo>
                    <a:pt x="427" y="534"/>
                    <a:pt x="481" y="347"/>
                    <a:pt x="507" y="214"/>
                  </a:cubicBezTo>
                  <a:lnTo>
                    <a:pt x="560" y="1"/>
                  </a:ln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2582004" y="1017995"/>
              <a:ext cx="81566" cy="37169"/>
            </a:xfrm>
            <a:custGeom>
              <a:avLst/>
              <a:gdLst/>
              <a:ahLst/>
              <a:cxnLst/>
              <a:rect l="l" t="t" r="r" b="b"/>
              <a:pathLst>
                <a:path w="2133" h="972" extrusionOk="0">
                  <a:moveTo>
                    <a:pt x="1646" y="0"/>
                  </a:moveTo>
                  <a:cubicBezTo>
                    <a:pt x="1079" y="0"/>
                    <a:pt x="275" y="307"/>
                    <a:pt x="1" y="971"/>
                  </a:cubicBezTo>
                  <a:lnTo>
                    <a:pt x="2133" y="119"/>
                  </a:lnTo>
                  <a:cubicBezTo>
                    <a:pt x="2026" y="41"/>
                    <a:pt x="1852" y="0"/>
                    <a:pt x="1646" y="0"/>
                  </a:cubicBezTo>
                  <a:close/>
                </a:path>
              </a:pathLst>
            </a:custGeom>
            <a:solidFill>
              <a:srgbClr val="764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3021187" y="1044571"/>
              <a:ext cx="71356" cy="46232"/>
            </a:xfrm>
            <a:custGeom>
              <a:avLst/>
              <a:gdLst/>
              <a:ahLst/>
              <a:cxnLst/>
              <a:rect l="l" t="t" r="r" b="b"/>
              <a:pathLst>
                <a:path w="1866" h="1209" extrusionOk="0">
                  <a:moveTo>
                    <a:pt x="371" y="1"/>
                  </a:moveTo>
                  <a:cubicBezTo>
                    <a:pt x="246" y="1"/>
                    <a:pt x="121" y="20"/>
                    <a:pt x="0" y="63"/>
                  </a:cubicBezTo>
                  <a:lnTo>
                    <a:pt x="1865" y="1209"/>
                  </a:lnTo>
                  <a:cubicBezTo>
                    <a:pt x="1843" y="663"/>
                    <a:pt x="1102" y="1"/>
                    <a:pt x="371" y="1"/>
                  </a:cubicBezTo>
                  <a:close/>
                </a:path>
              </a:pathLst>
            </a:custGeom>
            <a:solidFill>
              <a:srgbClr val="764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2454666" y="616860"/>
              <a:ext cx="996534" cy="459224"/>
            </a:xfrm>
            <a:custGeom>
              <a:avLst/>
              <a:gdLst/>
              <a:ahLst/>
              <a:cxnLst/>
              <a:rect l="l" t="t" r="r" b="b"/>
              <a:pathLst>
                <a:path w="26060" h="12009" extrusionOk="0">
                  <a:moveTo>
                    <a:pt x="9793" y="1"/>
                  </a:moveTo>
                  <a:cubicBezTo>
                    <a:pt x="7554" y="1"/>
                    <a:pt x="5326" y="337"/>
                    <a:pt x="3224" y="1203"/>
                  </a:cubicBezTo>
                  <a:cubicBezTo>
                    <a:pt x="1865" y="1736"/>
                    <a:pt x="0" y="2801"/>
                    <a:pt x="80" y="4533"/>
                  </a:cubicBezTo>
                  <a:lnTo>
                    <a:pt x="80" y="5573"/>
                  </a:lnTo>
                  <a:cubicBezTo>
                    <a:pt x="586" y="5200"/>
                    <a:pt x="533" y="5200"/>
                    <a:pt x="1173" y="5120"/>
                  </a:cubicBezTo>
                  <a:lnTo>
                    <a:pt x="1173" y="5120"/>
                  </a:lnTo>
                  <a:cubicBezTo>
                    <a:pt x="906" y="5519"/>
                    <a:pt x="1173" y="5120"/>
                    <a:pt x="1013" y="5573"/>
                  </a:cubicBezTo>
                  <a:lnTo>
                    <a:pt x="1013" y="5679"/>
                  </a:lnTo>
                  <a:cubicBezTo>
                    <a:pt x="506" y="6132"/>
                    <a:pt x="293" y="7225"/>
                    <a:pt x="533" y="7331"/>
                  </a:cubicBezTo>
                  <a:cubicBezTo>
                    <a:pt x="721" y="7436"/>
                    <a:pt x="949" y="7476"/>
                    <a:pt x="1196" y="7476"/>
                  </a:cubicBezTo>
                  <a:cubicBezTo>
                    <a:pt x="1896" y="7476"/>
                    <a:pt x="2753" y="7149"/>
                    <a:pt x="3304" y="7012"/>
                  </a:cubicBezTo>
                  <a:cubicBezTo>
                    <a:pt x="3817" y="6895"/>
                    <a:pt x="4345" y="6835"/>
                    <a:pt x="4874" y="6835"/>
                  </a:cubicBezTo>
                  <a:cubicBezTo>
                    <a:pt x="5556" y="6835"/>
                    <a:pt x="6242" y="6935"/>
                    <a:pt x="6901" y="7145"/>
                  </a:cubicBezTo>
                  <a:cubicBezTo>
                    <a:pt x="7941" y="7358"/>
                    <a:pt x="8927" y="7864"/>
                    <a:pt x="9726" y="8610"/>
                  </a:cubicBezTo>
                  <a:cubicBezTo>
                    <a:pt x="10339" y="9117"/>
                    <a:pt x="10898" y="9969"/>
                    <a:pt x="11804" y="10129"/>
                  </a:cubicBezTo>
                  <a:cubicBezTo>
                    <a:pt x="11891" y="10141"/>
                    <a:pt x="11970" y="10147"/>
                    <a:pt x="12042" y="10147"/>
                  </a:cubicBezTo>
                  <a:cubicBezTo>
                    <a:pt x="13525" y="10147"/>
                    <a:pt x="12068" y="7647"/>
                    <a:pt x="11458" y="7012"/>
                  </a:cubicBezTo>
                  <a:lnTo>
                    <a:pt x="11458" y="7012"/>
                  </a:lnTo>
                  <a:cubicBezTo>
                    <a:pt x="12764" y="7438"/>
                    <a:pt x="13883" y="9063"/>
                    <a:pt x="14949" y="9863"/>
                  </a:cubicBezTo>
                  <a:cubicBezTo>
                    <a:pt x="15922" y="10569"/>
                    <a:pt x="17674" y="12008"/>
                    <a:pt x="19046" y="12008"/>
                  </a:cubicBezTo>
                  <a:cubicBezTo>
                    <a:pt x="19176" y="12008"/>
                    <a:pt x="19303" y="11995"/>
                    <a:pt x="19425" y="11968"/>
                  </a:cubicBezTo>
                  <a:cubicBezTo>
                    <a:pt x="21184" y="11621"/>
                    <a:pt x="19159" y="8504"/>
                    <a:pt x="18679" y="7678"/>
                  </a:cubicBezTo>
                  <a:lnTo>
                    <a:pt x="18679" y="7678"/>
                  </a:lnTo>
                  <a:cubicBezTo>
                    <a:pt x="20411" y="8637"/>
                    <a:pt x="21743" y="10209"/>
                    <a:pt x="23662" y="11008"/>
                  </a:cubicBezTo>
                  <a:cubicBezTo>
                    <a:pt x="24000" y="11148"/>
                    <a:pt x="24591" y="11451"/>
                    <a:pt x="25068" y="11451"/>
                  </a:cubicBezTo>
                  <a:cubicBezTo>
                    <a:pt x="25230" y="11451"/>
                    <a:pt x="25379" y="11416"/>
                    <a:pt x="25500" y="11328"/>
                  </a:cubicBezTo>
                  <a:cubicBezTo>
                    <a:pt x="26060" y="10902"/>
                    <a:pt x="25767" y="9490"/>
                    <a:pt x="25580" y="8903"/>
                  </a:cubicBezTo>
                  <a:cubicBezTo>
                    <a:pt x="25047" y="6718"/>
                    <a:pt x="23315" y="5200"/>
                    <a:pt x="21610" y="3707"/>
                  </a:cubicBezTo>
                  <a:cubicBezTo>
                    <a:pt x="19558" y="1869"/>
                    <a:pt x="17373" y="990"/>
                    <a:pt x="14629" y="457"/>
                  </a:cubicBezTo>
                  <a:cubicBezTo>
                    <a:pt x="13040" y="177"/>
                    <a:pt x="11414" y="1"/>
                    <a:pt x="97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8"/>
            <p:cNvSpPr/>
            <p:nvPr/>
          </p:nvSpPr>
          <p:spPr>
            <a:xfrm>
              <a:off x="2621773" y="1211985"/>
              <a:ext cx="52006" cy="50094"/>
            </a:xfrm>
            <a:custGeom>
              <a:avLst/>
              <a:gdLst/>
              <a:ahLst/>
              <a:cxnLst/>
              <a:rect l="l" t="t" r="r" b="b"/>
              <a:pathLst>
                <a:path w="1360" h="1310" extrusionOk="0">
                  <a:moveTo>
                    <a:pt x="687" y="0"/>
                  </a:moveTo>
                  <a:cubicBezTo>
                    <a:pt x="671" y="0"/>
                    <a:pt x="655" y="1"/>
                    <a:pt x="640" y="2"/>
                  </a:cubicBezTo>
                  <a:cubicBezTo>
                    <a:pt x="267" y="2"/>
                    <a:pt x="0" y="322"/>
                    <a:pt x="0" y="668"/>
                  </a:cubicBezTo>
                  <a:cubicBezTo>
                    <a:pt x="26" y="1025"/>
                    <a:pt x="296" y="1309"/>
                    <a:pt x="646" y="1309"/>
                  </a:cubicBezTo>
                  <a:cubicBezTo>
                    <a:pt x="661" y="1309"/>
                    <a:pt x="677" y="1309"/>
                    <a:pt x="693" y="1307"/>
                  </a:cubicBezTo>
                  <a:cubicBezTo>
                    <a:pt x="1066" y="1307"/>
                    <a:pt x="1359" y="988"/>
                    <a:pt x="1332" y="615"/>
                  </a:cubicBezTo>
                  <a:cubicBezTo>
                    <a:pt x="1307" y="283"/>
                    <a:pt x="1037" y="0"/>
                    <a:pt x="6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a:off x="2979391" y="1260932"/>
              <a:ext cx="52006" cy="51050"/>
            </a:xfrm>
            <a:custGeom>
              <a:avLst/>
              <a:gdLst/>
              <a:ahLst/>
              <a:cxnLst/>
              <a:rect l="l" t="t" r="r" b="b"/>
              <a:pathLst>
                <a:path w="1360" h="1335" extrusionOk="0">
                  <a:moveTo>
                    <a:pt x="667" y="1"/>
                  </a:moveTo>
                  <a:cubicBezTo>
                    <a:pt x="294" y="27"/>
                    <a:pt x="1" y="321"/>
                    <a:pt x="27" y="694"/>
                  </a:cubicBezTo>
                  <a:cubicBezTo>
                    <a:pt x="27" y="1051"/>
                    <a:pt x="321" y="1335"/>
                    <a:pt x="673" y="1335"/>
                  </a:cubicBezTo>
                  <a:cubicBezTo>
                    <a:pt x="689" y="1335"/>
                    <a:pt x="704" y="1334"/>
                    <a:pt x="720" y="1333"/>
                  </a:cubicBezTo>
                  <a:cubicBezTo>
                    <a:pt x="1093" y="1306"/>
                    <a:pt x="1360" y="1013"/>
                    <a:pt x="1360" y="640"/>
                  </a:cubicBezTo>
                  <a:cubicBezTo>
                    <a:pt x="1333" y="267"/>
                    <a:pt x="1013" y="1"/>
                    <a:pt x="6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8"/>
            <p:cNvSpPr/>
            <p:nvPr/>
          </p:nvSpPr>
          <p:spPr>
            <a:xfrm>
              <a:off x="2670682" y="1438249"/>
              <a:ext cx="280223" cy="87646"/>
            </a:xfrm>
            <a:custGeom>
              <a:avLst/>
              <a:gdLst/>
              <a:ahLst/>
              <a:cxnLst/>
              <a:rect l="l" t="t" r="r" b="b"/>
              <a:pathLst>
                <a:path w="7328" h="2292" extrusionOk="0">
                  <a:moveTo>
                    <a:pt x="0" y="0"/>
                  </a:moveTo>
                  <a:lnTo>
                    <a:pt x="0" y="0"/>
                  </a:lnTo>
                  <a:cubicBezTo>
                    <a:pt x="0" y="0"/>
                    <a:pt x="53" y="133"/>
                    <a:pt x="133" y="347"/>
                  </a:cubicBezTo>
                  <a:cubicBezTo>
                    <a:pt x="213" y="453"/>
                    <a:pt x="293" y="560"/>
                    <a:pt x="373" y="666"/>
                  </a:cubicBezTo>
                  <a:cubicBezTo>
                    <a:pt x="426" y="720"/>
                    <a:pt x="480" y="800"/>
                    <a:pt x="533" y="880"/>
                  </a:cubicBezTo>
                  <a:lnTo>
                    <a:pt x="746" y="1066"/>
                  </a:lnTo>
                  <a:cubicBezTo>
                    <a:pt x="906" y="1226"/>
                    <a:pt x="1066" y="1359"/>
                    <a:pt x="1252" y="1466"/>
                  </a:cubicBezTo>
                  <a:cubicBezTo>
                    <a:pt x="1439" y="1626"/>
                    <a:pt x="1652" y="1732"/>
                    <a:pt x="1892" y="1839"/>
                  </a:cubicBezTo>
                  <a:lnTo>
                    <a:pt x="2238" y="1972"/>
                  </a:lnTo>
                  <a:cubicBezTo>
                    <a:pt x="2372" y="2025"/>
                    <a:pt x="2478" y="2052"/>
                    <a:pt x="2611" y="2105"/>
                  </a:cubicBezTo>
                  <a:cubicBezTo>
                    <a:pt x="2878" y="2159"/>
                    <a:pt x="3118" y="2212"/>
                    <a:pt x="3384" y="2265"/>
                  </a:cubicBezTo>
                  <a:cubicBezTo>
                    <a:pt x="3651" y="2292"/>
                    <a:pt x="3917" y="2292"/>
                    <a:pt x="4184" y="2292"/>
                  </a:cubicBezTo>
                  <a:cubicBezTo>
                    <a:pt x="4450" y="2292"/>
                    <a:pt x="4716" y="2265"/>
                    <a:pt x="4956" y="2238"/>
                  </a:cubicBezTo>
                  <a:cubicBezTo>
                    <a:pt x="5196" y="2185"/>
                    <a:pt x="5436" y="2132"/>
                    <a:pt x="5676" y="2052"/>
                  </a:cubicBezTo>
                  <a:cubicBezTo>
                    <a:pt x="5862" y="1999"/>
                    <a:pt x="6075" y="1892"/>
                    <a:pt x="6262" y="1812"/>
                  </a:cubicBezTo>
                  <a:lnTo>
                    <a:pt x="6528" y="1679"/>
                  </a:lnTo>
                  <a:lnTo>
                    <a:pt x="6742" y="1519"/>
                  </a:lnTo>
                  <a:cubicBezTo>
                    <a:pt x="6848" y="1439"/>
                    <a:pt x="6955" y="1359"/>
                    <a:pt x="7061" y="1253"/>
                  </a:cubicBezTo>
                  <a:cubicBezTo>
                    <a:pt x="7248" y="1093"/>
                    <a:pt x="7328" y="1013"/>
                    <a:pt x="7328" y="1013"/>
                  </a:cubicBezTo>
                  <a:lnTo>
                    <a:pt x="7328" y="1013"/>
                  </a:lnTo>
                  <a:cubicBezTo>
                    <a:pt x="7328" y="1013"/>
                    <a:pt x="7221" y="1093"/>
                    <a:pt x="7035" y="1226"/>
                  </a:cubicBezTo>
                  <a:cubicBezTo>
                    <a:pt x="6928" y="1306"/>
                    <a:pt x="6795" y="1359"/>
                    <a:pt x="6688" y="1412"/>
                  </a:cubicBezTo>
                  <a:lnTo>
                    <a:pt x="6448" y="1519"/>
                  </a:lnTo>
                  <a:lnTo>
                    <a:pt x="6209" y="1626"/>
                  </a:lnTo>
                  <a:cubicBezTo>
                    <a:pt x="5995" y="1706"/>
                    <a:pt x="5809" y="1759"/>
                    <a:pt x="5596" y="1812"/>
                  </a:cubicBezTo>
                  <a:cubicBezTo>
                    <a:pt x="5409" y="1865"/>
                    <a:pt x="5169" y="1892"/>
                    <a:pt x="4930" y="1945"/>
                  </a:cubicBezTo>
                  <a:cubicBezTo>
                    <a:pt x="4690" y="1972"/>
                    <a:pt x="4450" y="1972"/>
                    <a:pt x="4210" y="1972"/>
                  </a:cubicBezTo>
                  <a:cubicBezTo>
                    <a:pt x="3944" y="1972"/>
                    <a:pt x="3704" y="1945"/>
                    <a:pt x="3464" y="1919"/>
                  </a:cubicBezTo>
                  <a:cubicBezTo>
                    <a:pt x="3198" y="1892"/>
                    <a:pt x="2958" y="1839"/>
                    <a:pt x="2718" y="1785"/>
                  </a:cubicBezTo>
                  <a:cubicBezTo>
                    <a:pt x="2585" y="1732"/>
                    <a:pt x="2478" y="1706"/>
                    <a:pt x="2345" y="1679"/>
                  </a:cubicBezTo>
                  <a:lnTo>
                    <a:pt x="2025" y="1546"/>
                  </a:lnTo>
                  <a:cubicBezTo>
                    <a:pt x="1892" y="1519"/>
                    <a:pt x="1785" y="1466"/>
                    <a:pt x="1679" y="1412"/>
                  </a:cubicBezTo>
                  <a:cubicBezTo>
                    <a:pt x="1572" y="1386"/>
                    <a:pt x="1492" y="1332"/>
                    <a:pt x="1386" y="1279"/>
                  </a:cubicBezTo>
                  <a:cubicBezTo>
                    <a:pt x="1199" y="1173"/>
                    <a:pt x="1039" y="1066"/>
                    <a:pt x="879" y="933"/>
                  </a:cubicBezTo>
                  <a:lnTo>
                    <a:pt x="666" y="773"/>
                  </a:lnTo>
                  <a:cubicBezTo>
                    <a:pt x="586" y="720"/>
                    <a:pt x="533" y="640"/>
                    <a:pt x="480" y="586"/>
                  </a:cubicBezTo>
                  <a:cubicBezTo>
                    <a:pt x="373" y="506"/>
                    <a:pt x="293" y="400"/>
                    <a:pt x="213" y="293"/>
                  </a:cubicBezTo>
                  <a:cubicBezTo>
                    <a:pt x="80" y="107"/>
                    <a:pt x="0" y="0"/>
                    <a:pt x="0" y="0"/>
                  </a:cubicBezTo>
                  <a:close/>
                </a:path>
              </a:pathLst>
            </a:custGeom>
            <a:solidFill>
              <a:srgbClr val="E398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8"/>
            <p:cNvSpPr/>
            <p:nvPr/>
          </p:nvSpPr>
          <p:spPr>
            <a:xfrm>
              <a:off x="2493364" y="1308808"/>
              <a:ext cx="129442" cy="63287"/>
            </a:xfrm>
            <a:custGeom>
              <a:avLst/>
              <a:gdLst/>
              <a:ahLst/>
              <a:cxnLst/>
              <a:rect l="l" t="t" r="r" b="b"/>
              <a:pathLst>
                <a:path w="3385" h="1655" extrusionOk="0">
                  <a:moveTo>
                    <a:pt x="1393" y="1"/>
                  </a:moveTo>
                  <a:cubicBezTo>
                    <a:pt x="1054" y="1"/>
                    <a:pt x="750" y="61"/>
                    <a:pt x="560" y="188"/>
                  </a:cubicBezTo>
                  <a:cubicBezTo>
                    <a:pt x="1" y="587"/>
                    <a:pt x="400" y="1147"/>
                    <a:pt x="853" y="1387"/>
                  </a:cubicBezTo>
                  <a:cubicBezTo>
                    <a:pt x="1139" y="1544"/>
                    <a:pt x="1569" y="1655"/>
                    <a:pt x="1980" y="1655"/>
                  </a:cubicBezTo>
                  <a:cubicBezTo>
                    <a:pt x="2338" y="1655"/>
                    <a:pt x="2682" y="1571"/>
                    <a:pt x="2905" y="1360"/>
                  </a:cubicBezTo>
                  <a:cubicBezTo>
                    <a:pt x="3385" y="907"/>
                    <a:pt x="3092" y="428"/>
                    <a:pt x="2532" y="214"/>
                  </a:cubicBezTo>
                  <a:cubicBezTo>
                    <a:pt x="2182" y="74"/>
                    <a:pt x="1767" y="1"/>
                    <a:pt x="1393" y="1"/>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8"/>
            <p:cNvSpPr/>
            <p:nvPr/>
          </p:nvSpPr>
          <p:spPr>
            <a:xfrm>
              <a:off x="3030365" y="1359782"/>
              <a:ext cx="151851" cy="53689"/>
            </a:xfrm>
            <a:custGeom>
              <a:avLst/>
              <a:gdLst/>
              <a:ahLst/>
              <a:cxnLst/>
              <a:rect l="l" t="t" r="r" b="b"/>
              <a:pathLst>
                <a:path w="3971" h="1404" extrusionOk="0">
                  <a:moveTo>
                    <a:pt x="2025" y="0"/>
                  </a:moveTo>
                  <a:cubicBezTo>
                    <a:pt x="1359" y="80"/>
                    <a:pt x="0" y="533"/>
                    <a:pt x="1146" y="1200"/>
                  </a:cubicBezTo>
                  <a:cubicBezTo>
                    <a:pt x="1432" y="1337"/>
                    <a:pt x="1742" y="1404"/>
                    <a:pt x="2053" y="1404"/>
                  </a:cubicBezTo>
                  <a:cubicBezTo>
                    <a:pt x="2408" y="1404"/>
                    <a:pt x="2765" y="1317"/>
                    <a:pt x="3091" y="1146"/>
                  </a:cubicBezTo>
                  <a:cubicBezTo>
                    <a:pt x="3970" y="480"/>
                    <a:pt x="2851" y="0"/>
                    <a:pt x="2158" y="0"/>
                  </a:cubicBezTo>
                  <a:close/>
                </a:path>
              </a:pathLst>
            </a:custGeom>
            <a:solidFill>
              <a:srgbClr val="ED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8"/>
            <p:cNvSpPr/>
            <p:nvPr/>
          </p:nvSpPr>
          <p:spPr>
            <a:xfrm>
              <a:off x="2358875" y="1754110"/>
              <a:ext cx="775431" cy="659181"/>
            </a:xfrm>
            <a:custGeom>
              <a:avLst/>
              <a:gdLst/>
              <a:ahLst/>
              <a:cxnLst/>
              <a:rect l="l" t="t" r="r" b="b"/>
              <a:pathLst>
                <a:path w="20278" h="17238" extrusionOk="0">
                  <a:moveTo>
                    <a:pt x="8900" y="0"/>
                  </a:moveTo>
                  <a:cubicBezTo>
                    <a:pt x="7355" y="320"/>
                    <a:pt x="5836" y="27"/>
                    <a:pt x="4344" y="986"/>
                  </a:cubicBezTo>
                  <a:cubicBezTo>
                    <a:pt x="2239" y="2319"/>
                    <a:pt x="1439" y="4717"/>
                    <a:pt x="0" y="6609"/>
                  </a:cubicBezTo>
                  <a:cubicBezTo>
                    <a:pt x="1120" y="7515"/>
                    <a:pt x="2239" y="8607"/>
                    <a:pt x="3491" y="9406"/>
                  </a:cubicBezTo>
                  <a:cubicBezTo>
                    <a:pt x="3944" y="8740"/>
                    <a:pt x="4450" y="8021"/>
                    <a:pt x="4877" y="7355"/>
                  </a:cubicBezTo>
                  <a:lnTo>
                    <a:pt x="4877" y="7355"/>
                  </a:lnTo>
                  <a:cubicBezTo>
                    <a:pt x="4983" y="8687"/>
                    <a:pt x="4663" y="15348"/>
                    <a:pt x="4264" y="17187"/>
                  </a:cubicBezTo>
                  <a:cubicBezTo>
                    <a:pt x="4504" y="17223"/>
                    <a:pt x="4721" y="17237"/>
                    <a:pt x="4924" y="17237"/>
                  </a:cubicBezTo>
                  <a:cubicBezTo>
                    <a:pt x="5623" y="17237"/>
                    <a:pt x="6174" y="17068"/>
                    <a:pt x="7062" y="17027"/>
                  </a:cubicBezTo>
                  <a:cubicBezTo>
                    <a:pt x="8506" y="17048"/>
                    <a:pt x="9966" y="17132"/>
                    <a:pt x="11417" y="17132"/>
                  </a:cubicBezTo>
                  <a:cubicBezTo>
                    <a:pt x="11841" y="17132"/>
                    <a:pt x="12263" y="17125"/>
                    <a:pt x="12684" y="17107"/>
                  </a:cubicBezTo>
                  <a:cubicBezTo>
                    <a:pt x="14096" y="17054"/>
                    <a:pt x="15482" y="17054"/>
                    <a:pt x="16814" y="16947"/>
                  </a:cubicBezTo>
                  <a:cubicBezTo>
                    <a:pt x="17001" y="15162"/>
                    <a:pt x="16361" y="8794"/>
                    <a:pt x="16414" y="7781"/>
                  </a:cubicBezTo>
                  <a:lnTo>
                    <a:pt x="16414" y="7781"/>
                  </a:lnTo>
                  <a:cubicBezTo>
                    <a:pt x="16734" y="8607"/>
                    <a:pt x="16707" y="9273"/>
                    <a:pt x="17027" y="9806"/>
                  </a:cubicBezTo>
                  <a:cubicBezTo>
                    <a:pt x="18413" y="9033"/>
                    <a:pt x="19185" y="8341"/>
                    <a:pt x="19878" y="7195"/>
                  </a:cubicBezTo>
                  <a:cubicBezTo>
                    <a:pt x="20278" y="6582"/>
                    <a:pt x="20278" y="6582"/>
                    <a:pt x="19825" y="5916"/>
                  </a:cubicBezTo>
                  <a:cubicBezTo>
                    <a:pt x="19425" y="5330"/>
                    <a:pt x="19132" y="4770"/>
                    <a:pt x="18733" y="4184"/>
                  </a:cubicBezTo>
                  <a:cubicBezTo>
                    <a:pt x="17347" y="1892"/>
                    <a:pt x="15855" y="667"/>
                    <a:pt x="13137" y="187"/>
                  </a:cubicBezTo>
                  <a:lnTo>
                    <a:pt x="13137" y="187"/>
                  </a:lnTo>
                  <a:cubicBezTo>
                    <a:pt x="13030" y="1439"/>
                    <a:pt x="13670" y="2638"/>
                    <a:pt x="12044" y="3038"/>
                  </a:cubicBezTo>
                  <a:cubicBezTo>
                    <a:pt x="11881" y="3069"/>
                    <a:pt x="11719" y="3085"/>
                    <a:pt x="11559" y="3085"/>
                  </a:cubicBezTo>
                  <a:cubicBezTo>
                    <a:pt x="10361" y="3085"/>
                    <a:pt x="9301" y="2235"/>
                    <a:pt x="9113" y="1013"/>
                  </a:cubicBezTo>
                  <a:lnTo>
                    <a:pt x="890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8"/>
            <p:cNvSpPr/>
            <p:nvPr/>
          </p:nvSpPr>
          <p:spPr>
            <a:xfrm>
              <a:off x="2607510" y="1740879"/>
              <a:ext cx="179346" cy="170168"/>
            </a:xfrm>
            <a:custGeom>
              <a:avLst/>
              <a:gdLst/>
              <a:ahLst/>
              <a:cxnLst/>
              <a:rect l="l" t="t" r="r" b="b"/>
              <a:pathLst>
                <a:path w="4690" h="4450" extrusionOk="0">
                  <a:moveTo>
                    <a:pt x="3038" y="0"/>
                  </a:moveTo>
                  <a:lnTo>
                    <a:pt x="3038" y="0"/>
                  </a:lnTo>
                  <a:cubicBezTo>
                    <a:pt x="1705" y="160"/>
                    <a:pt x="400" y="160"/>
                    <a:pt x="213" y="1785"/>
                  </a:cubicBezTo>
                  <a:cubicBezTo>
                    <a:pt x="0" y="3411"/>
                    <a:pt x="1652" y="3970"/>
                    <a:pt x="2851" y="4450"/>
                  </a:cubicBezTo>
                  <a:cubicBezTo>
                    <a:pt x="3198" y="3837"/>
                    <a:pt x="4104" y="3650"/>
                    <a:pt x="4690" y="3304"/>
                  </a:cubicBezTo>
                  <a:cubicBezTo>
                    <a:pt x="3944" y="2132"/>
                    <a:pt x="3357" y="1306"/>
                    <a:pt x="2931" y="53"/>
                  </a:cubicBezTo>
                  <a:lnTo>
                    <a:pt x="30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8"/>
            <p:cNvSpPr/>
            <p:nvPr/>
          </p:nvSpPr>
          <p:spPr>
            <a:xfrm>
              <a:off x="2784789" y="1740879"/>
              <a:ext cx="194642" cy="181372"/>
            </a:xfrm>
            <a:custGeom>
              <a:avLst/>
              <a:gdLst/>
              <a:ahLst/>
              <a:cxnLst/>
              <a:rect l="l" t="t" r="r" b="b"/>
              <a:pathLst>
                <a:path w="5090" h="4743" extrusionOk="0">
                  <a:moveTo>
                    <a:pt x="2319" y="0"/>
                  </a:moveTo>
                  <a:lnTo>
                    <a:pt x="1892" y="160"/>
                  </a:lnTo>
                  <a:cubicBezTo>
                    <a:pt x="1946" y="1412"/>
                    <a:pt x="1253" y="3038"/>
                    <a:pt x="0" y="3464"/>
                  </a:cubicBezTo>
                  <a:cubicBezTo>
                    <a:pt x="58" y="3455"/>
                    <a:pt x="117" y="3451"/>
                    <a:pt x="175" y="3451"/>
                  </a:cubicBezTo>
                  <a:cubicBezTo>
                    <a:pt x="1028" y="3451"/>
                    <a:pt x="1907" y="4319"/>
                    <a:pt x="2505" y="4743"/>
                  </a:cubicBezTo>
                  <a:cubicBezTo>
                    <a:pt x="3571" y="3091"/>
                    <a:pt x="5090" y="719"/>
                    <a:pt x="23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8"/>
            <p:cNvSpPr/>
            <p:nvPr/>
          </p:nvSpPr>
          <p:spPr>
            <a:xfrm>
              <a:off x="2506633" y="1742905"/>
              <a:ext cx="102942" cy="340336"/>
            </a:xfrm>
            <a:custGeom>
              <a:avLst/>
              <a:gdLst/>
              <a:ahLst/>
              <a:cxnLst/>
              <a:rect l="l" t="t" r="r" b="b"/>
              <a:pathLst>
                <a:path w="2692" h="8900" extrusionOk="0">
                  <a:moveTo>
                    <a:pt x="1972" y="0"/>
                  </a:moveTo>
                  <a:cubicBezTo>
                    <a:pt x="1386" y="80"/>
                    <a:pt x="799" y="54"/>
                    <a:pt x="533" y="533"/>
                  </a:cubicBezTo>
                  <a:cubicBezTo>
                    <a:pt x="0" y="1359"/>
                    <a:pt x="373" y="3065"/>
                    <a:pt x="480" y="3971"/>
                  </a:cubicBezTo>
                  <a:cubicBezTo>
                    <a:pt x="613" y="5569"/>
                    <a:pt x="773" y="7275"/>
                    <a:pt x="853" y="8900"/>
                  </a:cubicBezTo>
                  <a:cubicBezTo>
                    <a:pt x="2238" y="7754"/>
                    <a:pt x="2691" y="1519"/>
                    <a:pt x="2372" y="347"/>
                  </a:cubicBezTo>
                  <a:lnTo>
                    <a:pt x="19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8"/>
            <p:cNvSpPr/>
            <p:nvPr/>
          </p:nvSpPr>
          <p:spPr>
            <a:xfrm>
              <a:off x="2909604" y="1760878"/>
              <a:ext cx="127913" cy="333606"/>
            </a:xfrm>
            <a:custGeom>
              <a:avLst/>
              <a:gdLst/>
              <a:ahLst/>
              <a:cxnLst/>
              <a:rect l="l" t="t" r="r" b="b"/>
              <a:pathLst>
                <a:path w="3345" h="8724" extrusionOk="0">
                  <a:moveTo>
                    <a:pt x="1198" y="0"/>
                  </a:moveTo>
                  <a:cubicBezTo>
                    <a:pt x="1" y="0"/>
                    <a:pt x="1031" y="3152"/>
                    <a:pt x="1186" y="3927"/>
                  </a:cubicBezTo>
                  <a:cubicBezTo>
                    <a:pt x="1399" y="5606"/>
                    <a:pt x="1906" y="7178"/>
                    <a:pt x="2225" y="8723"/>
                  </a:cubicBezTo>
                  <a:cubicBezTo>
                    <a:pt x="2279" y="7098"/>
                    <a:pt x="2812" y="5579"/>
                    <a:pt x="2838" y="3980"/>
                  </a:cubicBezTo>
                  <a:cubicBezTo>
                    <a:pt x="2838" y="2648"/>
                    <a:pt x="3345" y="943"/>
                    <a:pt x="2066" y="37"/>
                  </a:cubicBezTo>
                  <a:lnTo>
                    <a:pt x="1320" y="10"/>
                  </a:lnTo>
                  <a:cubicBezTo>
                    <a:pt x="1277" y="3"/>
                    <a:pt x="1236" y="0"/>
                    <a:pt x="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8"/>
            <p:cNvSpPr/>
            <p:nvPr/>
          </p:nvSpPr>
          <p:spPr>
            <a:xfrm>
              <a:off x="3779252" y="128538"/>
              <a:ext cx="1585507" cy="2150656"/>
            </a:xfrm>
            <a:custGeom>
              <a:avLst/>
              <a:gdLst/>
              <a:ahLst/>
              <a:cxnLst/>
              <a:rect l="l" t="t" r="r" b="b"/>
              <a:pathLst>
                <a:path w="41462" h="56241" extrusionOk="0">
                  <a:moveTo>
                    <a:pt x="32455" y="1662"/>
                  </a:moveTo>
                  <a:cubicBezTo>
                    <a:pt x="34107" y="1662"/>
                    <a:pt x="36053" y="1796"/>
                    <a:pt x="37785" y="2835"/>
                  </a:cubicBezTo>
                  <a:cubicBezTo>
                    <a:pt x="39197" y="3687"/>
                    <a:pt x="39676" y="4833"/>
                    <a:pt x="39703" y="7418"/>
                  </a:cubicBezTo>
                  <a:cubicBezTo>
                    <a:pt x="39756" y="10482"/>
                    <a:pt x="39756" y="13573"/>
                    <a:pt x="39730" y="16584"/>
                  </a:cubicBezTo>
                  <a:lnTo>
                    <a:pt x="39730" y="21140"/>
                  </a:lnTo>
                  <a:lnTo>
                    <a:pt x="39730" y="30227"/>
                  </a:lnTo>
                  <a:lnTo>
                    <a:pt x="39730" y="48372"/>
                  </a:lnTo>
                  <a:cubicBezTo>
                    <a:pt x="39730" y="49811"/>
                    <a:pt x="39703" y="50957"/>
                    <a:pt x="39357" y="51810"/>
                  </a:cubicBezTo>
                  <a:cubicBezTo>
                    <a:pt x="39170" y="52263"/>
                    <a:pt x="38797" y="52902"/>
                    <a:pt x="37651" y="53622"/>
                  </a:cubicBezTo>
                  <a:cubicBezTo>
                    <a:pt x="36612" y="54288"/>
                    <a:pt x="35093" y="54581"/>
                    <a:pt x="32855" y="54581"/>
                  </a:cubicBezTo>
                  <a:cubicBezTo>
                    <a:pt x="31763" y="54581"/>
                    <a:pt x="30643" y="54501"/>
                    <a:pt x="29524" y="54421"/>
                  </a:cubicBezTo>
                  <a:cubicBezTo>
                    <a:pt x="28485" y="54368"/>
                    <a:pt x="27526" y="54288"/>
                    <a:pt x="26620" y="54288"/>
                  </a:cubicBezTo>
                  <a:lnTo>
                    <a:pt x="9860" y="54288"/>
                  </a:lnTo>
                  <a:cubicBezTo>
                    <a:pt x="9353" y="54288"/>
                    <a:pt x="8821" y="54314"/>
                    <a:pt x="8288" y="54341"/>
                  </a:cubicBezTo>
                  <a:cubicBezTo>
                    <a:pt x="7728" y="54368"/>
                    <a:pt x="7169" y="54394"/>
                    <a:pt x="6609" y="54394"/>
                  </a:cubicBezTo>
                  <a:cubicBezTo>
                    <a:pt x="5756" y="54394"/>
                    <a:pt x="4504" y="54341"/>
                    <a:pt x="3705" y="53862"/>
                  </a:cubicBezTo>
                  <a:cubicBezTo>
                    <a:pt x="1839" y="52742"/>
                    <a:pt x="1839" y="49705"/>
                    <a:pt x="1866" y="47280"/>
                  </a:cubicBezTo>
                  <a:lnTo>
                    <a:pt x="1866" y="7604"/>
                  </a:lnTo>
                  <a:lnTo>
                    <a:pt x="1866" y="6698"/>
                  </a:lnTo>
                  <a:lnTo>
                    <a:pt x="1866" y="4940"/>
                  </a:lnTo>
                  <a:cubicBezTo>
                    <a:pt x="1893" y="2968"/>
                    <a:pt x="4264" y="1822"/>
                    <a:pt x="5890" y="1796"/>
                  </a:cubicBezTo>
                  <a:cubicBezTo>
                    <a:pt x="6476" y="1796"/>
                    <a:pt x="7142" y="1769"/>
                    <a:pt x="7915" y="1769"/>
                  </a:cubicBezTo>
                  <a:lnTo>
                    <a:pt x="28032" y="1769"/>
                  </a:lnTo>
                  <a:cubicBezTo>
                    <a:pt x="28778" y="1769"/>
                    <a:pt x="29551" y="1742"/>
                    <a:pt x="30297" y="1716"/>
                  </a:cubicBezTo>
                  <a:cubicBezTo>
                    <a:pt x="31043" y="1689"/>
                    <a:pt x="31736" y="1662"/>
                    <a:pt x="32455" y="1662"/>
                  </a:cubicBezTo>
                  <a:close/>
                  <a:moveTo>
                    <a:pt x="32483" y="1"/>
                  </a:moveTo>
                  <a:cubicBezTo>
                    <a:pt x="31009" y="1"/>
                    <a:pt x="29516" y="117"/>
                    <a:pt x="28032" y="117"/>
                  </a:cubicBezTo>
                  <a:lnTo>
                    <a:pt x="11991" y="117"/>
                  </a:lnTo>
                  <a:cubicBezTo>
                    <a:pt x="10624" y="117"/>
                    <a:pt x="9256" y="93"/>
                    <a:pt x="7888" y="93"/>
                  </a:cubicBezTo>
                  <a:cubicBezTo>
                    <a:pt x="7204" y="93"/>
                    <a:pt x="6520" y="99"/>
                    <a:pt x="5836" y="117"/>
                  </a:cubicBezTo>
                  <a:cubicBezTo>
                    <a:pt x="3278" y="197"/>
                    <a:pt x="241" y="2035"/>
                    <a:pt x="214" y="4913"/>
                  </a:cubicBezTo>
                  <a:lnTo>
                    <a:pt x="214" y="7604"/>
                  </a:lnTo>
                  <a:lnTo>
                    <a:pt x="214" y="46720"/>
                  </a:lnTo>
                  <a:cubicBezTo>
                    <a:pt x="214" y="49572"/>
                    <a:pt x="1" y="53568"/>
                    <a:pt x="2879" y="55300"/>
                  </a:cubicBezTo>
                  <a:cubicBezTo>
                    <a:pt x="3923" y="55924"/>
                    <a:pt x="5259" y="56066"/>
                    <a:pt x="6608" y="56066"/>
                  </a:cubicBezTo>
                  <a:cubicBezTo>
                    <a:pt x="7738" y="56066"/>
                    <a:pt x="8876" y="55967"/>
                    <a:pt x="9860" y="55967"/>
                  </a:cubicBezTo>
                  <a:lnTo>
                    <a:pt x="26620" y="55967"/>
                  </a:lnTo>
                  <a:cubicBezTo>
                    <a:pt x="28425" y="55967"/>
                    <a:pt x="30686" y="56240"/>
                    <a:pt x="32888" y="56240"/>
                  </a:cubicBezTo>
                  <a:cubicBezTo>
                    <a:pt x="34977" y="56240"/>
                    <a:pt x="37014" y="55994"/>
                    <a:pt x="38557" y="55034"/>
                  </a:cubicBezTo>
                  <a:cubicBezTo>
                    <a:pt x="39810" y="54235"/>
                    <a:pt x="40502" y="53409"/>
                    <a:pt x="40902" y="52423"/>
                  </a:cubicBezTo>
                  <a:cubicBezTo>
                    <a:pt x="41355" y="51304"/>
                    <a:pt x="41382" y="49998"/>
                    <a:pt x="41382" y="48372"/>
                  </a:cubicBezTo>
                  <a:lnTo>
                    <a:pt x="41382"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8"/>
            <p:cNvSpPr/>
            <p:nvPr/>
          </p:nvSpPr>
          <p:spPr>
            <a:xfrm>
              <a:off x="5512468" y="128538"/>
              <a:ext cx="1585507" cy="2150656"/>
            </a:xfrm>
            <a:custGeom>
              <a:avLst/>
              <a:gdLst/>
              <a:ahLst/>
              <a:cxnLst/>
              <a:rect l="l" t="t" r="r" b="b"/>
              <a:pathLst>
                <a:path w="41462" h="56241" extrusionOk="0">
                  <a:moveTo>
                    <a:pt x="32455" y="1662"/>
                  </a:moveTo>
                  <a:cubicBezTo>
                    <a:pt x="34107" y="1662"/>
                    <a:pt x="36052" y="1796"/>
                    <a:pt x="37811" y="2835"/>
                  </a:cubicBezTo>
                  <a:cubicBezTo>
                    <a:pt x="39196" y="3687"/>
                    <a:pt x="39676" y="4833"/>
                    <a:pt x="39729" y="7418"/>
                  </a:cubicBezTo>
                  <a:cubicBezTo>
                    <a:pt x="39756" y="10482"/>
                    <a:pt x="39756" y="13573"/>
                    <a:pt x="39756" y="16584"/>
                  </a:cubicBezTo>
                  <a:lnTo>
                    <a:pt x="39729" y="16584"/>
                  </a:lnTo>
                  <a:lnTo>
                    <a:pt x="39729" y="21140"/>
                  </a:lnTo>
                  <a:lnTo>
                    <a:pt x="39729" y="30227"/>
                  </a:lnTo>
                  <a:lnTo>
                    <a:pt x="39729" y="48372"/>
                  </a:lnTo>
                  <a:cubicBezTo>
                    <a:pt x="39729" y="49811"/>
                    <a:pt x="39703" y="50957"/>
                    <a:pt x="39356" y="51810"/>
                  </a:cubicBezTo>
                  <a:cubicBezTo>
                    <a:pt x="39170" y="52263"/>
                    <a:pt x="38797" y="52902"/>
                    <a:pt x="37678" y="53622"/>
                  </a:cubicBezTo>
                  <a:cubicBezTo>
                    <a:pt x="36612" y="54288"/>
                    <a:pt x="35093" y="54581"/>
                    <a:pt x="32881" y="54581"/>
                  </a:cubicBezTo>
                  <a:cubicBezTo>
                    <a:pt x="31762" y="54581"/>
                    <a:pt x="30643" y="54501"/>
                    <a:pt x="29551" y="54421"/>
                  </a:cubicBezTo>
                  <a:cubicBezTo>
                    <a:pt x="28511" y="54368"/>
                    <a:pt x="27526" y="54288"/>
                    <a:pt x="26620" y="54288"/>
                  </a:cubicBezTo>
                  <a:lnTo>
                    <a:pt x="9859" y="54288"/>
                  </a:lnTo>
                  <a:cubicBezTo>
                    <a:pt x="9353" y="54288"/>
                    <a:pt x="8847" y="54314"/>
                    <a:pt x="8287" y="54341"/>
                  </a:cubicBezTo>
                  <a:cubicBezTo>
                    <a:pt x="7728" y="54368"/>
                    <a:pt x="7168" y="54394"/>
                    <a:pt x="6609" y="54394"/>
                  </a:cubicBezTo>
                  <a:cubicBezTo>
                    <a:pt x="5756" y="54394"/>
                    <a:pt x="4530" y="54341"/>
                    <a:pt x="3704" y="53862"/>
                  </a:cubicBezTo>
                  <a:cubicBezTo>
                    <a:pt x="1839" y="52742"/>
                    <a:pt x="1866" y="49705"/>
                    <a:pt x="1866" y="47280"/>
                  </a:cubicBezTo>
                  <a:lnTo>
                    <a:pt x="1866" y="7604"/>
                  </a:lnTo>
                  <a:lnTo>
                    <a:pt x="1866" y="6698"/>
                  </a:lnTo>
                  <a:lnTo>
                    <a:pt x="1866" y="4940"/>
                  </a:lnTo>
                  <a:cubicBezTo>
                    <a:pt x="1892" y="2968"/>
                    <a:pt x="4264" y="1822"/>
                    <a:pt x="5889" y="1796"/>
                  </a:cubicBezTo>
                  <a:cubicBezTo>
                    <a:pt x="6502" y="1796"/>
                    <a:pt x="7168" y="1769"/>
                    <a:pt x="7914" y="1769"/>
                  </a:cubicBezTo>
                  <a:lnTo>
                    <a:pt x="28032" y="1769"/>
                  </a:lnTo>
                  <a:cubicBezTo>
                    <a:pt x="28805" y="1769"/>
                    <a:pt x="29577" y="1742"/>
                    <a:pt x="30323" y="1716"/>
                  </a:cubicBezTo>
                  <a:cubicBezTo>
                    <a:pt x="31043" y="1689"/>
                    <a:pt x="31762" y="1662"/>
                    <a:pt x="32455" y="1662"/>
                  </a:cubicBezTo>
                  <a:close/>
                  <a:moveTo>
                    <a:pt x="32494" y="1"/>
                  </a:moveTo>
                  <a:cubicBezTo>
                    <a:pt x="31021" y="1"/>
                    <a:pt x="29526" y="117"/>
                    <a:pt x="28032" y="117"/>
                  </a:cubicBezTo>
                  <a:lnTo>
                    <a:pt x="12018" y="117"/>
                  </a:lnTo>
                  <a:cubicBezTo>
                    <a:pt x="10650" y="117"/>
                    <a:pt x="9282" y="93"/>
                    <a:pt x="7914" y="93"/>
                  </a:cubicBezTo>
                  <a:cubicBezTo>
                    <a:pt x="7230" y="93"/>
                    <a:pt x="6546" y="99"/>
                    <a:pt x="5862" y="117"/>
                  </a:cubicBezTo>
                  <a:cubicBezTo>
                    <a:pt x="3304" y="197"/>
                    <a:pt x="267" y="2035"/>
                    <a:pt x="214" y="4913"/>
                  </a:cubicBezTo>
                  <a:lnTo>
                    <a:pt x="214" y="7604"/>
                  </a:lnTo>
                  <a:lnTo>
                    <a:pt x="214" y="46720"/>
                  </a:lnTo>
                  <a:cubicBezTo>
                    <a:pt x="214" y="49572"/>
                    <a:pt x="0" y="53568"/>
                    <a:pt x="2878" y="55300"/>
                  </a:cubicBezTo>
                  <a:cubicBezTo>
                    <a:pt x="3937" y="55924"/>
                    <a:pt x="5280" y="56066"/>
                    <a:pt x="6632" y="56066"/>
                  </a:cubicBezTo>
                  <a:cubicBezTo>
                    <a:pt x="7764" y="56066"/>
                    <a:pt x="8902" y="55967"/>
                    <a:pt x="9886" y="55967"/>
                  </a:cubicBezTo>
                  <a:lnTo>
                    <a:pt x="26646" y="55967"/>
                  </a:lnTo>
                  <a:cubicBezTo>
                    <a:pt x="28451" y="55967"/>
                    <a:pt x="30712" y="56240"/>
                    <a:pt x="32911" y="56240"/>
                  </a:cubicBezTo>
                  <a:cubicBezTo>
                    <a:pt x="34996" y="56240"/>
                    <a:pt x="37026" y="55994"/>
                    <a:pt x="38557" y="55034"/>
                  </a:cubicBezTo>
                  <a:cubicBezTo>
                    <a:pt x="39809" y="54235"/>
                    <a:pt x="40502" y="53409"/>
                    <a:pt x="40902" y="52423"/>
                  </a:cubicBezTo>
                  <a:cubicBezTo>
                    <a:pt x="41355" y="51304"/>
                    <a:pt x="41408" y="49998"/>
                    <a:pt x="41408" y="48372"/>
                  </a:cubicBezTo>
                  <a:lnTo>
                    <a:pt x="41408" y="21140"/>
                  </a:lnTo>
                  <a:cubicBezTo>
                    <a:pt x="41408" y="16557"/>
                    <a:pt x="41461" y="12001"/>
                    <a:pt x="41408" y="7418"/>
                  </a:cubicBezTo>
                  <a:cubicBezTo>
                    <a:pt x="41355" y="4913"/>
                    <a:pt x="40955" y="2808"/>
                    <a:pt x="38663" y="1423"/>
                  </a:cubicBezTo>
                  <a:cubicBezTo>
                    <a:pt x="36697" y="242"/>
                    <a:pt x="34618" y="1"/>
                    <a:pt x="324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8"/>
            <p:cNvSpPr/>
            <p:nvPr/>
          </p:nvSpPr>
          <p:spPr>
            <a:xfrm>
              <a:off x="2006343" y="128538"/>
              <a:ext cx="1585469" cy="2150656"/>
            </a:xfrm>
            <a:custGeom>
              <a:avLst/>
              <a:gdLst/>
              <a:ahLst/>
              <a:cxnLst/>
              <a:rect l="l" t="t" r="r" b="b"/>
              <a:pathLst>
                <a:path w="41461" h="56241" extrusionOk="0">
                  <a:moveTo>
                    <a:pt x="32481" y="1662"/>
                  </a:moveTo>
                  <a:cubicBezTo>
                    <a:pt x="34133" y="1662"/>
                    <a:pt x="36078" y="1796"/>
                    <a:pt x="37837" y="2835"/>
                  </a:cubicBezTo>
                  <a:cubicBezTo>
                    <a:pt x="39223" y="3687"/>
                    <a:pt x="39702" y="4833"/>
                    <a:pt x="39756" y="7418"/>
                  </a:cubicBezTo>
                  <a:cubicBezTo>
                    <a:pt x="39782" y="10482"/>
                    <a:pt x="39756" y="13573"/>
                    <a:pt x="39756" y="16584"/>
                  </a:cubicBezTo>
                  <a:lnTo>
                    <a:pt x="39729" y="16584"/>
                  </a:lnTo>
                  <a:lnTo>
                    <a:pt x="39729" y="21140"/>
                  </a:lnTo>
                  <a:lnTo>
                    <a:pt x="39729" y="30227"/>
                  </a:lnTo>
                  <a:lnTo>
                    <a:pt x="39729" y="48372"/>
                  </a:lnTo>
                  <a:cubicBezTo>
                    <a:pt x="39729" y="49811"/>
                    <a:pt x="39702" y="50957"/>
                    <a:pt x="39356" y="51810"/>
                  </a:cubicBezTo>
                  <a:cubicBezTo>
                    <a:pt x="39169" y="52263"/>
                    <a:pt x="38823" y="52902"/>
                    <a:pt x="37677" y="53622"/>
                  </a:cubicBezTo>
                  <a:cubicBezTo>
                    <a:pt x="36638" y="54288"/>
                    <a:pt x="35093" y="54581"/>
                    <a:pt x="32881" y="54581"/>
                  </a:cubicBezTo>
                  <a:cubicBezTo>
                    <a:pt x="31789" y="54581"/>
                    <a:pt x="30643" y="54501"/>
                    <a:pt x="29550" y="54421"/>
                  </a:cubicBezTo>
                  <a:cubicBezTo>
                    <a:pt x="28511" y="54368"/>
                    <a:pt x="27525" y="54288"/>
                    <a:pt x="26619" y="54288"/>
                  </a:cubicBezTo>
                  <a:lnTo>
                    <a:pt x="9886" y="54288"/>
                  </a:lnTo>
                  <a:cubicBezTo>
                    <a:pt x="9379" y="54288"/>
                    <a:pt x="8846" y="54314"/>
                    <a:pt x="8314" y="54341"/>
                  </a:cubicBezTo>
                  <a:cubicBezTo>
                    <a:pt x="7754" y="54368"/>
                    <a:pt x="7194" y="54394"/>
                    <a:pt x="6635" y="54394"/>
                  </a:cubicBezTo>
                  <a:cubicBezTo>
                    <a:pt x="5782" y="54394"/>
                    <a:pt x="4530" y="54341"/>
                    <a:pt x="3730" y="53862"/>
                  </a:cubicBezTo>
                  <a:cubicBezTo>
                    <a:pt x="1865" y="52742"/>
                    <a:pt x="1892" y="49731"/>
                    <a:pt x="1892" y="47307"/>
                  </a:cubicBezTo>
                  <a:lnTo>
                    <a:pt x="1892" y="7604"/>
                  </a:lnTo>
                  <a:lnTo>
                    <a:pt x="1892" y="6698"/>
                  </a:lnTo>
                  <a:lnTo>
                    <a:pt x="1892" y="4940"/>
                  </a:lnTo>
                  <a:cubicBezTo>
                    <a:pt x="1919" y="2968"/>
                    <a:pt x="4290" y="1822"/>
                    <a:pt x="5915" y="1796"/>
                  </a:cubicBezTo>
                  <a:cubicBezTo>
                    <a:pt x="6528" y="1796"/>
                    <a:pt x="7194" y="1769"/>
                    <a:pt x="7940" y="1769"/>
                  </a:cubicBezTo>
                  <a:lnTo>
                    <a:pt x="28058" y="1769"/>
                  </a:lnTo>
                  <a:cubicBezTo>
                    <a:pt x="28831" y="1769"/>
                    <a:pt x="29604" y="1742"/>
                    <a:pt x="30323" y="1716"/>
                  </a:cubicBezTo>
                  <a:cubicBezTo>
                    <a:pt x="31069" y="1689"/>
                    <a:pt x="31789" y="1662"/>
                    <a:pt x="32481" y="1662"/>
                  </a:cubicBezTo>
                  <a:close/>
                  <a:moveTo>
                    <a:pt x="32509" y="1"/>
                  </a:moveTo>
                  <a:cubicBezTo>
                    <a:pt x="31035" y="1"/>
                    <a:pt x="29542" y="117"/>
                    <a:pt x="28058" y="117"/>
                  </a:cubicBezTo>
                  <a:lnTo>
                    <a:pt x="12017" y="117"/>
                  </a:lnTo>
                  <a:cubicBezTo>
                    <a:pt x="10649" y="117"/>
                    <a:pt x="9282" y="93"/>
                    <a:pt x="7914" y="93"/>
                  </a:cubicBezTo>
                  <a:cubicBezTo>
                    <a:pt x="7230" y="93"/>
                    <a:pt x="6546" y="99"/>
                    <a:pt x="5862" y="117"/>
                  </a:cubicBezTo>
                  <a:cubicBezTo>
                    <a:pt x="3304" y="197"/>
                    <a:pt x="266" y="2035"/>
                    <a:pt x="213" y="4913"/>
                  </a:cubicBezTo>
                  <a:lnTo>
                    <a:pt x="213" y="7604"/>
                  </a:lnTo>
                  <a:lnTo>
                    <a:pt x="213" y="46720"/>
                  </a:lnTo>
                  <a:cubicBezTo>
                    <a:pt x="213" y="49572"/>
                    <a:pt x="0" y="53568"/>
                    <a:pt x="2878" y="55300"/>
                  </a:cubicBezTo>
                  <a:cubicBezTo>
                    <a:pt x="3937" y="55924"/>
                    <a:pt x="5279" y="56066"/>
                    <a:pt x="6632" y="56066"/>
                  </a:cubicBezTo>
                  <a:cubicBezTo>
                    <a:pt x="7764" y="56066"/>
                    <a:pt x="8902" y="55967"/>
                    <a:pt x="9886" y="55967"/>
                  </a:cubicBezTo>
                  <a:lnTo>
                    <a:pt x="26646" y="55967"/>
                  </a:lnTo>
                  <a:cubicBezTo>
                    <a:pt x="28451" y="55967"/>
                    <a:pt x="30712" y="56240"/>
                    <a:pt x="32910" y="56240"/>
                  </a:cubicBezTo>
                  <a:cubicBezTo>
                    <a:pt x="34996" y="56240"/>
                    <a:pt x="37026" y="55994"/>
                    <a:pt x="38557" y="55034"/>
                  </a:cubicBezTo>
                  <a:cubicBezTo>
                    <a:pt x="39809" y="54235"/>
                    <a:pt x="40528" y="53409"/>
                    <a:pt x="40901" y="52423"/>
                  </a:cubicBezTo>
                  <a:cubicBezTo>
                    <a:pt x="41354" y="51304"/>
                    <a:pt x="41408" y="49998"/>
                    <a:pt x="41408" y="48372"/>
                  </a:cubicBezTo>
                  <a:lnTo>
                    <a:pt x="41408" y="21140"/>
                  </a:lnTo>
                  <a:cubicBezTo>
                    <a:pt x="41408" y="16557"/>
                    <a:pt x="41461" y="12001"/>
                    <a:pt x="41408" y="7418"/>
                  </a:cubicBezTo>
                  <a:cubicBezTo>
                    <a:pt x="41354" y="4913"/>
                    <a:pt x="40955" y="2808"/>
                    <a:pt x="38690" y="1423"/>
                  </a:cubicBezTo>
                  <a:cubicBezTo>
                    <a:pt x="36723" y="242"/>
                    <a:pt x="34635" y="1"/>
                    <a:pt x="325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8"/>
            <p:cNvSpPr/>
            <p:nvPr/>
          </p:nvSpPr>
          <p:spPr>
            <a:xfrm>
              <a:off x="249328" y="145597"/>
              <a:ext cx="1534571" cy="2129624"/>
            </a:xfrm>
            <a:custGeom>
              <a:avLst/>
              <a:gdLst/>
              <a:ahLst/>
              <a:cxnLst/>
              <a:rect l="l" t="t" r="r" b="b"/>
              <a:pathLst>
                <a:path w="40130" h="55691" extrusionOk="0">
                  <a:moveTo>
                    <a:pt x="39570" y="51267"/>
                  </a:moveTo>
                  <a:cubicBezTo>
                    <a:pt x="39197" y="52226"/>
                    <a:pt x="38504" y="53026"/>
                    <a:pt x="37305" y="53772"/>
                  </a:cubicBezTo>
                  <a:cubicBezTo>
                    <a:pt x="34241" y="55690"/>
                    <a:pt x="29178" y="54704"/>
                    <a:pt x="25767" y="54704"/>
                  </a:cubicBezTo>
                  <a:lnTo>
                    <a:pt x="9540" y="54704"/>
                  </a:lnTo>
                  <a:cubicBezTo>
                    <a:pt x="7462" y="54704"/>
                    <a:pt x="4664" y="55157"/>
                    <a:pt x="2772" y="54038"/>
                  </a:cubicBezTo>
                  <a:cubicBezTo>
                    <a:pt x="1" y="52359"/>
                    <a:pt x="214" y="48496"/>
                    <a:pt x="214" y="45725"/>
                  </a:cubicBezTo>
                  <a:lnTo>
                    <a:pt x="214" y="7888"/>
                  </a:lnTo>
                  <a:lnTo>
                    <a:pt x="214" y="5276"/>
                  </a:lnTo>
                  <a:cubicBezTo>
                    <a:pt x="241" y="2505"/>
                    <a:pt x="3198" y="720"/>
                    <a:pt x="5677" y="667"/>
                  </a:cubicBezTo>
                  <a:cubicBezTo>
                    <a:pt x="7648" y="613"/>
                    <a:pt x="9647" y="667"/>
                    <a:pt x="11619" y="667"/>
                  </a:cubicBezTo>
                  <a:lnTo>
                    <a:pt x="27126" y="667"/>
                  </a:lnTo>
                  <a:cubicBezTo>
                    <a:pt x="30644" y="667"/>
                    <a:pt x="34188" y="0"/>
                    <a:pt x="37412" y="1919"/>
                  </a:cubicBezTo>
                  <a:cubicBezTo>
                    <a:pt x="39623" y="3251"/>
                    <a:pt x="40023" y="5276"/>
                    <a:pt x="40050" y="7728"/>
                  </a:cubicBezTo>
                  <a:cubicBezTo>
                    <a:pt x="40130" y="12151"/>
                    <a:pt x="40050" y="16574"/>
                    <a:pt x="40050" y="20997"/>
                  </a:cubicBezTo>
                  <a:lnTo>
                    <a:pt x="40050" y="47350"/>
                  </a:lnTo>
                  <a:cubicBezTo>
                    <a:pt x="40050" y="48922"/>
                    <a:pt x="40023" y="50201"/>
                    <a:pt x="39570" y="512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8"/>
            <p:cNvSpPr/>
            <p:nvPr/>
          </p:nvSpPr>
          <p:spPr>
            <a:xfrm>
              <a:off x="2190750" y="2266950"/>
              <a:ext cx="5048400" cy="36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8"/>
            <p:cNvSpPr/>
            <p:nvPr/>
          </p:nvSpPr>
          <p:spPr>
            <a:xfrm>
              <a:off x="223186" y="128538"/>
              <a:ext cx="1585507" cy="2150656"/>
            </a:xfrm>
            <a:custGeom>
              <a:avLst/>
              <a:gdLst/>
              <a:ahLst/>
              <a:cxnLst/>
              <a:rect l="l" t="t" r="r" b="b"/>
              <a:pathLst>
                <a:path w="41462" h="56241" extrusionOk="0">
                  <a:moveTo>
                    <a:pt x="32455" y="1662"/>
                  </a:moveTo>
                  <a:cubicBezTo>
                    <a:pt x="34107" y="1662"/>
                    <a:pt x="36053" y="1796"/>
                    <a:pt x="37811" y="2835"/>
                  </a:cubicBezTo>
                  <a:cubicBezTo>
                    <a:pt x="39197" y="3687"/>
                    <a:pt x="39676" y="4833"/>
                    <a:pt x="39730" y="7418"/>
                  </a:cubicBezTo>
                  <a:cubicBezTo>
                    <a:pt x="39783" y="10482"/>
                    <a:pt x="39756" y="13573"/>
                    <a:pt x="39730" y="16584"/>
                  </a:cubicBezTo>
                  <a:lnTo>
                    <a:pt x="39730" y="21140"/>
                  </a:lnTo>
                  <a:lnTo>
                    <a:pt x="39730" y="30227"/>
                  </a:lnTo>
                  <a:lnTo>
                    <a:pt x="39730" y="48372"/>
                  </a:lnTo>
                  <a:cubicBezTo>
                    <a:pt x="39730" y="49811"/>
                    <a:pt x="39703" y="50957"/>
                    <a:pt x="39357" y="51810"/>
                  </a:cubicBezTo>
                  <a:cubicBezTo>
                    <a:pt x="39144" y="52263"/>
                    <a:pt x="38797" y="52902"/>
                    <a:pt x="37651" y="53622"/>
                  </a:cubicBezTo>
                  <a:cubicBezTo>
                    <a:pt x="36612" y="54288"/>
                    <a:pt x="35093" y="54581"/>
                    <a:pt x="32855" y="54581"/>
                  </a:cubicBezTo>
                  <a:cubicBezTo>
                    <a:pt x="31763" y="54581"/>
                    <a:pt x="30644" y="54501"/>
                    <a:pt x="29524" y="54421"/>
                  </a:cubicBezTo>
                  <a:cubicBezTo>
                    <a:pt x="28485" y="54368"/>
                    <a:pt x="27526" y="54288"/>
                    <a:pt x="26620" y="54288"/>
                  </a:cubicBezTo>
                  <a:lnTo>
                    <a:pt x="9860" y="54288"/>
                  </a:lnTo>
                  <a:cubicBezTo>
                    <a:pt x="9353" y="54288"/>
                    <a:pt x="8821" y="54314"/>
                    <a:pt x="8288" y="54341"/>
                  </a:cubicBezTo>
                  <a:cubicBezTo>
                    <a:pt x="7728" y="54368"/>
                    <a:pt x="7169" y="54394"/>
                    <a:pt x="6609" y="54394"/>
                  </a:cubicBezTo>
                  <a:cubicBezTo>
                    <a:pt x="5756" y="54394"/>
                    <a:pt x="4504" y="54341"/>
                    <a:pt x="3705" y="53862"/>
                  </a:cubicBezTo>
                  <a:cubicBezTo>
                    <a:pt x="1839" y="52742"/>
                    <a:pt x="1839" y="49705"/>
                    <a:pt x="1866" y="47280"/>
                  </a:cubicBezTo>
                  <a:lnTo>
                    <a:pt x="1866" y="7604"/>
                  </a:lnTo>
                  <a:lnTo>
                    <a:pt x="1866" y="6698"/>
                  </a:lnTo>
                  <a:lnTo>
                    <a:pt x="1866" y="4940"/>
                  </a:lnTo>
                  <a:cubicBezTo>
                    <a:pt x="1893" y="2968"/>
                    <a:pt x="4264" y="1822"/>
                    <a:pt x="5890" y="1796"/>
                  </a:cubicBezTo>
                  <a:cubicBezTo>
                    <a:pt x="6502" y="1796"/>
                    <a:pt x="7142" y="1769"/>
                    <a:pt x="7915" y="1769"/>
                  </a:cubicBezTo>
                  <a:lnTo>
                    <a:pt x="28032" y="1769"/>
                  </a:lnTo>
                  <a:cubicBezTo>
                    <a:pt x="28805" y="1769"/>
                    <a:pt x="29578" y="1742"/>
                    <a:pt x="30297" y="1716"/>
                  </a:cubicBezTo>
                  <a:cubicBezTo>
                    <a:pt x="31043" y="1689"/>
                    <a:pt x="31763" y="1662"/>
                    <a:pt x="32455" y="1662"/>
                  </a:cubicBezTo>
                  <a:close/>
                  <a:moveTo>
                    <a:pt x="32483" y="1"/>
                  </a:moveTo>
                  <a:cubicBezTo>
                    <a:pt x="31009" y="1"/>
                    <a:pt x="29516" y="117"/>
                    <a:pt x="28032" y="117"/>
                  </a:cubicBezTo>
                  <a:lnTo>
                    <a:pt x="11991" y="117"/>
                  </a:lnTo>
                  <a:cubicBezTo>
                    <a:pt x="10641" y="117"/>
                    <a:pt x="9268" y="93"/>
                    <a:pt x="7894" y="93"/>
                  </a:cubicBezTo>
                  <a:cubicBezTo>
                    <a:pt x="7207" y="93"/>
                    <a:pt x="6520" y="99"/>
                    <a:pt x="5836" y="117"/>
                  </a:cubicBezTo>
                  <a:cubicBezTo>
                    <a:pt x="3278" y="197"/>
                    <a:pt x="241" y="2035"/>
                    <a:pt x="214" y="4913"/>
                  </a:cubicBezTo>
                  <a:lnTo>
                    <a:pt x="214" y="7604"/>
                  </a:lnTo>
                  <a:lnTo>
                    <a:pt x="214" y="46720"/>
                  </a:lnTo>
                  <a:cubicBezTo>
                    <a:pt x="214" y="49572"/>
                    <a:pt x="1" y="53568"/>
                    <a:pt x="2879" y="55300"/>
                  </a:cubicBezTo>
                  <a:cubicBezTo>
                    <a:pt x="3923" y="55924"/>
                    <a:pt x="5259" y="56066"/>
                    <a:pt x="6608" y="56066"/>
                  </a:cubicBezTo>
                  <a:cubicBezTo>
                    <a:pt x="7738" y="56066"/>
                    <a:pt x="8876" y="55967"/>
                    <a:pt x="9860" y="55967"/>
                  </a:cubicBezTo>
                  <a:lnTo>
                    <a:pt x="26620" y="55967"/>
                  </a:lnTo>
                  <a:cubicBezTo>
                    <a:pt x="28425" y="55967"/>
                    <a:pt x="30686" y="56240"/>
                    <a:pt x="32884" y="56240"/>
                  </a:cubicBezTo>
                  <a:cubicBezTo>
                    <a:pt x="34970" y="56240"/>
                    <a:pt x="37000" y="55994"/>
                    <a:pt x="38531" y="55034"/>
                  </a:cubicBezTo>
                  <a:cubicBezTo>
                    <a:pt x="39783" y="54235"/>
                    <a:pt x="40502" y="53409"/>
                    <a:pt x="40876" y="52423"/>
                  </a:cubicBezTo>
                  <a:cubicBezTo>
                    <a:pt x="41355" y="51304"/>
                    <a:pt x="41382" y="49998"/>
                    <a:pt x="41382" y="48372"/>
                  </a:cubicBezTo>
                  <a:lnTo>
                    <a:pt x="41382" y="21140"/>
                  </a:lnTo>
                  <a:cubicBezTo>
                    <a:pt x="41382" y="16557"/>
                    <a:pt x="41462" y="12001"/>
                    <a:pt x="41382" y="7418"/>
                  </a:cubicBezTo>
                  <a:cubicBezTo>
                    <a:pt x="41355" y="4913"/>
                    <a:pt x="40955" y="2808"/>
                    <a:pt x="38664" y="1423"/>
                  </a:cubicBezTo>
                  <a:cubicBezTo>
                    <a:pt x="36697" y="242"/>
                    <a:pt x="34609" y="1"/>
                    <a:pt x="32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7" name="Google Shape;267;p8"/>
          <p:cNvSpPr txBox="1">
            <a:spLocks noGrp="1"/>
          </p:cNvSpPr>
          <p:nvPr>
            <p:ph type="title"/>
          </p:nvPr>
        </p:nvSpPr>
        <p:spPr>
          <a:xfrm>
            <a:off x="966800" y="3545133"/>
            <a:ext cx="10290000" cy="1723200"/>
          </a:xfrm>
          <a:prstGeom prst="rect">
            <a:avLst/>
          </a:prstGeom>
        </p:spPr>
        <p:txBody>
          <a:bodyPr spcFirstLastPara="1" wrap="square" lIns="91425" tIns="91425" rIns="91425" bIns="91425" anchor="ctr" anchorCtr="0">
            <a:normAutofit/>
          </a:bodyPr>
          <a:lstStyle>
            <a:lvl1pPr lvl="0" algn="ctr">
              <a:spcBef>
                <a:spcPts val="0"/>
              </a:spcBef>
              <a:spcAft>
                <a:spcPts val="0"/>
              </a:spcAft>
              <a:buClr>
                <a:srgbClr val="FFFFFF"/>
              </a:buClr>
              <a:buSzPts val="4800"/>
              <a:buNone/>
              <a:defRPr sz="10666">
                <a:solidFill>
                  <a:srgbClr val="FFFFFF"/>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180166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715269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68"/>
        <p:cNvGrpSpPr/>
        <p:nvPr/>
      </p:nvGrpSpPr>
      <p:grpSpPr>
        <a:xfrm>
          <a:off x="0" y="0"/>
          <a:ext cx="0" cy="0"/>
          <a:chOff x="0" y="0"/>
          <a:chExt cx="0" cy="0"/>
        </a:xfrm>
      </p:grpSpPr>
      <p:grpSp>
        <p:nvGrpSpPr>
          <p:cNvPr id="269" name="Google Shape;269;p9"/>
          <p:cNvGrpSpPr/>
          <p:nvPr/>
        </p:nvGrpSpPr>
        <p:grpSpPr>
          <a:xfrm flipH="1">
            <a:off x="-1193827" y="246537"/>
            <a:ext cx="14185896" cy="7259767"/>
            <a:chOff x="-1180550" y="-1807169"/>
            <a:chExt cx="11966507" cy="6123974"/>
          </a:xfrm>
        </p:grpSpPr>
        <p:sp>
          <p:nvSpPr>
            <p:cNvPr id="270" name="Google Shape;270;p9"/>
            <p:cNvSpPr/>
            <p:nvPr/>
          </p:nvSpPr>
          <p:spPr>
            <a:xfrm>
              <a:off x="1966747" y="-11263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9"/>
            <p:cNvSpPr/>
            <p:nvPr/>
          </p:nvSpPr>
          <p:spPr>
            <a:xfrm>
              <a:off x="9112243" y="-32864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9"/>
            <p:cNvSpPr/>
            <p:nvPr/>
          </p:nvSpPr>
          <p:spPr>
            <a:xfrm>
              <a:off x="5825182" y="-180716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9"/>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9"/>
            <p:cNvSpPr/>
            <p:nvPr/>
          </p:nvSpPr>
          <p:spPr>
            <a:xfrm>
              <a:off x="-376905" y="-1533167"/>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9"/>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9"/>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9"/>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9"/>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9"/>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9"/>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9"/>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9"/>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9"/>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9"/>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9"/>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9"/>
          <p:cNvSpPr txBox="1">
            <a:spLocks noGrp="1"/>
          </p:cNvSpPr>
          <p:nvPr>
            <p:ph type="title"/>
          </p:nvPr>
        </p:nvSpPr>
        <p:spPr>
          <a:xfrm>
            <a:off x="6362776" y="1620333"/>
            <a:ext cx="3430800" cy="189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7920">
                <a:solidFill>
                  <a:srgbClr val="FFFFFF"/>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87" name="Google Shape;287;p9"/>
          <p:cNvSpPr txBox="1">
            <a:spLocks noGrp="1"/>
          </p:cNvSpPr>
          <p:nvPr>
            <p:ph type="title" idx="2" hasCustomPrompt="1"/>
          </p:nvPr>
        </p:nvSpPr>
        <p:spPr>
          <a:xfrm>
            <a:off x="1886976" y="2481600"/>
            <a:ext cx="2527200" cy="1894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6000"/>
              <a:buNone/>
              <a:defRPr sz="12000">
                <a:solidFill>
                  <a:srgbClr val="FFFFFF"/>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88" name="Google Shape;288;p9"/>
          <p:cNvSpPr txBox="1">
            <a:spLocks noGrp="1"/>
          </p:cNvSpPr>
          <p:nvPr>
            <p:ph type="subTitle" idx="1"/>
          </p:nvPr>
        </p:nvSpPr>
        <p:spPr>
          <a:xfrm>
            <a:off x="6173176" y="4669133"/>
            <a:ext cx="3810000" cy="918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400">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3116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9"/>
        <p:cNvGrpSpPr/>
        <p:nvPr/>
      </p:nvGrpSpPr>
      <p:grpSpPr>
        <a:xfrm>
          <a:off x="0" y="0"/>
          <a:ext cx="0" cy="0"/>
          <a:chOff x="0" y="0"/>
          <a:chExt cx="0" cy="0"/>
        </a:xfrm>
      </p:grpSpPr>
      <p:sp>
        <p:nvSpPr>
          <p:cNvPr id="290" name="Google Shape;290;p10"/>
          <p:cNvSpPr txBox="1">
            <a:spLocks noGrp="1"/>
          </p:cNvSpPr>
          <p:nvPr>
            <p:ph type="title"/>
          </p:nvPr>
        </p:nvSpPr>
        <p:spPr>
          <a:xfrm>
            <a:off x="6311900" y="719333"/>
            <a:ext cx="4388800" cy="5224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4200"/>
              <a:buNone/>
              <a:defRPr sz="8266">
                <a:solidFill>
                  <a:srgbClr val="E15561"/>
                </a:solidFill>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991567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91"/>
        <p:cNvGrpSpPr/>
        <p:nvPr/>
      </p:nvGrpSpPr>
      <p:grpSpPr>
        <a:xfrm>
          <a:off x="0" y="0"/>
          <a:ext cx="0" cy="0"/>
          <a:chOff x="0" y="0"/>
          <a:chExt cx="0" cy="0"/>
        </a:xfrm>
      </p:grpSpPr>
      <p:sp>
        <p:nvSpPr>
          <p:cNvPr id="292" name="Google Shape;292;p11"/>
          <p:cNvSpPr txBox="1">
            <a:spLocks noGrp="1"/>
          </p:cNvSpPr>
          <p:nvPr>
            <p:ph type="title" hasCustomPrompt="1"/>
          </p:nvPr>
        </p:nvSpPr>
        <p:spPr>
          <a:xfrm>
            <a:off x="3740000" y="1678033"/>
            <a:ext cx="75012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20000">
                <a:solidFill>
                  <a:schemeClr val="accent4"/>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93" name="Google Shape;293;p11"/>
          <p:cNvSpPr txBox="1">
            <a:spLocks noGrp="1"/>
          </p:cNvSpPr>
          <p:nvPr>
            <p:ph type="subTitle" idx="1"/>
          </p:nvPr>
        </p:nvSpPr>
        <p:spPr>
          <a:xfrm>
            <a:off x="4525600" y="4143833"/>
            <a:ext cx="5930000" cy="1646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94" name="Google Shape;294;p11"/>
          <p:cNvSpPr/>
          <p:nvPr/>
        </p:nvSpPr>
        <p:spPr>
          <a:xfrm>
            <a:off x="5814139" y="-436629"/>
            <a:ext cx="1984104" cy="945601"/>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1"/>
          <p:cNvSpPr/>
          <p:nvPr/>
        </p:nvSpPr>
        <p:spPr>
          <a:xfrm>
            <a:off x="10572836" y="637445"/>
            <a:ext cx="1984104" cy="945601"/>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1"/>
          <p:cNvSpPr/>
          <p:nvPr/>
        </p:nvSpPr>
        <p:spPr>
          <a:xfrm>
            <a:off x="603905" y="23735"/>
            <a:ext cx="1521288" cy="657853"/>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875572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7"/>
        <p:cNvGrpSpPr/>
        <p:nvPr/>
      </p:nvGrpSpPr>
      <p:grpSpPr>
        <a:xfrm>
          <a:off x="0" y="0"/>
          <a:ext cx="0" cy="0"/>
          <a:chOff x="0" y="0"/>
          <a:chExt cx="0" cy="0"/>
        </a:xfrm>
      </p:grpSpPr>
    </p:spTree>
    <p:extLst>
      <p:ext uri="{BB962C8B-B14F-4D97-AF65-F5344CB8AC3E}">
        <p14:creationId xmlns:p14="http://schemas.microsoft.com/office/powerpoint/2010/main" val="1278068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98"/>
        <p:cNvGrpSpPr/>
        <p:nvPr/>
      </p:nvGrpSpPr>
      <p:grpSpPr>
        <a:xfrm>
          <a:off x="0" y="0"/>
          <a:ext cx="0" cy="0"/>
          <a:chOff x="0" y="0"/>
          <a:chExt cx="0" cy="0"/>
        </a:xfrm>
      </p:grpSpPr>
      <p:sp>
        <p:nvSpPr>
          <p:cNvPr id="299" name="Google Shape;299;p13"/>
          <p:cNvSpPr txBox="1">
            <a:spLocks noGrp="1"/>
          </p:cNvSpPr>
          <p:nvPr>
            <p:ph type="title"/>
          </p:nvPr>
        </p:nvSpPr>
        <p:spPr>
          <a:xfrm>
            <a:off x="5381767" y="1933336"/>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lt1"/>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0" name="Google Shape;300;p13"/>
          <p:cNvSpPr txBox="1">
            <a:spLocks noGrp="1"/>
          </p:cNvSpPr>
          <p:nvPr>
            <p:ph type="title" idx="2" hasCustomPrompt="1"/>
          </p:nvPr>
        </p:nvSpPr>
        <p:spPr>
          <a:xfrm>
            <a:off x="5897967" y="920236"/>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1" name="Google Shape;301;p13"/>
          <p:cNvSpPr txBox="1">
            <a:spLocks noGrp="1"/>
          </p:cNvSpPr>
          <p:nvPr>
            <p:ph type="subTitle" idx="1"/>
          </p:nvPr>
        </p:nvSpPr>
        <p:spPr>
          <a:xfrm>
            <a:off x="5057567" y="2471900"/>
            <a:ext cx="29212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2" name="Google Shape;302;p13"/>
          <p:cNvSpPr txBox="1">
            <a:spLocks noGrp="1"/>
          </p:cNvSpPr>
          <p:nvPr>
            <p:ph type="title" idx="3"/>
          </p:nvPr>
        </p:nvSpPr>
        <p:spPr>
          <a:xfrm>
            <a:off x="8508867" y="1933336"/>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accent4"/>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3" name="Google Shape;303;p13"/>
          <p:cNvSpPr txBox="1">
            <a:spLocks noGrp="1"/>
          </p:cNvSpPr>
          <p:nvPr>
            <p:ph type="title" idx="4" hasCustomPrompt="1"/>
          </p:nvPr>
        </p:nvSpPr>
        <p:spPr>
          <a:xfrm>
            <a:off x="9025067" y="1021836"/>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accent4"/>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4" name="Google Shape;304;p13"/>
          <p:cNvSpPr txBox="1">
            <a:spLocks noGrp="1"/>
          </p:cNvSpPr>
          <p:nvPr>
            <p:ph type="subTitle" idx="5"/>
          </p:nvPr>
        </p:nvSpPr>
        <p:spPr>
          <a:xfrm>
            <a:off x="8182267" y="2471884"/>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5" name="Google Shape;305;p13"/>
          <p:cNvSpPr txBox="1">
            <a:spLocks noGrp="1"/>
          </p:cNvSpPr>
          <p:nvPr>
            <p:ph type="title" idx="6"/>
          </p:nvPr>
        </p:nvSpPr>
        <p:spPr>
          <a:xfrm>
            <a:off x="5381767" y="4701088"/>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lt2"/>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6" name="Google Shape;306;p13"/>
          <p:cNvSpPr txBox="1">
            <a:spLocks noGrp="1"/>
          </p:cNvSpPr>
          <p:nvPr>
            <p:ph type="title" idx="7" hasCustomPrompt="1"/>
          </p:nvPr>
        </p:nvSpPr>
        <p:spPr>
          <a:xfrm>
            <a:off x="5897967" y="3647473"/>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chemeClr val="lt2"/>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07" name="Google Shape;307;p13"/>
          <p:cNvSpPr txBox="1">
            <a:spLocks noGrp="1"/>
          </p:cNvSpPr>
          <p:nvPr>
            <p:ph type="subTitle" idx="8"/>
          </p:nvPr>
        </p:nvSpPr>
        <p:spPr>
          <a:xfrm>
            <a:off x="5055167" y="5238000"/>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8" name="Google Shape;308;p13"/>
          <p:cNvSpPr txBox="1">
            <a:spLocks noGrp="1"/>
          </p:cNvSpPr>
          <p:nvPr>
            <p:ph type="title" idx="9"/>
          </p:nvPr>
        </p:nvSpPr>
        <p:spPr>
          <a:xfrm>
            <a:off x="8508867" y="4701088"/>
            <a:ext cx="2272800" cy="668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400"/>
              <a:buNone/>
              <a:defRPr sz="3600">
                <a:solidFill>
                  <a:schemeClr val="accent3"/>
                </a:solidFill>
              </a:defRPr>
            </a:lvl1pPr>
            <a:lvl2pPr lvl="1" rtl="0">
              <a:spcBef>
                <a:spcPts val="0"/>
              </a:spcBef>
              <a:spcAft>
                <a:spcPts val="0"/>
              </a:spcAft>
              <a:buClr>
                <a:schemeClr val="accent6"/>
              </a:buClr>
              <a:buSzPts val="2400"/>
              <a:buNone/>
              <a:defRPr sz="3200">
                <a:solidFill>
                  <a:schemeClr val="accent6"/>
                </a:solidFill>
              </a:defRPr>
            </a:lvl2pPr>
            <a:lvl3pPr lvl="2" rtl="0">
              <a:spcBef>
                <a:spcPts val="0"/>
              </a:spcBef>
              <a:spcAft>
                <a:spcPts val="0"/>
              </a:spcAft>
              <a:buClr>
                <a:schemeClr val="accent6"/>
              </a:buClr>
              <a:buSzPts val="2400"/>
              <a:buNone/>
              <a:defRPr sz="3200">
                <a:solidFill>
                  <a:schemeClr val="accent6"/>
                </a:solidFill>
              </a:defRPr>
            </a:lvl3pPr>
            <a:lvl4pPr lvl="3" rtl="0">
              <a:spcBef>
                <a:spcPts val="0"/>
              </a:spcBef>
              <a:spcAft>
                <a:spcPts val="0"/>
              </a:spcAft>
              <a:buClr>
                <a:schemeClr val="accent6"/>
              </a:buClr>
              <a:buSzPts val="2400"/>
              <a:buNone/>
              <a:defRPr sz="3200">
                <a:solidFill>
                  <a:schemeClr val="accent6"/>
                </a:solidFill>
              </a:defRPr>
            </a:lvl4pPr>
            <a:lvl5pPr lvl="4" rtl="0">
              <a:spcBef>
                <a:spcPts val="0"/>
              </a:spcBef>
              <a:spcAft>
                <a:spcPts val="0"/>
              </a:spcAft>
              <a:buClr>
                <a:schemeClr val="accent6"/>
              </a:buClr>
              <a:buSzPts val="2400"/>
              <a:buNone/>
              <a:defRPr sz="3200">
                <a:solidFill>
                  <a:schemeClr val="accent6"/>
                </a:solidFill>
              </a:defRPr>
            </a:lvl5pPr>
            <a:lvl6pPr lvl="5" rtl="0">
              <a:spcBef>
                <a:spcPts val="0"/>
              </a:spcBef>
              <a:spcAft>
                <a:spcPts val="0"/>
              </a:spcAft>
              <a:buClr>
                <a:schemeClr val="accent6"/>
              </a:buClr>
              <a:buSzPts val="2400"/>
              <a:buNone/>
              <a:defRPr sz="3200">
                <a:solidFill>
                  <a:schemeClr val="accent6"/>
                </a:solidFill>
              </a:defRPr>
            </a:lvl6pPr>
            <a:lvl7pPr lvl="6" rtl="0">
              <a:spcBef>
                <a:spcPts val="0"/>
              </a:spcBef>
              <a:spcAft>
                <a:spcPts val="0"/>
              </a:spcAft>
              <a:buClr>
                <a:schemeClr val="accent6"/>
              </a:buClr>
              <a:buSzPts val="2400"/>
              <a:buNone/>
              <a:defRPr sz="3200">
                <a:solidFill>
                  <a:schemeClr val="accent6"/>
                </a:solidFill>
              </a:defRPr>
            </a:lvl7pPr>
            <a:lvl8pPr lvl="7" rtl="0">
              <a:spcBef>
                <a:spcPts val="0"/>
              </a:spcBef>
              <a:spcAft>
                <a:spcPts val="0"/>
              </a:spcAft>
              <a:buClr>
                <a:schemeClr val="accent6"/>
              </a:buClr>
              <a:buSzPts val="2400"/>
              <a:buNone/>
              <a:defRPr sz="3200">
                <a:solidFill>
                  <a:schemeClr val="accent6"/>
                </a:solidFill>
              </a:defRPr>
            </a:lvl8pPr>
            <a:lvl9pPr lvl="8" rtl="0">
              <a:spcBef>
                <a:spcPts val="0"/>
              </a:spcBef>
              <a:spcAft>
                <a:spcPts val="0"/>
              </a:spcAft>
              <a:buClr>
                <a:schemeClr val="accent6"/>
              </a:buClr>
              <a:buSzPts val="2400"/>
              <a:buNone/>
              <a:defRPr sz="3200">
                <a:solidFill>
                  <a:schemeClr val="accent6"/>
                </a:solidFill>
              </a:defRPr>
            </a:lvl9pPr>
          </a:lstStyle>
          <a:p>
            <a:endParaRPr/>
          </a:p>
        </p:txBody>
      </p:sp>
      <p:sp>
        <p:nvSpPr>
          <p:cNvPr id="309" name="Google Shape;309;p13"/>
          <p:cNvSpPr txBox="1">
            <a:spLocks noGrp="1"/>
          </p:cNvSpPr>
          <p:nvPr>
            <p:ph type="title" idx="13" hasCustomPrompt="1"/>
          </p:nvPr>
        </p:nvSpPr>
        <p:spPr>
          <a:xfrm>
            <a:off x="9025067" y="3647473"/>
            <a:ext cx="1240400" cy="791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000"/>
              <a:buNone/>
              <a:defRPr>
                <a:solidFill>
                  <a:srgbClr val="FFFFFF"/>
                </a:solidFill>
              </a:defRPr>
            </a:lvl1pPr>
            <a:lvl2pPr lvl="1" rtl="0">
              <a:spcBef>
                <a:spcPts val="0"/>
              </a:spcBef>
              <a:spcAft>
                <a:spcPts val="0"/>
              </a:spcAft>
              <a:buClr>
                <a:schemeClr val="accent6"/>
              </a:buClr>
              <a:buSzPts val="3000"/>
              <a:buNone/>
              <a:defRPr sz="4000">
                <a:solidFill>
                  <a:schemeClr val="accent6"/>
                </a:solidFill>
              </a:defRPr>
            </a:lvl2pPr>
            <a:lvl3pPr lvl="2" rtl="0">
              <a:spcBef>
                <a:spcPts val="0"/>
              </a:spcBef>
              <a:spcAft>
                <a:spcPts val="0"/>
              </a:spcAft>
              <a:buClr>
                <a:schemeClr val="accent6"/>
              </a:buClr>
              <a:buSzPts val="3000"/>
              <a:buNone/>
              <a:defRPr sz="4000">
                <a:solidFill>
                  <a:schemeClr val="accent6"/>
                </a:solidFill>
              </a:defRPr>
            </a:lvl3pPr>
            <a:lvl4pPr lvl="3" rtl="0">
              <a:spcBef>
                <a:spcPts val="0"/>
              </a:spcBef>
              <a:spcAft>
                <a:spcPts val="0"/>
              </a:spcAft>
              <a:buClr>
                <a:schemeClr val="accent6"/>
              </a:buClr>
              <a:buSzPts val="3000"/>
              <a:buNone/>
              <a:defRPr sz="4000">
                <a:solidFill>
                  <a:schemeClr val="accent6"/>
                </a:solidFill>
              </a:defRPr>
            </a:lvl4pPr>
            <a:lvl5pPr lvl="4" rtl="0">
              <a:spcBef>
                <a:spcPts val="0"/>
              </a:spcBef>
              <a:spcAft>
                <a:spcPts val="0"/>
              </a:spcAft>
              <a:buClr>
                <a:schemeClr val="accent6"/>
              </a:buClr>
              <a:buSzPts val="3000"/>
              <a:buNone/>
              <a:defRPr sz="4000">
                <a:solidFill>
                  <a:schemeClr val="accent6"/>
                </a:solidFill>
              </a:defRPr>
            </a:lvl5pPr>
            <a:lvl6pPr lvl="5" rtl="0">
              <a:spcBef>
                <a:spcPts val="0"/>
              </a:spcBef>
              <a:spcAft>
                <a:spcPts val="0"/>
              </a:spcAft>
              <a:buClr>
                <a:schemeClr val="accent6"/>
              </a:buClr>
              <a:buSzPts val="3000"/>
              <a:buNone/>
              <a:defRPr sz="4000">
                <a:solidFill>
                  <a:schemeClr val="accent6"/>
                </a:solidFill>
              </a:defRPr>
            </a:lvl6pPr>
            <a:lvl7pPr lvl="6" rtl="0">
              <a:spcBef>
                <a:spcPts val="0"/>
              </a:spcBef>
              <a:spcAft>
                <a:spcPts val="0"/>
              </a:spcAft>
              <a:buClr>
                <a:schemeClr val="accent6"/>
              </a:buClr>
              <a:buSzPts val="3000"/>
              <a:buNone/>
              <a:defRPr sz="4000">
                <a:solidFill>
                  <a:schemeClr val="accent6"/>
                </a:solidFill>
              </a:defRPr>
            </a:lvl7pPr>
            <a:lvl8pPr lvl="7" rtl="0">
              <a:spcBef>
                <a:spcPts val="0"/>
              </a:spcBef>
              <a:spcAft>
                <a:spcPts val="0"/>
              </a:spcAft>
              <a:buClr>
                <a:schemeClr val="accent6"/>
              </a:buClr>
              <a:buSzPts val="3000"/>
              <a:buNone/>
              <a:defRPr sz="4000">
                <a:solidFill>
                  <a:schemeClr val="accent6"/>
                </a:solidFill>
              </a:defRPr>
            </a:lvl8pPr>
            <a:lvl9pPr lvl="8" rtl="0">
              <a:spcBef>
                <a:spcPts val="0"/>
              </a:spcBef>
              <a:spcAft>
                <a:spcPts val="0"/>
              </a:spcAft>
              <a:buClr>
                <a:schemeClr val="accent6"/>
              </a:buClr>
              <a:buSzPts val="3000"/>
              <a:buNone/>
              <a:defRPr sz="4000">
                <a:solidFill>
                  <a:schemeClr val="accent6"/>
                </a:solidFill>
              </a:defRPr>
            </a:lvl9pPr>
          </a:lstStyle>
          <a:p>
            <a:r>
              <a:t>xx%</a:t>
            </a:r>
          </a:p>
        </p:txBody>
      </p:sp>
      <p:sp>
        <p:nvSpPr>
          <p:cNvPr id="310" name="Google Shape;310;p13"/>
          <p:cNvSpPr txBox="1">
            <a:spLocks noGrp="1"/>
          </p:cNvSpPr>
          <p:nvPr>
            <p:ph type="subTitle" idx="14"/>
          </p:nvPr>
        </p:nvSpPr>
        <p:spPr>
          <a:xfrm>
            <a:off x="8182267" y="5238984"/>
            <a:ext cx="2926000" cy="972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11" name="Google Shape;311;p13"/>
          <p:cNvSpPr txBox="1">
            <a:spLocks noGrp="1"/>
          </p:cNvSpPr>
          <p:nvPr>
            <p:ph type="title" idx="15"/>
          </p:nvPr>
        </p:nvSpPr>
        <p:spPr>
          <a:xfrm>
            <a:off x="1229781" y="2177900"/>
            <a:ext cx="2921200" cy="1759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FFFFFF"/>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12" name="Google Shape;312;p13"/>
          <p:cNvGrpSpPr/>
          <p:nvPr/>
        </p:nvGrpSpPr>
        <p:grpSpPr>
          <a:xfrm>
            <a:off x="2780812" y="4356585"/>
            <a:ext cx="1868392" cy="2589073"/>
            <a:chOff x="1002412" y="3043930"/>
            <a:chExt cx="1598009" cy="2214397"/>
          </a:xfrm>
        </p:grpSpPr>
        <p:sp>
          <p:nvSpPr>
            <p:cNvPr id="313" name="Google Shape;313;p13"/>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3"/>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5" name="Google Shape;315;p13"/>
          <p:cNvGrpSpPr/>
          <p:nvPr/>
        </p:nvGrpSpPr>
        <p:grpSpPr>
          <a:xfrm>
            <a:off x="1255751" y="4151050"/>
            <a:ext cx="1293404" cy="2691756"/>
            <a:chOff x="464166" y="3124811"/>
            <a:chExt cx="1174114" cy="2443497"/>
          </a:xfrm>
        </p:grpSpPr>
        <p:sp>
          <p:nvSpPr>
            <p:cNvPr id="316" name="Google Shape;316;p13"/>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3"/>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13"/>
          <p:cNvSpPr/>
          <p:nvPr/>
        </p:nvSpPr>
        <p:spPr>
          <a:xfrm>
            <a:off x="10781667" y="300781"/>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3"/>
          <p:cNvSpPr/>
          <p:nvPr/>
        </p:nvSpPr>
        <p:spPr>
          <a:xfrm>
            <a:off x="-401589" y="8782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3"/>
          <p:cNvSpPr/>
          <p:nvPr/>
        </p:nvSpPr>
        <p:spPr>
          <a:xfrm>
            <a:off x="25416" y="51237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90278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21"/>
        <p:cNvGrpSpPr/>
        <p:nvPr/>
      </p:nvGrpSpPr>
      <p:grpSpPr>
        <a:xfrm>
          <a:off x="0" y="0"/>
          <a:ext cx="0" cy="0"/>
          <a:chOff x="0" y="0"/>
          <a:chExt cx="0" cy="0"/>
        </a:xfrm>
      </p:grpSpPr>
      <p:grpSp>
        <p:nvGrpSpPr>
          <p:cNvPr id="322" name="Google Shape;322;p14"/>
          <p:cNvGrpSpPr/>
          <p:nvPr/>
        </p:nvGrpSpPr>
        <p:grpSpPr>
          <a:xfrm>
            <a:off x="23912" y="2134452"/>
            <a:ext cx="1868392" cy="2589073"/>
            <a:chOff x="1002412" y="3043930"/>
            <a:chExt cx="1598009" cy="2214397"/>
          </a:xfrm>
        </p:grpSpPr>
        <p:sp>
          <p:nvSpPr>
            <p:cNvPr id="323" name="Google Shape;323;p14"/>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5" name="Google Shape;325;p14"/>
          <p:cNvSpPr/>
          <p:nvPr/>
        </p:nvSpPr>
        <p:spPr>
          <a:xfrm>
            <a:off x="10540367" y="356448"/>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116311" y="-137718"/>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7" name="Google Shape;327;p14"/>
          <p:cNvGrpSpPr/>
          <p:nvPr/>
        </p:nvGrpSpPr>
        <p:grpSpPr>
          <a:xfrm>
            <a:off x="-914399" y="4646133"/>
            <a:ext cx="14007924" cy="2191891"/>
            <a:chOff x="-1204233" y="3679133"/>
            <a:chExt cx="11612626" cy="1817086"/>
          </a:xfrm>
        </p:grpSpPr>
        <p:sp>
          <p:nvSpPr>
            <p:cNvPr id="328" name="Google Shape;328;p14"/>
            <p:cNvSpPr/>
            <p:nvPr/>
          </p:nvSpPr>
          <p:spPr>
            <a:xfrm>
              <a:off x="-1204233" y="4152100"/>
              <a:ext cx="11612626" cy="1344120"/>
            </a:xfrm>
            <a:custGeom>
              <a:avLst/>
              <a:gdLst/>
              <a:ahLst/>
              <a:cxnLst/>
              <a:rect l="l" t="t" r="r" b="b"/>
              <a:pathLst>
                <a:path w="238538" h="28155" extrusionOk="0">
                  <a:moveTo>
                    <a:pt x="14311" y="1"/>
                  </a:moveTo>
                  <a:cubicBezTo>
                    <a:pt x="12876" y="1"/>
                    <a:pt x="8473" y="4137"/>
                    <a:pt x="8473" y="5271"/>
                  </a:cubicBezTo>
                  <a:lnTo>
                    <a:pt x="1235" y="21883"/>
                  </a:lnTo>
                  <a:cubicBezTo>
                    <a:pt x="668" y="23217"/>
                    <a:pt x="0" y="28154"/>
                    <a:pt x="3837" y="28154"/>
                  </a:cubicBezTo>
                  <a:lnTo>
                    <a:pt x="235035" y="28154"/>
                  </a:lnTo>
                  <a:cubicBezTo>
                    <a:pt x="238538" y="28154"/>
                    <a:pt x="238404" y="23184"/>
                    <a:pt x="237671" y="21983"/>
                  </a:cubicBezTo>
                  <a:lnTo>
                    <a:pt x="228898" y="2302"/>
                  </a:lnTo>
                  <a:cubicBezTo>
                    <a:pt x="228898" y="1135"/>
                    <a:pt x="225996" y="1"/>
                    <a:pt x="2245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1144157" y="3679133"/>
              <a:ext cx="11510344" cy="1618004"/>
            </a:xfrm>
            <a:custGeom>
              <a:avLst/>
              <a:gdLst/>
              <a:ahLst/>
              <a:cxnLst/>
              <a:rect l="l" t="t" r="r" b="b"/>
              <a:pathLst>
                <a:path w="236437" h="33892" extrusionOk="0">
                  <a:moveTo>
                    <a:pt x="13110" y="1"/>
                  </a:moveTo>
                  <a:cubicBezTo>
                    <a:pt x="11676" y="5738"/>
                    <a:pt x="10475" y="6672"/>
                    <a:pt x="10475" y="7840"/>
                  </a:cubicBezTo>
                  <a:lnTo>
                    <a:pt x="1" y="31823"/>
                  </a:lnTo>
                  <a:cubicBezTo>
                    <a:pt x="1" y="32958"/>
                    <a:pt x="1168" y="33892"/>
                    <a:pt x="2603" y="33892"/>
                  </a:cubicBezTo>
                  <a:lnTo>
                    <a:pt x="233801" y="33892"/>
                  </a:lnTo>
                  <a:cubicBezTo>
                    <a:pt x="235236" y="33892"/>
                    <a:pt x="236437" y="32958"/>
                    <a:pt x="236437" y="31823"/>
                  </a:cubicBezTo>
                  <a:lnTo>
                    <a:pt x="225929" y="7840"/>
                  </a:lnTo>
                  <a:cubicBezTo>
                    <a:pt x="225929" y="6672"/>
                    <a:pt x="224762" y="5738"/>
                    <a:pt x="2233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30" name="Google Shape;330;p14"/>
          <p:cNvGrpSpPr/>
          <p:nvPr/>
        </p:nvGrpSpPr>
        <p:grpSpPr>
          <a:xfrm>
            <a:off x="690208" y="468568"/>
            <a:ext cx="11116384" cy="5660033"/>
            <a:chOff x="702250" y="237125"/>
            <a:chExt cx="8337288" cy="4245025"/>
          </a:xfrm>
        </p:grpSpPr>
        <p:sp>
          <p:nvSpPr>
            <p:cNvPr id="331" name="Google Shape;331;p14"/>
            <p:cNvSpPr/>
            <p:nvPr/>
          </p:nvSpPr>
          <p:spPr>
            <a:xfrm>
              <a:off x="1098475" y="680400"/>
              <a:ext cx="6821592" cy="3492300"/>
            </a:xfrm>
            <a:custGeom>
              <a:avLst/>
              <a:gdLst/>
              <a:ahLst/>
              <a:cxnLst/>
              <a:rect l="l" t="t" r="r" b="b"/>
              <a:pathLst>
                <a:path w="146339" h="80859" extrusionOk="0">
                  <a:moveTo>
                    <a:pt x="0" y="1"/>
                  </a:moveTo>
                  <a:lnTo>
                    <a:pt x="0" y="80859"/>
                  </a:lnTo>
                  <a:lnTo>
                    <a:pt x="146338" y="80859"/>
                  </a:lnTo>
                  <a:lnTo>
                    <a:pt x="14633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4"/>
            <p:cNvSpPr/>
            <p:nvPr/>
          </p:nvSpPr>
          <p:spPr>
            <a:xfrm>
              <a:off x="3514550" y="4084725"/>
              <a:ext cx="4358488" cy="82200"/>
            </a:xfrm>
            <a:custGeom>
              <a:avLst/>
              <a:gdLst/>
              <a:ahLst/>
              <a:cxnLst/>
              <a:rect l="l" t="t" r="r" b="b"/>
              <a:pathLst>
                <a:path w="89231" h="1903" extrusionOk="0">
                  <a:moveTo>
                    <a:pt x="0" y="1"/>
                  </a:moveTo>
                  <a:lnTo>
                    <a:pt x="0" y="1902"/>
                  </a:lnTo>
                  <a:lnTo>
                    <a:pt x="89231" y="1902"/>
                  </a:lnTo>
                  <a:lnTo>
                    <a:pt x="89231" y="1"/>
                  </a:lnTo>
                  <a:close/>
                </a:path>
              </a:pathLst>
            </a:custGeom>
            <a:solidFill>
              <a:srgbClr val="3B3B3B">
                <a:alpha val="66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4"/>
            <p:cNvSpPr/>
            <p:nvPr/>
          </p:nvSpPr>
          <p:spPr>
            <a:xfrm>
              <a:off x="1122971" y="3978136"/>
              <a:ext cx="2348370" cy="188783"/>
            </a:xfrm>
            <a:custGeom>
              <a:avLst/>
              <a:gdLst/>
              <a:ahLst/>
              <a:cxnLst/>
              <a:rect l="l" t="t" r="r" b="b"/>
              <a:pathLst>
                <a:path w="54373" h="4371" extrusionOk="0">
                  <a:moveTo>
                    <a:pt x="0" y="0"/>
                  </a:moveTo>
                  <a:lnTo>
                    <a:pt x="0" y="4370"/>
                  </a:lnTo>
                  <a:lnTo>
                    <a:pt x="54372" y="4370"/>
                  </a:lnTo>
                  <a:lnTo>
                    <a:pt x="54372" y="0"/>
                  </a:lnTo>
                  <a:close/>
                </a:path>
              </a:pathLst>
            </a:custGeom>
            <a:solidFill>
              <a:srgbClr val="3B3B3B">
                <a:alpha val="664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1122971" y="3757765"/>
              <a:ext cx="2348370" cy="51914"/>
            </a:xfrm>
            <a:custGeom>
              <a:avLst/>
              <a:gdLst/>
              <a:ahLst/>
              <a:cxnLst/>
              <a:rect l="l" t="t" r="r" b="b"/>
              <a:pathLst>
                <a:path w="54373" h="1202" extrusionOk="0">
                  <a:moveTo>
                    <a:pt x="0" y="1"/>
                  </a:moveTo>
                  <a:lnTo>
                    <a:pt x="0" y="1202"/>
                  </a:lnTo>
                  <a:lnTo>
                    <a:pt x="54372" y="1202"/>
                  </a:lnTo>
                  <a:lnTo>
                    <a:pt x="543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a:off x="1122971" y="959935"/>
              <a:ext cx="2348370" cy="51914"/>
            </a:xfrm>
            <a:custGeom>
              <a:avLst/>
              <a:gdLst/>
              <a:ahLst/>
              <a:cxnLst/>
              <a:rect l="l" t="t" r="r" b="b"/>
              <a:pathLst>
                <a:path w="54373" h="1202" extrusionOk="0">
                  <a:moveTo>
                    <a:pt x="0" y="0"/>
                  </a:moveTo>
                  <a:lnTo>
                    <a:pt x="0" y="1201"/>
                  </a:lnTo>
                  <a:lnTo>
                    <a:pt x="54372" y="1201"/>
                  </a:lnTo>
                  <a:lnTo>
                    <a:pt x="54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4"/>
            <p:cNvSpPr/>
            <p:nvPr/>
          </p:nvSpPr>
          <p:spPr>
            <a:xfrm>
              <a:off x="1264350" y="892547"/>
              <a:ext cx="2070289" cy="2978182"/>
            </a:xfrm>
            <a:custGeom>
              <a:avLst/>
              <a:gdLst/>
              <a:ahLst/>
              <a:cxnLst/>
              <a:rect l="l" t="t" r="r" b="b"/>
              <a:pathLst>
                <a:path w="49369" h="71019" extrusionOk="0">
                  <a:moveTo>
                    <a:pt x="0" y="1"/>
                  </a:moveTo>
                  <a:lnTo>
                    <a:pt x="0" y="71018"/>
                  </a:lnTo>
                  <a:lnTo>
                    <a:pt x="49369" y="71018"/>
                  </a:lnTo>
                  <a:lnTo>
                    <a:pt x="4936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4"/>
            <p:cNvSpPr/>
            <p:nvPr/>
          </p:nvSpPr>
          <p:spPr>
            <a:xfrm>
              <a:off x="1423790" y="1054838"/>
              <a:ext cx="1751415" cy="2655031"/>
            </a:xfrm>
            <a:custGeom>
              <a:avLst/>
              <a:gdLst/>
              <a:ahLst/>
              <a:cxnLst/>
              <a:rect l="l" t="t" r="r" b="b"/>
              <a:pathLst>
                <a:path w="41765" h="63313" extrusionOk="0">
                  <a:moveTo>
                    <a:pt x="1" y="0"/>
                  </a:moveTo>
                  <a:lnTo>
                    <a:pt x="1" y="63312"/>
                  </a:lnTo>
                  <a:lnTo>
                    <a:pt x="41764" y="63312"/>
                  </a:lnTo>
                  <a:lnTo>
                    <a:pt x="417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a:off x="1030760" y="696258"/>
              <a:ext cx="135444" cy="3614787"/>
            </a:xfrm>
            <a:custGeom>
              <a:avLst/>
              <a:gdLst/>
              <a:ahLst/>
              <a:cxnLst/>
              <a:rect l="l" t="t" r="r" b="b"/>
              <a:pathLst>
                <a:path w="3136"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4"/>
            <p:cNvSpPr/>
            <p:nvPr/>
          </p:nvSpPr>
          <p:spPr>
            <a:xfrm>
              <a:off x="7044286" y="3392484"/>
              <a:ext cx="82147" cy="211804"/>
            </a:xfrm>
            <a:custGeom>
              <a:avLst/>
              <a:gdLst/>
              <a:ahLst/>
              <a:cxnLst/>
              <a:rect l="l" t="t" r="r" b="b"/>
              <a:pathLst>
                <a:path w="1902" h="4904" extrusionOk="0">
                  <a:moveTo>
                    <a:pt x="0" y="0"/>
                  </a:moveTo>
                  <a:lnTo>
                    <a:pt x="0" y="4904"/>
                  </a:lnTo>
                  <a:lnTo>
                    <a:pt x="1902" y="4904"/>
                  </a:ln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6243234" y="3392484"/>
              <a:ext cx="82147" cy="211804"/>
            </a:xfrm>
            <a:custGeom>
              <a:avLst/>
              <a:gdLst/>
              <a:ahLst/>
              <a:cxnLst/>
              <a:rect l="l" t="t" r="r" b="b"/>
              <a:pathLst>
                <a:path w="1902" h="4904" extrusionOk="0">
                  <a:moveTo>
                    <a:pt x="1" y="0"/>
                  </a:moveTo>
                  <a:lnTo>
                    <a:pt x="1" y="4904"/>
                  </a:lnTo>
                  <a:lnTo>
                    <a:pt x="1902" y="4904"/>
                  </a:ln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14"/>
            <p:cNvSpPr/>
            <p:nvPr/>
          </p:nvSpPr>
          <p:spPr>
            <a:xfrm>
              <a:off x="5442225" y="3392484"/>
              <a:ext cx="82147" cy="211804"/>
            </a:xfrm>
            <a:custGeom>
              <a:avLst/>
              <a:gdLst/>
              <a:ahLst/>
              <a:cxnLst/>
              <a:rect l="l" t="t" r="r" b="b"/>
              <a:pathLst>
                <a:path w="1902" h="4904" extrusionOk="0">
                  <a:moveTo>
                    <a:pt x="0" y="0"/>
                  </a:moveTo>
                  <a:lnTo>
                    <a:pt x="0" y="4904"/>
                  </a:lnTo>
                  <a:lnTo>
                    <a:pt x="1901" y="4904"/>
                  </a:lnTo>
                  <a:lnTo>
                    <a:pt x="1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14"/>
            <p:cNvSpPr/>
            <p:nvPr/>
          </p:nvSpPr>
          <p:spPr>
            <a:xfrm>
              <a:off x="3422340" y="696258"/>
              <a:ext cx="135444" cy="3614787"/>
            </a:xfrm>
            <a:custGeom>
              <a:avLst/>
              <a:gdLst/>
              <a:ahLst/>
              <a:cxnLst/>
              <a:rect l="l" t="t" r="r" b="b"/>
              <a:pathLst>
                <a:path w="3136"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a:off x="7873025" y="696250"/>
              <a:ext cx="135471" cy="3614787"/>
            </a:xfrm>
            <a:custGeom>
              <a:avLst/>
              <a:gdLst/>
              <a:ahLst/>
              <a:cxnLst/>
              <a:rect l="l" t="t" r="r" b="b"/>
              <a:pathLst>
                <a:path w="3137" h="83695" extrusionOk="0">
                  <a:moveTo>
                    <a:pt x="0" y="1"/>
                  </a:moveTo>
                  <a:lnTo>
                    <a:pt x="0" y="83694"/>
                  </a:lnTo>
                  <a:lnTo>
                    <a:pt x="3136" y="83694"/>
                  </a:lnTo>
                  <a:lnTo>
                    <a:pt x="31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5267865" y="3611459"/>
              <a:ext cx="2001165" cy="256505"/>
            </a:xfrm>
            <a:custGeom>
              <a:avLst/>
              <a:gdLst/>
              <a:ahLst/>
              <a:cxnLst/>
              <a:rect l="l" t="t" r="r" b="b"/>
              <a:pathLst>
                <a:path w="46334" h="5939" extrusionOk="0">
                  <a:moveTo>
                    <a:pt x="2269" y="1"/>
                  </a:moveTo>
                  <a:cubicBezTo>
                    <a:pt x="1002" y="1"/>
                    <a:pt x="1" y="568"/>
                    <a:pt x="1" y="1302"/>
                  </a:cubicBezTo>
                  <a:lnTo>
                    <a:pt x="1" y="4637"/>
                  </a:lnTo>
                  <a:cubicBezTo>
                    <a:pt x="1" y="5371"/>
                    <a:pt x="1002" y="5938"/>
                    <a:pt x="2269" y="5938"/>
                  </a:cubicBezTo>
                  <a:lnTo>
                    <a:pt x="44099" y="5938"/>
                  </a:lnTo>
                  <a:cubicBezTo>
                    <a:pt x="45333" y="5938"/>
                    <a:pt x="46334" y="5371"/>
                    <a:pt x="46334" y="4637"/>
                  </a:cubicBezTo>
                  <a:lnTo>
                    <a:pt x="46334" y="1302"/>
                  </a:lnTo>
                  <a:cubicBezTo>
                    <a:pt x="46334" y="568"/>
                    <a:pt x="45333" y="1"/>
                    <a:pt x="44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a:off x="5267865" y="3494759"/>
              <a:ext cx="2001165" cy="257931"/>
            </a:xfrm>
            <a:custGeom>
              <a:avLst/>
              <a:gdLst/>
              <a:ahLst/>
              <a:cxnLst/>
              <a:rect l="l" t="t" r="r" b="b"/>
              <a:pathLst>
                <a:path w="46334" h="5972" extrusionOk="0">
                  <a:moveTo>
                    <a:pt x="2269" y="1"/>
                  </a:moveTo>
                  <a:cubicBezTo>
                    <a:pt x="1002" y="1"/>
                    <a:pt x="1" y="601"/>
                    <a:pt x="1" y="1335"/>
                  </a:cubicBezTo>
                  <a:lnTo>
                    <a:pt x="1" y="4671"/>
                  </a:lnTo>
                  <a:cubicBezTo>
                    <a:pt x="1" y="5371"/>
                    <a:pt x="1002" y="5972"/>
                    <a:pt x="2269" y="5972"/>
                  </a:cubicBezTo>
                  <a:lnTo>
                    <a:pt x="44099" y="5972"/>
                  </a:lnTo>
                  <a:cubicBezTo>
                    <a:pt x="45333" y="5972"/>
                    <a:pt x="46334" y="5371"/>
                    <a:pt x="46334" y="4671"/>
                  </a:cubicBezTo>
                  <a:lnTo>
                    <a:pt x="46334" y="1335"/>
                  </a:lnTo>
                  <a:cubicBezTo>
                    <a:pt x="46334" y="601"/>
                    <a:pt x="45333" y="1"/>
                    <a:pt x="440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5325524" y="3671969"/>
              <a:ext cx="1887360" cy="30319"/>
            </a:xfrm>
            <a:custGeom>
              <a:avLst/>
              <a:gdLst/>
              <a:ahLst/>
              <a:cxnLst/>
              <a:rect l="l" t="t" r="r" b="b"/>
              <a:pathLst>
                <a:path w="43699" h="702" extrusionOk="0">
                  <a:moveTo>
                    <a:pt x="367" y="1"/>
                  </a:moveTo>
                  <a:cubicBezTo>
                    <a:pt x="167" y="1"/>
                    <a:pt x="0" y="67"/>
                    <a:pt x="0" y="167"/>
                  </a:cubicBezTo>
                  <a:lnTo>
                    <a:pt x="0" y="534"/>
                  </a:lnTo>
                  <a:cubicBezTo>
                    <a:pt x="0" y="601"/>
                    <a:pt x="167" y="701"/>
                    <a:pt x="367" y="701"/>
                  </a:cubicBezTo>
                  <a:lnTo>
                    <a:pt x="43331" y="701"/>
                  </a:lnTo>
                  <a:cubicBezTo>
                    <a:pt x="43531" y="701"/>
                    <a:pt x="43698" y="601"/>
                    <a:pt x="43698" y="534"/>
                  </a:cubicBezTo>
                  <a:lnTo>
                    <a:pt x="43698" y="167"/>
                  </a:lnTo>
                  <a:cubicBezTo>
                    <a:pt x="43698" y="67"/>
                    <a:pt x="43531" y="1"/>
                    <a:pt x="43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a:off x="5325524" y="3604246"/>
              <a:ext cx="1887360" cy="30319"/>
            </a:xfrm>
            <a:custGeom>
              <a:avLst/>
              <a:gdLst/>
              <a:ahLst/>
              <a:cxnLst/>
              <a:rect l="l" t="t" r="r" b="b"/>
              <a:pathLst>
                <a:path w="43699" h="702" extrusionOk="0">
                  <a:moveTo>
                    <a:pt x="367" y="1"/>
                  </a:moveTo>
                  <a:cubicBezTo>
                    <a:pt x="167" y="1"/>
                    <a:pt x="0" y="68"/>
                    <a:pt x="0" y="168"/>
                  </a:cubicBezTo>
                  <a:lnTo>
                    <a:pt x="0" y="535"/>
                  </a:lnTo>
                  <a:cubicBezTo>
                    <a:pt x="0" y="635"/>
                    <a:pt x="167" y="701"/>
                    <a:pt x="367" y="701"/>
                  </a:cubicBezTo>
                  <a:lnTo>
                    <a:pt x="43331" y="701"/>
                  </a:lnTo>
                  <a:cubicBezTo>
                    <a:pt x="43531" y="701"/>
                    <a:pt x="43698" y="635"/>
                    <a:pt x="43698" y="535"/>
                  </a:cubicBezTo>
                  <a:lnTo>
                    <a:pt x="43698" y="168"/>
                  </a:lnTo>
                  <a:cubicBezTo>
                    <a:pt x="43698" y="68"/>
                    <a:pt x="43531" y="1"/>
                    <a:pt x="43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a:off x="5325524" y="3536567"/>
              <a:ext cx="1887360" cy="30276"/>
            </a:xfrm>
            <a:custGeom>
              <a:avLst/>
              <a:gdLst/>
              <a:ahLst/>
              <a:cxnLst/>
              <a:rect l="l" t="t" r="r" b="b"/>
              <a:pathLst>
                <a:path w="43699" h="701" extrusionOk="0">
                  <a:moveTo>
                    <a:pt x="367" y="0"/>
                  </a:moveTo>
                  <a:cubicBezTo>
                    <a:pt x="167" y="0"/>
                    <a:pt x="0" y="67"/>
                    <a:pt x="0" y="167"/>
                  </a:cubicBezTo>
                  <a:lnTo>
                    <a:pt x="0" y="534"/>
                  </a:lnTo>
                  <a:cubicBezTo>
                    <a:pt x="0" y="634"/>
                    <a:pt x="167" y="701"/>
                    <a:pt x="367" y="701"/>
                  </a:cubicBezTo>
                  <a:lnTo>
                    <a:pt x="43331" y="701"/>
                  </a:lnTo>
                  <a:cubicBezTo>
                    <a:pt x="43531" y="701"/>
                    <a:pt x="43698" y="634"/>
                    <a:pt x="43698" y="534"/>
                  </a:cubicBezTo>
                  <a:lnTo>
                    <a:pt x="43698" y="167"/>
                  </a:lnTo>
                  <a:cubicBezTo>
                    <a:pt x="43698" y="67"/>
                    <a:pt x="43531" y="0"/>
                    <a:pt x="43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3497224" y="3334875"/>
              <a:ext cx="4408113" cy="115274"/>
            </a:xfrm>
            <a:custGeom>
              <a:avLst/>
              <a:gdLst/>
              <a:ahLst/>
              <a:cxnLst/>
              <a:rect l="l" t="t" r="r" b="b"/>
              <a:pathLst>
                <a:path w="90800" h="2669" extrusionOk="0">
                  <a:moveTo>
                    <a:pt x="835" y="0"/>
                  </a:moveTo>
                  <a:cubicBezTo>
                    <a:pt x="368" y="0"/>
                    <a:pt x="1" y="600"/>
                    <a:pt x="1" y="1334"/>
                  </a:cubicBezTo>
                  <a:cubicBezTo>
                    <a:pt x="1" y="2068"/>
                    <a:pt x="368" y="2669"/>
                    <a:pt x="835" y="2669"/>
                  </a:cubicBezTo>
                  <a:lnTo>
                    <a:pt x="89932" y="2669"/>
                  </a:lnTo>
                  <a:cubicBezTo>
                    <a:pt x="90399" y="2669"/>
                    <a:pt x="90799" y="2068"/>
                    <a:pt x="90799" y="1334"/>
                  </a:cubicBezTo>
                  <a:cubicBezTo>
                    <a:pt x="90799" y="600"/>
                    <a:pt x="90399" y="0"/>
                    <a:pt x="899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837699" y="281371"/>
              <a:ext cx="6961494" cy="338566"/>
            </a:xfrm>
            <a:custGeom>
              <a:avLst/>
              <a:gdLst/>
              <a:ahLst/>
              <a:cxnLst/>
              <a:rect l="l" t="t" r="r" b="b"/>
              <a:pathLst>
                <a:path w="161183" h="7839" extrusionOk="0">
                  <a:moveTo>
                    <a:pt x="0" y="0"/>
                  </a:moveTo>
                  <a:lnTo>
                    <a:pt x="4470" y="7839"/>
                  </a:lnTo>
                  <a:lnTo>
                    <a:pt x="152376" y="7839"/>
                  </a:lnTo>
                  <a:lnTo>
                    <a:pt x="161182" y="0"/>
                  </a:ln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4"/>
            <p:cNvSpPr/>
            <p:nvPr/>
          </p:nvSpPr>
          <p:spPr>
            <a:xfrm>
              <a:off x="977475" y="554075"/>
              <a:ext cx="7090239" cy="144125"/>
            </a:xfrm>
            <a:custGeom>
              <a:avLst/>
              <a:gdLst/>
              <a:ahLst/>
              <a:cxnLst/>
              <a:rect l="l" t="t" r="r" b="b"/>
              <a:pathLst>
                <a:path w="151809" h="3337" extrusionOk="0">
                  <a:moveTo>
                    <a:pt x="1067" y="0"/>
                  </a:moveTo>
                  <a:cubicBezTo>
                    <a:pt x="467" y="0"/>
                    <a:pt x="0" y="734"/>
                    <a:pt x="0" y="1668"/>
                  </a:cubicBezTo>
                  <a:cubicBezTo>
                    <a:pt x="0" y="2569"/>
                    <a:pt x="467" y="3336"/>
                    <a:pt x="1067" y="3336"/>
                  </a:cubicBezTo>
                  <a:lnTo>
                    <a:pt x="150741" y="3336"/>
                  </a:lnTo>
                  <a:cubicBezTo>
                    <a:pt x="151342" y="3336"/>
                    <a:pt x="151809" y="2569"/>
                    <a:pt x="151809" y="1668"/>
                  </a:cubicBezTo>
                  <a:cubicBezTo>
                    <a:pt x="151809" y="734"/>
                    <a:pt x="151342" y="0"/>
                    <a:pt x="150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4"/>
            <p:cNvSpPr/>
            <p:nvPr/>
          </p:nvSpPr>
          <p:spPr>
            <a:xfrm>
              <a:off x="741168" y="257282"/>
              <a:ext cx="357354" cy="367417"/>
            </a:xfrm>
            <a:custGeom>
              <a:avLst/>
              <a:gdLst/>
              <a:ahLst/>
              <a:cxnLst/>
              <a:rect l="l" t="t" r="r" b="b"/>
              <a:pathLst>
                <a:path w="8274" h="8507" extrusionOk="0">
                  <a:moveTo>
                    <a:pt x="0" y="1"/>
                  </a:moveTo>
                  <a:lnTo>
                    <a:pt x="6705" y="8507"/>
                  </a:lnTo>
                  <a:lnTo>
                    <a:pt x="8273"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a:off x="1923980" y="257282"/>
              <a:ext cx="233442" cy="367417"/>
            </a:xfrm>
            <a:custGeom>
              <a:avLst/>
              <a:gdLst/>
              <a:ahLst/>
              <a:cxnLst/>
              <a:rect l="l" t="t" r="r" b="b"/>
              <a:pathLst>
                <a:path w="5405" h="8507" extrusionOk="0">
                  <a:moveTo>
                    <a:pt x="1" y="1"/>
                  </a:moveTo>
                  <a:lnTo>
                    <a:pt x="3837" y="8507"/>
                  </a:lnTo>
                  <a:lnTo>
                    <a:pt x="5405"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3105366" y="257282"/>
              <a:ext cx="110998" cy="367417"/>
            </a:xfrm>
            <a:custGeom>
              <a:avLst/>
              <a:gdLst/>
              <a:ahLst/>
              <a:cxnLst/>
              <a:rect l="l" t="t" r="r" b="b"/>
              <a:pathLst>
                <a:path w="2570" h="8507" extrusionOk="0">
                  <a:moveTo>
                    <a:pt x="1" y="1"/>
                  </a:moveTo>
                  <a:lnTo>
                    <a:pt x="1001" y="8507"/>
                  </a:lnTo>
                  <a:lnTo>
                    <a:pt x="2569" y="8507"/>
                  </a:lnTo>
                  <a:lnTo>
                    <a:pt x="17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a:off x="4207498" y="257282"/>
              <a:ext cx="155657" cy="367417"/>
            </a:xfrm>
            <a:custGeom>
              <a:avLst/>
              <a:gdLst/>
              <a:ahLst/>
              <a:cxnLst/>
              <a:rect l="l" t="t" r="r" b="b"/>
              <a:pathLst>
                <a:path w="3604" h="8507" extrusionOk="0">
                  <a:moveTo>
                    <a:pt x="1836" y="1"/>
                  </a:moveTo>
                  <a:lnTo>
                    <a:pt x="1" y="8507"/>
                  </a:lnTo>
                  <a:lnTo>
                    <a:pt x="1569" y="8507"/>
                  </a:lnTo>
                  <a:lnTo>
                    <a:pt x="36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a:off x="5266440" y="257282"/>
              <a:ext cx="278100" cy="367417"/>
            </a:xfrm>
            <a:custGeom>
              <a:avLst/>
              <a:gdLst/>
              <a:ahLst/>
              <a:cxnLst/>
              <a:rect l="l" t="t" r="r" b="b"/>
              <a:pathLst>
                <a:path w="6439" h="8507" extrusionOk="0">
                  <a:moveTo>
                    <a:pt x="4704" y="1"/>
                  </a:moveTo>
                  <a:lnTo>
                    <a:pt x="0" y="8507"/>
                  </a:lnTo>
                  <a:lnTo>
                    <a:pt x="1568" y="8507"/>
                  </a:lnTo>
                  <a:lnTo>
                    <a:pt x="643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4"/>
            <p:cNvSpPr/>
            <p:nvPr/>
          </p:nvSpPr>
          <p:spPr>
            <a:xfrm>
              <a:off x="6477739" y="257282"/>
              <a:ext cx="402013" cy="367417"/>
            </a:xfrm>
            <a:custGeom>
              <a:avLst/>
              <a:gdLst/>
              <a:ahLst/>
              <a:cxnLst/>
              <a:rect l="l" t="t" r="r" b="b"/>
              <a:pathLst>
                <a:path w="9308" h="8507" extrusionOk="0">
                  <a:moveTo>
                    <a:pt x="7540" y="1"/>
                  </a:moveTo>
                  <a:lnTo>
                    <a:pt x="1" y="8507"/>
                  </a:lnTo>
                  <a:lnTo>
                    <a:pt x="1569" y="8507"/>
                  </a:lnTo>
                  <a:lnTo>
                    <a:pt x="930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7612880" y="257282"/>
              <a:ext cx="524456" cy="367417"/>
            </a:xfrm>
            <a:custGeom>
              <a:avLst/>
              <a:gdLst/>
              <a:ahLst/>
              <a:cxnLst/>
              <a:rect l="l" t="t" r="r" b="b"/>
              <a:pathLst>
                <a:path w="12143" h="8507" extrusionOk="0">
                  <a:moveTo>
                    <a:pt x="10408" y="1"/>
                  </a:moveTo>
                  <a:lnTo>
                    <a:pt x="1" y="8507"/>
                  </a:lnTo>
                  <a:lnTo>
                    <a:pt x="1568" y="8507"/>
                  </a:lnTo>
                  <a:lnTo>
                    <a:pt x="121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14"/>
            <p:cNvSpPr/>
            <p:nvPr/>
          </p:nvSpPr>
          <p:spPr>
            <a:xfrm>
              <a:off x="702250" y="237125"/>
              <a:ext cx="7526705" cy="98024"/>
            </a:xfrm>
            <a:custGeom>
              <a:avLst/>
              <a:gdLst/>
              <a:ahLst/>
              <a:cxnLst/>
              <a:rect l="l" t="t" r="r" b="b"/>
              <a:pathLst>
                <a:path w="167288" h="2270" extrusionOk="0">
                  <a:moveTo>
                    <a:pt x="735" y="1"/>
                  </a:moveTo>
                  <a:cubicBezTo>
                    <a:pt x="334" y="1"/>
                    <a:pt x="1" y="501"/>
                    <a:pt x="1" y="1135"/>
                  </a:cubicBezTo>
                  <a:cubicBezTo>
                    <a:pt x="1" y="1769"/>
                    <a:pt x="334" y="2269"/>
                    <a:pt x="735" y="2269"/>
                  </a:cubicBezTo>
                  <a:lnTo>
                    <a:pt x="166553" y="2269"/>
                  </a:lnTo>
                  <a:cubicBezTo>
                    <a:pt x="166954" y="2269"/>
                    <a:pt x="167287" y="1769"/>
                    <a:pt x="167287" y="1135"/>
                  </a:cubicBezTo>
                  <a:cubicBezTo>
                    <a:pt x="167287" y="501"/>
                    <a:pt x="166920" y="1"/>
                    <a:pt x="166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14"/>
            <p:cNvSpPr/>
            <p:nvPr/>
          </p:nvSpPr>
          <p:spPr>
            <a:xfrm>
              <a:off x="8630358" y="1301077"/>
              <a:ext cx="82147" cy="3181073"/>
            </a:xfrm>
            <a:custGeom>
              <a:avLst/>
              <a:gdLst/>
              <a:ahLst/>
              <a:cxnLst/>
              <a:rect l="l" t="t" r="r" b="b"/>
              <a:pathLst>
                <a:path w="1902" h="73653" extrusionOk="0">
                  <a:moveTo>
                    <a:pt x="1" y="0"/>
                  </a:moveTo>
                  <a:lnTo>
                    <a:pt x="1" y="73219"/>
                  </a:lnTo>
                  <a:cubicBezTo>
                    <a:pt x="1" y="73453"/>
                    <a:pt x="401" y="73653"/>
                    <a:pt x="935" y="73653"/>
                  </a:cubicBezTo>
                  <a:cubicBezTo>
                    <a:pt x="1468" y="73653"/>
                    <a:pt x="1902" y="73453"/>
                    <a:pt x="1902" y="73219"/>
                  </a:cubicBezTo>
                  <a:lnTo>
                    <a:pt x="19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14"/>
            <p:cNvSpPr/>
            <p:nvPr/>
          </p:nvSpPr>
          <p:spPr>
            <a:xfrm>
              <a:off x="8337916" y="989847"/>
              <a:ext cx="701622" cy="704558"/>
            </a:xfrm>
            <a:custGeom>
              <a:avLst/>
              <a:gdLst/>
              <a:ahLst/>
              <a:cxnLst/>
              <a:rect l="l" t="t" r="r" b="b"/>
              <a:pathLst>
                <a:path w="16245" h="16313" extrusionOk="0">
                  <a:moveTo>
                    <a:pt x="1101" y="1"/>
                  </a:moveTo>
                  <a:cubicBezTo>
                    <a:pt x="500" y="1"/>
                    <a:pt x="0" y="501"/>
                    <a:pt x="0" y="1135"/>
                  </a:cubicBezTo>
                  <a:lnTo>
                    <a:pt x="0" y="15178"/>
                  </a:lnTo>
                  <a:cubicBezTo>
                    <a:pt x="0" y="15812"/>
                    <a:pt x="500" y="16313"/>
                    <a:pt x="1101" y="16313"/>
                  </a:cubicBezTo>
                  <a:lnTo>
                    <a:pt x="15111" y="16313"/>
                  </a:lnTo>
                  <a:cubicBezTo>
                    <a:pt x="15745" y="16313"/>
                    <a:pt x="16245" y="15812"/>
                    <a:pt x="16245" y="15178"/>
                  </a:cubicBezTo>
                  <a:lnTo>
                    <a:pt x="16245" y="1135"/>
                  </a:lnTo>
                  <a:cubicBezTo>
                    <a:pt x="16245" y="501"/>
                    <a:pt x="15745" y="1"/>
                    <a:pt x="151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14"/>
            <p:cNvSpPr/>
            <p:nvPr/>
          </p:nvSpPr>
          <p:spPr>
            <a:xfrm>
              <a:off x="8371043" y="1023017"/>
              <a:ext cx="635368" cy="638262"/>
            </a:xfrm>
            <a:custGeom>
              <a:avLst/>
              <a:gdLst/>
              <a:ahLst/>
              <a:cxnLst/>
              <a:rect l="l" t="t" r="r" b="b"/>
              <a:pathLst>
                <a:path w="14711" h="14778" extrusionOk="0">
                  <a:moveTo>
                    <a:pt x="1001" y="0"/>
                  </a:moveTo>
                  <a:cubicBezTo>
                    <a:pt x="467" y="0"/>
                    <a:pt x="0" y="467"/>
                    <a:pt x="0" y="1034"/>
                  </a:cubicBezTo>
                  <a:lnTo>
                    <a:pt x="0" y="13743"/>
                  </a:lnTo>
                  <a:cubicBezTo>
                    <a:pt x="0" y="14310"/>
                    <a:pt x="467" y="14777"/>
                    <a:pt x="1001" y="14777"/>
                  </a:cubicBezTo>
                  <a:lnTo>
                    <a:pt x="13710" y="14777"/>
                  </a:lnTo>
                  <a:cubicBezTo>
                    <a:pt x="14244" y="14777"/>
                    <a:pt x="14711" y="14310"/>
                    <a:pt x="14711" y="13743"/>
                  </a:cubicBezTo>
                  <a:lnTo>
                    <a:pt x="14711" y="1034"/>
                  </a:lnTo>
                  <a:cubicBezTo>
                    <a:pt x="14711" y="467"/>
                    <a:pt x="14244" y="0"/>
                    <a:pt x="13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14"/>
            <p:cNvSpPr/>
            <p:nvPr/>
          </p:nvSpPr>
          <p:spPr>
            <a:xfrm>
              <a:off x="8494913" y="1093590"/>
              <a:ext cx="391949" cy="497074"/>
            </a:xfrm>
            <a:custGeom>
              <a:avLst/>
              <a:gdLst/>
              <a:ahLst/>
              <a:cxnLst/>
              <a:rect l="l" t="t" r="r" b="b"/>
              <a:pathLst>
                <a:path w="9075" h="11509" extrusionOk="0">
                  <a:moveTo>
                    <a:pt x="6039" y="768"/>
                  </a:moveTo>
                  <a:lnTo>
                    <a:pt x="6039" y="1535"/>
                  </a:lnTo>
                  <a:lnTo>
                    <a:pt x="2970" y="1535"/>
                  </a:lnTo>
                  <a:lnTo>
                    <a:pt x="2970" y="768"/>
                  </a:lnTo>
                  <a:close/>
                  <a:moveTo>
                    <a:pt x="8307" y="2302"/>
                  </a:moveTo>
                  <a:lnTo>
                    <a:pt x="8307" y="6906"/>
                  </a:lnTo>
                  <a:lnTo>
                    <a:pt x="668" y="6906"/>
                  </a:lnTo>
                  <a:lnTo>
                    <a:pt x="668" y="2302"/>
                  </a:lnTo>
                  <a:close/>
                  <a:moveTo>
                    <a:pt x="1402" y="7673"/>
                  </a:moveTo>
                  <a:cubicBezTo>
                    <a:pt x="1502" y="7673"/>
                    <a:pt x="1635" y="7673"/>
                    <a:pt x="1736" y="7740"/>
                  </a:cubicBezTo>
                  <a:cubicBezTo>
                    <a:pt x="1969" y="7806"/>
                    <a:pt x="2169" y="8006"/>
                    <a:pt x="2236" y="8240"/>
                  </a:cubicBezTo>
                  <a:lnTo>
                    <a:pt x="2236" y="8307"/>
                  </a:lnTo>
                  <a:cubicBezTo>
                    <a:pt x="2236" y="8407"/>
                    <a:pt x="2236" y="8507"/>
                    <a:pt x="2236" y="8607"/>
                  </a:cubicBezTo>
                  <a:lnTo>
                    <a:pt x="2203" y="8640"/>
                  </a:lnTo>
                  <a:cubicBezTo>
                    <a:pt x="2136" y="8874"/>
                    <a:pt x="2002" y="9040"/>
                    <a:pt x="1769" y="9141"/>
                  </a:cubicBezTo>
                  <a:cubicBezTo>
                    <a:pt x="1669" y="9174"/>
                    <a:pt x="1569" y="9191"/>
                    <a:pt x="1469" y="9191"/>
                  </a:cubicBezTo>
                  <a:cubicBezTo>
                    <a:pt x="1369" y="9191"/>
                    <a:pt x="1269" y="9174"/>
                    <a:pt x="1168" y="9141"/>
                  </a:cubicBezTo>
                  <a:cubicBezTo>
                    <a:pt x="935" y="9040"/>
                    <a:pt x="768" y="8874"/>
                    <a:pt x="701" y="8640"/>
                  </a:cubicBezTo>
                  <a:cubicBezTo>
                    <a:pt x="701" y="8607"/>
                    <a:pt x="701" y="8540"/>
                    <a:pt x="701" y="8507"/>
                  </a:cubicBezTo>
                  <a:cubicBezTo>
                    <a:pt x="668" y="8440"/>
                    <a:pt x="668" y="8373"/>
                    <a:pt x="701" y="8307"/>
                  </a:cubicBezTo>
                  <a:lnTo>
                    <a:pt x="701" y="8240"/>
                  </a:lnTo>
                  <a:cubicBezTo>
                    <a:pt x="735" y="8040"/>
                    <a:pt x="868" y="7873"/>
                    <a:pt x="1068" y="7773"/>
                  </a:cubicBezTo>
                  <a:cubicBezTo>
                    <a:pt x="1168" y="7706"/>
                    <a:pt x="1269" y="7673"/>
                    <a:pt x="1402" y="7673"/>
                  </a:cubicBezTo>
                  <a:close/>
                  <a:moveTo>
                    <a:pt x="7573" y="7673"/>
                  </a:moveTo>
                  <a:cubicBezTo>
                    <a:pt x="7673" y="7673"/>
                    <a:pt x="7773" y="7673"/>
                    <a:pt x="7873" y="7706"/>
                  </a:cubicBezTo>
                  <a:cubicBezTo>
                    <a:pt x="8107" y="7806"/>
                    <a:pt x="8274" y="8006"/>
                    <a:pt x="8340" y="8240"/>
                  </a:cubicBezTo>
                  <a:lnTo>
                    <a:pt x="8340" y="8307"/>
                  </a:lnTo>
                  <a:cubicBezTo>
                    <a:pt x="8340" y="8373"/>
                    <a:pt x="8340" y="8440"/>
                    <a:pt x="8340" y="8507"/>
                  </a:cubicBezTo>
                  <a:cubicBezTo>
                    <a:pt x="8307" y="8573"/>
                    <a:pt x="8307" y="8607"/>
                    <a:pt x="8307" y="8640"/>
                  </a:cubicBezTo>
                  <a:cubicBezTo>
                    <a:pt x="8240" y="8840"/>
                    <a:pt x="8107" y="9040"/>
                    <a:pt x="7907" y="9141"/>
                  </a:cubicBezTo>
                  <a:cubicBezTo>
                    <a:pt x="7809" y="9180"/>
                    <a:pt x="7700" y="9196"/>
                    <a:pt x="7586" y="9196"/>
                  </a:cubicBezTo>
                  <a:cubicBezTo>
                    <a:pt x="7505" y="9196"/>
                    <a:pt x="7422" y="9188"/>
                    <a:pt x="7340" y="9174"/>
                  </a:cubicBezTo>
                  <a:lnTo>
                    <a:pt x="7273" y="9141"/>
                  </a:lnTo>
                  <a:cubicBezTo>
                    <a:pt x="7139" y="9074"/>
                    <a:pt x="7039" y="9007"/>
                    <a:pt x="6973" y="8907"/>
                  </a:cubicBezTo>
                  <a:cubicBezTo>
                    <a:pt x="6906" y="8807"/>
                    <a:pt x="6839" y="8674"/>
                    <a:pt x="6806" y="8573"/>
                  </a:cubicBezTo>
                  <a:cubicBezTo>
                    <a:pt x="6806" y="8473"/>
                    <a:pt x="6806" y="8373"/>
                    <a:pt x="6806" y="8307"/>
                  </a:cubicBezTo>
                  <a:lnTo>
                    <a:pt x="6806" y="8240"/>
                  </a:lnTo>
                  <a:cubicBezTo>
                    <a:pt x="6873" y="8040"/>
                    <a:pt x="7006" y="7873"/>
                    <a:pt x="7173" y="7773"/>
                  </a:cubicBezTo>
                  <a:cubicBezTo>
                    <a:pt x="7306" y="7706"/>
                    <a:pt x="7440" y="7673"/>
                    <a:pt x="7573" y="7673"/>
                  </a:cubicBezTo>
                  <a:close/>
                  <a:moveTo>
                    <a:pt x="2203" y="1"/>
                  </a:moveTo>
                  <a:cubicBezTo>
                    <a:pt x="2002" y="1"/>
                    <a:pt x="1769" y="34"/>
                    <a:pt x="1569" y="101"/>
                  </a:cubicBezTo>
                  <a:lnTo>
                    <a:pt x="1602" y="101"/>
                  </a:lnTo>
                  <a:cubicBezTo>
                    <a:pt x="1535" y="134"/>
                    <a:pt x="1435" y="167"/>
                    <a:pt x="1335" y="201"/>
                  </a:cubicBezTo>
                  <a:cubicBezTo>
                    <a:pt x="1302" y="234"/>
                    <a:pt x="1235" y="268"/>
                    <a:pt x="1168" y="301"/>
                  </a:cubicBezTo>
                  <a:cubicBezTo>
                    <a:pt x="1102" y="368"/>
                    <a:pt x="1035" y="368"/>
                    <a:pt x="968" y="434"/>
                  </a:cubicBezTo>
                  <a:cubicBezTo>
                    <a:pt x="735" y="601"/>
                    <a:pt x="535" y="835"/>
                    <a:pt x="368" y="1068"/>
                  </a:cubicBezTo>
                  <a:cubicBezTo>
                    <a:pt x="301" y="1168"/>
                    <a:pt x="268" y="1268"/>
                    <a:pt x="201" y="1368"/>
                  </a:cubicBezTo>
                  <a:cubicBezTo>
                    <a:pt x="168" y="1435"/>
                    <a:pt x="168" y="1502"/>
                    <a:pt x="134" y="1568"/>
                  </a:cubicBezTo>
                  <a:cubicBezTo>
                    <a:pt x="68" y="1735"/>
                    <a:pt x="34" y="1935"/>
                    <a:pt x="1" y="2102"/>
                  </a:cubicBezTo>
                  <a:lnTo>
                    <a:pt x="1" y="3136"/>
                  </a:lnTo>
                  <a:lnTo>
                    <a:pt x="1" y="9174"/>
                  </a:lnTo>
                  <a:cubicBezTo>
                    <a:pt x="1" y="9241"/>
                    <a:pt x="1" y="9307"/>
                    <a:pt x="1" y="9374"/>
                  </a:cubicBezTo>
                  <a:lnTo>
                    <a:pt x="1" y="9441"/>
                  </a:lnTo>
                  <a:cubicBezTo>
                    <a:pt x="34" y="9507"/>
                    <a:pt x="68" y="9541"/>
                    <a:pt x="101" y="9608"/>
                  </a:cubicBezTo>
                  <a:cubicBezTo>
                    <a:pt x="168" y="9741"/>
                    <a:pt x="301" y="9841"/>
                    <a:pt x="435" y="9908"/>
                  </a:cubicBezTo>
                  <a:cubicBezTo>
                    <a:pt x="535" y="9941"/>
                    <a:pt x="635" y="9974"/>
                    <a:pt x="735" y="9974"/>
                  </a:cubicBezTo>
                  <a:lnTo>
                    <a:pt x="735" y="10775"/>
                  </a:lnTo>
                  <a:cubicBezTo>
                    <a:pt x="735" y="10808"/>
                    <a:pt x="735" y="10842"/>
                    <a:pt x="735" y="10875"/>
                  </a:cubicBezTo>
                  <a:lnTo>
                    <a:pt x="735" y="10942"/>
                  </a:lnTo>
                  <a:cubicBezTo>
                    <a:pt x="768" y="11009"/>
                    <a:pt x="802" y="11075"/>
                    <a:pt x="802" y="11142"/>
                  </a:cubicBezTo>
                  <a:cubicBezTo>
                    <a:pt x="935" y="11342"/>
                    <a:pt x="1168" y="11476"/>
                    <a:pt x="1402" y="11509"/>
                  </a:cubicBezTo>
                  <a:lnTo>
                    <a:pt x="2069" y="11509"/>
                  </a:lnTo>
                  <a:cubicBezTo>
                    <a:pt x="2236" y="11509"/>
                    <a:pt x="2403" y="11476"/>
                    <a:pt x="2536" y="11442"/>
                  </a:cubicBezTo>
                  <a:cubicBezTo>
                    <a:pt x="2636" y="11409"/>
                    <a:pt x="2703" y="11342"/>
                    <a:pt x="2770" y="11275"/>
                  </a:cubicBezTo>
                  <a:cubicBezTo>
                    <a:pt x="2870" y="11175"/>
                    <a:pt x="2936" y="11075"/>
                    <a:pt x="2970" y="10942"/>
                  </a:cubicBezTo>
                  <a:cubicBezTo>
                    <a:pt x="2970" y="10908"/>
                    <a:pt x="2970" y="10875"/>
                    <a:pt x="2970" y="10842"/>
                  </a:cubicBezTo>
                  <a:lnTo>
                    <a:pt x="2970" y="9974"/>
                  </a:lnTo>
                  <a:lnTo>
                    <a:pt x="6039" y="9974"/>
                  </a:lnTo>
                  <a:lnTo>
                    <a:pt x="6039" y="10708"/>
                  </a:lnTo>
                  <a:cubicBezTo>
                    <a:pt x="6039" y="10775"/>
                    <a:pt x="6072" y="10842"/>
                    <a:pt x="6072" y="10908"/>
                  </a:cubicBezTo>
                  <a:cubicBezTo>
                    <a:pt x="6072" y="10975"/>
                    <a:pt x="6105" y="11075"/>
                    <a:pt x="6139" y="11142"/>
                  </a:cubicBezTo>
                  <a:lnTo>
                    <a:pt x="6205" y="11175"/>
                  </a:lnTo>
                  <a:lnTo>
                    <a:pt x="6272" y="11275"/>
                  </a:lnTo>
                  <a:cubicBezTo>
                    <a:pt x="6372" y="11375"/>
                    <a:pt x="6539" y="11442"/>
                    <a:pt x="6672" y="11476"/>
                  </a:cubicBezTo>
                  <a:lnTo>
                    <a:pt x="7406" y="11476"/>
                  </a:lnTo>
                  <a:cubicBezTo>
                    <a:pt x="7451" y="11484"/>
                    <a:pt x="7496" y="11489"/>
                    <a:pt x="7540" y="11489"/>
                  </a:cubicBezTo>
                  <a:cubicBezTo>
                    <a:pt x="7662" y="11489"/>
                    <a:pt x="7785" y="11458"/>
                    <a:pt x="7907" y="11409"/>
                  </a:cubicBezTo>
                  <a:cubicBezTo>
                    <a:pt x="7973" y="11375"/>
                    <a:pt x="8040" y="11342"/>
                    <a:pt x="8073" y="11309"/>
                  </a:cubicBezTo>
                  <a:cubicBezTo>
                    <a:pt x="8240" y="11175"/>
                    <a:pt x="8307" y="10975"/>
                    <a:pt x="8340" y="10775"/>
                  </a:cubicBezTo>
                  <a:lnTo>
                    <a:pt x="8340" y="9941"/>
                  </a:lnTo>
                  <a:cubicBezTo>
                    <a:pt x="8607" y="9941"/>
                    <a:pt x="8841" y="9808"/>
                    <a:pt x="9007" y="9574"/>
                  </a:cubicBezTo>
                  <a:cubicBezTo>
                    <a:pt x="9041" y="9507"/>
                    <a:pt x="9041" y="9441"/>
                    <a:pt x="9074" y="9407"/>
                  </a:cubicBezTo>
                  <a:lnTo>
                    <a:pt x="9074" y="9341"/>
                  </a:lnTo>
                  <a:lnTo>
                    <a:pt x="9074" y="8607"/>
                  </a:lnTo>
                  <a:lnTo>
                    <a:pt x="9074" y="2302"/>
                  </a:lnTo>
                  <a:cubicBezTo>
                    <a:pt x="9074" y="2169"/>
                    <a:pt x="9074" y="2035"/>
                    <a:pt x="9041" y="1902"/>
                  </a:cubicBezTo>
                  <a:cubicBezTo>
                    <a:pt x="9007" y="1769"/>
                    <a:pt x="8974" y="1669"/>
                    <a:pt x="8941" y="1535"/>
                  </a:cubicBezTo>
                  <a:cubicBezTo>
                    <a:pt x="8907" y="1468"/>
                    <a:pt x="8907" y="1368"/>
                    <a:pt x="8841" y="1302"/>
                  </a:cubicBezTo>
                  <a:cubicBezTo>
                    <a:pt x="8807" y="1235"/>
                    <a:pt x="8774" y="1135"/>
                    <a:pt x="8707" y="1068"/>
                  </a:cubicBezTo>
                  <a:lnTo>
                    <a:pt x="8607" y="935"/>
                  </a:lnTo>
                  <a:cubicBezTo>
                    <a:pt x="8374" y="634"/>
                    <a:pt x="8073" y="401"/>
                    <a:pt x="7740" y="234"/>
                  </a:cubicBezTo>
                  <a:cubicBezTo>
                    <a:pt x="7640" y="167"/>
                    <a:pt x="7506" y="134"/>
                    <a:pt x="7406" y="101"/>
                  </a:cubicBezTo>
                  <a:cubicBezTo>
                    <a:pt x="7206" y="34"/>
                    <a:pt x="7006" y="1"/>
                    <a:pt x="67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a:off x="8424340" y="1226142"/>
              <a:ext cx="33170" cy="99467"/>
            </a:xfrm>
            <a:custGeom>
              <a:avLst/>
              <a:gdLst/>
              <a:ahLst/>
              <a:cxnLst/>
              <a:rect l="l" t="t" r="r" b="b"/>
              <a:pathLst>
                <a:path w="768" h="2303" extrusionOk="0">
                  <a:moveTo>
                    <a:pt x="367" y="1"/>
                  </a:moveTo>
                  <a:cubicBezTo>
                    <a:pt x="167" y="1"/>
                    <a:pt x="34" y="134"/>
                    <a:pt x="0" y="334"/>
                  </a:cubicBezTo>
                  <a:lnTo>
                    <a:pt x="34" y="267"/>
                  </a:lnTo>
                  <a:lnTo>
                    <a:pt x="34" y="1935"/>
                  </a:lnTo>
                  <a:cubicBezTo>
                    <a:pt x="34" y="2135"/>
                    <a:pt x="167" y="2269"/>
                    <a:pt x="367" y="2302"/>
                  </a:cubicBezTo>
                  <a:lnTo>
                    <a:pt x="768" y="2302"/>
                  </a:lnTo>
                  <a:lnTo>
                    <a:pt x="7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8919949" y="1226142"/>
              <a:ext cx="33170" cy="99467"/>
            </a:xfrm>
            <a:custGeom>
              <a:avLst/>
              <a:gdLst/>
              <a:ahLst/>
              <a:cxnLst/>
              <a:rect l="l" t="t" r="r" b="b"/>
              <a:pathLst>
                <a:path w="768" h="2303" extrusionOk="0">
                  <a:moveTo>
                    <a:pt x="0" y="1"/>
                  </a:moveTo>
                  <a:cubicBezTo>
                    <a:pt x="0" y="768"/>
                    <a:pt x="0" y="1535"/>
                    <a:pt x="0" y="2302"/>
                  </a:cubicBezTo>
                  <a:lnTo>
                    <a:pt x="367" y="2302"/>
                  </a:lnTo>
                  <a:cubicBezTo>
                    <a:pt x="467" y="2302"/>
                    <a:pt x="567" y="2269"/>
                    <a:pt x="634" y="2202"/>
                  </a:cubicBezTo>
                  <a:cubicBezTo>
                    <a:pt x="701" y="2135"/>
                    <a:pt x="768" y="2035"/>
                    <a:pt x="768" y="1935"/>
                  </a:cubicBezTo>
                  <a:lnTo>
                    <a:pt x="768" y="367"/>
                  </a:lnTo>
                  <a:cubicBezTo>
                    <a:pt x="768" y="167"/>
                    <a:pt x="60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14"/>
          <p:cNvSpPr txBox="1">
            <a:spLocks noGrp="1"/>
          </p:cNvSpPr>
          <p:nvPr>
            <p:ph type="title"/>
          </p:nvPr>
        </p:nvSpPr>
        <p:spPr>
          <a:xfrm>
            <a:off x="5049475" y="3651733"/>
            <a:ext cx="4585600" cy="7092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1800"/>
              <a:buNone/>
              <a:defRPr sz="2667">
                <a:solidFill>
                  <a:srgbClr val="FFFFFF"/>
                </a:solidFill>
              </a:defRPr>
            </a:lvl1pPr>
            <a:lvl2pPr lvl="1" algn="ctr" rtl="0">
              <a:spcBef>
                <a:spcPts val="0"/>
              </a:spcBef>
              <a:spcAft>
                <a:spcPts val="0"/>
              </a:spcAft>
              <a:buClr>
                <a:schemeClr val="accent6"/>
              </a:buClr>
              <a:buSzPts val="1800"/>
              <a:buNone/>
              <a:defRPr sz="2400">
                <a:solidFill>
                  <a:schemeClr val="accent6"/>
                </a:solidFill>
              </a:defRPr>
            </a:lvl2pPr>
            <a:lvl3pPr lvl="2" algn="ctr" rtl="0">
              <a:spcBef>
                <a:spcPts val="0"/>
              </a:spcBef>
              <a:spcAft>
                <a:spcPts val="0"/>
              </a:spcAft>
              <a:buClr>
                <a:schemeClr val="accent6"/>
              </a:buClr>
              <a:buSzPts val="1800"/>
              <a:buNone/>
              <a:defRPr sz="2400">
                <a:solidFill>
                  <a:schemeClr val="accent6"/>
                </a:solidFill>
              </a:defRPr>
            </a:lvl3pPr>
            <a:lvl4pPr lvl="3" algn="ctr" rtl="0">
              <a:spcBef>
                <a:spcPts val="0"/>
              </a:spcBef>
              <a:spcAft>
                <a:spcPts val="0"/>
              </a:spcAft>
              <a:buClr>
                <a:schemeClr val="accent6"/>
              </a:buClr>
              <a:buSzPts val="1800"/>
              <a:buNone/>
              <a:defRPr sz="2400">
                <a:solidFill>
                  <a:schemeClr val="accent6"/>
                </a:solidFill>
              </a:defRPr>
            </a:lvl4pPr>
            <a:lvl5pPr lvl="4" algn="ctr" rtl="0">
              <a:spcBef>
                <a:spcPts val="0"/>
              </a:spcBef>
              <a:spcAft>
                <a:spcPts val="0"/>
              </a:spcAft>
              <a:buClr>
                <a:schemeClr val="accent6"/>
              </a:buClr>
              <a:buSzPts val="1800"/>
              <a:buNone/>
              <a:defRPr sz="2400">
                <a:solidFill>
                  <a:schemeClr val="accent6"/>
                </a:solidFill>
              </a:defRPr>
            </a:lvl5pPr>
            <a:lvl6pPr lvl="5" algn="ctr" rtl="0">
              <a:spcBef>
                <a:spcPts val="0"/>
              </a:spcBef>
              <a:spcAft>
                <a:spcPts val="0"/>
              </a:spcAft>
              <a:buClr>
                <a:schemeClr val="accent6"/>
              </a:buClr>
              <a:buSzPts val="1800"/>
              <a:buNone/>
              <a:defRPr sz="2400">
                <a:solidFill>
                  <a:schemeClr val="accent6"/>
                </a:solidFill>
              </a:defRPr>
            </a:lvl6pPr>
            <a:lvl7pPr lvl="6" algn="ctr" rtl="0">
              <a:spcBef>
                <a:spcPts val="0"/>
              </a:spcBef>
              <a:spcAft>
                <a:spcPts val="0"/>
              </a:spcAft>
              <a:buClr>
                <a:schemeClr val="accent6"/>
              </a:buClr>
              <a:buSzPts val="1800"/>
              <a:buNone/>
              <a:defRPr sz="2400">
                <a:solidFill>
                  <a:schemeClr val="accent6"/>
                </a:solidFill>
              </a:defRPr>
            </a:lvl7pPr>
            <a:lvl8pPr lvl="7" algn="ctr" rtl="0">
              <a:spcBef>
                <a:spcPts val="0"/>
              </a:spcBef>
              <a:spcAft>
                <a:spcPts val="0"/>
              </a:spcAft>
              <a:buClr>
                <a:schemeClr val="accent6"/>
              </a:buClr>
              <a:buSzPts val="1800"/>
              <a:buNone/>
              <a:defRPr sz="2400">
                <a:solidFill>
                  <a:schemeClr val="accent6"/>
                </a:solidFill>
              </a:defRPr>
            </a:lvl8pPr>
            <a:lvl9pPr lvl="8" algn="ctr" rtl="0">
              <a:spcBef>
                <a:spcPts val="0"/>
              </a:spcBef>
              <a:spcAft>
                <a:spcPts val="0"/>
              </a:spcAft>
              <a:buClr>
                <a:schemeClr val="accent6"/>
              </a:buClr>
              <a:buSzPts val="1800"/>
              <a:buNone/>
              <a:defRPr sz="2400">
                <a:solidFill>
                  <a:schemeClr val="accent6"/>
                </a:solidFill>
              </a:defRPr>
            </a:lvl9pPr>
          </a:lstStyle>
          <a:p>
            <a:endParaRPr/>
          </a:p>
        </p:txBody>
      </p:sp>
      <p:sp>
        <p:nvSpPr>
          <p:cNvPr id="367" name="Google Shape;367;p14"/>
          <p:cNvSpPr txBox="1">
            <a:spLocks noGrp="1"/>
          </p:cNvSpPr>
          <p:nvPr>
            <p:ph type="subTitle" idx="1"/>
          </p:nvPr>
        </p:nvSpPr>
        <p:spPr>
          <a:xfrm>
            <a:off x="4885075" y="1418933"/>
            <a:ext cx="4750000" cy="22268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3000"/>
              <a:buNone/>
              <a:defRPr sz="29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72075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68"/>
        <p:cNvGrpSpPr/>
        <p:nvPr/>
      </p:nvGrpSpPr>
      <p:grpSpPr>
        <a:xfrm>
          <a:off x="0" y="0"/>
          <a:ext cx="0" cy="0"/>
          <a:chOff x="0" y="0"/>
          <a:chExt cx="0" cy="0"/>
        </a:xfrm>
      </p:grpSpPr>
      <p:sp>
        <p:nvSpPr>
          <p:cNvPr id="369" name="Google Shape;369;p15"/>
          <p:cNvSpPr txBox="1">
            <a:spLocks noGrp="1"/>
          </p:cNvSpPr>
          <p:nvPr>
            <p:ph type="title"/>
          </p:nvPr>
        </p:nvSpPr>
        <p:spPr>
          <a:xfrm>
            <a:off x="4751200"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15"/>
          <p:cNvSpPr txBox="1">
            <a:spLocks noGrp="1"/>
          </p:cNvSpPr>
          <p:nvPr>
            <p:ph type="subTitle" idx="1"/>
          </p:nvPr>
        </p:nvSpPr>
        <p:spPr>
          <a:xfrm>
            <a:off x="4681400"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1" name="Google Shape;371;p15"/>
          <p:cNvSpPr txBox="1">
            <a:spLocks noGrp="1"/>
          </p:cNvSpPr>
          <p:nvPr>
            <p:ph type="title" idx="2" hasCustomPrompt="1"/>
          </p:nvPr>
        </p:nvSpPr>
        <p:spPr>
          <a:xfrm>
            <a:off x="5251600"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2" name="Google Shape;372;p15"/>
          <p:cNvSpPr txBox="1">
            <a:spLocks noGrp="1"/>
          </p:cNvSpPr>
          <p:nvPr>
            <p:ph type="title" idx="3"/>
          </p:nvPr>
        </p:nvSpPr>
        <p:spPr>
          <a:xfrm>
            <a:off x="1370933"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3" name="Google Shape;373;p15"/>
          <p:cNvSpPr txBox="1">
            <a:spLocks noGrp="1"/>
          </p:cNvSpPr>
          <p:nvPr>
            <p:ph type="subTitle" idx="4"/>
          </p:nvPr>
        </p:nvSpPr>
        <p:spPr>
          <a:xfrm>
            <a:off x="1301133"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4" name="Google Shape;374;p15"/>
          <p:cNvSpPr txBox="1">
            <a:spLocks noGrp="1"/>
          </p:cNvSpPr>
          <p:nvPr>
            <p:ph type="title" idx="5" hasCustomPrompt="1"/>
          </p:nvPr>
        </p:nvSpPr>
        <p:spPr>
          <a:xfrm>
            <a:off x="1871333"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5" name="Google Shape;375;p15"/>
          <p:cNvSpPr txBox="1">
            <a:spLocks noGrp="1"/>
          </p:cNvSpPr>
          <p:nvPr>
            <p:ph type="title" idx="6"/>
          </p:nvPr>
        </p:nvSpPr>
        <p:spPr>
          <a:xfrm>
            <a:off x="8131467" y="45223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6" name="Google Shape;376;p15"/>
          <p:cNvSpPr txBox="1">
            <a:spLocks noGrp="1"/>
          </p:cNvSpPr>
          <p:nvPr>
            <p:ph type="subTitle" idx="7"/>
          </p:nvPr>
        </p:nvSpPr>
        <p:spPr>
          <a:xfrm>
            <a:off x="8061667" y="5108000"/>
            <a:ext cx="2829200" cy="929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77" name="Google Shape;377;p15"/>
          <p:cNvSpPr txBox="1">
            <a:spLocks noGrp="1"/>
          </p:cNvSpPr>
          <p:nvPr>
            <p:ph type="title" idx="8" hasCustomPrompt="1"/>
          </p:nvPr>
        </p:nvSpPr>
        <p:spPr>
          <a:xfrm>
            <a:off x="8631867" y="2478800"/>
            <a:ext cx="16888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2"/>
              </a:buClr>
              <a:buSzPts val="3000"/>
              <a:buNone/>
              <a:defRPr sz="4667" b="1"/>
            </a:lvl1pPr>
            <a:lvl2pPr lvl="1"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2pPr>
            <a:lvl3pPr lvl="2"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3pPr>
            <a:lvl4pPr lvl="3"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4pPr>
            <a:lvl5pPr lvl="4"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5pPr>
            <a:lvl6pPr lvl="5"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6pPr>
            <a:lvl7pPr lvl="6"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7pPr>
            <a:lvl8pPr lvl="7"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8pPr>
            <a:lvl9pPr lvl="8" algn="ctr" rtl="0">
              <a:spcBef>
                <a:spcPts val="0"/>
              </a:spcBef>
              <a:spcAft>
                <a:spcPts val="0"/>
              </a:spcAft>
              <a:buClr>
                <a:schemeClr val="accent2"/>
              </a:buClr>
              <a:buSzPts val="3000"/>
              <a:buFont typeface="Euphoria Script"/>
              <a:buNone/>
              <a:defRPr sz="4000" b="1">
                <a:solidFill>
                  <a:schemeClr val="accent2"/>
                </a:solidFill>
                <a:latin typeface="Euphoria Script"/>
                <a:ea typeface="Euphoria Script"/>
                <a:cs typeface="Euphoria Script"/>
                <a:sym typeface="Euphoria Script"/>
              </a:defRPr>
            </a:lvl9pPr>
          </a:lstStyle>
          <a:p>
            <a:r>
              <a:t>xx%</a:t>
            </a:r>
          </a:p>
        </p:txBody>
      </p:sp>
      <p:sp>
        <p:nvSpPr>
          <p:cNvPr id="378" name="Google Shape;378;p15"/>
          <p:cNvSpPr txBox="1">
            <a:spLocks noGrp="1"/>
          </p:cNvSpPr>
          <p:nvPr>
            <p:ph type="title" idx="9"/>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79" name="Google Shape;379;p15"/>
          <p:cNvGrpSpPr/>
          <p:nvPr/>
        </p:nvGrpSpPr>
        <p:grpSpPr>
          <a:xfrm>
            <a:off x="-502540" y="-591681"/>
            <a:ext cx="14183895" cy="2633004"/>
            <a:chOff x="-376905" y="-824761"/>
            <a:chExt cx="10637921" cy="1974753"/>
          </a:xfrm>
        </p:grpSpPr>
        <p:sp>
          <p:nvSpPr>
            <p:cNvPr id="380" name="Google Shape;380;p15"/>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5"/>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5"/>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5"/>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60613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384"/>
        <p:cNvGrpSpPr/>
        <p:nvPr/>
      </p:nvGrpSpPr>
      <p:grpSpPr>
        <a:xfrm>
          <a:off x="0" y="0"/>
          <a:ext cx="0" cy="0"/>
          <a:chOff x="0" y="0"/>
          <a:chExt cx="0" cy="0"/>
        </a:xfrm>
      </p:grpSpPr>
      <p:grpSp>
        <p:nvGrpSpPr>
          <p:cNvPr id="385" name="Google Shape;385;p16"/>
          <p:cNvGrpSpPr/>
          <p:nvPr/>
        </p:nvGrpSpPr>
        <p:grpSpPr>
          <a:xfrm>
            <a:off x="-1269267" y="-591681"/>
            <a:ext cx="14950621" cy="7982201"/>
            <a:chOff x="-951950" y="-824761"/>
            <a:chExt cx="11212966" cy="5986651"/>
          </a:xfrm>
        </p:grpSpPr>
        <p:sp>
          <p:nvSpPr>
            <p:cNvPr id="386" name="Google Shape;386;p1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9519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836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1" name="Google Shape;401;p16"/>
          <p:cNvSpPr txBox="1">
            <a:spLocks noGrp="1"/>
          </p:cNvSpPr>
          <p:nvPr>
            <p:ph type="title" hasCustomPrompt="1"/>
          </p:nvPr>
        </p:nvSpPr>
        <p:spPr>
          <a:xfrm>
            <a:off x="3377400" y="923800"/>
            <a:ext cx="54372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None/>
              <a:defRPr sz="8000">
                <a:solidFill>
                  <a:schemeClr val="accent4"/>
                </a:solidFill>
              </a:defRPr>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402" name="Google Shape;402;p16"/>
          <p:cNvSpPr txBox="1">
            <a:spLocks noGrp="1"/>
          </p:cNvSpPr>
          <p:nvPr>
            <p:ph type="subTitle" idx="1"/>
          </p:nvPr>
        </p:nvSpPr>
        <p:spPr>
          <a:xfrm>
            <a:off x="3809600" y="1813233"/>
            <a:ext cx="4572800" cy="901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03" name="Google Shape;403;p16"/>
          <p:cNvSpPr txBox="1">
            <a:spLocks noGrp="1"/>
          </p:cNvSpPr>
          <p:nvPr>
            <p:ph type="title" idx="2" hasCustomPrompt="1"/>
          </p:nvPr>
        </p:nvSpPr>
        <p:spPr>
          <a:xfrm>
            <a:off x="3377400" y="3184233"/>
            <a:ext cx="5437200" cy="966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5000"/>
              <a:buNone/>
              <a:defRPr sz="8000">
                <a:solidFill>
                  <a:schemeClr val="lt1"/>
                </a:solidFill>
              </a:defRPr>
            </a:lvl1pPr>
            <a:lvl2pPr lvl="1" algn="ctr" rtl="0">
              <a:spcBef>
                <a:spcPts val="0"/>
              </a:spcBef>
              <a:spcAft>
                <a:spcPts val="0"/>
              </a:spcAft>
              <a:buSzPts val="5000"/>
              <a:buNone/>
              <a:defRPr sz="6667"/>
            </a:lvl2pPr>
            <a:lvl3pPr lvl="2" algn="ctr" rtl="0">
              <a:spcBef>
                <a:spcPts val="0"/>
              </a:spcBef>
              <a:spcAft>
                <a:spcPts val="0"/>
              </a:spcAft>
              <a:buSzPts val="5000"/>
              <a:buNone/>
              <a:defRPr sz="6667"/>
            </a:lvl3pPr>
            <a:lvl4pPr lvl="3" algn="ctr" rtl="0">
              <a:spcBef>
                <a:spcPts val="0"/>
              </a:spcBef>
              <a:spcAft>
                <a:spcPts val="0"/>
              </a:spcAft>
              <a:buSzPts val="5000"/>
              <a:buNone/>
              <a:defRPr sz="6667"/>
            </a:lvl4pPr>
            <a:lvl5pPr lvl="4" algn="ctr" rtl="0">
              <a:spcBef>
                <a:spcPts val="0"/>
              </a:spcBef>
              <a:spcAft>
                <a:spcPts val="0"/>
              </a:spcAft>
              <a:buSzPts val="5000"/>
              <a:buNone/>
              <a:defRPr sz="6667"/>
            </a:lvl5pPr>
            <a:lvl6pPr lvl="5" algn="ctr" rtl="0">
              <a:spcBef>
                <a:spcPts val="0"/>
              </a:spcBef>
              <a:spcAft>
                <a:spcPts val="0"/>
              </a:spcAft>
              <a:buSzPts val="5000"/>
              <a:buNone/>
              <a:defRPr sz="6667"/>
            </a:lvl6pPr>
            <a:lvl7pPr lvl="6" algn="ctr" rtl="0">
              <a:spcBef>
                <a:spcPts val="0"/>
              </a:spcBef>
              <a:spcAft>
                <a:spcPts val="0"/>
              </a:spcAft>
              <a:buSzPts val="5000"/>
              <a:buNone/>
              <a:defRPr sz="6667"/>
            </a:lvl7pPr>
            <a:lvl8pPr lvl="7" algn="ctr" rtl="0">
              <a:spcBef>
                <a:spcPts val="0"/>
              </a:spcBef>
              <a:spcAft>
                <a:spcPts val="0"/>
              </a:spcAft>
              <a:buSzPts val="5000"/>
              <a:buNone/>
              <a:defRPr sz="6667"/>
            </a:lvl8pPr>
            <a:lvl9pPr lvl="8" algn="ctr" rtl="0">
              <a:spcBef>
                <a:spcPts val="0"/>
              </a:spcBef>
              <a:spcAft>
                <a:spcPts val="0"/>
              </a:spcAft>
              <a:buSzPts val="5000"/>
              <a:buNone/>
              <a:defRPr sz="6667"/>
            </a:lvl9pPr>
          </a:lstStyle>
          <a:p>
            <a:r>
              <a:t>xx%</a:t>
            </a:r>
          </a:p>
        </p:txBody>
      </p:sp>
      <p:sp>
        <p:nvSpPr>
          <p:cNvPr id="404" name="Google Shape;404;p16"/>
          <p:cNvSpPr txBox="1">
            <a:spLocks noGrp="1"/>
          </p:cNvSpPr>
          <p:nvPr>
            <p:ph type="subTitle" idx="3"/>
          </p:nvPr>
        </p:nvSpPr>
        <p:spPr>
          <a:xfrm>
            <a:off x="3809600" y="4074500"/>
            <a:ext cx="4572800" cy="8152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18982251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05"/>
        <p:cNvGrpSpPr/>
        <p:nvPr/>
      </p:nvGrpSpPr>
      <p:grpSpPr>
        <a:xfrm>
          <a:off x="0" y="0"/>
          <a:ext cx="0" cy="0"/>
          <a:chOff x="0" y="0"/>
          <a:chExt cx="0" cy="0"/>
        </a:xfrm>
      </p:grpSpPr>
      <p:sp>
        <p:nvSpPr>
          <p:cNvPr id="406" name="Google Shape;406;p17"/>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07" name="Google Shape;407;p17"/>
          <p:cNvGrpSpPr/>
          <p:nvPr/>
        </p:nvGrpSpPr>
        <p:grpSpPr>
          <a:xfrm>
            <a:off x="-502540" y="328600"/>
            <a:ext cx="13790195" cy="1699240"/>
            <a:chOff x="-376905" y="246450"/>
            <a:chExt cx="10342646" cy="1274430"/>
          </a:xfrm>
        </p:grpSpPr>
        <p:sp>
          <p:nvSpPr>
            <p:cNvPr id="408" name="Google Shape;408;p1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7"/>
            <p:cNvSpPr/>
            <p:nvPr/>
          </p:nvSpPr>
          <p:spPr>
            <a:xfrm>
              <a:off x="77404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7"/>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1" name="Google Shape;411;p17"/>
          <p:cNvGrpSpPr/>
          <p:nvPr/>
        </p:nvGrpSpPr>
        <p:grpSpPr>
          <a:xfrm>
            <a:off x="-239011" y="5937398"/>
            <a:ext cx="13259732" cy="956535"/>
            <a:chOff x="-179259" y="4453048"/>
            <a:chExt cx="9944799" cy="717401"/>
          </a:xfrm>
        </p:grpSpPr>
        <p:sp>
          <p:nvSpPr>
            <p:cNvPr id="412" name="Google Shape;412;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3" name="Google Shape;413;p17"/>
            <p:cNvGrpSpPr/>
            <p:nvPr/>
          </p:nvGrpSpPr>
          <p:grpSpPr>
            <a:xfrm>
              <a:off x="-179259" y="4453048"/>
              <a:ext cx="9944799" cy="717401"/>
              <a:chOff x="-179259" y="4453048"/>
              <a:chExt cx="9944799" cy="717401"/>
            </a:xfrm>
          </p:grpSpPr>
          <p:sp>
            <p:nvSpPr>
              <p:cNvPr id="414" name="Google Shape;414;p17"/>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08480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16"/>
        <p:cNvGrpSpPr/>
        <p:nvPr/>
      </p:nvGrpSpPr>
      <p:grpSpPr>
        <a:xfrm>
          <a:off x="0" y="0"/>
          <a:ext cx="0" cy="0"/>
          <a:chOff x="0" y="0"/>
          <a:chExt cx="0" cy="0"/>
        </a:xfrm>
      </p:grpSpPr>
      <p:sp>
        <p:nvSpPr>
          <p:cNvPr id="417" name="Google Shape;417;p18"/>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18" name="Google Shape;418;p18"/>
          <p:cNvGrpSpPr/>
          <p:nvPr/>
        </p:nvGrpSpPr>
        <p:grpSpPr>
          <a:xfrm flipH="1">
            <a:off x="-705740" y="-1"/>
            <a:ext cx="13790195" cy="1392157"/>
            <a:chOff x="-376905" y="-1"/>
            <a:chExt cx="10342646" cy="1044118"/>
          </a:xfrm>
        </p:grpSpPr>
        <p:sp>
          <p:nvSpPr>
            <p:cNvPr id="419" name="Google Shape;419;p18"/>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8"/>
            <p:cNvSpPr/>
            <p:nvPr/>
          </p:nvSpPr>
          <p:spPr>
            <a:xfrm>
              <a:off x="6997474" y="-1"/>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8"/>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0540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4503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422"/>
        <p:cNvGrpSpPr/>
        <p:nvPr/>
      </p:nvGrpSpPr>
      <p:grpSpPr>
        <a:xfrm>
          <a:off x="0" y="0"/>
          <a:ext cx="0" cy="0"/>
          <a:chOff x="0" y="0"/>
          <a:chExt cx="0" cy="0"/>
        </a:xfrm>
      </p:grpSpPr>
      <p:sp>
        <p:nvSpPr>
          <p:cNvPr id="423" name="Google Shape;423;p19"/>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4" name="Google Shape;424;p19"/>
          <p:cNvGrpSpPr/>
          <p:nvPr/>
        </p:nvGrpSpPr>
        <p:grpSpPr>
          <a:xfrm flipH="1">
            <a:off x="-1112140" y="328601"/>
            <a:ext cx="13790195" cy="1063556"/>
            <a:chOff x="-376905" y="246450"/>
            <a:chExt cx="10342646" cy="797667"/>
          </a:xfrm>
        </p:grpSpPr>
        <p:sp>
          <p:nvSpPr>
            <p:cNvPr id="425" name="Google Shape;425;p1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85826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427"/>
        <p:cNvGrpSpPr/>
        <p:nvPr/>
      </p:nvGrpSpPr>
      <p:grpSpPr>
        <a:xfrm>
          <a:off x="0" y="0"/>
          <a:ext cx="0" cy="0"/>
          <a:chOff x="0" y="0"/>
          <a:chExt cx="0" cy="0"/>
        </a:xfrm>
      </p:grpSpPr>
      <p:sp>
        <p:nvSpPr>
          <p:cNvPr id="428" name="Google Shape;428;p20"/>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29" name="Google Shape;429;p20"/>
          <p:cNvGrpSpPr/>
          <p:nvPr/>
        </p:nvGrpSpPr>
        <p:grpSpPr>
          <a:xfrm flipH="1">
            <a:off x="-502540" y="328601"/>
            <a:ext cx="13790195" cy="2193719"/>
            <a:chOff x="-376905" y="246450"/>
            <a:chExt cx="10342646" cy="1645289"/>
          </a:xfrm>
        </p:grpSpPr>
        <p:sp>
          <p:nvSpPr>
            <p:cNvPr id="430" name="Google Shape;430;p20"/>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0"/>
            <p:cNvSpPr/>
            <p:nvPr/>
          </p:nvSpPr>
          <p:spPr>
            <a:xfrm>
              <a:off x="7199335" y="1419224"/>
              <a:ext cx="1092690" cy="472515"/>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20"/>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12853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5">
  <p:cSld name="Title only 5">
    <p:spTree>
      <p:nvGrpSpPr>
        <p:cNvPr id="1" name="Shape 433"/>
        <p:cNvGrpSpPr/>
        <p:nvPr/>
      </p:nvGrpSpPr>
      <p:grpSpPr>
        <a:xfrm>
          <a:off x="0" y="0"/>
          <a:ext cx="0" cy="0"/>
          <a:chOff x="0" y="0"/>
          <a:chExt cx="0" cy="0"/>
        </a:xfrm>
      </p:grpSpPr>
      <p:sp>
        <p:nvSpPr>
          <p:cNvPr id="434" name="Google Shape;434;p21"/>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35" name="Google Shape;435;p21"/>
          <p:cNvGrpSpPr/>
          <p:nvPr/>
        </p:nvGrpSpPr>
        <p:grpSpPr>
          <a:xfrm flipH="1">
            <a:off x="-1112140" y="328601"/>
            <a:ext cx="13790195" cy="1063556"/>
            <a:chOff x="-376905" y="246450"/>
            <a:chExt cx="10342646" cy="797667"/>
          </a:xfrm>
        </p:grpSpPr>
        <p:sp>
          <p:nvSpPr>
            <p:cNvPr id="436" name="Google Shape;436;p21"/>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21"/>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21"/>
          <p:cNvGrpSpPr/>
          <p:nvPr/>
        </p:nvGrpSpPr>
        <p:grpSpPr>
          <a:xfrm>
            <a:off x="-647634" y="4121038"/>
            <a:ext cx="12978505" cy="3384925"/>
            <a:chOff x="-1945322" y="1131893"/>
            <a:chExt cx="12211615" cy="3184912"/>
          </a:xfrm>
        </p:grpSpPr>
        <p:sp>
          <p:nvSpPr>
            <p:cNvPr id="439" name="Google Shape;439;p21"/>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21"/>
            <p:cNvSpPr/>
            <p:nvPr/>
          </p:nvSpPr>
          <p:spPr>
            <a:xfrm>
              <a:off x="-1945322"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21"/>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21"/>
            <p:cNvSpPr/>
            <p:nvPr/>
          </p:nvSpPr>
          <p:spPr>
            <a:xfrm>
              <a:off x="6887788"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21"/>
            <p:cNvSpPr/>
            <p:nvPr/>
          </p:nvSpPr>
          <p:spPr>
            <a:xfrm>
              <a:off x="9349102"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21"/>
            <p:cNvSpPr/>
            <p:nvPr/>
          </p:nvSpPr>
          <p:spPr>
            <a:xfrm>
              <a:off x="861313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1"/>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1"/>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1"/>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1"/>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1"/>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1"/>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1"/>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1"/>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1"/>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1"/>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7411841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55"/>
        <p:cNvGrpSpPr/>
        <p:nvPr/>
      </p:nvGrpSpPr>
      <p:grpSpPr>
        <a:xfrm>
          <a:off x="0" y="0"/>
          <a:ext cx="0" cy="0"/>
          <a:chOff x="0" y="0"/>
          <a:chExt cx="0" cy="0"/>
        </a:xfrm>
      </p:grpSpPr>
      <p:sp>
        <p:nvSpPr>
          <p:cNvPr id="456" name="Google Shape;456;p22"/>
          <p:cNvSpPr txBox="1">
            <a:spLocks noGrp="1"/>
          </p:cNvSpPr>
          <p:nvPr>
            <p:ph type="body" idx="1"/>
          </p:nvPr>
        </p:nvSpPr>
        <p:spPr>
          <a:xfrm>
            <a:off x="1421200" y="2127067"/>
            <a:ext cx="5234800" cy="3309600"/>
          </a:xfrm>
          <a:prstGeom prst="rect">
            <a:avLst/>
          </a:prstGeom>
        </p:spPr>
        <p:txBody>
          <a:bodyPr spcFirstLastPara="1" wrap="square" lIns="91425" tIns="91425" rIns="91425" bIns="91425" anchor="t" anchorCtr="0">
            <a:normAutofit/>
          </a:bodyPr>
          <a:lstStyle>
            <a:lvl1pPr marL="609585" lvl="0" indent="-567252" rtl="0">
              <a:lnSpc>
                <a:spcPct val="100000"/>
              </a:lnSpc>
              <a:spcBef>
                <a:spcPts val="0"/>
              </a:spcBef>
              <a:spcAft>
                <a:spcPts val="0"/>
              </a:spcAft>
              <a:buClr>
                <a:schemeClr val="accent4"/>
              </a:buClr>
              <a:buSzPts val="3100"/>
              <a:buChar char="●"/>
              <a:defRPr sz="2133"/>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457" name="Google Shape;457;p22"/>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8" name="Google Shape;458;p22"/>
          <p:cNvGrpSpPr/>
          <p:nvPr/>
        </p:nvGrpSpPr>
        <p:grpSpPr>
          <a:xfrm flipH="1">
            <a:off x="-729623" y="4432785"/>
            <a:ext cx="1868392" cy="2589073"/>
            <a:chOff x="1002412" y="3043930"/>
            <a:chExt cx="1598009" cy="2214397"/>
          </a:xfrm>
        </p:grpSpPr>
        <p:sp>
          <p:nvSpPr>
            <p:cNvPr id="459" name="Google Shape;459;p22"/>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2"/>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61" name="Google Shape;461;p22"/>
          <p:cNvGrpSpPr/>
          <p:nvPr/>
        </p:nvGrpSpPr>
        <p:grpSpPr>
          <a:xfrm flipH="1">
            <a:off x="9384129" y="4252650"/>
            <a:ext cx="1293404" cy="2691756"/>
            <a:chOff x="464166" y="3124811"/>
            <a:chExt cx="1174114" cy="2443497"/>
          </a:xfrm>
        </p:grpSpPr>
        <p:sp>
          <p:nvSpPr>
            <p:cNvPr id="462" name="Google Shape;462;p22"/>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2"/>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4" name="Google Shape;464;p22"/>
          <p:cNvSpPr/>
          <p:nvPr/>
        </p:nvSpPr>
        <p:spPr>
          <a:xfrm flipH="1">
            <a:off x="-274589" y="878248"/>
            <a:ext cx="1756405" cy="837088"/>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2"/>
          <p:cNvSpPr/>
          <p:nvPr/>
        </p:nvSpPr>
        <p:spPr>
          <a:xfrm flipH="1">
            <a:off x="10350956" y="11703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2"/>
          <p:cNvSpPr/>
          <p:nvPr/>
        </p:nvSpPr>
        <p:spPr>
          <a:xfrm flipH="1">
            <a:off x="10325400"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03634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467"/>
        <p:cNvGrpSpPr/>
        <p:nvPr/>
      </p:nvGrpSpPr>
      <p:grpSpPr>
        <a:xfrm>
          <a:off x="0" y="0"/>
          <a:ext cx="0" cy="0"/>
          <a:chOff x="0" y="0"/>
          <a:chExt cx="0" cy="0"/>
        </a:xfrm>
      </p:grpSpPr>
      <p:sp>
        <p:nvSpPr>
          <p:cNvPr id="468" name="Google Shape;468;p23"/>
          <p:cNvSpPr txBox="1">
            <a:spLocks noGrp="1"/>
          </p:cNvSpPr>
          <p:nvPr>
            <p:ph type="title"/>
          </p:nvPr>
        </p:nvSpPr>
        <p:spPr>
          <a:xfrm>
            <a:off x="1458967" y="1434417"/>
            <a:ext cx="4383200" cy="23912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800"/>
              <a:buNone/>
              <a:defRPr sz="5333">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9" name="Google Shape;469;p23"/>
          <p:cNvSpPr txBox="1">
            <a:spLocks noGrp="1"/>
          </p:cNvSpPr>
          <p:nvPr>
            <p:ph type="subTitle" idx="1"/>
          </p:nvPr>
        </p:nvSpPr>
        <p:spPr>
          <a:xfrm>
            <a:off x="2233767" y="4184784"/>
            <a:ext cx="3608400" cy="1238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70" name="Google Shape;470;p23"/>
          <p:cNvGrpSpPr/>
          <p:nvPr/>
        </p:nvGrpSpPr>
        <p:grpSpPr>
          <a:xfrm>
            <a:off x="475151" y="4252650"/>
            <a:ext cx="1293404" cy="2691756"/>
            <a:chOff x="464166" y="3124811"/>
            <a:chExt cx="1174114" cy="2443497"/>
          </a:xfrm>
        </p:grpSpPr>
        <p:sp>
          <p:nvSpPr>
            <p:cNvPr id="471" name="Google Shape;471;p23"/>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23"/>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3" name="Google Shape;473;p23"/>
          <p:cNvSpPr/>
          <p:nvPr/>
        </p:nvSpPr>
        <p:spPr>
          <a:xfrm>
            <a:off x="-247023" y="586182"/>
            <a:ext cx="1937749" cy="837052"/>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23"/>
          <p:cNvSpPr/>
          <p:nvPr/>
        </p:nvSpPr>
        <p:spPr>
          <a:xfrm>
            <a:off x="-755183"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994868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75"/>
        <p:cNvGrpSpPr/>
        <p:nvPr/>
      </p:nvGrpSpPr>
      <p:grpSpPr>
        <a:xfrm>
          <a:off x="0" y="0"/>
          <a:ext cx="0" cy="0"/>
          <a:chOff x="0" y="0"/>
          <a:chExt cx="0" cy="0"/>
        </a:xfrm>
      </p:grpSpPr>
      <p:grpSp>
        <p:nvGrpSpPr>
          <p:cNvPr id="476" name="Google Shape;476;p24"/>
          <p:cNvGrpSpPr/>
          <p:nvPr/>
        </p:nvGrpSpPr>
        <p:grpSpPr>
          <a:xfrm>
            <a:off x="-266680" y="278961"/>
            <a:ext cx="13295983" cy="6602900"/>
            <a:chOff x="-376905" y="-120993"/>
            <a:chExt cx="10637921" cy="5282883"/>
          </a:xfrm>
        </p:grpSpPr>
        <p:sp>
          <p:nvSpPr>
            <p:cNvPr id="477" name="Google Shape;477;p24"/>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4"/>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4"/>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4"/>
            <p:cNvSpPr/>
            <p:nvPr/>
          </p:nvSpPr>
          <p:spPr>
            <a:xfrm>
              <a:off x="4514840" y="-120993"/>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4"/>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4"/>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4"/>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4"/>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4"/>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4"/>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4"/>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4"/>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4"/>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4"/>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1" name="Google Shape;491;p24"/>
          <p:cNvSpPr txBox="1">
            <a:spLocks noGrp="1"/>
          </p:cNvSpPr>
          <p:nvPr>
            <p:ph type="title"/>
          </p:nvPr>
        </p:nvSpPr>
        <p:spPr>
          <a:xfrm>
            <a:off x="7146397" y="4461300"/>
            <a:ext cx="3658000" cy="1228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92" name="Google Shape;492;p24"/>
          <p:cNvSpPr txBox="1">
            <a:spLocks noGrp="1"/>
          </p:cNvSpPr>
          <p:nvPr>
            <p:ph type="subTitle" idx="1"/>
          </p:nvPr>
        </p:nvSpPr>
        <p:spPr>
          <a:xfrm>
            <a:off x="7162800" y="1999100"/>
            <a:ext cx="3543200" cy="14808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34342338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93"/>
        <p:cNvGrpSpPr/>
        <p:nvPr/>
      </p:nvGrpSpPr>
      <p:grpSpPr>
        <a:xfrm>
          <a:off x="0" y="0"/>
          <a:ext cx="0" cy="0"/>
          <a:chOff x="0" y="0"/>
          <a:chExt cx="0" cy="0"/>
        </a:xfrm>
      </p:grpSpPr>
      <p:grpSp>
        <p:nvGrpSpPr>
          <p:cNvPr id="494" name="Google Shape;494;p25"/>
          <p:cNvGrpSpPr/>
          <p:nvPr/>
        </p:nvGrpSpPr>
        <p:grpSpPr>
          <a:xfrm flipH="1">
            <a:off x="-774680" y="407028"/>
            <a:ext cx="13295983" cy="6474833"/>
            <a:chOff x="-376905" y="-18529"/>
            <a:chExt cx="10637921" cy="5180419"/>
          </a:xfrm>
        </p:grpSpPr>
        <p:sp>
          <p:nvSpPr>
            <p:cNvPr id="495" name="Google Shape;495;p25"/>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25"/>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25"/>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25"/>
            <p:cNvSpPr/>
            <p:nvPr/>
          </p:nvSpPr>
          <p:spPr>
            <a:xfrm>
              <a:off x="2828101" y="-1852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25"/>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25"/>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25"/>
            <p:cNvSpPr/>
            <p:nvPr/>
          </p:nvSpPr>
          <p:spPr>
            <a:xfrm>
              <a:off x="4362603"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5"/>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5"/>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5"/>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5"/>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5"/>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5"/>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 name="Google Shape;508;p25"/>
          <p:cNvSpPr txBox="1">
            <a:spLocks noGrp="1"/>
          </p:cNvSpPr>
          <p:nvPr>
            <p:ph type="title"/>
          </p:nvPr>
        </p:nvSpPr>
        <p:spPr>
          <a:xfrm>
            <a:off x="1860423" y="1404000"/>
            <a:ext cx="4181600" cy="12632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r" rtl="0">
              <a:spcBef>
                <a:spcPts val="0"/>
              </a:spcBef>
              <a:spcAft>
                <a:spcPts val="0"/>
              </a:spcAft>
              <a:buSzPts val="2400"/>
              <a:buNone/>
              <a:defRPr sz="3200"/>
            </a:lvl2pPr>
            <a:lvl3pPr lvl="2" algn="r" rtl="0">
              <a:spcBef>
                <a:spcPts val="0"/>
              </a:spcBef>
              <a:spcAft>
                <a:spcPts val="0"/>
              </a:spcAft>
              <a:buSzPts val="2400"/>
              <a:buNone/>
              <a:defRPr sz="3200"/>
            </a:lvl3pPr>
            <a:lvl4pPr lvl="3" algn="r" rtl="0">
              <a:spcBef>
                <a:spcPts val="0"/>
              </a:spcBef>
              <a:spcAft>
                <a:spcPts val="0"/>
              </a:spcAft>
              <a:buSzPts val="2400"/>
              <a:buNone/>
              <a:defRPr sz="3200"/>
            </a:lvl4pPr>
            <a:lvl5pPr lvl="4" algn="r" rtl="0">
              <a:spcBef>
                <a:spcPts val="0"/>
              </a:spcBef>
              <a:spcAft>
                <a:spcPts val="0"/>
              </a:spcAft>
              <a:buSzPts val="2400"/>
              <a:buNone/>
              <a:defRPr sz="3200"/>
            </a:lvl5pPr>
            <a:lvl6pPr lvl="5" algn="r" rtl="0">
              <a:spcBef>
                <a:spcPts val="0"/>
              </a:spcBef>
              <a:spcAft>
                <a:spcPts val="0"/>
              </a:spcAft>
              <a:buSzPts val="2400"/>
              <a:buNone/>
              <a:defRPr sz="3200"/>
            </a:lvl6pPr>
            <a:lvl7pPr lvl="6" algn="r" rtl="0">
              <a:spcBef>
                <a:spcPts val="0"/>
              </a:spcBef>
              <a:spcAft>
                <a:spcPts val="0"/>
              </a:spcAft>
              <a:buSzPts val="2400"/>
              <a:buNone/>
              <a:defRPr sz="3200"/>
            </a:lvl7pPr>
            <a:lvl8pPr lvl="7" algn="r" rtl="0">
              <a:spcBef>
                <a:spcPts val="0"/>
              </a:spcBef>
              <a:spcAft>
                <a:spcPts val="0"/>
              </a:spcAft>
              <a:buSzPts val="2400"/>
              <a:buNone/>
              <a:defRPr sz="3200"/>
            </a:lvl8pPr>
            <a:lvl9pPr lvl="8" algn="r" rtl="0">
              <a:spcBef>
                <a:spcPts val="0"/>
              </a:spcBef>
              <a:spcAft>
                <a:spcPts val="0"/>
              </a:spcAft>
              <a:buSzPts val="2400"/>
              <a:buNone/>
              <a:defRPr sz="3200"/>
            </a:lvl9pPr>
          </a:lstStyle>
          <a:p>
            <a:endParaRPr/>
          </a:p>
        </p:txBody>
      </p:sp>
      <p:sp>
        <p:nvSpPr>
          <p:cNvPr id="509" name="Google Shape;509;p25"/>
          <p:cNvSpPr txBox="1">
            <a:spLocks noGrp="1"/>
          </p:cNvSpPr>
          <p:nvPr>
            <p:ph type="subTitle" idx="1"/>
          </p:nvPr>
        </p:nvSpPr>
        <p:spPr>
          <a:xfrm>
            <a:off x="2301548" y="3625184"/>
            <a:ext cx="3261200" cy="1424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extLst>
      <p:ext uri="{BB962C8B-B14F-4D97-AF65-F5344CB8AC3E}">
        <p14:creationId xmlns:p14="http://schemas.microsoft.com/office/powerpoint/2010/main" val="39653117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510"/>
        <p:cNvGrpSpPr/>
        <p:nvPr/>
      </p:nvGrpSpPr>
      <p:grpSpPr>
        <a:xfrm>
          <a:off x="0" y="0"/>
          <a:ext cx="0" cy="0"/>
          <a:chOff x="0" y="0"/>
          <a:chExt cx="0" cy="0"/>
        </a:xfrm>
      </p:grpSpPr>
      <p:grpSp>
        <p:nvGrpSpPr>
          <p:cNvPr id="511" name="Google Shape;511;p26"/>
          <p:cNvGrpSpPr/>
          <p:nvPr/>
        </p:nvGrpSpPr>
        <p:grpSpPr>
          <a:xfrm>
            <a:off x="-774680" y="464145"/>
            <a:ext cx="13295983" cy="6417716"/>
            <a:chOff x="-376905" y="27170"/>
            <a:chExt cx="10637921" cy="5134720"/>
          </a:xfrm>
        </p:grpSpPr>
        <p:sp>
          <p:nvSpPr>
            <p:cNvPr id="512" name="Google Shape;512;p2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6"/>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6"/>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6"/>
            <p:cNvSpPr/>
            <p:nvPr/>
          </p:nvSpPr>
          <p:spPr>
            <a:xfrm>
              <a:off x="3793582"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6"/>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6"/>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4" name="Google Shape;524;p26"/>
          <p:cNvSpPr txBox="1">
            <a:spLocks noGrp="1"/>
          </p:cNvSpPr>
          <p:nvPr>
            <p:ph type="title"/>
          </p:nvPr>
        </p:nvSpPr>
        <p:spPr>
          <a:xfrm>
            <a:off x="4941156" y="1349767"/>
            <a:ext cx="3298000" cy="20284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1"/>
              </a:buClr>
              <a:buSzPts val="2800"/>
              <a:buNone/>
              <a:defRPr sz="5067">
                <a:solidFill>
                  <a:srgbClr val="FFFFFF"/>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525" name="Google Shape;525;p26"/>
          <p:cNvSpPr txBox="1">
            <a:spLocks noGrp="1"/>
          </p:cNvSpPr>
          <p:nvPr>
            <p:ph type="subTitle" idx="1"/>
          </p:nvPr>
        </p:nvSpPr>
        <p:spPr>
          <a:xfrm>
            <a:off x="6873795" y="4141411"/>
            <a:ext cx="3298000" cy="1424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Tree>
    <p:extLst>
      <p:ext uri="{BB962C8B-B14F-4D97-AF65-F5344CB8AC3E}">
        <p14:creationId xmlns:p14="http://schemas.microsoft.com/office/powerpoint/2010/main" val="4252558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526"/>
        <p:cNvGrpSpPr/>
        <p:nvPr/>
      </p:nvGrpSpPr>
      <p:grpSpPr>
        <a:xfrm>
          <a:off x="0" y="0"/>
          <a:ext cx="0" cy="0"/>
          <a:chOff x="0" y="0"/>
          <a:chExt cx="0" cy="0"/>
        </a:xfrm>
      </p:grpSpPr>
      <p:grpSp>
        <p:nvGrpSpPr>
          <p:cNvPr id="527" name="Google Shape;527;p27"/>
          <p:cNvGrpSpPr/>
          <p:nvPr/>
        </p:nvGrpSpPr>
        <p:grpSpPr>
          <a:xfrm>
            <a:off x="-1573989" y="-570993"/>
            <a:ext cx="14616220" cy="7453848"/>
            <a:chOff x="-1180550" y="-672368"/>
            <a:chExt cx="11441566" cy="5834258"/>
          </a:xfrm>
        </p:grpSpPr>
        <p:sp>
          <p:nvSpPr>
            <p:cNvPr id="528" name="Google Shape;528;p27"/>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1881042" y="1102010"/>
              <a:ext cx="1673714" cy="797667"/>
            </a:xfrm>
            <a:custGeom>
              <a:avLst/>
              <a:gdLst/>
              <a:ahLst/>
              <a:cxnLst/>
              <a:rect l="l" t="t" r="r" b="b"/>
              <a:pathLst>
                <a:path w="35175" h="16763" extrusionOk="0">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8587302" y="-1248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4514840" y="-672368"/>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3633147" y="3321100"/>
              <a:ext cx="1077839" cy="513728"/>
            </a:xfrm>
            <a:custGeom>
              <a:avLst/>
              <a:gdLst/>
              <a:ahLst/>
              <a:cxnLst/>
              <a:rect l="l" t="t" r="r" b="b"/>
              <a:pathLst>
                <a:path w="22652" h="10796" extrusionOk="0">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20521" y="3061439"/>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535969" y="-45285"/>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1180550"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8679926"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7943958"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27"/>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27"/>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27"/>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27"/>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27"/>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27"/>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27"/>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27"/>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27"/>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27"/>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5" name="Google Shape;555;p27"/>
          <p:cNvSpPr/>
          <p:nvPr/>
        </p:nvSpPr>
        <p:spPr>
          <a:xfrm>
            <a:off x="1174800" y="579400"/>
            <a:ext cx="9842400" cy="5699200"/>
          </a:xfrm>
          <a:prstGeom prst="roundRect">
            <a:avLst>
              <a:gd name="adj" fmla="val 7687"/>
            </a:avLst>
          </a:prstGeom>
          <a:solidFill>
            <a:srgbClr val="FFFFFF"/>
          </a:solidFill>
          <a:ln w="762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7"/>
          <p:cNvSpPr txBox="1">
            <a:spLocks noGrp="1"/>
          </p:cNvSpPr>
          <p:nvPr>
            <p:ph type="title"/>
          </p:nvPr>
        </p:nvSpPr>
        <p:spPr>
          <a:xfrm>
            <a:off x="1937900" y="1151133"/>
            <a:ext cx="7466400" cy="1122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3600"/>
              <a:buNone/>
              <a:defRPr sz="8000">
                <a:solidFill>
                  <a:schemeClr val="lt1"/>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57" name="Google Shape;557;p27"/>
          <p:cNvSpPr txBox="1">
            <a:spLocks noGrp="1"/>
          </p:cNvSpPr>
          <p:nvPr>
            <p:ph type="subTitle" idx="1"/>
          </p:nvPr>
        </p:nvSpPr>
        <p:spPr>
          <a:xfrm>
            <a:off x="1937900" y="2916051"/>
            <a:ext cx="5813600" cy="95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Font typeface="Mouse Memoirs"/>
              <a:buNone/>
              <a:defRPr sz="4667">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8" name="Google Shape;558;p27"/>
          <p:cNvSpPr txBox="1">
            <a:spLocks noGrp="1"/>
          </p:cNvSpPr>
          <p:nvPr>
            <p:ph type="subTitle" idx="2"/>
          </p:nvPr>
        </p:nvSpPr>
        <p:spPr>
          <a:xfrm>
            <a:off x="1937900" y="2255657"/>
            <a:ext cx="58136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2133"/>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
        <p:nvSpPr>
          <p:cNvPr id="559" name="Google Shape;559;p27"/>
          <p:cNvSpPr txBox="1">
            <a:spLocks noGrp="1"/>
          </p:cNvSpPr>
          <p:nvPr>
            <p:ph type="subTitle" idx="3"/>
          </p:nvPr>
        </p:nvSpPr>
        <p:spPr>
          <a:xfrm>
            <a:off x="1937900" y="5265567"/>
            <a:ext cx="2870400" cy="505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200"/>
              <a:buNone/>
              <a:defRPr sz="1600">
                <a:solidFill>
                  <a:srgbClr val="302F2F"/>
                </a:solidFill>
              </a:defRPr>
            </a:lvl1pPr>
            <a:lvl2pPr lvl="1" algn="ctr" rtl="0">
              <a:lnSpc>
                <a:spcPct val="100000"/>
              </a:lnSpc>
              <a:spcBef>
                <a:spcPts val="0"/>
              </a:spcBef>
              <a:spcAft>
                <a:spcPts val="0"/>
              </a:spcAft>
              <a:buClr>
                <a:srgbClr val="302F2F"/>
              </a:buClr>
              <a:buSzPts val="1200"/>
              <a:buNone/>
              <a:defRPr sz="1600">
                <a:solidFill>
                  <a:srgbClr val="302F2F"/>
                </a:solidFill>
              </a:defRPr>
            </a:lvl2pPr>
            <a:lvl3pPr lvl="2" algn="ctr" rtl="0">
              <a:lnSpc>
                <a:spcPct val="100000"/>
              </a:lnSpc>
              <a:spcBef>
                <a:spcPts val="0"/>
              </a:spcBef>
              <a:spcAft>
                <a:spcPts val="0"/>
              </a:spcAft>
              <a:buClr>
                <a:srgbClr val="302F2F"/>
              </a:buClr>
              <a:buSzPts val="1200"/>
              <a:buNone/>
              <a:defRPr sz="1600">
                <a:solidFill>
                  <a:srgbClr val="302F2F"/>
                </a:solidFill>
              </a:defRPr>
            </a:lvl3pPr>
            <a:lvl4pPr lvl="3" algn="ctr" rtl="0">
              <a:lnSpc>
                <a:spcPct val="100000"/>
              </a:lnSpc>
              <a:spcBef>
                <a:spcPts val="0"/>
              </a:spcBef>
              <a:spcAft>
                <a:spcPts val="0"/>
              </a:spcAft>
              <a:buClr>
                <a:srgbClr val="302F2F"/>
              </a:buClr>
              <a:buSzPts val="1200"/>
              <a:buNone/>
              <a:defRPr sz="1600">
                <a:solidFill>
                  <a:srgbClr val="302F2F"/>
                </a:solidFill>
              </a:defRPr>
            </a:lvl4pPr>
            <a:lvl5pPr lvl="4" algn="ctr" rtl="0">
              <a:lnSpc>
                <a:spcPct val="100000"/>
              </a:lnSpc>
              <a:spcBef>
                <a:spcPts val="0"/>
              </a:spcBef>
              <a:spcAft>
                <a:spcPts val="0"/>
              </a:spcAft>
              <a:buClr>
                <a:srgbClr val="302F2F"/>
              </a:buClr>
              <a:buSzPts val="1200"/>
              <a:buNone/>
              <a:defRPr sz="1600">
                <a:solidFill>
                  <a:srgbClr val="302F2F"/>
                </a:solidFill>
              </a:defRPr>
            </a:lvl5pPr>
            <a:lvl6pPr lvl="5" algn="ctr" rtl="0">
              <a:lnSpc>
                <a:spcPct val="100000"/>
              </a:lnSpc>
              <a:spcBef>
                <a:spcPts val="0"/>
              </a:spcBef>
              <a:spcAft>
                <a:spcPts val="0"/>
              </a:spcAft>
              <a:buClr>
                <a:srgbClr val="302F2F"/>
              </a:buClr>
              <a:buSzPts val="1200"/>
              <a:buNone/>
              <a:defRPr sz="1600">
                <a:solidFill>
                  <a:srgbClr val="302F2F"/>
                </a:solidFill>
              </a:defRPr>
            </a:lvl6pPr>
            <a:lvl7pPr lvl="6" algn="ctr" rtl="0">
              <a:lnSpc>
                <a:spcPct val="100000"/>
              </a:lnSpc>
              <a:spcBef>
                <a:spcPts val="0"/>
              </a:spcBef>
              <a:spcAft>
                <a:spcPts val="0"/>
              </a:spcAft>
              <a:buClr>
                <a:srgbClr val="302F2F"/>
              </a:buClr>
              <a:buSzPts val="1200"/>
              <a:buNone/>
              <a:defRPr sz="1600">
                <a:solidFill>
                  <a:srgbClr val="302F2F"/>
                </a:solidFill>
              </a:defRPr>
            </a:lvl7pPr>
            <a:lvl8pPr lvl="7" algn="ctr" rtl="0">
              <a:lnSpc>
                <a:spcPct val="100000"/>
              </a:lnSpc>
              <a:spcBef>
                <a:spcPts val="0"/>
              </a:spcBef>
              <a:spcAft>
                <a:spcPts val="0"/>
              </a:spcAft>
              <a:buClr>
                <a:srgbClr val="302F2F"/>
              </a:buClr>
              <a:buSzPts val="1200"/>
              <a:buNone/>
              <a:defRPr sz="1600">
                <a:solidFill>
                  <a:srgbClr val="302F2F"/>
                </a:solidFill>
              </a:defRPr>
            </a:lvl8pPr>
            <a:lvl9pPr lvl="8" algn="ctr" rtl="0">
              <a:lnSpc>
                <a:spcPct val="100000"/>
              </a:lnSpc>
              <a:spcBef>
                <a:spcPts val="0"/>
              </a:spcBef>
              <a:spcAft>
                <a:spcPts val="0"/>
              </a:spcAft>
              <a:buClr>
                <a:srgbClr val="302F2F"/>
              </a:buClr>
              <a:buSzPts val="1200"/>
              <a:buNone/>
              <a:defRPr sz="1600">
                <a:solidFill>
                  <a:srgbClr val="302F2F"/>
                </a:solidFill>
              </a:defRPr>
            </a:lvl9pPr>
          </a:lstStyle>
          <a:p>
            <a:endParaRPr/>
          </a:p>
        </p:txBody>
      </p:sp>
      <p:sp>
        <p:nvSpPr>
          <p:cNvPr id="560" name="Google Shape;560;p27"/>
          <p:cNvSpPr txBox="1">
            <a:spLocks noGrp="1"/>
          </p:cNvSpPr>
          <p:nvPr>
            <p:ph type="subTitle" idx="4"/>
          </p:nvPr>
        </p:nvSpPr>
        <p:spPr>
          <a:xfrm>
            <a:off x="1937900" y="3855869"/>
            <a:ext cx="5813600" cy="881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302F2F"/>
              </a:buClr>
              <a:buSzPts val="1800"/>
              <a:buNone/>
              <a:defRPr sz="2133"/>
            </a:lvl1pPr>
            <a:lvl2pPr lvl="1" algn="ctr" rtl="0">
              <a:lnSpc>
                <a:spcPct val="100000"/>
              </a:lnSpc>
              <a:spcBef>
                <a:spcPts val="0"/>
              </a:spcBef>
              <a:spcAft>
                <a:spcPts val="0"/>
              </a:spcAft>
              <a:buClr>
                <a:srgbClr val="302F2F"/>
              </a:buClr>
              <a:buSzPts val="1400"/>
              <a:buNone/>
              <a:defRPr>
                <a:solidFill>
                  <a:srgbClr val="302F2F"/>
                </a:solidFill>
              </a:defRPr>
            </a:lvl2pPr>
            <a:lvl3pPr lvl="2" algn="ctr" rtl="0">
              <a:lnSpc>
                <a:spcPct val="100000"/>
              </a:lnSpc>
              <a:spcBef>
                <a:spcPts val="0"/>
              </a:spcBef>
              <a:spcAft>
                <a:spcPts val="0"/>
              </a:spcAft>
              <a:buClr>
                <a:srgbClr val="302F2F"/>
              </a:buClr>
              <a:buSzPts val="1400"/>
              <a:buNone/>
              <a:defRPr>
                <a:solidFill>
                  <a:srgbClr val="302F2F"/>
                </a:solidFill>
              </a:defRPr>
            </a:lvl3pPr>
            <a:lvl4pPr lvl="3" algn="ctr" rtl="0">
              <a:lnSpc>
                <a:spcPct val="100000"/>
              </a:lnSpc>
              <a:spcBef>
                <a:spcPts val="0"/>
              </a:spcBef>
              <a:spcAft>
                <a:spcPts val="0"/>
              </a:spcAft>
              <a:buClr>
                <a:srgbClr val="302F2F"/>
              </a:buClr>
              <a:buSzPts val="1400"/>
              <a:buNone/>
              <a:defRPr>
                <a:solidFill>
                  <a:srgbClr val="302F2F"/>
                </a:solidFill>
              </a:defRPr>
            </a:lvl4pPr>
            <a:lvl5pPr lvl="4" algn="ctr" rtl="0">
              <a:lnSpc>
                <a:spcPct val="100000"/>
              </a:lnSpc>
              <a:spcBef>
                <a:spcPts val="0"/>
              </a:spcBef>
              <a:spcAft>
                <a:spcPts val="0"/>
              </a:spcAft>
              <a:buClr>
                <a:srgbClr val="302F2F"/>
              </a:buClr>
              <a:buSzPts val="1400"/>
              <a:buNone/>
              <a:defRPr>
                <a:solidFill>
                  <a:srgbClr val="302F2F"/>
                </a:solidFill>
              </a:defRPr>
            </a:lvl5pPr>
            <a:lvl6pPr lvl="5" algn="ctr" rtl="0">
              <a:lnSpc>
                <a:spcPct val="100000"/>
              </a:lnSpc>
              <a:spcBef>
                <a:spcPts val="0"/>
              </a:spcBef>
              <a:spcAft>
                <a:spcPts val="0"/>
              </a:spcAft>
              <a:buClr>
                <a:srgbClr val="302F2F"/>
              </a:buClr>
              <a:buSzPts val="1400"/>
              <a:buNone/>
              <a:defRPr>
                <a:solidFill>
                  <a:srgbClr val="302F2F"/>
                </a:solidFill>
              </a:defRPr>
            </a:lvl6pPr>
            <a:lvl7pPr lvl="6" algn="ctr" rtl="0">
              <a:lnSpc>
                <a:spcPct val="100000"/>
              </a:lnSpc>
              <a:spcBef>
                <a:spcPts val="0"/>
              </a:spcBef>
              <a:spcAft>
                <a:spcPts val="0"/>
              </a:spcAft>
              <a:buClr>
                <a:srgbClr val="302F2F"/>
              </a:buClr>
              <a:buSzPts val="1400"/>
              <a:buNone/>
              <a:defRPr>
                <a:solidFill>
                  <a:srgbClr val="302F2F"/>
                </a:solidFill>
              </a:defRPr>
            </a:lvl7pPr>
            <a:lvl8pPr lvl="7" algn="ctr" rtl="0">
              <a:lnSpc>
                <a:spcPct val="100000"/>
              </a:lnSpc>
              <a:spcBef>
                <a:spcPts val="0"/>
              </a:spcBef>
              <a:spcAft>
                <a:spcPts val="0"/>
              </a:spcAft>
              <a:buClr>
                <a:srgbClr val="302F2F"/>
              </a:buClr>
              <a:buSzPts val="1400"/>
              <a:buNone/>
              <a:defRPr>
                <a:solidFill>
                  <a:srgbClr val="302F2F"/>
                </a:solidFill>
              </a:defRPr>
            </a:lvl8pPr>
            <a:lvl9pPr lvl="8" algn="ctr" rtl="0">
              <a:lnSpc>
                <a:spcPct val="100000"/>
              </a:lnSpc>
              <a:spcBef>
                <a:spcPts val="0"/>
              </a:spcBef>
              <a:spcAft>
                <a:spcPts val="0"/>
              </a:spcAft>
              <a:buClr>
                <a:srgbClr val="302F2F"/>
              </a:buClr>
              <a:buSzPts val="1400"/>
              <a:buNone/>
              <a:defRPr>
                <a:solidFill>
                  <a:srgbClr val="302F2F"/>
                </a:solidFill>
              </a:defRPr>
            </a:lvl9pPr>
          </a:lstStyle>
          <a:p>
            <a:endParaRPr/>
          </a:p>
        </p:txBody>
      </p:sp>
    </p:spTree>
    <p:extLst>
      <p:ext uri="{BB962C8B-B14F-4D97-AF65-F5344CB8AC3E}">
        <p14:creationId xmlns:p14="http://schemas.microsoft.com/office/powerpoint/2010/main" val="32493991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61"/>
        <p:cNvGrpSpPr/>
        <p:nvPr/>
      </p:nvGrpSpPr>
      <p:grpSpPr>
        <a:xfrm>
          <a:off x="0" y="0"/>
          <a:ext cx="0" cy="0"/>
          <a:chOff x="0" y="0"/>
          <a:chExt cx="0" cy="0"/>
        </a:xfrm>
      </p:grpSpPr>
      <p:sp>
        <p:nvSpPr>
          <p:cNvPr id="562" name="Google Shape;562;p28"/>
          <p:cNvSpPr txBox="1">
            <a:spLocks noGrp="1"/>
          </p:cNvSpPr>
          <p:nvPr>
            <p:ph type="body" idx="1"/>
          </p:nvPr>
        </p:nvSpPr>
        <p:spPr>
          <a:xfrm>
            <a:off x="950967" y="1966133"/>
            <a:ext cx="4996000" cy="5006000"/>
          </a:xfrm>
          <a:prstGeom prst="rect">
            <a:avLst/>
          </a:prstGeom>
        </p:spPr>
        <p:txBody>
          <a:bodyPr spcFirstLastPara="1" wrap="square" lIns="91425" tIns="91425" rIns="91425" bIns="91425" anchor="t" anchorCtr="0">
            <a:normAutofit/>
          </a:bodyPr>
          <a:lstStyle>
            <a:lvl1pPr marL="609585" lvl="0" indent="-507987" rtl="0">
              <a:spcBef>
                <a:spcPts val="0"/>
              </a:spcBef>
              <a:spcAft>
                <a:spcPts val="0"/>
              </a:spcAft>
              <a:buClr>
                <a:schemeClr val="accent4"/>
              </a:buClr>
              <a:buSzPts val="24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563" name="Google Shape;563;p28"/>
          <p:cNvSpPr txBox="1">
            <a:spLocks noGrp="1"/>
          </p:cNvSpPr>
          <p:nvPr>
            <p:ph type="body" idx="2"/>
          </p:nvPr>
        </p:nvSpPr>
        <p:spPr>
          <a:xfrm>
            <a:off x="6448167" y="1961435"/>
            <a:ext cx="4768000" cy="4177200"/>
          </a:xfrm>
          <a:prstGeom prst="rect">
            <a:avLst/>
          </a:prstGeom>
        </p:spPr>
        <p:txBody>
          <a:bodyPr spcFirstLastPara="1" wrap="square" lIns="91425" tIns="91425" rIns="91425" bIns="91425" anchor="t" anchorCtr="0">
            <a:normAutofit/>
          </a:bodyPr>
          <a:lstStyle>
            <a:lvl1pPr marL="609585" lvl="0" indent="-457189" rtl="0">
              <a:spcBef>
                <a:spcPts val="0"/>
              </a:spcBef>
              <a:spcAft>
                <a:spcPts val="0"/>
              </a:spcAft>
              <a:buClr>
                <a:schemeClr val="accent3"/>
              </a:buClr>
              <a:buSzPts val="1800"/>
              <a:buChar char="●"/>
              <a:defRPr sz="1600"/>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sp>
        <p:nvSpPr>
          <p:cNvPr id="564" name="Google Shape;564;p28"/>
          <p:cNvSpPr txBox="1">
            <a:spLocks noGrp="1"/>
          </p:cNvSpPr>
          <p:nvPr>
            <p:ph type="subTitle" idx="3"/>
          </p:nvPr>
        </p:nvSpPr>
        <p:spPr>
          <a:xfrm>
            <a:off x="938367" y="1518133"/>
            <a:ext cx="10290400" cy="602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5" name="Google Shape;565;p28"/>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66" name="Google Shape;566;p28"/>
          <p:cNvGrpSpPr/>
          <p:nvPr/>
        </p:nvGrpSpPr>
        <p:grpSpPr>
          <a:xfrm flipH="1">
            <a:off x="-705740" y="-1"/>
            <a:ext cx="13790195" cy="1392157"/>
            <a:chOff x="-376905" y="-1"/>
            <a:chExt cx="10342646" cy="1044118"/>
          </a:xfrm>
        </p:grpSpPr>
        <p:sp>
          <p:nvSpPr>
            <p:cNvPr id="567" name="Google Shape;567;p28"/>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8"/>
            <p:cNvSpPr/>
            <p:nvPr/>
          </p:nvSpPr>
          <p:spPr>
            <a:xfrm>
              <a:off x="6997474" y="-1"/>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8"/>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28"/>
          <p:cNvGrpSpPr/>
          <p:nvPr/>
        </p:nvGrpSpPr>
        <p:grpSpPr>
          <a:xfrm>
            <a:off x="10550445" y="4449585"/>
            <a:ext cx="1868392" cy="2589073"/>
            <a:chOff x="1002412" y="3043930"/>
            <a:chExt cx="1598009" cy="2214397"/>
          </a:xfrm>
        </p:grpSpPr>
        <p:sp>
          <p:nvSpPr>
            <p:cNvPr id="571" name="Google Shape;571;p28"/>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8"/>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3" name="Google Shape;573;p28"/>
          <p:cNvSpPr/>
          <p:nvPr/>
        </p:nvSpPr>
        <p:spPr>
          <a:xfrm>
            <a:off x="10121916" y="53015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08163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3472787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574"/>
        <p:cNvGrpSpPr/>
        <p:nvPr/>
      </p:nvGrpSpPr>
      <p:grpSpPr>
        <a:xfrm>
          <a:off x="0" y="0"/>
          <a:ext cx="0" cy="0"/>
          <a:chOff x="0" y="0"/>
          <a:chExt cx="0" cy="0"/>
        </a:xfrm>
      </p:grpSpPr>
      <p:sp>
        <p:nvSpPr>
          <p:cNvPr id="575" name="Google Shape;575;p29"/>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6" name="Google Shape;576;p29"/>
          <p:cNvSpPr txBox="1">
            <a:spLocks noGrp="1"/>
          </p:cNvSpPr>
          <p:nvPr>
            <p:ph type="title" idx="2"/>
          </p:nvPr>
        </p:nvSpPr>
        <p:spPr>
          <a:xfrm>
            <a:off x="1591235"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E15561"/>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7" name="Google Shape;577;p29"/>
          <p:cNvSpPr txBox="1">
            <a:spLocks noGrp="1"/>
          </p:cNvSpPr>
          <p:nvPr>
            <p:ph type="subTitle" idx="1"/>
          </p:nvPr>
        </p:nvSpPr>
        <p:spPr>
          <a:xfrm>
            <a:off x="1591235"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78" name="Google Shape;578;p29"/>
          <p:cNvSpPr txBox="1">
            <a:spLocks noGrp="1"/>
          </p:cNvSpPr>
          <p:nvPr>
            <p:ph type="title" idx="3"/>
          </p:nvPr>
        </p:nvSpPr>
        <p:spPr>
          <a:xfrm>
            <a:off x="4729800"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5587AC"/>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79" name="Google Shape;579;p29"/>
          <p:cNvSpPr txBox="1">
            <a:spLocks noGrp="1"/>
          </p:cNvSpPr>
          <p:nvPr>
            <p:ph type="subTitle" idx="4"/>
          </p:nvPr>
        </p:nvSpPr>
        <p:spPr>
          <a:xfrm>
            <a:off x="4729800"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580" name="Google Shape;580;p29"/>
          <p:cNvSpPr txBox="1">
            <a:spLocks noGrp="1"/>
          </p:cNvSpPr>
          <p:nvPr>
            <p:ph type="title" idx="5"/>
          </p:nvPr>
        </p:nvSpPr>
        <p:spPr>
          <a:xfrm>
            <a:off x="7868365"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800"/>
              <a:buNone/>
              <a:defRPr>
                <a:solidFill>
                  <a:srgbClr val="D4852F"/>
                </a:solidFill>
              </a:defRPr>
            </a:lvl1pPr>
            <a:lvl2pPr lvl="1" algn="ctr" rtl="0">
              <a:spcBef>
                <a:spcPts val="0"/>
              </a:spcBef>
              <a:spcAft>
                <a:spcPts val="0"/>
              </a:spcAft>
              <a:buClr>
                <a:schemeClr val="accent1"/>
              </a:buClr>
              <a:buSzPts val="2800"/>
              <a:buNone/>
              <a:defRPr>
                <a:solidFill>
                  <a:schemeClr val="accent1"/>
                </a:solidFill>
              </a:defRPr>
            </a:lvl2pPr>
            <a:lvl3pPr lvl="2" algn="ctr" rtl="0">
              <a:spcBef>
                <a:spcPts val="0"/>
              </a:spcBef>
              <a:spcAft>
                <a:spcPts val="0"/>
              </a:spcAft>
              <a:buClr>
                <a:schemeClr val="accent1"/>
              </a:buClr>
              <a:buSzPts val="2800"/>
              <a:buNone/>
              <a:defRPr>
                <a:solidFill>
                  <a:schemeClr val="accent1"/>
                </a:solidFill>
              </a:defRPr>
            </a:lvl3pPr>
            <a:lvl4pPr lvl="3" algn="ctr" rtl="0">
              <a:spcBef>
                <a:spcPts val="0"/>
              </a:spcBef>
              <a:spcAft>
                <a:spcPts val="0"/>
              </a:spcAft>
              <a:buClr>
                <a:schemeClr val="accent1"/>
              </a:buClr>
              <a:buSzPts val="2800"/>
              <a:buNone/>
              <a:defRPr>
                <a:solidFill>
                  <a:schemeClr val="accent1"/>
                </a:solidFill>
              </a:defRPr>
            </a:lvl4pPr>
            <a:lvl5pPr lvl="4" algn="ctr" rtl="0">
              <a:spcBef>
                <a:spcPts val="0"/>
              </a:spcBef>
              <a:spcAft>
                <a:spcPts val="0"/>
              </a:spcAft>
              <a:buClr>
                <a:schemeClr val="accent1"/>
              </a:buClr>
              <a:buSzPts val="2800"/>
              <a:buNone/>
              <a:defRPr>
                <a:solidFill>
                  <a:schemeClr val="accent1"/>
                </a:solidFill>
              </a:defRPr>
            </a:lvl5pPr>
            <a:lvl6pPr lvl="5" algn="ctr" rtl="0">
              <a:spcBef>
                <a:spcPts val="0"/>
              </a:spcBef>
              <a:spcAft>
                <a:spcPts val="0"/>
              </a:spcAft>
              <a:buClr>
                <a:schemeClr val="accent1"/>
              </a:buClr>
              <a:buSzPts val="2800"/>
              <a:buNone/>
              <a:defRPr>
                <a:solidFill>
                  <a:schemeClr val="accent1"/>
                </a:solidFill>
              </a:defRPr>
            </a:lvl6pPr>
            <a:lvl7pPr lvl="6" algn="ctr" rtl="0">
              <a:spcBef>
                <a:spcPts val="0"/>
              </a:spcBef>
              <a:spcAft>
                <a:spcPts val="0"/>
              </a:spcAft>
              <a:buClr>
                <a:schemeClr val="accent1"/>
              </a:buClr>
              <a:buSzPts val="2800"/>
              <a:buNone/>
              <a:defRPr>
                <a:solidFill>
                  <a:schemeClr val="accent1"/>
                </a:solidFill>
              </a:defRPr>
            </a:lvl7pPr>
            <a:lvl8pPr lvl="7" algn="ctr" rtl="0">
              <a:spcBef>
                <a:spcPts val="0"/>
              </a:spcBef>
              <a:spcAft>
                <a:spcPts val="0"/>
              </a:spcAft>
              <a:buClr>
                <a:schemeClr val="accent1"/>
              </a:buClr>
              <a:buSzPts val="2800"/>
              <a:buNone/>
              <a:defRPr>
                <a:solidFill>
                  <a:schemeClr val="accent1"/>
                </a:solidFill>
              </a:defRPr>
            </a:lvl8pPr>
            <a:lvl9pPr lvl="8" algn="ctr" rtl="0">
              <a:spcBef>
                <a:spcPts val="0"/>
              </a:spcBef>
              <a:spcAft>
                <a:spcPts val="0"/>
              </a:spcAft>
              <a:buClr>
                <a:schemeClr val="accent1"/>
              </a:buClr>
              <a:buSzPts val="2800"/>
              <a:buNone/>
              <a:defRPr>
                <a:solidFill>
                  <a:schemeClr val="accent1"/>
                </a:solidFill>
              </a:defRPr>
            </a:lvl9pPr>
          </a:lstStyle>
          <a:p>
            <a:endParaRPr/>
          </a:p>
        </p:txBody>
      </p:sp>
      <p:sp>
        <p:nvSpPr>
          <p:cNvPr id="581" name="Google Shape;581;p29"/>
          <p:cNvSpPr txBox="1">
            <a:spLocks noGrp="1"/>
          </p:cNvSpPr>
          <p:nvPr>
            <p:ph type="subTitle" idx="6"/>
          </p:nvPr>
        </p:nvSpPr>
        <p:spPr>
          <a:xfrm>
            <a:off x="7868365" y="46206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dk2"/>
              </a:buClr>
              <a:buSzPts val="1400"/>
              <a:buNone/>
              <a:defRPr sz="1867">
                <a:solidFill>
                  <a:srgbClr val="3B3B3B"/>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grpSp>
        <p:nvGrpSpPr>
          <p:cNvPr id="582" name="Google Shape;582;p29"/>
          <p:cNvGrpSpPr/>
          <p:nvPr/>
        </p:nvGrpSpPr>
        <p:grpSpPr>
          <a:xfrm>
            <a:off x="-239011" y="5937398"/>
            <a:ext cx="13259732" cy="956535"/>
            <a:chOff x="-179259" y="4453048"/>
            <a:chExt cx="9944799" cy="717401"/>
          </a:xfrm>
        </p:grpSpPr>
        <p:sp>
          <p:nvSpPr>
            <p:cNvPr id="583" name="Google Shape;583;p29"/>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9"/>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5" name="Google Shape;585;p29"/>
          <p:cNvGrpSpPr/>
          <p:nvPr/>
        </p:nvGrpSpPr>
        <p:grpSpPr>
          <a:xfrm>
            <a:off x="-502540" y="328600"/>
            <a:ext cx="13790195" cy="1699240"/>
            <a:chOff x="-376905" y="246450"/>
            <a:chExt cx="10342646" cy="1274430"/>
          </a:xfrm>
        </p:grpSpPr>
        <p:sp>
          <p:nvSpPr>
            <p:cNvPr id="586" name="Google Shape;586;p29"/>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9"/>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9"/>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7806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589"/>
        <p:cNvGrpSpPr/>
        <p:nvPr/>
      </p:nvGrpSpPr>
      <p:grpSpPr>
        <a:xfrm>
          <a:off x="0" y="0"/>
          <a:ext cx="0" cy="0"/>
          <a:chOff x="0" y="0"/>
          <a:chExt cx="0" cy="0"/>
        </a:xfrm>
      </p:grpSpPr>
      <p:sp>
        <p:nvSpPr>
          <p:cNvPr id="590" name="Google Shape;590;p30"/>
          <p:cNvSpPr txBox="1">
            <a:spLocks noGrp="1"/>
          </p:cNvSpPr>
          <p:nvPr>
            <p:ph type="subTitle" idx="1"/>
          </p:nvPr>
        </p:nvSpPr>
        <p:spPr>
          <a:xfrm>
            <a:off x="14118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lt1"/>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1" name="Google Shape;591;p30"/>
          <p:cNvSpPr txBox="1">
            <a:spLocks noGrp="1"/>
          </p:cNvSpPr>
          <p:nvPr>
            <p:ph type="subTitle" idx="2"/>
          </p:nvPr>
        </p:nvSpPr>
        <p:spPr>
          <a:xfrm>
            <a:off x="14118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2" name="Google Shape;592;p30"/>
          <p:cNvSpPr txBox="1">
            <a:spLocks noGrp="1"/>
          </p:cNvSpPr>
          <p:nvPr>
            <p:ph type="subTitle" idx="3"/>
          </p:nvPr>
        </p:nvSpPr>
        <p:spPr>
          <a:xfrm>
            <a:off x="46872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accent4"/>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3" name="Google Shape;593;p30"/>
          <p:cNvSpPr txBox="1">
            <a:spLocks noGrp="1"/>
          </p:cNvSpPr>
          <p:nvPr>
            <p:ph type="subTitle" idx="4"/>
          </p:nvPr>
        </p:nvSpPr>
        <p:spPr>
          <a:xfrm>
            <a:off x="46872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30"/>
          <p:cNvSpPr txBox="1">
            <a:spLocks noGrp="1"/>
          </p:cNvSpPr>
          <p:nvPr>
            <p:ph type="subTitle" idx="5"/>
          </p:nvPr>
        </p:nvSpPr>
        <p:spPr>
          <a:xfrm>
            <a:off x="7962600" y="4021384"/>
            <a:ext cx="2817600" cy="626400"/>
          </a:xfrm>
          <a:prstGeom prst="rect">
            <a:avLst/>
          </a:prstGeom>
        </p:spPr>
        <p:txBody>
          <a:bodyPr spcFirstLastPara="1" wrap="square" lIns="91425" tIns="91425" rIns="91425" bIns="91425" anchor="t" anchorCtr="0">
            <a:normAutofit/>
          </a:bodyPr>
          <a:lstStyle>
            <a:lvl1pPr lvl="0" algn="ctr" rtl="0">
              <a:lnSpc>
                <a:spcPct val="90000"/>
              </a:lnSpc>
              <a:spcBef>
                <a:spcPts val="0"/>
              </a:spcBef>
              <a:spcAft>
                <a:spcPts val="0"/>
              </a:spcAft>
              <a:buClr>
                <a:schemeClr val="lt2"/>
              </a:buClr>
              <a:buSzPts val="2000"/>
              <a:buFont typeface="Boogaloo"/>
              <a:buNone/>
              <a:defRPr sz="3733">
                <a:solidFill>
                  <a:schemeClr val="accent3"/>
                </a:solidFill>
                <a:latin typeface="Mouse Memoirs"/>
                <a:ea typeface="Mouse Memoirs"/>
                <a:cs typeface="Mouse Memoirs"/>
                <a:sym typeface="Mouse Memoirs"/>
              </a:defRPr>
            </a:lvl1pPr>
            <a:lvl2pPr lvl="1"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2pPr>
            <a:lvl3pPr lvl="2"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3pPr>
            <a:lvl4pPr lvl="3"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4pPr>
            <a:lvl5pPr lvl="4"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5pPr>
            <a:lvl6pPr lvl="5"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6pPr>
            <a:lvl7pPr lvl="6"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7pPr>
            <a:lvl8pPr lvl="7"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8pPr>
            <a:lvl9pPr lvl="8" algn="ctr" rtl="0">
              <a:lnSpc>
                <a:spcPct val="100000"/>
              </a:lnSpc>
              <a:spcBef>
                <a:spcPts val="0"/>
              </a:spcBef>
              <a:spcAft>
                <a:spcPts val="0"/>
              </a:spcAft>
              <a:buClr>
                <a:schemeClr val="lt2"/>
              </a:buClr>
              <a:buSzPts val="2000"/>
              <a:buFont typeface="Boogaloo"/>
              <a:buNone/>
              <a:defRPr sz="2667" b="1">
                <a:solidFill>
                  <a:schemeClr val="lt2"/>
                </a:solidFill>
                <a:latin typeface="Boogaloo"/>
                <a:ea typeface="Boogaloo"/>
                <a:cs typeface="Boogaloo"/>
                <a:sym typeface="Boogaloo"/>
              </a:defRPr>
            </a:lvl9pPr>
          </a:lstStyle>
          <a:p>
            <a:endParaRPr/>
          </a:p>
        </p:txBody>
      </p:sp>
      <p:sp>
        <p:nvSpPr>
          <p:cNvPr id="595" name="Google Shape;595;p30"/>
          <p:cNvSpPr txBox="1">
            <a:spLocks noGrp="1"/>
          </p:cNvSpPr>
          <p:nvPr>
            <p:ph type="subTitle" idx="6"/>
          </p:nvPr>
        </p:nvSpPr>
        <p:spPr>
          <a:xfrm>
            <a:off x="7962600" y="4647784"/>
            <a:ext cx="2817600" cy="1175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30"/>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97" name="Google Shape;597;p30"/>
          <p:cNvGrpSpPr/>
          <p:nvPr/>
        </p:nvGrpSpPr>
        <p:grpSpPr>
          <a:xfrm flipH="1">
            <a:off x="-1010540" y="-286881"/>
            <a:ext cx="14183895" cy="2633004"/>
            <a:chOff x="-376905" y="-824761"/>
            <a:chExt cx="10637921" cy="1974753"/>
          </a:xfrm>
        </p:grpSpPr>
        <p:sp>
          <p:nvSpPr>
            <p:cNvPr id="598" name="Google Shape;598;p30"/>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0"/>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0"/>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0"/>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807108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602"/>
        <p:cNvGrpSpPr/>
        <p:nvPr/>
      </p:nvGrpSpPr>
      <p:grpSpPr>
        <a:xfrm>
          <a:off x="0" y="0"/>
          <a:ext cx="0" cy="0"/>
          <a:chOff x="0" y="0"/>
          <a:chExt cx="0" cy="0"/>
        </a:xfrm>
      </p:grpSpPr>
      <p:grpSp>
        <p:nvGrpSpPr>
          <p:cNvPr id="603" name="Google Shape;603;p31"/>
          <p:cNvGrpSpPr/>
          <p:nvPr/>
        </p:nvGrpSpPr>
        <p:grpSpPr>
          <a:xfrm>
            <a:off x="-89745" y="4034064"/>
            <a:ext cx="12192076" cy="3179816"/>
            <a:chOff x="-1945322" y="1131893"/>
            <a:chExt cx="12211615" cy="3184912"/>
          </a:xfrm>
        </p:grpSpPr>
        <p:sp>
          <p:nvSpPr>
            <p:cNvPr id="604" name="Google Shape;604;p31"/>
            <p:cNvSpPr/>
            <p:nvPr/>
          </p:nvSpPr>
          <p:spPr>
            <a:xfrm>
              <a:off x="5256778"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1"/>
            <p:cNvSpPr/>
            <p:nvPr/>
          </p:nvSpPr>
          <p:spPr>
            <a:xfrm>
              <a:off x="-1945322" y="1440279"/>
              <a:ext cx="2567552" cy="2854196"/>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1"/>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1"/>
            <p:cNvSpPr/>
            <p:nvPr/>
          </p:nvSpPr>
          <p:spPr>
            <a:xfrm>
              <a:off x="6887788"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1"/>
            <p:cNvSpPr/>
            <p:nvPr/>
          </p:nvSpPr>
          <p:spPr>
            <a:xfrm>
              <a:off x="9349102"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1"/>
            <p:cNvSpPr/>
            <p:nvPr/>
          </p:nvSpPr>
          <p:spPr>
            <a:xfrm>
              <a:off x="861313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1"/>
            <p:cNvSpPr/>
            <p:nvPr/>
          </p:nvSpPr>
          <p:spPr>
            <a:xfrm>
              <a:off x="2641278" y="1131893"/>
              <a:ext cx="1739093" cy="2295833"/>
            </a:xfrm>
            <a:custGeom>
              <a:avLst/>
              <a:gdLst/>
              <a:ahLst/>
              <a:cxnLst/>
              <a:rect l="l" t="t" r="r" b="b"/>
              <a:pathLst>
                <a:path w="36549" h="48247" extrusionOk="0">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1"/>
            <p:cNvSpPr/>
            <p:nvPr/>
          </p:nvSpPr>
          <p:spPr>
            <a:xfrm>
              <a:off x="3414646" y="3326715"/>
              <a:ext cx="188665" cy="971400"/>
            </a:xfrm>
            <a:custGeom>
              <a:avLst/>
              <a:gdLst/>
              <a:ahLst/>
              <a:cxnLst/>
              <a:rect l="l" t="t" r="r" b="b"/>
              <a:pathLst>
                <a:path w="3965" h="20414" extrusionOk="0">
                  <a:moveTo>
                    <a:pt x="0" y="0"/>
                  </a:moveTo>
                  <a:lnTo>
                    <a:pt x="0" y="20414"/>
                  </a:lnTo>
                  <a:lnTo>
                    <a:pt x="3965" y="20414"/>
                  </a:lnTo>
                  <a:lnTo>
                    <a:pt x="3965" y="0"/>
                  </a:lnTo>
                  <a:close/>
                </a:path>
              </a:pathLst>
            </a:custGeom>
            <a:solidFill>
              <a:srgbClr val="708C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1"/>
            <p:cNvSpPr/>
            <p:nvPr/>
          </p:nvSpPr>
          <p:spPr>
            <a:xfrm>
              <a:off x="3452950" y="1660018"/>
              <a:ext cx="2372226" cy="2634448"/>
            </a:xfrm>
            <a:custGeom>
              <a:avLst/>
              <a:gdLst/>
              <a:ahLst/>
              <a:cxnLst/>
              <a:rect l="l" t="t" r="r" b="b"/>
              <a:pathLst>
                <a:path w="49855" h="55363" extrusionOk="0">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1"/>
            <p:cNvSpPr/>
            <p:nvPr/>
          </p:nvSpPr>
          <p:spPr>
            <a:xfrm>
              <a:off x="5183548" y="3625585"/>
              <a:ext cx="194327" cy="691220"/>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1"/>
            <p:cNvSpPr/>
            <p:nvPr/>
          </p:nvSpPr>
          <p:spPr>
            <a:xfrm>
              <a:off x="4341136" y="1752044"/>
              <a:ext cx="1881031" cy="21385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1"/>
            <p:cNvSpPr/>
            <p:nvPr/>
          </p:nvSpPr>
          <p:spPr>
            <a:xfrm>
              <a:off x="1834363" y="3511623"/>
              <a:ext cx="222305" cy="784629"/>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1"/>
            <p:cNvSpPr/>
            <p:nvPr/>
          </p:nvSpPr>
          <p:spPr>
            <a:xfrm>
              <a:off x="876087" y="1329886"/>
              <a:ext cx="2140689" cy="2485793"/>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1"/>
            <p:cNvSpPr/>
            <p:nvPr/>
          </p:nvSpPr>
          <p:spPr>
            <a:xfrm>
              <a:off x="1801721" y="1864246"/>
              <a:ext cx="2187177" cy="2430214"/>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1"/>
            <p:cNvSpPr/>
            <p:nvPr/>
          </p:nvSpPr>
          <p:spPr>
            <a:xfrm>
              <a:off x="155060" y="1438233"/>
              <a:ext cx="1572840" cy="2071661"/>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1"/>
            <p:cNvSpPr/>
            <p:nvPr/>
          </p:nvSpPr>
          <p:spPr>
            <a:xfrm>
              <a:off x="855579" y="3418218"/>
              <a:ext cx="170012" cy="878038"/>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 name="Google Shape;620;p31"/>
          <p:cNvGrpSpPr/>
          <p:nvPr/>
        </p:nvGrpSpPr>
        <p:grpSpPr>
          <a:xfrm flipH="1">
            <a:off x="-1010540" y="-490081"/>
            <a:ext cx="14183895" cy="2633004"/>
            <a:chOff x="-376905" y="-824761"/>
            <a:chExt cx="10637921" cy="1974753"/>
          </a:xfrm>
        </p:grpSpPr>
        <p:sp>
          <p:nvSpPr>
            <p:cNvPr id="621" name="Google Shape;621;p31"/>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1"/>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1"/>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1"/>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5" name="Google Shape;625;p31"/>
          <p:cNvSpPr txBox="1">
            <a:spLocks noGrp="1"/>
          </p:cNvSpPr>
          <p:nvPr>
            <p:ph type="title"/>
          </p:nvPr>
        </p:nvSpPr>
        <p:spPr>
          <a:xfrm>
            <a:off x="1427800"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26" name="Google Shape;626;p31"/>
          <p:cNvSpPr txBox="1">
            <a:spLocks noGrp="1"/>
          </p:cNvSpPr>
          <p:nvPr>
            <p:ph type="subTitle" idx="1"/>
          </p:nvPr>
        </p:nvSpPr>
        <p:spPr>
          <a:xfrm>
            <a:off x="1427800" y="47222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7" name="Google Shape;627;p31"/>
          <p:cNvSpPr txBox="1">
            <a:spLocks noGrp="1"/>
          </p:cNvSpPr>
          <p:nvPr>
            <p:ph type="title" idx="2"/>
          </p:nvPr>
        </p:nvSpPr>
        <p:spPr>
          <a:xfrm>
            <a:off x="4729800" y="36555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28" name="Google Shape;628;p31"/>
          <p:cNvSpPr txBox="1">
            <a:spLocks noGrp="1"/>
          </p:cNvSpPr>
          <p:nvPr>
            <p:ph type="subTitle" idx="3"/>
          </p:nvPr>
        </p:nvSpPr>
        <p:spPr>
          <a:xfrm>
            <a:off x="4729800" y="43031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29" name="Google Shape;629;p31"/>
          <p:cNvSpPr txBox="1">
            <a:spLocks noGrp="1"/>
          </p:cNvSpPr>
          <p:nvPr>
            <p:ph type="title" idx="4"/>
          </p:nvPr>
        </p:nvSpPr>
        <p:spPr>
          <a:xfrm>
            <a:off x="8003583" y="4074600"/>
            <a:ext cx="2732400" cy="4676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accent1"/>
              </a:buClr>
              <a:buSzPts val="2400"/>
              <a:buNone/>
              <a:defRPr>
                <a:solidFill>
                  <a:srgbClr val="FFFFFF"/>
                </a:solidFill>
              </a:defRPr>
            </a:lvl1pPr>
            <a:lvl2pPr lvl="1" algn="ctr" rtl="0">
              <a:spcBef>
                <a:spcPts val="0"/>
              </a:spcBef>
              <a:spcAft>
                <a:spcPts val="0"/>
              </a:spcAft>
              <a:buClr>
                <a:schemeClr val="accent1"/>
              </a:buClr>
              <a:buSzPts val="2400"/>
              <a:buNone/>
              <a:defRPr sz="3200">
                <a:solidFill>
                  <a:schemeClr val="accent1"/>
                </a:solidFill>
              </a:defRPr>
            </a:lvl2pPr>
            <a:lvl3pPr lvl="2" algn="ctr" rtl="0">
              <a:spcBef>
                <a:spcPts val="0"/>
              </a:spcBef>
              <a:spcAft>
                <a:spcPts val="0"/>
              </a:spcAft>
              <a:buClr>
                <a:schemeClr val="accent1"/>
              </a:buClr>
              <a:buSzPts val="2400"/>
              <a:buNone/>
              <a:defRPr sz="3200">
                <a:solidFill>
                  <a:schemeClr val="accent1"/>
                </a:solidFill>
              </a:defRPr>
            </a:lvl3pPr>
            <a:lvl4pPr lvl="3" algn="ctr" rtl="0">
              <a:spcBef>
                <a:spcPts val="0"/>
              </a:spcBef>
              <a:spcAft>
                <a:spcPts val="0"/>
              </a:spcAft>
              <a:buClr>
                <a:schemeClr val="accent1"/>
              </a:buClr>
              <a:buSzPts val="2400"/>
              <a:buNone/>
              <a:defRPr sz="3200">
                <a:solidFill>
                  <a:schemeClr val="accent1"/>
                </a:solidFill>
              </a:defRPr>
            </a:lvl4pPr>
            <a:lvl5pPr lvl="4" algn="ctr" rtl="0">
              <a:spcBef>
                <a:spcPts val="0"/>
              </a:spcBef>
              <a:spcAft>
                <a:spcPts val="0"/>
              </a:spcAft>
              <a:buClr>
                <a:schemeClr val="accent1"/>
              </a:buClr>
              <a:buSzPts val="2400"/>
              <a:buNone/>
              <a:defRPr sz="3200">
                <a:solidFill>
                  <a:schemeClr val="accent1"/>
                </a:solidFill>
              </a:defRPr>
            </a:lvl5pPr>
            <a:lvl6pPr lvl="5" algn="ctr" rtl="0">
              <a:spcBef>
                <a:spcPts val="0"/>
              </a:spcBef>
              <a:spcAft>
                <a:spcPts val="0"/>
              </a:spcAft>
              <a:buClr>
                <a:schemeClr val="accent1"/>
              </a:buClr>
              <a:buSzPts val="2400"/>
              <a:buNone/>
              <a:defRPr sz="3200">
                <a:solidFill>
                  <a:schemeClr val="accent1"/>
                </a:solidFill>
              </a:defRPr>
            </a:lvl6pPr>
            <a:lvl7pPr lvl="6" algn="ctr" rtl="0">
              <a:spcBef>
                <a:spcPts val="0"/>
              </a:spcBef>
              <a:spcAft>
                <a:spcPts val="0"/>
              </a:spcAft>
              <a:buClr>
                <a:schemeClr val="accent1"/>
              </a:buClr>
              <a:buSzPts val="2400"/>
              <a:buNone/>
              <a:defRPr sz="3200">
                <a:solidFill>
                  <a:schemeClr val="accent1"/>
                </a:solidFill>
              </a:defRPr>
            </a:lvl7pPr>
            <a:lvl8pPr lvl="7" algn="ctr" rtl="0">
              <a:spcBef>
                <a:spcPts val="0"/>
              </a:spcBef>
              <a:spcAft>
                <a:spcPts val="0"/>
              </a:spcAft>
              <a:buClr>
                <a:schemeClr val="accent1"/>
              </a:buClr>
              <a:buSzPts val="2400"/>
              <a:buNone/>
              <a:defRPr sz="3200">
                <a:solidFill>
                  <a:schemeClr val="accent1"/>
                </a:solidFill>
              </a:defRPr>
            </a:lvl8pPr>
            <a:lvl9pPr lvl="8" algn="ctr" rtl="0">
              <a:spcBef>
                <a:spcPts val="0"/>
              </a:spcBef>
              <a:spcAft>
                <a:spcPts val="0"/>
              </a:spcAft>
              <a:buClr>
                <a:schemeClr val="accent1"/>
              </a:buClr>
              <a:buSzPts val="2400"/>
              <a:buNone/>
              <a:defRPr sz="3200">
                <a:solidFill>
                  <a:schemeClr val="accent1"/>
                </a:solidFill>
              </a:defRPr>
            </a:lvl9pPr>
          </a:lstStyle>
          <a:p>
            <a:endParaRPr/>
          </a:p>
        </p:txBody>
      </p:sp>
      <p:sp>
        <p:nvSpPr>
          <p:cNvPr id="630" name="Google Shape;630;p31"/>
          <p:cNvSpPr txBox="1">
            <a:spLocks noGrp="1"/>
          </p:cNvSpPr>
          <p:nvPr>
            <p:ph type="subTitle" idx="5"/>
          </p:nvPr>
        </p:nvSpPr>
        <p:spPr>
          <a:xfrm>
            <a:off x="8003583" y="4722233"/>
            <a:ext cx="2732400" cy="10540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400"/>
              <a:buNone/>
              <a:defRPr sz="2133">
                <a:solidFill>
                  <a:srgbClr val="FFFFFF"/>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31" name="Google Shape;631;p31"/>
          <p:cNvSpPr txBox="1">
            <a:spLocks noGrp="1"/>
          </p:cNvSpPr>
          <p:nvPr>
            <p:ph type="title" idx="6"/>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871891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32"/>
        <p:cNvGrpSpPr/>
        <p:nvPr/>
      </p:nvGrpSpPr>
      <p:grpSpPr>
        <a:xfrm>
          <a:off x="0" y="0"/>
          <a:ext cx="0" cy="0"/>
          <a:chOff x="0" y="0"/>
          <a:chExt cx="0" cy="0"/>
        </a:xfrm>
      </p:grpSpPr>
      <p:sp>
        <p:nvSpPr>
          <p:cNvPr id="633" name="Google Shape;633;p32"/>
          <p:cNvSpPr txBox="1">
            <a:spLocks noGrp="1"/>
          </p:cNvSpPr>
          <p:nvPr>
            <p:ph type="subTitle" idx="1"/>
          </p:nvPr>
        </p:nvSpPr>
        <p:spPr>
          <a:xfrm>
            <a:off x="3051444" y="4275404"/>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lt1"/>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4" name="Google Shape;634;p32"/>
          <p:cNvSpPr txBox="1">
            <a:spLocks noGrp="1"/>
          </p:cNvSpPr>
          <p:nvPr>
            <p:ph type="subTitle" idx="2"/>
          </p:nvPr>
        </p:nvSpPr>
        <p:spPr>
          <a:xfrm>
            <a:off x="3051447" y="4901800"/>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5" name="Google Shape;635;p32"/>
          <p:cNvSpPr txBox="1">
            <a:spLocks noGrp="1"/>
          </p:cNvSpPr>
          <p:nvPr>
            <p:ph type="subTitle" idx="3"/>
          </p:nvPr>
        </p:nvSpPr>
        <p:spPr>
          <a:xfrm>
            <a:off x="8048411" y="4275407"/>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dk2"/>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6" name="Google Shape;636;p32"/>
          <p:cNvSpPr txBox="1">
            <a:spLocks noGrp="1"/>
          </p:cNvSpPr>
          <p:nvPr>
            <p:ph type="subTitle" idx="4"/>
          </p:nvPr>
        </p:nvSpPr>
        <p:spPr>
          <a:xfrm>
            <a:off x="8048413" y="4901804"/>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7" name="Google Shape;637;p32"/>
          <p:cNvSpPr txBox="1">
            <a:spLocks noGrp="1"/>
          </p:cNvSpPr>
          <p:nvPr>
            <p:ph type="subTitle" idx="5"/>
          </p:nvPr>
        </p:nvSpPr>
        <p:spPr>
          <a:xfrm>
            <a:off x="3051444" y="2033400"/>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accent4"/>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38" name="Google Shape;638;p32"/>
          <p:cNvSpPr txBox="1">
            <a:spLocks noGrp="1"/>
          </p:cNvSpPr>
          <p:nvPr>
            <p:ph type="subTitle" idx="6"/>
          </p:nvPr>
        </p:nvSpPr>
        <p:spPr>
          <a:xfrm>
            <a:off x="3051447" y="2659796"/>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39" name="Google Shape;639;p32"/>
          <p:cNvSpPr txBox="1">
            <a:spLocks noGrp="1"/>
          </p:cNvSpPr>
          <p:nvPr>
            <p:ph type="subTitle" idx="7"/>
          </p:nvPr>
        </p:nvSpPr>
        <p:spPr>
          <a:xfrm>
            <a:off x="8048411" y="2033400"/>
            <a:ext cx="2873600" cy="6264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SzPts val="2000"/>
              <a:buFont typeface="Mouse Memoirs"/>
              <a:buNone/>
              <a:defRPr sz="3733">
                <a:solidFill>
                  <a:schemeClr val="accent3"/>
                </a:solidFill>
                <a:latin typeface="Mouse Memoirs"/>
                <a:ea typeface="Mouse Memoirs"/>
                <a:cs typeface="Mouse Memoirs"/>
                <a:sym typeface="Mouse Memoirs"/>
              </a:defRPr>
            </a:lvl1pPr>
            <a:lvl2pPr lvl="1"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2pPr>
            <a:lvl3pPr lvl="2"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3pPr>
            <a:lvl4pPr lvl="3"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4pPr>
            <a:lvl5pPr lvl="4"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5pPr>
            <a:lvl6pPr lvl="5"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6pPr>
            <a:lvl7pPr lvl="6"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7pPr>
            <a:lvl8pPr lvl="7"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8pPr>
            <a:lvl9pPr lvl="8" rtl="0">
              <a:lnSpc>
                <a:spcPct val="100000"/>
              </a:lnSpc>
              <a:spcBef>
                <a:spcPts val="0"/>
              </a:spcBef>
              <a:spcAft>
                <a:spcPts val="0"/>
              </a:spcAft>
              <a:buSzPts val="2000"/>
              <a:buFont typeface="Mouse Memoirs"/>
              <a:buNone/>
              <a:defRPr sz="2667">
                <a:latin typeface="Mouse Memoirs"/>
                <a:ea typeface="Mouse Memoirs"/>
                <a:cs typeface="Mouse Memoirs"/>
                <a:sym typeface="Mouse Memoirs"/>
              </a:defRPr>
            </a:lvl9pPr>
          </a:lstStyle>
          <a:p>
            <a:endParaRPr/>
          </a:p>
        </p:txBody>
      </p:sp>
      <p:sp>
        <p:nvSpPr>
          <p:cNvPr id="640" name="Google Shape;640;p32"/>
          <p:cNvSpPr txBox="1">
            <a:spLocks noGrp="1"/>
          </p:cNvSpPr>
          <p:nvPr>
            <p:ph type="subTitle" idx="8"/>
          </p:nvPr>
        </p:nvSpPr>
        <p:spPr>
          <a:xfrm>
            <a:off x="8048413" y="2659797"/>
            <a:ext cx="2873600" cy="8360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400"/>
              <a:buNone/>
              <a:defRPr sz="2133"/>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41" name="Google Shape;641;p32"/>
          <p:cNvSpPr txBox="1">
            <a:spLocks noGrp="1"/>
          </p:cNvSpPr>
          <p:nvPr>
            <p:ph type="title"/>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42" name="Google Shape;642;p32"/>
          <p:cNvGrpSpPr/>
          <p:nvPr/>
        </p:nvGrpSpPr>
        <p:grpSpPr>
          <a:xfrm>
            <a:off x="453945" y="4284485"/>
            <a:ext cx="1868392" cy="2589073"/>
            <a:chOff x="1002412" y="3043930"/>
            <a:chExt cx="1598009" cy="2214397"/>
          </a:xfrm>
        </p:grpSpPr>
        <p:sp>
          <p:nvSpPr>
            <p:cNvPr id="643" name="Google Shape;643;p32"/>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2"/>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5" name="Google Shape;645;p32"/>
          <p:cNvSpPr/>
          <p:nvPr/>
        </p:nvSpPr>
        <p:spPr>
          <a:xfrm>
            <a:off x="25416" y="51364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6" name="Google Shape;646;p32"/>
          <p:cNvGrpSpPr/>
          <p:nvPr/>
        </p:nvGrpSpPr>
        <p:grpSpPr>
          <a:xfrm flipH="1">
            <a:off x="-1010540" y="-490081"/>
            <a:ext cx="14183895" cy="2633004"/>
            <a:chOff x="-376905" y="-824761"/>
            <a:chExt cx="10637921" cy="1974753"/>
          </a:xfrm>
        </p:grpSpPr>
        <p:sp>
          <p:nvSpPr>
            <p:cNvPr id="647" name="Google Shape;647;p32"/>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2"/>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2"/>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2"/>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4669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51"/>
        <p:cNvGrpSpPr/>
        <p:nvPr/>
      </p:nvGrpSpPr>
      <p:grpSpPr>
        <a:xfrm>
          <a:off x="0" y="0"/>
          <a:ext cx="0" cy="0"/>
          <a:chOff x="0" y="0"/>
          <a:chExt cx="0" cy="0"/>
        </a:xfrm>
      </p:grpSpPr>
      <p:sp>
        <p:nvSpPr>
          <p:cNvPr id="652" name="Google Shape;652;p33"/>
          <p:cNvSpPr txBox="1">
            <a:spLocks noGrp="1"/>
          </p:cNvSpPr>
          <p:nvPr>
            <p:ph type="title"/>
          </p:nvPr>
        </p:nvSpPr>
        <p:spPr>
          <a:xfrm>
            <a:off x="1021459"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3" name="Google Shape;653;p33"/>
          <p:cNvSpPr txBox="1">
            <a:spLocks noGrp="1"/>
          </p:cNvSpPr>
          <p:nvPr>
            <p:ph type="subTitle" idx="1"/>
          </p:nvPr>
        </p:nvSpPr>
        <p:spPr>
          <a:xfrm>
            <a:off x="951659"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4" name="Google Shape;654;p33"/>
          <p:cNvSpPr txBox="1">
            <a:spLocks noGrp="1"/>
          </p:cNvSpPr>
          <p:nvPr>
            <p:ph type="title" idx="2"/>
          </p:nvPr>
        </p:nvSpPr>
        <p:spPr>
          <a:xfrm>
            <a:off x="4751200"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5" name="Google Shape;655;p33"/>
          <p:cNvSpPr txBox="1">
            <a:spLocks noGrp="1"/>
          </p:cNvSpPr>
          <p:nvPr>
            <p:ph type="subTitle" idx="3"/>
          </p:nvPr>
        </p:nvSpPr>
        <p:spPr>
          <a:xfrm>
            <a:off x="4681400"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6" name="Google Shape;656;p33"/>
          <p:cNvSpPr txBox="1">
            <a:spLocks noGrp="1"/>
          </p:cNvSpPr>
          <p:nvPr>
            <p:ph type="title" idx="4"/>
          </p:nvPr>
        </p:nvSpPr>
        <p:spPr>
          <a:xfrm>
            <a:off x="8480959" y="2300617"/>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7" name="Google Shape;657;p33"/>
          <p:cNvSpPr txBox="1">
            <a:spLocks noGrp="1"/>
          </p:cNvSpPr>
          <p:nvPr>
            <p:ph type="subTitle" idx="5"/>
          </p:nvPr>
        </p:nvSpPr>
        <p:spPr>
          <a:xfrm>
            <a:off x="8411159" y="2873600"/>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58" name="Google Shape;658;p33"/>
          <p:cNvSpPr txBox="1">
            <a:spLocks noGrp="1"/>
          </p:cNvSpPr>
          <p:nvPr>
            <p:ph type="title" idx="6"/>
          </p:nvPr>
        </p:nvSpPr>
        <p:spPr>
          <a:xfrm>
            <a:off x="1021459"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3"/>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59" name="Google Shape;659;p33"/>
          <p:cNvSpPr txBox="1">
            <a:spLocks noGrp="1"/>
          </p:cNvSpPr>
          <p:nvPr>
            <p:ph type="subTitle" idx="7"/>
          </p:nvPr>
        </p:nvSpPr>
        <p:spPr>
          <a:xfrm>
            <a:off x="951659"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0" name="Google Shape;660;p33"/>
          <p:cNvSpPr txBox="1">
            <a:spLocks noGrp="1"/>
          </p:cNvSpPr>
          <p:nvPr>
            <p:ph type="title" idx="8"/>
          </p:nvPr>
        </p:nvSpPr>
        <p:spPr>
          <a:xfrm>
            <a:off x="4751200"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lt1"/>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61" name="Google Shape;661;p33"/>
          <p:cNvSpPr txBox="1">
            <a:spLocks noGrp="1"/>
          </p:cNvSpPr>
          <p:nvPr>
            <p:ph type="subTitle" idx="9"/>
          </p:nvPr>
        </p:nvSpPr>
        <p:spPr>
          <a:xfrm>
            <a:off x="4681400"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2" name="Google Shape;662;p33"/>
          <p:cNvSpPr txBox="1">
            <a:spLocks noGrp="1"/>
          </p:cNvSpPr>
          <p:nvPr>
            <p:ph type="title" idx="13"/>
          </p:nvPr>
        </p:nvSpPr>
        <p:spPr>
          <a:xfrm>
            <a:off x="8480959" y="4522451"/>
            <a:ext cx="26896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400"/>
              <a:buNone/>
              <a:defRPr>
                <a:solidFill>
                  <a:schemeClr val="accent4"/>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663" name="Google Shape;663;p33"/>
          <p:cNvSpPr txBox="1">
            <a:spLocks noGrp="1"/>
          </p:cNvSpPr>
          <p:nvPr>
            <p:ph type="subTitle" idx="14"/>
          </p:nvPr>
        </p:nvSpPr>
        <p:spPr>
          <a:xfrm>
            <a:off x="8411159" y="5095433"/>
            <a:ext cx="2829200" cy="763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664" name="Google Shape;664;p33"/>
          <p:cNvSpPr txBox="1">
            <a:spLocks noGrp="1"/>
          </p:cNvSpPr>
          <p:nvPr>
            <p:ph type="title" idx="15"/>
          </p:nvPr>
        </p:nvSpPr>
        <p:spPr>
          <a:xfrm>
            <a:off x="950967" y="440967"/>
            <a:ext cx="10290400" cy="951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5067">
                <a:solidFill>
                  <a:srgbClr val="3B3B3B"/>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65" name="Google Shape;665;p33"/>
          <p:cNvSpPr/>
          <p:nvPr/>
        </p:nvSpPr>
        <p:spPr>
          <a:xfrm>
            <a:off x="-239012" y="6087290"/>
            <a:ext cx="13259720" cy="1100927"/>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6" name="Google Shape;666;p33"/>
          <p:cNvGrpSpPr/>
          <p:nvPr/>
        </p:nvGrpSpPr>
        <p:grpSpPr>
          <a:xfrm>
            <a:off x="265268" y="326033"/>
            <a:ext cx="12773120" cy="6012087"/>
            <a:chOff x="-4046588" y="-2315520"/>
            <a:chExt cx="12952732" cy="6096626"/>
          </a:xfrm>
        </p:grpSpPr>
        <p:sp>
          <p:nvSpPr>
            <p:cNvPr id="667" name="Google Shape;667;p33"/>
            <p:cNvSpPr/>
            <p:nvPr/>
          </p:nvSpPr>
          <p:spPr>
            <a:xfrm>
              <a:off x="-4046588" y="-231552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3"/>
            <p:cNvSpPr/>
            <p:nvPr/>
          </p:nvSpPr>
          <p:spPr>
            <a:xfrm>
              <a:off x="6344935" y="-1765791"/>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3"/>
            <p:cNvSpPr/>
            <p:nvPr/>
          </p:nvSpPr>
          <p:spPr>
            <a:xfrm>
              <a:off x="7828364" y="3063715"/>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3"/>
            <p:cNvSpPr/>
            <p:nvPr/>
          </p:nvSpPr>
          <p:spPr>
            <a:xfrm>
              <a:off x="6954167" y="1072501"/>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1" name="Google Shape;671;p33"/>
          <p:cNvSpPr/>
          <p:nvPr/>
        </p:nvSpPr>
        <p:spPr>
          <a:xfrm>
            <a:off x="-1111904" y="4162696"/>
            <a:ext cx="1961267" cy="2180309"/>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33"/>
          <p:cNvSpPr/>
          <p:nvPr/>
        </p:nvSpPr>
        <p:spPr>
          <a:xfrm>
            <a:off x="-239000" y="6604006"/>
            <a:ext cx="13259720" cy="685809"/>
          </a:xfrm>
          <a:custGeom>
            <a:avLst/>
            <a:gdLst/>
            <a:ahLst/>
            <a:cxnLst/>
            <a:rect l="l" t="t" r="r" b="b"/>
            <a:pathLst>
              <a:path w="209001" h="17352" extrusionOk="0">
                <a:moveTo>
                  <a:pt x="0" y="0"/>
                </a:moveTo>
                <a:lnTo>
                  <a:pt x="0" y="17352"/>
                </a:lnTo>
                <a:lnTo>
                  <a:pt x="209000" y="17352"/>
                </a:lnTo>
                <a:lnTo>
                  <a:pt x="20900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896433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73"/>
        <p:cNvGrpSpPr/>
        <p:nvPr/>
      </p:nvGrpSpPr>
      <p:grpSpPr>
        <a:xfrm>
          <a:off x="0" y="0"/>
          <a:ext cx="0" cy="0"/>
          <a:chOff x="0" y="0"/>
          <a:chExt cx="0" cy="0"/>
        </a:xfrm>
      </p:grpSpPr>
      <p:sp>
        <p:nvSpPr>
          <p:cNvPr id="674" name="Google Shape;674;p34"/>
          <p:cNvSpPr/>
          <p:nvPr/>
        </p:nvSpPr>
        <p:spPr>
          <a:xfrm>
            <a:off x="-1062333" y="5207235"/>
            <a:ext cx="13251673" cy="1762667"/>
          </a:xfrm>
          <a:custGeom>
            <a:avLst/>
            <a:gdLst/>
            <a:ahLst/>
            <a:cxnLst/>
            <a:rect l="l" t="t" r="r" b="b"/>
            <a:pathLst>
              <a:path w="208962" h="27795" extrusionOk="0">
                <a:moveTo>
                  <a:pt x="1" y="1"/>
                </a:moveTo>
                <a:lnTo>
                  <a:pt x="1" y="27794"/>
                </a:lnTo>
                <a:lnTo>
                  <a:pt x="208962" y="27794"/>
                </a:lnTo>
                <a:lnTo>
                  <a:pt x="208962" y="1"/>
                </a:lnTo>
                <a:close/>
              </a:path>
            </a:pathLst>
          </a:custGeom>
          <a:solidFill>
            <a:srgbClr val="7BA14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34"/>
          <p:cNvSpPr/>
          <p:nvPr/>
        </p:nvSpPr>
        <p:spPr>
          <a:xfrm>
            <a:off x="5273267" y="719336"/>
            <a:ext cx="1462300" cy="696880"/>
          </a:xfrm>
          <a:custGeom>
            <a:avLst/>
            <a:gdLst/>
            <a:ahLst/>
            <a:cxnLst/>
            <a:rect l="l" t="t" r="r" b="b"/>
            <a:pathLst>
              <a:path w="35174" h="16764" extrusionOk="0">
                <a:moveTo>
                  <a:pt x="16645" y="1"/>
                </a:moveTo>
                <a:cubicBezTo>
                  <a:pt x="10796" y="1"/>
                  <a:pt x="6046" y="2866"/>
                  <a:pt x="6046" y="6399"/>
                </a:cubicBezTo>
                <a:cubicBezTo>
                  <a:pt x="6046" y="7302"/>
                  <a:pt x="6360" y="8205"/>
                  <a:pt x="6910" y="8951"/>
                </a:cubicBezTo>
                <a:cubicBezTo>
                  <a:pt x="2945" y="9304"/>
                  <a:pt x="0" y="10914"/>
                  <a:pt x="0" y="12837"/>
                </a:cubicBezTo>
                <a:cubicBezTo>
                  <a:pt x="0" y="14997"/>
                  <a:pt x="3887" y="16763"/>
                  <a:pt x="8637" y="16763"/>
                </a:cubicBezTo>
                <a:cubicBezTo>
                  <a:pt x="11660" y="16763"/>
                  <a:pt x="14329" y="16056"/>
                  <a:pt x="15860" y="14997"/>
                </a:cubicBezTo>
                <a:cubicBezTo>
                  <a:pt x="18320" y="16019"/>
                  <a:pt x="20964" y="16530"/>
                  <a:pt x="23648" y="16530"/>
                </a:cubicBezTo>
                <a:cubicBezTo>
                  <a:pt x="23748" y="16530"/>
                  <a:pt x="23847" y="16529"/>
                  <a:pt x="23947" y="16528"/>
                </a:cubicBezTo>
                <a:cubicBezTo>
                  <a:pt x="30149" y="16528"/>
                  <a:pt x="35174" y="14251"/>
                  <a:pt x="35174" y="11503"/>
                </a:cubicBezTo>
                <a:cubicBezTo>
                  <a:pt x="35174" y="9226"/>
                  <a:pt x="31837" y="7342"/>
                  <a:pt x="27244" y="6674"/>
                </a:cubicBezTo>
                <a:lnTo>
                  <a:pt x="27244" y="6399"/>
                </a:lnTo>
                <a:cubicBezTo>
                  <a:pt x="27244" y="2866"/>
                  <a:pt x="22494" y="1"/>
                  <a:pt x="166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34"/>
          <p:cNvSpPr/>
          <p:nvPr/>
        </p:nvSpPr>
        <p:spPr>
          <a:xfrm>
            <a:off x="9988916" y="3694171"/>
            <a:ext cx="2101941" cy="1004091"/>
          </a:xfrm>
          <a:custGeom>
            <a:avLst/>
            <a:gdLst/>
            <a:ahLst/>
            <a:cxnLst/>
            <a:rect l="l" t="t" r="r" b="b"/>
            <a:pathLst>
              <a:path w="35175" h="16803" extrusionOk="0">
                <a:moveTo>
                  <a:pt x="16645" y="0"/>
                </a:moveTo>
                <a:cubicBezTo>
                  <a:pt x="10796" y="0"/>
                  <a:pt x="6046" y="2905"/>
                  <a:pt x="6046" y="6439"/>
                </a:cubicBezTo>
                <a:cubicBezTo>
                  <a:pt x="6046" y="7341"/>
                  <a:pt x="6360" y="8244"/>
                  <a:pt x="6910" y="8951"/>
                </a:cubicBezTo>
                <a:cubicBezTo>
                  <a:pt x="2945" y="9343"/>
                  <a:pt x="1" y="10914"/>
                  <a:pt x="1" y="12877"/>
                </a:cubicBezTo>
                <a:cubicBezTo>
                  <a:pt x="1" y="14996"/>
                  <a:pt x="3887" y="16802"/>
                  <a:pt x="8637" y="16802"/>
                </a:cubicBezTo>
                <a:cubicBezTo>
                  <a:pt x="11660" y="16802"/>
                  <a:pt x="14329" y="16096"/>
                  <a:pt x="15860" y="14996"/>
                </a:cubicBezTo>
                <a:cubicBezTo>
                  <a:pt x="18251" y="15990"/>
                  <a:pt x="20815" y="16535"/>
                  <a:pt x="23422" y="16535"/>
                </a:cubicBezTo>
                <a:cubicBezTo>
                  <a:pt x="23597" y="16535"/>
                  <a:pt x="23772" y="16532"/>
                  <a:pt x="23947" y="16527"/>
                </a:cubicBezTo>
                <a:cubicBezTo>
                  <a:pt x="30150" y="16527"/>
                  <a:pt x="35174" y="14290"/>
                  <a:pt x="35174" y="11503"/>
                </a:cubicBezTo>
                <a:cubicBezTo>
                  <a:pt x="35174" y="9265"/>
                  <a:pt x="31838" y="7341"/>
                  <a:pt x="27245" y="6713"/>
                </a:cubicBezTo>
                <a:lnTo>
                  <a:pt x="27245" y="6439"/>
                </a:lnTo>
                <a:cubicBezTo>
                  <a:pt x="27245" y="2905"/>
                  <a:pt x="22495" y="0"/>
                  <a:pt x="166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34"/>
          <p:cNvSpPr/>
          <p:nvPr/>
        </p:nvSpPr>
        <p:spPr>
          <a:xfrm>
            <a:off x="11791334" y="1623888"/>
            <a:ext cx="2104271" cy="1001761"/>
          </a:xfrm>
          <a:custGeom>
            <a:avLst/>
            <a:gdLst/>
            <a:ahLst/>
            <a:cxnLst/>
            <a:rect l="l" t="t" r="r" b="b"/>
            <a:pathLst>
              <a:path w="35214" h="16764" extrusionOk="0">
                <a:moveTo>
                  <a:pt x="18530" y="1"/>
                </a:moveTo>
                <a:cubicBezTo>
                  <a:pt x="12680" y="1"/>
                  <a:pt x="7930" y="2866"/>
                  <a:pt x="7930" y="6400"/>
                </a:cubicBezTo>
                <a:lnTo>
                  <a:pt x="7930" y="6714"/>
                </a:lnTo>
                <a:cubicBezTo>
                  <a:pt x="3337" y="7342"/>
                  <a:pt x="1" y="9226"/>
                  <a:pt x="1" y="11503"/>
                </a:cubicBezTo>
                <a:cubicBezTo>
                  <a:pt x="1" y="14290"/>
                  <a:pt x="5065" y="16528"/>
                  <a:pt x="11267" y="16528"/>
                </a:cubicBezTo>
                <a:cubicBezTo>
                  <a:pt x="11365" y="16529"/>
                  <a:pt x="11463" y="16530"/>
                  <a:pt x="11562" y="16530"/>
                </a:cubicBezTo>
                <a:cubicBezTo>
                  <a:pt x="14211" y="16530"/>
                  <a:pt x="16854" y="16019"/>
                  <a:pt x="19315" y="14997"/>
                </a:cubicBezTo>
                <a:cubicBezTo>
                  <a:pt x="20885" y="16057"/>
                  <a:pt x="23515" y="16763"/>
                  <a:pt x="26538" y="16763"/>
                </a:cubicBezTo>
                <a:cubicBezTo>
                  <a:pt x="31327" y="16763"/>
                  <a:pt x="35174" y="14997"/>
                  <a:pt x="35174" y="12838"/>
                </a:cubicBezTo>
                <a:cubicBezTo>
                  <a:pt x="35213" y="10914"/>
                  <a:pt x="32230" y="9305"/>
                  <a:pt x="28304" y="8951"/>
                </a:cubicBezTo>
                <a:cubicBezTo>
                  <a:pt x="28854" y="8205"/>
                  <a:pt x="29129" y="7342"/>
                  <a:pt x="29168" y="6400"/>
                </a:cubicBezTo>
                <a:cubicBezTo>
                  <a:pt x="29168" y="2866"/>
                  <a:pt x="24418" y="1"/>
                  <a:pt x="1853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34"/>
          <p:cNvSpPr/>
          <p:nvPr/>
        </p:nvSpPr>
        <p:spPr>
          <a:xfrm>
            <a:off x="-630648" y="921881"/>
            <a:ext cx="1611637" cy="696883"/>
          </a:xfrm>
          <a:custGeom>
            <a:avLst/>
            <a:gdLst/>
            <a:ahLst/>
            <a:cxnLst/>
            <a:rect l="l" t="t" r="r" b="b"/>
            <a:pathLst>
              <a:path w="26970" h="11662" extrusionOk="0">
                <a:moveTo>
                  <a:pt x="16331" y="0"/>
                </a:moveTo>
                <a:cubicBezTo>
                  <a:pt x="13544" y="0"/>
                  <a:pt x="11306" y="1060"/>
                  <a:pt x="10914" y="2434"/>
                </a:cubicBezTo>
                <a:cubicBezTo>
                  <a:pt x="10560" y="2395"/>
                  <a:pt x="10207" y="2395"/>
                  <a:pt x="9815" y="2395"/>
                </a:cubicBezTo>
                <a:cubicBezTo>
                  <a:pt x="6713" y="2395"/>
                  <a:pt x="4201" y="3455"/>
                  <a:pt x="4201" y="4789"/>
                </a:cubicBezTo>
                <a:cubicBezTo>
                  <a:pt x="4201" y="4907"/>
                  <a:pt x="4201" y="4986"/>
                  <a:pt x="4240" y="5103"/>
                </a:cubicBezTo>
                <a:cubicBezTo>
                  <a:pt x="1728" y="5653"/>
                  <a:pt x="1" y="6831"/>
                  <a:pt x="1" y="8205"/>
                </a:cubicBezTo>
                <a:cubicBezTo>
                  <a:pt x="1" y="10089"/>
                  <a:pt x="3455" y="11659"/>
                  <a:pt x="7734" y="11659"/>
                </a:cubicBezTo>
                <a:cubicBezTo>
                  <a:pt x="10403" y="11659"/>
                  <a:pt x="12759" y="11031"/>
                  <a:pt x="14172" y="10089"/>
                </a:cubicBezTo>
                <a:cubicBezTo>
                  <a:pt x="15766" y="11113"/>
                  <a:pt x="17616" y="11661"/>
                  <a:pt x="19511" y="11661"/>
                </a:cubicBezTo>
                <a:cubicBezTo>
                  <a:pt x="19576" y="11661"/>
                  <a:pt x="19642" y="11661"/>
                  <a:pt x="19707" y="11659"/>
                </a:cubicBezTo>
                <a:cubicBezTo>
                  <a:pt x="23711" y="11659"/>
                  <a:pt x="26970" y="9696"/>
                  <a:pt x="26970" y="7223"/>
                </a:cubicBezTo>
                <a:cubicBezTo>
                  <a:pt x="26970" y="5221"/>
                  <a:pt x="24771" y="3533"/>
                  <a:pt x="21748" y="3023"/>
                </a:cubicBezTo>
                <a:cubicBezTo>
                  <a:pt x="21748" y="2944"/>
                  <a:pt x="21748" y="2866"/>
                  <a:pt x="21748" y="2827"/>
                </a:cubicBezTo>
                <a:cubicBezTo>
                  <a:pt x="21748" y="1256"/>
                  <a:pt x="19315" y="0"/>
                  <a:pt x="163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9" name="Google Shape;679;p34"/>
          <p:cNvSpPr/>
          <p:nvPr/>
        </p:nvSpPr>
        <p:spPr>
          <a:xfrm>
            <a:off x="6655483" y="3996782"/>
            <a:ext cx="1653885" cy="713615"/>
          </a:xfrm>
          <a:custGeom>
            <a:avLst/>
            <a:gdLst/>
            <a:ahLst/>
            <a:cxnLst/>
            <a:rect l="l" t="t" r="r" b="b"/>
            <a:pathLst>
              <a:path w="27677" h="11942" extrusionOk="0">
                <a:moveTo>
                  <a:pt x="16763" y="1"/>
                </a:moveTo>
                <a:cubicBezTo>
                  <a:pt x="13937" y="1"/>
                  <a:pt x="11581" y="1100"/>
                  <a:pt x="11228" y="2513"/>
                </a:cubicBezTo>
                <a:cubicBezTo>
                  <a:pt x="10835" y="2474"/>
                  <a:pt x="10482" y="2474"/>
                  <a:pt x="10090" y="2474"/>
                </a:cubicBezTo>
                <a:cubicBezTo>
                  <a:pt x="6910" y="2474"/>
                  <a:pt x="4319" y="3573"/>
                  <a:pt x="4319" y="4908"/>
                </a:cubicBezTo>
                <a:cubicBezTo>
                  <a:pt x="4319" y="5025"/>
                  <a:pt x="4358" y="5143"/>
                  <a:pt x="4397" y="5222"/>
                </a:cubicBezTo>
                <a:cubicBezTo>
                  <a:pt x="1807" y="5810"/>
                  <a:pt x="1" y="7027"/>
                  <a:pt x="40" y="8401"/>
                </a:cubicBezTo>
                <a:cubicBezTo>
                  <a:pt x="40" y="10364"/>
                  <a:pt x="3573" y="11934"/>
                  <a:pt x="7930" y="11934"/>
                </a:cubicBezTo>
                <a:cubicBezTo>
                  <a:pt x="10678" y="11934"/>
                  <a:pt x="13112" y="11306"/>
                  <a:pt x="14526" y="10364"/>
                </a:cubicBezTo>
                <a:cubicBezTo>
                  <a:pt x="16108" y="11394"/>
                  <a:pt x="17966" y="11942"/>
                  <a:pt x="19841" y="11942"/>
                </a:cubicBezTo>
                <a:cubicBezTo>
                  <a:pt x="19966" y="11942"/>
                  <a:pt x="20092" y="11939"/>
                  <a:pt x="20218" y="11934"/>
                </a:cubicBezTo>
                <a:cubicBezTo>
                  <a:pt x="24340" y="11934"/>
                  <a:pt x="27676" y="9932"/>
                  <a:pt x="27676" y="7420"/>
                </a:cubicBezTo>
                <a:cubicBezTo>
                  <a:pt x="27676" y="5379"/>
                  <a:pt x="25399" y="3651"/>
                  <a:pt x="22338" y="3102"/>
                </a:cubicBezTo>
                <a:cubicBezTo>
                  <a:pt x="22338" y="3023"/>
                  <a:pt x="22338" y="2984"/>
                  <a:pt x="22338" y="2906"/>
                </a:cubicBezTo>
                <a:cubicBezTo>
                  <a:pt x="22338" y="1296"/>
                  <a:pt x="19825" y="1"/>
                  <a:pt x="167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0" name="Google Shape;680;p34"/>
          <p:cNvSpPr/>
          <p:nvPr/>
        </p:nvSpPr>
        <p:spPr>
          <a:xfrm>
            <a:off x="9543114" y="133493"/>
            <a:ext cx="1825148" cy="788369"/>
          </a:xfrm>
          <a:custGeom>
            <a:avLst/>
            <a:gdLst/>
            <a:ahLst/>
            <a:cxnLst/>
            <a:rect l="l" t="t" r="r" b="b"/>
            <a:pathLst>
              <a:path w="30543" h="13193" extrusionOk="0">
                <a:moveTo>
                  <a:pt x="12013" y="1"/>
                </a:moveTo>
                <a:cubicBezTo>
                  <a:pt x="8637" y="1"/>
                  <a:pt x="5889" y="1414"/>
                  <a:pt x="5889" y="3220"/>
                </a:cubicBezTo>
                <a:cubicBezTo>
                  <a:pt x="5850" y="3259"/>
                  <a:pt x="5850" y="3337"/>
                  <a:pt x="5889" y="3416"/>
                </a:cubicBezTo>
                <a:cubicBezTo>
                  <a:pt x="2435" y="4005"/>
                  <a:pt x="1" y="5928"/>
                  <a:pt x="1" y="8205"/>
                </a:cubicBezTo>
                <a:cubicBezTo>
                  <a:pt x="1" y="10953"/>
                  <a:pt x="3691" y="13191"/>
                  <a:pt x="8245" y="13191"/>
                </a:cubicBezTo>
                <a:cubicBezTo>
                  <a:pt x="8313" y="13192"/>
                  <a:pt x="8382" y="13193"/>
                  <a:pt x="8451" y="13193"/>
                </a:cubicBezTo>
                <a:cubicBezTo>
                  <a:pt x="10580" y="13193"/>
                  <a:pt x="12699" y="12603"/>
                  <a:pt x="14486" y="11424"/>
                </a:cubicBezTo>
                <a:cubicBezTo>
                  <a:pt x="16057" y="12484"/>
                  <a:pt x="18726" y="13191"/>
                  <a:pt x="21788" y="13191"/>
                </a:cubicBezTo>
                <a:cubicBezTo>
                  <a:pt x="26617" y="13191"/>
                  <a:pt x="30503" y="11424"/>
                  <a:pt x="30503" y="9265"/>
                </a:cubicBezTo>
                <a:cubicBezTo>
                  <a:pt x="30542" y="7734"/>
                  <a:pt x="28579" y="6399"/>
                  <a:pt x="25714" y="5771"/>
                </a:cubicBezTo>
                <a:cubicBezTo>
                  <a:pt x="25753" y="5653"/>
                  <a:pt x="25753" y="5536"/>
                  <a:pt x="25753" y="5418"/>
                </a:cubicBezTo>
                <a:cubicBezTo>
                  <a:pt x="25753" y="3926"/>
                  <a:pt x="22926" y="2709"/>
                  <a:pt x="19393" y="2709"/>
                </a:cubicBezTo>
                <a:cubicBezTo>
                  <a:pt x="18962" y="2709"/>
                  <a:pt x="18530" y="2709"/>
                  <a:pt x="18137" y="2749"/>
                </a:cubicBezTo>
                <a:cubicBezTo>
                  <a:pt x="17705" y="1178"/>
                  <a:pt x="15154" y="1"/>
                  <a:pt x="1201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34"/>
          <p:cNvSpPr/>
          <p:nvPr/>
        </p:nvSpPr>
        <p:spPr>
          <a:xfrm>
            <a:off x="672921" y="5207235"/>
            <a:ext cx="11518940" cy="1762667"/>
          </a:xfrm>
          <a:custGeom>
            <a:avLst/>
            <a:gdLst/>
            <a:ahLst/>
            <a:cxnLst/>
            <a:rect l="l" t="t" r="r" b="b"/>
            <a:pathLst>
              <a:path w="181639" h="27795" extrusionOk="0">
                <a:moveTo>
                  <a:pt x="37726" y="1"/>
                </a:moveTo>
                <a:cubicBezTo>
                  <a:pt x="37726" y="1"/>
                  <a:pt x="0" y="3377"/>
                  <a:pt x="0" y="27794"/>
                </a:cubicBezTo>
                <a:lnTo>
                  <a:pt x="181639" y="27794"/>
                </a:lnTo>
                <a:cubicBezTo>
                  <a:pt x="181639" y="27794"/>
                  <a:pt x="58845" y="17705"/>
                  <a:pt x="45106" y="10914"/>
                </a:cubicBezTo>
                <a:cubicBezTo>
                  <a:pt x="30777" y="3809"/>
                  <a:pt x="50248" y="1"/>
                  <a:pt x="50248" y="1"/>
                </a:cubicBezTo>
                <a:close/>
              </a:path>
            </a:pathLst>
          </a:custGeom>
          <a:solidFill>
            <a:srgbClr val="A8A8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2" name="Google Shape;682;p34"/>
          <p:cNvSpPr/>
          <p:nvPr/>
        </p:nvSpPr>
        <p:spPr>
          <a:xfrm>
            <a:off x="2843516" y="5268234"/>
            <a:ext cx="133795" cy="42308"/>
          </a:xfrm>
          <a:custGeom>
            <a:avLst/>
            <a:gdLst/>
            <a:ahLst/>
            <a:cxnLst/>
            <a:rect l="l" t="t" r="r" b="b"/>
            <a:pathLst>
              <a:path w="2239" h="708" fill="none" extrusionOk="0">
                <a:moveTo>
                  <a:pt x="0" y="707"/>
                </a:moveTo>
                <a:cubicBezTo>
                  <a:pt x="786" y="432"/>
                  <a:pt x="1531" y="236"/>
                  <a:pt x="2238" y="0"/>
                </a:cubicBezTo>
              </a:path>
            </a:pathLst>
          </a:custGeom>
          <a:noFill/>
          <a:ln w="176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3" name="Google Shape;683;p34"/>
          <p:cNvSpPr/>
          <p:nvPr/>
        </p:nvSpPr>
        <p:spPr>
          <a:xfrm>
            <a:off x="2512760" y="5366774"/>
            <a:ext cx="175984" cy="77444"/>
          </a:xfrm>
          <a:custGeom>
            <a:avLst/>
            <a:gdLst/>
            <a:ahLst/>
            <a:cxnLst/>
            <a:rect l="l" t="t" r="r" b="b"/>
            <a:pathLst>
              <a:path w="2945" h="1296" fill="none" extrusionOk="0">
                <a:moveTo>
                  <a:pt x="0" y="1296"/>
                </a:moveTo>
                <a:cubicBezTo>
                  <a:pt x="982" y="825"/>
                  <a:pt x="1963" y="393"/>
                  <a:pt x="2945" y="0"/>
                </a:cubicBezTo>
              </a:path>
            </a:pathLst>
          </a:custGeom>
          <a:noFill/>
          <a:ln w="2650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34"/>
          <p:cNvSpPr/>
          <p:nvPr/>
        </p:nvSpPr>
        <p:spPr>
          <a:xfrm>
            <a:off x="2045938" y="5584947"/>
            <a:ext cx="225223" cy="211180"/>
          </a:xfrm>
          <a:custGeom>
            <a:avLst/>
            <a:gdLst/>
            <a:ahLst/>
            <a:cxnLst/>
            <a:rect l="l" t="t" r="r" b="b"/>
            <a:pathLst>
              <a:path w="3769" h="3534" fill="none" extrusionOk="0">
                <a:moveTo>
                  <a:pt x="0" y="3533"/>
                </a:moveTo>
                <a:cubicBezTo>
                  <a:pt x="275" y="3141"/>
                  <a:pt x="589" y="2787"/>
                  <a:pt x="943" y="2434"/>
                </a:cubicBezTo>
                <a:cubicBezTo>
                  <a:pt x="1806" y="1531"/>
                  <a:pt x="2748" y="707"/>
                  <a:pt x="3769" y="0"/>
                </a:cubicBezTo>
              </a:path>
            </a:pathLst>
          </a:custGeom>
          <a:noFill/>
          <a:ln w="34350"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34"/>
          <p:cNvSpPr/>
          <p:nvPr/>
        </p:nvSpPr>
        <p:spPr>
          <a:xfrm>
            <a:off x="1923974" y="6136205"/>
            <a:ext cx="258089" cy="387104"/>
          </a:xfrm>
          <a:custGeom>
            <a:avLst/>
            <a:gdLst/>
            <a:ahLst/>
            <a:cxnLst/>
            <a:rect l="l" t="t" r="r" b="b"/>
            <a:pathLst>
              <a:path w="4319" h="6478" fill="none" extrusionOk="0">
                <a:moveTo>
                  <a:pt x="4318" y="6478"/>
                </a:moveTo>
                <a:cubicBezTo>
                  <a:pt x="4004" y="6281"/>
                  <a:pt x="3729" y="6085"/>
                  <a:pt x="3455" y="5889"/>
                </a:cubicBezTo>
                <a:cubicBezTo>
                  <a:pt x="1335" y="4318"/>
                  <a:pt x="0" y="2395"/>
                  <a:pt x="0" y="0"/>
                </a:cubicBezTo>
              </a:path>
            </a:pathLst>
          </a:custGeom>
          <a:noFill/>
          <a:ln w="43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34"/>
          <p:cNvSpPr/>
          <p:nvPr/>
        </p:nvSpPr>
        <p:spPr>
          <a:xfrm>
            <a:off x="2761410" y="6743756"/>
            <a:ext cx="975945" cy="124413"/>
          </a:xfrm>
          <a:custGeom>
            <a:avLst/>
            <a:gdLst/>
            <a:ahLst/>
            <a:cxnLst/>
            <a:rect l="l" t="t" r="r" b="b"/>
            <a:pathLst>
              <a:path w="16332" h="2082" fill="none" extrusionOk="0">
                <a:moveTo>
                  <a:pt x="16331" y="2081"/>
                </a:moveTo>
                <a:cubicBezTo>
                  <a:pt x="10835" y="1885"/>
                  <a:pt x="5379" y="1178"/>
                  <a:pt x="0" y="1"/>
                </a:cubicBezTo>
              </a:path>
            </a:pathLst>
          </a:custGeom>
          <a:noFill/>
          <a:ln w="4317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34"/>
          <p:cNvSpPr/>
          <p:nvPr/>
        </p:nvSpPr>
        <p:spPr>
          <a:xfrm>
            <a:off x="10938876" y="5441768"/>
            <a:ext cx="1013473" cy="1128445"/>
          </a:xfrm>
          <a:custGeom>
            <a:avLst/>
            <a:gdLst/>
            <a:ahLst/>
            <a:cxnLst/>
            <a:rect l="l" t="t" r="r" b="b"/>
            <a:pathLst>
              <a:path w="16960" h="18884" extrusionOk="0">
                <a:moveTo>
                  <a:pt x="9139" y="0"/>
                </a:moveTo>
                <a:cubicBezTo>
                  <a:pt x="6895" y="0"/>
                  <a:pt x="6423" y="1605"/>
                  <a:pt x="6440" y="1649"/>
                </a:cubicBezTo>
                <a:lnTo>
                  <a:pt x="6440" y="1649"/>
                </a:lnTo>
                <a:cubicBezTo>
                  <a:pt x="6008" y="1245"/>
                  <a:pt x="4986" y="879"/>
                  <a:pt x="4247" y="879"/>
                </a:cubicBezTo>
                <a:cubicBezTo>
                  <a:pt x="3910" y="879"/>
                  <a:pt x="3632" y="955"/>
                  <a:pt x="3496" y="1140"/>
                </a:cubicBezTo>
                <a:cubicBezTo>
                  <a:pt x="3029" y="1725"/>
                  <a:pt x="4303" y="2890"/>
                  <a:pt x="4321" y="2906"/>
                </a:cubicBezTo>
                <a:lnTo>
                  <a:pt x="4321" y="2906"/>
                </a:lnTo>
                <a:cubicBezTo>
                  <a:pt x="4308" y="2895"/>
                  <a:pt x="3634" y="2285"/>
                  <a:pt x="2855" y="2285"/>
                </a:cubicBezTo>
                <a:cubicBezTo>
                  <a:pt x="2524" y="2285"/>
                  <a:pt x="2174" y="2396"/>
                  <a:pt x="1848" y="2710"/>
                </a:cubicBezTo>
                <a:cubicBezTo>
                  <a:pt x="788" y="3770"/>
                  <a:pt x="3339" y="4908"/>
                  <a:pt x="3339" y="4908"/>
                </a:cubicBezTo>
                <a:cubicBezTo>
                  <a:pt x="3339" y="4908"/>
                  <a:pt x="2586" y="4609"/>
                  <a:pt x="1808" y="4609"/>
                </a:cubicBezTo>
                <a:cubicBezTo>
                  <a:pt x="1016" y="4609"/>
                  <a:pt x="199" y="4918"/>
                  <a:pt x="120" y="6165"/>
                </a:cubicBezTo>
                <a:cubicBezTo>
                  <a:pt x="0" y="8028"/>
                  <a:pt x="1904" y="8856"/>
                  <a:pt x="2804" y="9142"/>
                </a:cubicBezTo>
                <a:lnTo>
                  <a:pt x="2804" y="9142"/>
                </a:lnTo>
                <a:cubicBezTo>
                  <a:pt x="2781" y="9140"/>
                  <a:pt x="2757" y="9139"/>
                  <a:pt x="2734" y="9139"/>
                </a:cubicBezTo>
                <a:cubicBezTo>
                  <a:pt x="2370" y="9139"/>
                  <a:pt x="1948" y="9351"/>
                  <a:pt x="1926" y="10326"/>
                </a:cubicBezTo>
                <a:cubicBezTo>
                  <a:pt x="1869" y="11588"/>
                  <a:pt x="3173" y="12326"/>
                  <a:pt x="4141" y="12326"/>
                </a:cubicBezTo>
                <a:cubicBezTo>
                  <a:pt x="4497" y="12326"/>
                  <a:pt x="4808" y="12225"/>
                  <a:pt x="4988" y="12014"/>
                </a:cubicBezTo>
                <a:cubicBezTo>
                  <a:pt x="5178" y="11689"/>
                  <a:pt x="5517" y="11513"/>
                  <a:pt x="5864" y="11513"/>
                </a:cubicBezTo>
                <a:cubicBezTo>
                  <a:pt x="6020" y="11513"/>
                  <a:pt x="6177" y="11548"/>
                  <a:pt x="6323" y="11621"/>
                </a:cubicBezTo>
                <a:cubicBezTo>
                  <a:pt x="8403" y="12917"/>
                  <a:pt x="7108" y="18884"/>
                  <a:pt x="7108" y="18884"/>
                </a:cubicBezTo>
                <a:lnTo>
                  <a:pt x="8717" y="18884"/>
                </a:lnTo>
                <a:cubicBezTo>
                  <a:pt x="7814" y="13702"/>
                  <a:pt x="9267" y="11935"/>
                  <a:pt x="9267" y="11935"/>
                </a:cubicBezTo>
                <a:cubicBezTo>
                  <a:pt x="9393" y="11847"/>
                  <a:pt x="9521" y="11812"/>
                  <a:pt x="9653" y="11812"/>
                </a:cubicBezTo>
                <a:cubicBezTo>
                  <a:pt x="10222" y="11812"/>
                  <a:pt x="10853" y="12475"/>
                  <a:pt x="11572" y="12475"/>
                </a:cubicBezTo>
                <a:cubicBezTo>
                  <a:pt x="11728" y="12475"/>
                  <a:pt x="11889" y="12444"/>
                  <a:pt x="12054" y="12367"/>
                </a:cubicBezTo>
                <a:cubicBezTo>
                  <a:pt x="13153" y="11857"/>
                  <a:pt x="12173" y="10641"/>
                  <a:pt x="12172" y="10640"/>
                </a:cubicBezTo>
                <a:lnTo>
                  <a:pt x="12172" y="10640"/>
                </a:lnTo>
                <a:cubicBezTo>
                  <a:pt x="12697" y="11250"/>
                  <a:pt x="13273" y="11445"/>
                  <a:pt x="13795" y="11445"/>
                </a:cubicBezTo>
                <a:cubicBezTo>
                  <a:pt x="14717" y="11445"/>
                  <a:pt x="15469" y="10836"/>
                  <a:pt x="15469" y="10836"/>
                </a:cubicBezTo>
                <a:cubicBezTo>
                  <a:pt x="16959" y="8826"/>
                  <a:pt x="14167" y="7642"/>
                  <a:pt x="13492" y="7392"/>
                </a:cubicBezTo>
                <a:lnTo>
                  <a:pt x="13492" y="7392"/>
                </a:lnTo>
                <a:cubicBezTo>
                  <a:pt x="13739" y="7474"/>
                  <a:pt x="14274" y="7627"/>
                  <a:pt x="14801" y="7627"/>
                </a:cubicBezTo>
                <a:cubicBezTo>
                  <a:pt x="15495" y="7627"/>
                  <a:pt x="16176" y="7362"/>
                  <a:pt x="16176" y="6322"/>
                </a:cubicBezTo>
                <a:cubicBezTo>
                  <a:pt x="16176" y="4202"/>
                  <a:pt x="12957" y="3849"/>
                  <a:pt x="12957" y="3849"/>
                </a:cubicBezTo>
                <a:cubicBezTo>
                  <a:pt x="15038" y="3613"/>
                  <a:pt x="14292" y="1415"/>
                  <a:pt x="11426" y="433"/>
                </a:cubicBezTo>
                <a:cubicBezTo>
                  <a:pt x="10511" y="123"/>
                  <a:pt x="9757" y="0"/>
                  <a:pt x="9139"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34"/>
          <p:cNvSpPr/>
          <p:nvPr/>
        </p:nvSpPr>
        <p:spPr>
          <a:xfrm>
            <a:off x="-1461867" y="6096527"/>
            <a:ext cx="1015744" cy="1128205"/>
          </a:xfrm>
          <a:custGeom>
            <a:avLst/>
            <a:gdLst/>
            <a:ahLst/>
            <a:cxnLst/>
            <a:rect l="l" t="t" r="r" b="b"/>
            <a:pathLst>
              <a:path w="16998" h="18880" extrusionOk="0">
                <a:moveTo>
                  <a:pt x="9163" y="0"/>
                </a:moveTo>
                <a:cubicBezTo>
                  <a:pt x="6926" y="0"/>
                  <a:pt x="6409" y="1585"/>
                  <a:pt x="6411" y="1644"/>
                </a:cubicBezTo>
                <a:lnTo>
                  <a:pt x="6411" y="1644"/>
                </a:lnTo>
                <a:cubicBezTo>
                  <a:pt x="6007" y="1269"/>
                  <a:pt x="4981" y="912"/>
                  <a:pt x="4235" y="912"/>
                </a:cubicBezTo>
                <a:cubicBezTo>
                  <a:pt x="3890" y="912"/>
                  <a:pt x="3604" y="989"/>
                  <a:pt x="3468" y="1175"/>
                </a:cubicBezTo>
                <a:cubicBezTo>
                  <a:pt x="3039" y="1759"/>
                  <a:pt x="4274" y="2885"/>
                  <a:pt x="4292" y="2902"/>
                </a:cubicBezTo>
                <a:lnTo>
                  <a:pt x="4292" y="2902"/>
                </a:lnTo>
                <a:cubicBezTo>
                  <a:pt x="4279" y="2890"/>
                  <a:pt x="3637" y="2311"/>
                  <a:pt x="2880" y="2311"/>
                </a:cubicBezTo>
                <a:cubicBezTo>
                  <a:pt x="2547" y="2311"/>
                  <a:pt x="2192" y="2423"/>
                  <a:pt x="1858" y="2745"/>
                </a:cubicBezTo>
                <a:cubicBezTo>
                  <a:pt x="759" y="3805"/>
                  <a:pt x="3311" y="4943"/>
                  <a:pt x="3311" y="4943"/>
                </a:cubicBezTo>
                <a:cubicBezTo>
                  <a:pt x="3311" y="4943"/>
                  <a:pt x="2545" y="4639"/>
                  <a:pt x="1760" y="4639"/>
                </a:cubicBezTo>
                <a:cubicBezTo>
                  <a:pt x="975" y="4639"/>
                  <a:pt x="170" y="4943"/>
                  <a:pt x="92" y="6160"/>
                </a:cubicBezTo>
                <a:cubicBezTo>
                  <a:pt x="1" y="8071"/>
                  <a:pt x="1924" y="8880"/>
                  <a:pt x="2804" y="9150"/>
                </a:cubicBezTo>
                <a:lnTo>
                  <a:pt x="2804" y="9150"/>
                </a:lnTo>
                <a:cubicBezTo>
                  <a:pt x="2782" y="9148"/>
                  <a:pt x="2759" y="9147"/>
                  <a:pt x="2735" y="9147"/>
                </a:cubicBezTo>
                <a:cubicBezTo>
                  <a:pt x="2375" y="9147"/>
                  <a:pt x="1943" y="9354"/>
                  <a:pt x="1898" y="10321"/>
                </a:cubicBezTo>
                <a:cubicBezTo>
                  <a:pt x="1840" y="11580"/>
                  <a:pt x="3138" y="12338"/>
                  <a:pt x="4105" y="12338"/>
                </a:cubicBezTo>
                <a:cubicBezTo>
                  <a:pt x="4464" y="12338"/>
                  <a:pt x="4779" y="12233"/>
                  <a:pt x="4960" y="12009"/>
                </a:cubicBezTo>
                <a:cubicBezTo>
                  <a:pt x="5149" y="11684"/>
                  <a:pt x="5489" y="11509"/>
                  <a:pt x="5849" y="11509"/>
                </a:cubicBezTo>
                <a:cubicBezTo>
                  <a:pt x="6010" y="11509"/>
                  <a:pt x="6176" y="11544"/>
                  <a:pt x="6334" y="11617"/>
                </a:cubicBezTo>
                <a:cubicBezTo>
                  <a:pt x="8414" y="12912"/>
                  <a:pt x="7079" y="18879"/>
                  <a:pt x="7079" y="18879"/>
                </a:cubicBezTo>
                <a:lnTo>
                  <a:pt x="8689" y="18879"/>
                </a:lnTo>
                <a:cubicBezTo>
                  <a:pt x="7786" y="13697"/>
                  <a:pt x="9278" y="11931"/>
                  <a:pt x="9278" y="11931"/>
                </a:cubicBezTo>
                <a:cubicBezTo>
                  <a:pt x="9390" y="11854"/>
                  <a:pt x="9506" y="11823"/>
                  <a:pt x="9626" y="11823"/>
                </a:cubicBezTo>
                <a:cubicBezTo>
                  <a:pt x="10188" y="11823"/>
                  <a:pt x="10841" y="12510"/>
                  <a:pt x="11557" y="12510"/>
                </a:cubicBezTo>
                <a:cubicBezTo>
                  <a:pt x="11711" y="12510"/>
                  <a:pt x="11867" y="12478"/>
                  <a:pt x="12026" y="12402"/>
                </a:cubicBezTo>
                <a:cubicBezTo>
                  <a:pt x="13125" y="11892"/>
                  <a:pt x="12144" y="10636"/>
                  <a:pt x="12144" y="10635"/>
                </a:cubicBezTo>
                <a:lnTo>
                  <a:pt x="12144" y="10635"/>
                </a:lnTo>
                <a:cubicBezTo>
                  <a:pt x="12692" y="11256"/>
                  <a:pt x="13282" y="11452"/>
                  <a:pt x="13810" y="11452"/>
                </a:cubicBezTo>
                <a:cubicBezTo>
                  <a:pt x="14719" y="11452"/>
                  <a:pt x="15441" y="10871"/>
                  <a:pt x="15441" y="10871"/>
                </a:cubicBezTo>
                <a:cubicBezTo>
                  <a:pt x="16997" y="8819"/>
                  <a:pt x="14028" y="7596"/>
                  <a:pt x="13425" y="7375"/>
                </a:cubicBezTo>
                <a:lnTo>
                  <a:pt x="13425" y="7375"/>
                </a:lnTo>
                <a:cubicBezTo>
                  <a:pt x="13654" y="7451"/>
                  <a:pt x="14228" y="7623"/>
                  <a:pt x="14793" y="7623"/>
                </a:cubicBezTo>
                <a:cubicBezTo>
                  <a:pt x="15496" y="7623"/>
                  <a:pt x="16187" y="7358"/>
                  <a:pt x="16187" y="6317"/>
                </a:cubicBezTo>
                <a:cubicBezTo>
                  <a:pt x="16187" y="4197"/>
                  <a:pt x="12968" y="3844"/>
                  <a:pt x="12968" y="3844"/>
                </a:cubicBezTo>
                <a:cubicBezTo>
                  <a:pt x="15009" y="3608"/>
                  <a:pt x="14263" y="1410"/>
                  <a:pt x="11437" y="429"/>
                </a:cubicBezTo>
                <a:cubicBezTo>
                  <a:pt x="10531" y="121"/>
                  <a:pt x="9781" y="0"/>
                  <a:pt x="9163"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34"/>
          <p:cNvSpPr/>
          <p:nvPr/>
        </p:nvSpPr>
        <p:spPr>
          <a:xfrm>
            <a:off x="279516" y="5186127"/>
            <a:ext cx="84496" cy="298007"/>
          </a:xfrm>
          <a:custGeom>
            <a:avLst/>
            <a:gdLst/>
            <a:ahLst/>
            <a:cxnLst/>
            <a:rect l="l" t="t" r="r" b="b"/>
            <a:pathLst>
              <a:path w="1414" h="4987" extrusionOk="0">
                <a:moveTo>
                  <a:pt x="0" y="0"/>
                </a:moveTo>
                <a:lnTo>
                  <a:pt x="0" y="4986"/>
                </a:lnTo>
                <a:lnTo>
                  <a:pt x="1414" y="4986"/>
                </a:lnTo>
                <a:lnTo>
                  <a:pt x="1414"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34"/>
          <p:cNvSpPr/>
          <p:nvPr/>
        </p:nvSpPr>
        <p:spPr>
          <a:xfrm>
            <a:off x="-84106" y="4355683"/>
            <a:ext cx="814065" cy="946068"/>
          </a:xfrm>
          <a:custGeom>
            <a:avLst/>
            <a:gdLst/>
            <a:ahLst/>
            <a:cxnLst/>
            <a:rect l="l" t="t" r="r" b="b"/>
            <a:pathLst>
              <a:path w="13623" h="15832" extrusionOk="0">
                <a:moveTo>
                  <a:pt x="6910" y="1"/>
                </a:moveTo>
                <a:lnTo>
                  <a:pt x="6910" y="40"/>
                </a:lnTo>
                <a:cubicBezTo>
                  <a:pt x="6910" y="4869"/>
                  <a:pt x="3063" y="7734"/>
                  <a:pt x="1610" y="7734"/>
                </a:cubicBezTo>
                <a:cubicBezTo>
                  <a:pt x="1910" y="7822"/>
                  <a:pt x="2218" y="7865"/>
                  <a:pt x="2525" y="7865"/>
                </a:cubicBezTo>
                <a:cubicBezTo>
                  <a:pt x="3182" y="7865"/>
                  <a:pt x="3835" y="7665"/>
                  <a:pt x="4397" y="7263"/>
                </a:cubicBezTo>
                <a:lnTo>
                  <a:pt x="4397" y="7263"/>
                </a:lnTo>
                <a:cubicBezTo>
                  <a:pt x="3612" y="8127"/>
                  <a:pt x="2552" y="8716"/>
                  <a:pt x="1414" y="8912"/>
                </a:cubicBezTo>
                <a:cubicBezTo>
                  <a:pt x="1414" y="8912"/>
                  <a:pt x="1850" y="9156"/>
                  <a:pt x="2641" y="9156"/>
                </a:cubicBezTo>
                <a:cubicBezTo>
                  <a:pt x="3037" y="9156"/>
                  <a:pt x="3521" y="9095"/>
                  <a:pt x="4083" y="8912"/>
                </a:cubicBezTo>
                <a:lnTo>
                  <a:pt x="4083" y="8912"/>
                </a:lnTo>
                <a:cubicBezTo>
                  <a:pt x="3220" y="10050"/>
                  <a:pt x="2121" y="11032"/>
                  <a:pt x="825" y="11660"/>
                </a:cubicBezTo>
                <a:cubicBezTo>
                  <a:pt x="825" y="11730"/>
                  <a:pt x="924" y="11759"/>
                  <a:pt x="1086" y="11759"/>
                </a:cubicBezTo>
                <a:cubicBezTo>
                  <a:pt x="1655" y="11759"/>
                  <a:pt x="3002" y="11403"/>
                  <a:pt x="3612" y="11189"/>
                </a:cubicBezTo>
                <a:lnTo>
                  <a:pt x="3612" y="11189"/>
                </a:lnTo>
                <a:cubicBezTo>
                  <a:pt x="3141" y="12170"/>
                  <a:pt x="1807" y="14015"/>
                  <a:pt x="1" y="14251"/>
                </a:cubicBezTo>
                <a:cubicBezTo>
                  <a:pt x="1" y="14251"/>
                  <a:pt x="595" y="14424"/>
                  <a:pt x="1415" y="14424"/>
                </a:cubicBezTo>
                <a:cubicBezTo>
                  <a:pt x="2158" y="14424"/>
                  <a:pt x="3087" y="14282"/>
                  <a:pt x="3926" y="13740"/>
                </a:cubicBezTo>
                <a:lnTo>
                  <a:pt x="3926" y="13740"/>
                </a:lnTo>
                <a:cubicBezTo>
                  <a:pt x="3926" y="14526"/>
                  <a:pt x="1571" y="15821"/>
                  <a:pt x="1571" y="15821"/>
                </a:cubicBezTo>
                <a:cubicBezTo>
                  <a:pt x="1789" y="15828"/>
                  <a:pt x="1999" y="15831"/>
                  <a:pt x="2200" y="15831"/>
                </a:cubicBezTo>
                <a:cubicBezTo>
                  <a:pt x="6619" y="15831"/>
                  <a:pt x="6871" y="14251"/>
                  <a:pt x="6871" y="14251"/>
                </a:cubicBezTo>
                <a:cubicBezTo>
                  <a:pt x="6871" y="14251"/>
                  <a:pt x="7277" y="15810"/>
                  <a:pt x="11210" y="15810"/>
                </a:cubicBezTo>
                <a:cubicBezTo>
                  <a:pt x="11509" y="15810"/>
                  <a:pt x="11829" y="15801"/>
                  <a:pt x="12170" y="15782"/>
                </a:cubicBezTo>
                <a:cubicBezTo>
                  <a:pt x="11110" y="15468"/>
                  <a:pt x="10011" y="13897"/>
                  <a:pt x="9933" y="13623"/>
                </a:cubicBezTo>
                <a:lnTo>
                  <a:pt x="9933" y="13623"/>
                </a:lnTo>
                <a:cubicBezTo>
                  <a:pt x="10718" y="14055"/>
                  <a:pt x="11640" y="14162"/>
                  <a:pt x="12366" y="14162"/>
                </a:cubicBezTo>
                <a:cubicBezTo>
                  <a:pt x="13093" y="14162"/>
                  <a:pt x="13623" y="14055"/>
                  <a:pt x="13623" y="14055"/>
                </a:cubicBezTo>
                <a:cubicBezTo>
                  <a:pt x="11778" y="13819"/>
                  <a:pt x="10678" y="12092"/>
                  <a:pt x="10168" y="11110"/>
                </a:cubicBezTo>
                <a:lnTo>
                  <a:pt x="10168" y="11110"/>
                </a:lnTo>
                <a:cubicBezTo>
                  <a:pt x="11071" y="11385"/>
                  <a:pt x="12013" y="11542"/>
                  <a:pt x="12955" y="11581"/>
                </a:cubicBezTo>
                <a:cubicBezTo>
                  <a:pt x="11699" y="10993"/>
                  <a:pt x="10639" y="10090"/>
                  <a:pt x="9854" y="8951"/>
                </a:cubicBezTo>
                <a:lnTo>
                  <a:pt x="9854" y="8951"/>
                </a:lnTo>
                <a:cubicBezTo>
                  <a:pt x="10309" y="9080"/>
                  <a:pt x="10709" y="9125"/>
                  <a:pt x="11046" y="9125"/>
                </a:cubicBezTo>
                <a:cubicBezTo>
                  <a:pt x="11842" y="9125"/>
                  <a:pt x="12288" y="8873"/>
                  <a:pt x="12288" y="8873"/>
                </a:cubicBezTo>
                <a:cubicBezTo>
                  <a:pt x="10992" y="8637"/>
                  <a:pt x="9776" y="7931"/>
                  <a:pt x="8990" y="6871"/>
                </a:cubicBezTo>
                <a:lnTo>
                  <a:pt x="8990" y="6871"/>
                </a:lnTo>
                <a:cubicBezTo>
                  <a:pt x="8991" y="6871"/>
                  <a:pt x="10199" y="7798"/>
                  <a:pt x="11498" y="7798"/>
                </a:cubicBezTo>
                <a:cubicBezTo>
                  <a:pt x="11735" y="7798"/>
                  <a:pt x="11974" y="7767"/>
                  <a:pt x="12209" y="7695"/>
                </a:cubicBezTo>
                <a:cubicBezTo>
                  <a:pt x="9972" y="7302"/>
                  <a:pt x="6910" y="4829"/>
                  <a:pt x="6910" y="1"/>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34"/>
          <p:cNvSpPr/>
          <p:nvPr/>
        </p:nvSpPr>
        <p:spPr>
          <a:xfrm>
            <a:off x="-1020082" y="5401970"/>
            <a:ext cx="86887" cy="302668"/>
          </a:xfrm>
          <a:custGeom>
            <a:avLst/>
            <a:gdLst/>
            <a:ahLst/>
            <a:cxnLst/>
            <a:rect l="l" t="t" r="r" b="b"/>
            <a:pathLst>
              <a:path w="1454" h="5065" extrusionOk="0">
                <a:moveTo>
                  <a:pt x="1" y="0"/>
                </a:moveTo>
                <a:lnTo>
                  <a:pt x="1" y="5064"/>
                </a:lnTo>
                <a:lnTo>
                  <a:pt x="1453" y="5064"/>
                </a:lnTo>
                <a:lnTo>
                  <a:pt x="1453"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34"/>
          <p:cNvSpPr/>
          <p:nvPr/>
        </p:nvSpPr>
        <p:spPr>
          <a:xfrm>
            <a:off x="-1390695" y="4559813"/>
            <a:ext cx="828108" cy="960051"/>
          </a:xfrm>
          <a:custGeom>
            <a:avLst/>
            <a:gdLst/>
            <a:ahLst/>
            <a:cxnLst/>
            <a:rect l="l" t="t" r="r" b="b"/>
            <a:pathLst>
              <a:path w="13858" h="16066" extrusionOk="0">
                <a:moveTo>
                  <a:pt x="6988" y="0"/>
                </a:moveTo>
                <a:lnTo>
                  <a:pt x="6988" y="39"/>
                </a:lnTo>
                <a:cubicBezTo>
                  <a:pt x="6988" y="4946"/>
                  <a:pt x="3101" y="7851"/>
                  <a:pt x="1649" y="7851"/>
                </a:cubicBezTo>
                <a:cubicBezTo>
                  <a:pt x="1934" y="7935"/>
                  <a:pt x="2231" y="7975"/>
                  <a:pt x="2527" y="7975"/>
                </a:cubicBezTo>
                <a:cubicBezTo>
                  <a:pt x="3208" y="7975"/>
                  <a:pt x="3889" y="7763"/>
                  <a:pt x="4436" y="7380"/>
                </a:cubicBezTo>
                <a:lnTo>
                  <a:pt x="4436" y="7380"/>
                </a:lnTo>
                <a:cubicBezTo>
                  <a:pt x="3651" y="8244"/>
                  <a:pt x="2591" y="8793"/>
                  <a:pt x="1413" y="8990"/>
                </a:cubicBezTo>
                <a:cubicBezTo>
                  <a:pt x="1413" y="8990"/>
                  <a:pt x="1867" y="9251"/>
                  <a:pt x="2669" y="9251"/>
                </a:cubicBezTo>
                <a:cubicBezTo>
                  <a:pt x="3071" y="9251"/>
                  <a:pt x="3559" y="9186"/>
                  <a:pt x="4122" y="8990"/>
                </a:cubicBezTo>
                <a:lnTo>
                  <a:pt x="4122" y="8990"/>
                </a:lnTo>
                <a:cubicBezTo>
                  <a:pt x="3298" y="10207"/>
                  <a:pt x="2159" y="11149"/>
                  <a:pt x="864" y="11777"/>
                </a:cubicBezTo>
                <a:cubicBezTo>
                  <a:pt x="864" y="11862"/>
                  <a:pt x="981" y="11897"/>
                  <a:pt x="1169" y="11897"/>
                </a:cubicBezTo>
                <a:cubicBezTo>
                  <a:pt x="1761" y="11897"/>
                  <a:pt x="3056" y="11553"/>
                  <a:pt x="3651" y="11345"/>
                </a:cubicBezTo>
                <a:lnTo>
                  <a:pt x="3651" y="11345"/>
                </a:lnTo>
                <a:cubicBezTo>
                  <a:pt x="3180" y="12327"/>
                  <a:pt x="1845" y="14172"/>
                  <a:pt x="0" y="14407"/>
                </a:cubicBezTo>
                <a:cubicBezTo>
                  <a:pt x="0" y="14407"/>
                  <a:pt x="640" y="14601"/>
                  <a:pt x="1520" y="14601"/>
                </a:cubicBezTo>
                <a:cubicBezTo>
                  <a:pt x="2270" y="14601"/>
                  <a:pt x="3194" y="14460"/>
                  <a:pt x="4043" y="13936"/>
                </a:cubicBezTo>
                <a:lnTo>
                  <a:pt x="4043" y="13936"/>
                </a:lnTo>
                <a:cubicBezTo>
                  <a:pt x="4043" y="14721"/>
                  <a:pt x="1649" y="16056"/>
                  <a:pt x="1649" y="16056"/>
                </a:cubicBezTo>
                <a:cubicBezTo>
                  <a:pt x="1864" y="16063"/>
                  <a:pt x="2071" y="16066"/>
                  <a:pt x="2270" y="16066"/>
                </a:cubicBezTo>
                <a:cubicBezTo>
                  <a:pt x="6739" y="16066"/>
                  <a:pt x="7027" y="14446"/>
                  <a:pt x="7027" y="14446"/>
                </a:cubicBezTo>
                <a:cubicBezTo>
                  <a:pt x="7027" y="14446"/>
                  <a:pt x="7442" y="16038"/>
                  <a:pt x="11520" y="16038"/>
                </a:cubicBezTo>
                <a:cubicBezTo>
                  <a:pt x="11786" y="16038"/>
                  <a:pt x="12068" y="16031"/>
                  <a:pt x="12366" y="16017"/>
                </a:cubicBezTo>
                <a:cubicBezTo>
                  <a:pt x="11306" y="15663"/>
                  <a:pt x="10207" y="14093"/>
                  <a:pt x="10128" y="13818"/>
                </a:cubicBezTo>
                <a:lnTo>
                  <a:pt x="10128" y="13818"/>
                </a:lnTo>
                <a:cubicBezTo>
                  <a:pt x="10933" y="14250"/>
                  <a:pt x="11865" y="14358"/>
                  <a:pt x="12596" y="14358"/>
                </a:cubicBezTo>
                <a:cubicBezTo>
                  <a:pt x="13328" y="14358"/>
                  <a:pt x="13857" y="14250"/>
                  <a:pt x="13857" y="14250"/>
                </a:cubicBezTo>
                <a:cubicBezTo>
                  <a:pt x="12012" y="14015"/>
                  <a:pt x="10835" y="12327"/>
                  <a:pt x="10364" y="11306"/>
                </a:cubicBezTo>
                <a:lnTo>
                  <a:pt x="10364" y="11306"/>
                </a:lnTo>
                <a:cubicBezTo>
                  <a:pt x="11267" y="11581"/>
                  <a:pt x="12209" y="11738"/>
                  <a:pt x="13190" y="11777"/>
                </a:cubicBezTo>
                <a:cubicBezTo>
                  <a:pt x="11895" y="11149"/>
                  <a:pt x="10796" y="10246"/>
                  <a:pt x="10010" y="9068"/>
                </a:cubicBezTo>
                <a:lnTo>
                  <a:pt x="10010" y="9068"/>
                </a:lnTo>
                <a:cubicBezTo>
                  <a:pt x="10481" y="9210"/>
                  <a:pt x="10892" y="9259"/>
                  <a:pt x="11237" y="9259"/>
                </a:cubicBezTo>
                <a:cubicBezTo>
                  <a:pt x="12041" y="9259"/>
                  <a:pt x="12484" y="8990"/>
                  <a:pt x="12484" y="8990"/>
                </a:cubicBezTo>
                <a:cubicBezTo>
                  <a:pt x="11149" y="8754"/>
                  <a:pt x="9932" y="8048"/>
                  <a:pt x="9107" y="6988"/>
                </a:cubicBezTo>
                <a:lnTo>
                  <a:pt x="9107" y="6988"/>
                </a:lnTo>
                <a:cubicBezTo>
                  <a:pt x="9108" y="6988"/>
                  <a:pt x="10344" y="7915"/>
                  <a:pt x="11652" y="7915"/>
                </a:cubicBezTo>
                <a:cubicBezTo>
                  <a:pt x="11890" y="7915"/>
                  <a:pt x="12130" y="7885"/>
                  <a:pt x="12366" y="7812"/>
                </a:cubicBezTo>
                <a:cubicBezTo>
                  <a:pt x="10128" y="7380"/>
                  <a:pt x="6988" y="4907"/>
                  <a:pt x="6988" y="0"/>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34"/>
          <p:cNvSpPr/>
          <p:nvPr/>
        </p:nvSpPr>
        <p:spPr>
          <a:xfrm>
            <a:off x="-311662" y="6065813"/>
            <a:ext cx="79835" cy="401207"/>
          </a:xfrm>
          <a:custGeom>
            <a:avLst/>
            <a:gdLst/>
            <a:ahLst/>
            <a:cxnLst/>
            <a:rect l="l" t="t" r="r" b="b"/>
            <a:pathLst>
              <a:path w="1336" h="6714" extrusionOk="0">
                <a:moveTo>
                  <a:pt x="1" y="1"/>
                </a:moveTo>
                <a:lnTo>
                  <a:pt x="1" y="6713"/>
                </a:lnTo>
                <a:lnTo>
                  <a:pt x="1336" y="6713"/>
                </a:lnTo>
                <a:lnTo>
                  <a:pt x="1336" y="1"/>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34"/>
          <p:cNvSpPr/>
          <p:nvPr/>
        </p:nvSpPr>
        <p:spPr>
          <a:xfrm>
            <a:off x="-630645" y="5160313"/>
            <a:ext cx="717857" cy="948457"/>
          </a:xfrm>
          <a:custGeom>
            <a:avLst/>
            <a:gdLst/>
            <a:ahLst/>
            <a:cxnLst/>
            <a:rect l="l" t="t" r="r" b="b"/>
            <a:pathLst>
              <a:path w="12013" h="15872" extrusionOk="0">
                <a:moveTo>
                  <a:pt x="6006" y="1"/>
                </a:moveTo>
                <a:cubicBezTo>
                  <a:pt x="3847" y="1"/>
                  <a:pt x="2120" y="1100"/>
                  <a:pt x="2120" y="2474"/>
                </a:cubicBezTo>
                <a:cubicBezTo>
                  <a:pt x="2120" y="2631"/>
                  <a:pt x="2159" y="2749"/>
                  <a:pt x="2198" y="2906"/>
                </a:cubicBezTo>
                <a:cubicBezTo>
                  <a:pt x="1531" y="3141"/>
                  <a:pt x="1060" y="3730"/>
                  <a:pt x="981" y="4437"/>
                </a:cubicBezTo>
                <a:cubicBezTo>
                  <a:pt x="1021" y="4947"/>
                  <a:pt x="1296" y="5418"/>
                  <a:pt x="1727" y="5732"/>
                </a:cubicBezTo>
                <a:cubicBezTo>
                  <a:pt x="1060" y="5968"/>
                  <a:pt x="589" y="6556"/>
                  <a:pt x="510" y="7263"/>
                </a:cubicBezTo>
                <a:cubicBezTo>
                  <a:pt x="589" y="7891"/>
                  <a:pt x="942" y="8441"/>
                  <a:pt x="1492" y="8676"/>
                </a:cubicBezTo>
                <a:cubicBezTo>
                  <a:pt x="903" y="8951"/>
                  <a:pt x="510" y="9540"/>
                  <a:pt x="471" y="10168"/>
                </a:cubicBezTo>
                <a:cubicBezTo>
                  <a:pt x="510" y="10678"/>
                  <a:pt x="785" y="11149"/>
                  <a:pt x="1217" y="11424"/>
                </a:cubicBezTo>
                <a:cubicBezTo>
                  <a:pt x="550" y="11699"/>
                  <a:pt x="79" y="12288"/>
                  <a:pt x="0" y="12994"/>
                </a:cubicBezTo>
                <a:cubicBezTo>
                  <a:pt x="0" y="14094"/>
                  <a:pt x="1374" y="14957"/>
                  <a:pt x="3023" y="14957"/>
                </a:cubicBezTo>
                <a:lnTo>
                  <a:pt x="3337" y="14957"/>
                </a:lnTo>
                <a:cubicBezTo>
                  <a:pt x="4014" y="15527"/>
                  <a:pt x="4852" y="15871"/>
                  <a:pt x="5735" y="15871"/>
                </a:cubicBezTo>
                <a:cubicBezTo>
                  <a:pt x="5825" y="15871"/>
                  <a:pt x="5916" y="15867"/>
                  <a:pt x="6006" y="15860"/>
                </a:cubicBezTo>
                <a:cubicBezTo>
                  <a:pt x="6097" y="15867"/>
                  <a:pt x="6187" y="15871"/>
                  <a:pt x="6277" y="15871"/>
                </a:cubicBezTo>
                <a:cubicBezTo>
                  <a:pt x="7160" y="15871"/>
                  <a:pt x="7999" y="15527"/>
                  <a:pt x="8676" y="14957"/>
                </a:cubicBezTo>
                <a:lnTo>
                  <a:pt x="8990" y="14957"/>
                </a:lnTo>
                <a:cubicBezTo>
                  <a:pt x="10638" y="14957"/>
                  <a:pt x="12012" y="14054"/>
                  <a:pt x="12012" y="12994"/>
                </a:cubicBezTo>
                <a:cubicBezTo>
                  <a:pt x="11934" y="12288"/>
                  <a:pt x="11463" y="11660"/>
                  <a:pt x="10796" y="11424"/>
                </a:cubicBezTo>
                <a:cubicBezTo>
                  <a:pt x="11227" y="11149"/>
                  <a:pt x="11502" y="10678"/>
                  <a:pt x="11541" y="10168"/>
                </a:cubicBezTo>
                <a:cubicBezTo>
                  <a:pt x="11463" y="9540"/>
                  <a:pt x="11070" y="8951"/>
                  <a:pt x="10481" y="8676"/>
                </a:cubicBezTo>
                <a:cubicBezTo>
                  <a:pt x="11031" y="8441"/>
                  <a:pt x="11424" y="7891"/>
                  <a:pt x="11463" y="7263"/>
                </a:cubicBezTo>
                <a:cubicBezTo>
                  <a:pt x="11384" y="6556"/>
                  <a:pt x="10913" y="5968"/>
                  <a:pt x="10285" y="5732"/>
                </a:cubicBezTo>
                <a:cubicBezTo>
                  <a:pt x="10717" y="5418"/>
                  <a:pt x="10992" y="4947"/>
                  <a:pt x="10992" y="4437"/>
                </a:cubicBezTo>
                <a:cubicBezTo>
                  <a:pt x="10953" y="3730"/>
                  <a:pt x="10481" y="3141"/>
                  <a:pt x="9814" y="2906"/>
                </a:cubicBezTo>
                <a:cubicBezTo>
                  <a:pt x="9853" y="2749"/>
                  <a:pt x="9853" y="2631"/>
                  <a:pt x="9853" y="2474"/>
                </a:cubicBezTo>
                <a:cubicBezTo>
                  <a:pt x="9853" y="1100"/>
                  <a:pt x="8126" y="1"/>
                  <a:pt x="6006" y="1"/>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34"/>
          <p:cNvSpPr/>
          <p:nvPr/>
        </p:nvSpPr>
        <p:spPr>
          <a:xfrm>
            <a:off x="10333774" y="4456553"/>
            <a:ext cx="609996" cy="805879"/>
          </a:xfrm>
          <a:custGeom>
            <a:avLst/>
            <a:gdLst/>
            <a:ahLst/>
            <a:cxnLst/>
            <a:rect l="l" t="t" r="r" b="b"/>
            <a:pathLst>
              <a:path w="10208" h="13486" extrusionOk="0">
                <a:moveTo>
                  <a:pt x="5104" y="1"/>
                </a:moveTo>
                <a:cubicBezTo>
                  <a:pt x="3298" y="1"/>
                  <a:pt x="1806" y="982"/>
                  <a:pt x="1806" y="2121"/>
                </a:cubicBezTo>
                <a:cubicBezTo>
                  <a:pt x="1806" y="2238"/>
                  <a:pt x="1845" y="2356"/>
                  <a:pt x="1845" y="2474"/>
                </a:cubicBezTo>
                <a:cubicBezTo>
                  <a:pt x="1296" y="2670"/>
                  <a:pt x="903" y="3181"/>
                  <a:pt x="864" y="3809"/>
                </a:cubicBezTo>
                <a:cubicBezTo>
                  <a:pt x="864" y="4240"/>
                  <a:pt x="1100" y="4633"/>
                  <a:pt x="1492" y="4869"/>
                </a:cubicBezTo>
                <a:cubicBezTo>
                  <a:pt x="903" y="5065"/>
                  <a:pt x="511" y="5575"/>
                  <a:pt x="471" y="6203"/>
                </a:cubicBezTo>
                <a:cubicBezTo>
                  <a:pt x="511" y="6714"/>
                  <a:pt x="825" y="7185"/>
                  <a:pt x="1296" y="7420"/>
                </a:cubicBezTo>
                <a:cubicBezTo>
                  <a:pt x="786" y="7617"/>
                  <a:pt x="432" y="8088"/>
                  <a:pt x="393" y="8637"/>
                </a:cubicBezTo>
                <a:cubicBezTo>
                  <a:pt x="432" y="9108"/>
                  <a:pt x="668" y="9501"/>
                  <a:pt x="1021" y="9736"/>
                </a:cubicBezTo>
                <a:cubicBezTo>
                  <a:pt x="471" y="9933"/>
                  <a:pt x="79" y="10443"/>
                  <a:pt x="0" y="11071"/>
                </a:cubicBezTo>
                <a:cubicBezTo>
                  <a:pt x="0" y="11974"/>
                  <a:pt x="1178" y="12720"/>
                  <a:pt x="2591" y="12720"/>
                </a:cubicBezTo>
                <a:lnTo>
                  <a:pt x="2827" y="12720"/>
                </a:lnTo>
                <a:cubicBezTo>
                  <a:pt x="3494" y="13230"/>
                  <a:pt x="4299" y="13485"/>
                  <a:pt x="5104" y="13485"/>
                </a:cubicBezTo>
                <a:cubicBezTo>
                  <a:pt x="5908" y="13485"/>
                  <a:pt x="6713" y="13230"/>
                  <a:pt x="7381" y="12720"/>
                </a:cubicBezTo>
                <a:lnTo>
                  <a:pt x="7616" y="12720"/>
                </a:lnTo>
                <a:cubicBezTo>
                  <a:pt x="9069" y="12720"/>
                  <a:pt x="10207" y="11974"/>
                  <a:pt x="10207" y="11071"/>
                </a:cubicBezTo>
                <a:cubicBezTo>
                  <a:pt x="10129" y="10443"/>
                  <a:pt x="9736" y="9933"/>
                  <a:pt x="9186" y="9736"/>
                </a:cubicBezTo>
                <a:cubicBezTo>
                  <a:pt x="9540" y="9501"/>
                  <a:pt x="9775" y="9108"/>
                  <a:pt x="9814" y="8637"/>
                </a:cubicBezTo>
                <a:cubicBezTo>
                  <a:pt x="9775" y="8088"/>
                  <a:pt x="9422" y="7617"/>
                  <a:pt x="8951" y="7420"/>
                </a:cubicBezTo>
                <a:cubicBezTo>
                  <a:pt x="9383" y="7185"/>
                  <a:pt x="9697" y="6714"/>
                  <a:pt x="9736" y="6203"/>
                </a:cubicBezTo>
                <a:cubicBezTo>
                  <a:pt x="9697" y="5575"/>
                  <a:pt x="9304" y="5065"/>
                  <a:pt x="8715" y="4869"/>
                </a:cubicBezTo>
                <a:cubicBezTo>
                  <a:pt x="9108" y="4633"/>
                  <a:pt x="9343" y="4240"/>
                  <a:pt x="9343" y="3809"/>
                </a:cubicBezTo>
                <a:cubicBezTo>
                  <a:pt x="9304" y="3181"/>
                  <a:pt x="8912" y="2670"/>
                  <a:pt x="8362" y="2474"/>
                </a:cubicBezTo>
                <a:cubicBezTo>
                  <a:pt x="8362" y="2356"/>
                  <a:pt x="8401" y="2238"/>
                  <a:pt x="8401" y="2121"/>
                </a:cubicBezTo>
                <a:cubicBezTo>
                  <a:pt x="8401" y="982"/>
                  <a:pt x="6910" y="1"/>
                  <a:pt x="5104" y="1"/>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34"/>
          <p:cNvSpPr/>
          <p:nvPr/>
        </p:nvSpPr>
        <p:spPr>
          <a:xfrm>
            <a:off x="10605909" y="5225986"/>
            <a:ext cx="65732" cy="342585"/>
          </a:xfrm>
          <a:custGeom>
            <a:avLst/>
            <a:gdLst/>
            <a:ahLst/>
            <a:cxnLst/>
            <a:rect l="l" t="t" r="r" b="b"/>
            <a:pathLst>
              <a:path w="1100" h="5733" extrusionOk="0">
                <a:moveTo>
                  <a:pt x="0" y="1"/>
                </a:moveTo>
                <a:lnTo>
                  <a:pt x="0" y="5732"/>
                </a:lnTo>
                <a:lnTo>
                  <a:pt x="1099" y="5732"/>
                </a:lnTo>
                <a:lnTo>
                  <a:pt x="1099"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34"/>
          <p:cNvSpPr/>
          <p:nvPr/>
        </p:nvSpPr>
        <p:spPr>
          <a:xfrm>
            <a:off x="6252003" y="4184479"/>
            <a:ext cx="689712" cy="904955"/>
          </a:xfrm>
          <a:custGeom>
            <a:avLst/>
            <a:gdLst/>
            <a:ahLst/>
            <a:cxnLst/>
            <a:rect l="l" t="t" r="r" b="b"/>
            <a:pathLst>
              <a:path w="11542" h="15144" extrusionOk="0">
                <a:moveTo>
                  <a:pt x="5771" y="0"/>
                </a:moveTo>
                <a:cubicBezTo>
                  <a:pt x="3730" y="0"/>
                  <a:pt x="2081" y="1060"/>
                  <a:pt x="2081" y="2395"/>
                </a:cubicBezTo>
                <a:cubicBezTo>
                  <a:pt x="2081" y="2512"/>
                  <a:pt x="2081" y="2669"/>
                  <a:pt x="2121" y="2787"/>
                </a:cubicBezTo>
                <a:cubicBezTo>
                  <a:pt x="1492" y="3023"/>
                  <a:pt x="1061" y="3572"/>
                  <a:pt x="982" y="4240"/>
                </a:cubicBezTo>
                <a:cubicBezTo>
                  <a:pt x="1021" y="4750"/>
                  <a:pt x="1257" y="5182"/>
                  <a:pt x="1689" y="5457"/>
                </a:cubicBezTo>
                <a:cubicBezTo>
                  <a:pt x="1061" y="5692"/>
                  <a:pt x="629" y="6281"/>
                  <a:pt x="550" y="6948"/>
                </a:cubicBezTo>
                <a:cubicBezTo>
                  <a:pt x="590" y="7537"/>
                  <a:pt x="943" y="8048"/>
                  <a:pt x="1453" y="8322"/>
                </a:cubicBezTo>
                <a:cubicBezTo>
                  <a:pt x="904" y="8558"/>
                  <a:pt x="511" y="9108"/>
                  <a:pt x="472" y="9736"/>
                </a:cubicBezTo>
                <a:cubicBezTo>
                  <a:pt x="511" y="10207"/>
                  <a:pt x="747" y="10678"/>
                  <a:pt x="1178" y="10953"/>
                </a:cubicBezTo>
                <a:cubicBezTo>
                  <a:pt x="550" y="11188"/>
                  <a:pt x="79" y="11738"/>
                  <a:pt x="1" y="12405"/>
                </a:cubicBezTo>
                <a:cubicBezTo>
                  <a:pt x="1" y="13465"/>
                  <a:pt x="1335" y="14289"/>
                  <a:pt x="2906" y="14289"/>
                </a:cubicBezTo>
                <a:lnTo>
                  <a:pt x="3220" y="14289"/>
                </a:lnTo>
                <a:cubicBezTo>
                  <a:pt x="3966" y="14859"/>
                  <a:pt x="4868" y="15143"/>
                  <a:pt x="5771" y="15143"/>
                </a:cubicBezTo>
                <a:cubicBezTo>
                  <a:pt x="6674" y="15143"/>
                  <a:pt x="7577" y="14859"/>
                  <a:pt x="8323" y="14289"/>
                </a:cubicBezTo>
                <a:lnTo>
                  <a:pt x="8637" y="14289"/>
                </a:lnTo>
                <a:cubicBezTo>
                  <a:pt x="10247" y="14289"/>
                  <a:pt x="11542" y="13465"/>
                  <a:pt x="11542" y="12405"/>
                </a:cubicBezTo>
                <a:cubicBezTo>
                  <a:pt x="11463" y="11738"/>
                  <a:pt x="10992" y="11188"/>
                  <a:pt x="10364" y="10953"/>
                </a:cubicBezTo>
                <a:cubicBezTo>
                  <a:pt x="10796" y="10678"/>
                  <a:pt x="11071" y="10207"/>
                  <a:pt x="11071" y="9736"/>
                </a:cubicBezTo>
                <a:cubicBezTo>
                  <a:pt x="11032" y="9108"/>
                  <a:pt x="10678" y="8558"/>
                  <a:pt x="10090" y="8322"/>
                </a:cubicBezTo>
                <a:cubicBezTo>
                  <a:pt x="10639" y="8048"/>
                  <a:pt x="10992" y="7537"/>
                  <a:pt x="11032" y="6948"/>
                </a:cubicBezTo>
                <a:cubicBezTo>
                  <a:pt x="10953" y="6281"/>
                  <a:pt x="10521" y="5692"/>
                  <a:pt x="9893" y="5457"/>
                </a:cubicBezTo>
                <a:cubicBezTo>
                  <a:pt x="10286" y="5182"/>
                  <a:pt x="10561" y="4750"/>
                  <a:pt x="10600" y="4240"/>
                </a:cubicBezTo>
                <a:cubicBezTo>
                  <a:pt x="10521" y="3572"/>
                  <a:pt x="10090" y="3023"/>
                  <a:pt x="9461" y="2787"/>
                </a:cubicBezTo>
                <a:cubicBezTo>
                  <a:pt x="9461" y="2669"/>
                  <a:pt x="9501" y="2512"/>
                  <a:pt x="9501" y="2395"/>
                </a:cubicBezTo>
                <a:cubicBezTo>
                  <a:pt x="9501" y="1060"/>
                  <a:pt x="7852" y="0"/>
                  <a:pt x="5771" y="0"/>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34"/>
          <p:cNvSpPr/>
          <p:nvPr/>
        </p:nvSpPr>
        <p:spPr>
          <a:xfrm>
            <a:off x="6561664" y="5050060"/>
            <a:ext cx="72784" cy="384773"/>
          </a:xfrm>
          <a:custGeom>
            <a:avLst/>
            <a:gdLst/>
            <a:ahLst/>
            <a:cxnLst/>
            <a:rect l="l" t="t" r="r" b="b"/>
            <a:pathLst>
              <a:path w="1218" h="6439" extrusionOk="0">
                <a:moveTo>
                  <a:pt x="0" y="1"/>
                </a:moveTo>
                <a:lnTo>
                  <a:pt x="0" y="6439"/>
                </a:lnTo>
                <a:lnTo>
                  <a:pt x="1217" y="6439"/>
                </a:lnTo>
                <a:lnTo>
                  <a:pt x="1217"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9" name="Google Shape;699;p34"/>
          <p:cNvSpPr/>
          <p:nvPr/>
        </p:nvSpPr>
        <p:spPr>
          <a:xfrm>
            <a:off x="5998692" y="5943848"/>
            <a:ext cx="107920" cy="375392"/>
          </a:xfrm>
          <a:custGeom>
            <a:avLst/>
            <a:gdLst/>
            <a:ahLst/>
            <a:cxnLst/>
            <a:rect l="l" t="t" r="r" b="b"/>
            <a:pathLst>
              <a:path w="1806" h="6282" extrusionOk="0">
                <a:moveTo>
                  <a:pt x="0" y="0"/>
                </a:moveTo>
                <a:lnTo>
                  <a:pt x="0" y="6281"/>
                </a:lnTo>
                <a:lnTo>
                  <a:pt x="1806" y="6281"/>
                </a:lnTo>
                <a:lnTo>
                  <a:pt x="1806" y="0"/>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0" name="Google Shape;700;p34"/>
          <p:cNvSpPr/>
          <p:nvPr/>
        </p:nvSpPr>
        <p:spPr>
          <a:xfrm>
            <a:off x="5538862" y="4921045"/>
            <a:ext cx="1027516" cy="1165375"/>
          </a:xfrm>
          <a:custGeom>
            <a:avLst/>
            <a:gdLst/>
            <a:ahLst/>
            <a:cxnLst/>
            <a:rect l="l" t="t" r="r" b="b"/>
            <a:pathLst>
              <a:path w="17195" h="19502" extrusionOk="0">
                <a:moveTo>
                  <a:pt x="8716" y="1"/>
                </a:moveTo>
                <a:lnTo>
                  <a:pt x="8716" y="40"/>
                </a:lnTo>
                <a:cubicBezTo>
                  <a:pt x="8716" y="6125"/>
                  <a:pt x="3848" y="9304"/>
                  <a:pt x="2042" y="9304"/>
                </a:cubicBezTo>
                <a:cubicBezTo>
                  <a:pt x="2425" y="9419"/>
                  <a:pt x="2821" y="9476"/>
                  <a:pt x="3215" y="9476"/>
                </a:cubicBezTo>
                <a:cubicBezTo>
                  <a:pt x="4033" y="9476"/>
                  <a:pt x="4847" y="9231"/>
                  <a:pt x="5536" y="8755"/>
                </a:cubicBezTo>
                <a:lnTo>
                  <a:pt x="5536" y="8755"/>
                </a:lnTo>
                <a:cubicBezTo>
                  <a:pt x="4515" y="9815"/>
                  <a:pt x="3220" y="10521"/>
                  <a:pt x="1767" y="10796"/>
                </a:cubicBezTo>
                <a:cubicBezTo>
                  <a:pt x="1767" y="10796"/>
                  <a:pt x="2308" y="11110"/>
                  <a:pt x="3308" y="11110"/>
                </a:cubicBezTo>
                <a:cubicBezTo>
                  <a:pt x="3809" y="11110"/>
                  <a:pt x="4424" y="11032"/>
                  <a:pt x="5143" y="10796"/>
                </a:cubicBezTo>
                <a:lnTo>
                  <a:pt x="5143" y="10796"/>
                </a:lnTo>
                <a:cubicBezTo>
                  <a:pt x="4083" y="12248"/>
                  <a:pt x="2670" y="13465"/>
                  <a:pt x="1061" y="14251"/>
                </a:cubicBezTo>
                <a:cubicBezTo>
                  <a:pt x="1061" y="14339"/>
                  <a:pt x="1187" y="14375"/>
                  <a:pt x="1394" y="14375"/>
                </a:cubicBezTo>
                <a:cubicBezTo>
                  <a:pt x="2110" y="14375"/>
                  <a:pt x="3793" y="13936"/>
                  <a:pt x="4555" y="13662"/>
                </a:cubicBezTo>
                <a:lnTo>
                  <a:pt x="4555" y="13662"/>
                </a:lnTo>
                <a:cubicBezTo>
                  <a:pt x="3926" y="14918"/>
                  <a:pt x="2317" y="17234"/>
                  <a:pt x="1" y="17509"/>
                </a:cubicBezTo>
                <a:cubicBezTo>
                  <a:pt x="1" y="17509"/>
                  <a:pt x="742" y="17721"/>
                  <a:pt x="1774" y="17721"/>
                </a:cubicBezTo>
                <a:cubicBezTo>
                  <a:pt x="2729" y="17721"/>
                  <a:pt x="3932" y="17539"/>
                  <a:pt x="5026" y="16841"/>
                </a:cubicBezTo>
                <a:lnTo>
                  <a:pt x="5026" y="16841"/>
                </a:lnTo>
                <a:cubicBezTo>
                  <a:pt x="5026" y="17823"/>
                  <a:pt x="2042" y="19472"/>
                  <a:pt x="2042" y="19472"/>
                </a:cubicBezTo>
                <a:cubicBezTo>
                  <a:pt x="2315" y="19480"/>
                  <a:pt x="2577" y="19484"/>
                  <a:pt x="2828" y="19484"/>
                </a:cubicBezTo>
                <a:cubicBezTo>
                  <a:pt x="8357" y="19484"/>
                  <a:pt x="8716" y="17509"/>
                  <a:pt x="8716" y="17509"/>
                </a:cubicBezTo>
                <a:cubicBezTo>
                  <a:pt x="8716" y="17509"/>
                  <a:pt x="9231" y="19501"/>
                  <a:pt x="14247" y="19501"/>
                </a:cubicBezTo>
                <a:cubicBezTo>
                  <a:pt x="14593" y="19501"/>
                  <a:pt x="14960" y="19492"/>
                  <a:pt x="15350" y="19472"/>
                </a:cubicBezTo>
                <a:cubicBezTo>
                  <a:pt x="14015" y="19040"/>
                  <a:pt x="12681" y="17077"/>
                  <a:pt x="12563" y="16724"/>
                </a:cubicBezTo>
                <a:lnTo>
                  <a:pt x="12563" y="16724"/>
                </a:lnTo>
                <a:cubicBezTo>
                  <a:pt x="13601" y="17294"/>
                  <a:pt x="14808" y="17431"/>
                  <a:pt x="15729" y="17431"/>
                </a:cubicBezTo>
                <a:cubicBezTo>
                  <a:pt x="16585" y="17431"/>
                  <a:pt x="17195" y="17313"/>
                  <a:pt x="17195" y="17313"/>
                </a:cubicBezTo>
                <a:cubicBezTo>
                  <a:pt x="14879" y="16998"/>
                  <a:pt x="13466" y="14879"/>
                  <a:pt x="12838" y="13622"/>
                </a:cubicBezTo>
                <a:lnTo>
                  <a:pt x="12838" y="13622"/>
                </a:lnTo>
                <a:cubicBezTo>
                  <a:pt x="13687" y="13894"/>
                  <a:pt x="15623" y="14195"/>
                  <a:pt x="16180" y="14195"/>
                </a:cubicBezTo>
                <a:cubicBezTo>
                  <a:pt x="16267" y="14195"/>
                  <a:pt x="16321" y="14188"/>
                  <a:pt x="16331" y="14172"/>
                </a:cubicBezTo>
                <a:cubicBezTo>
                  <a:pt x="14761" y="13426"/>
                  <a:pt x="13426" y="12288"/>
                  <a:pt x="12406" y="10835"/>
                </a:cubicBezTo>
                <a:lnTo>
                  <a:pt x="12406" y="10835"/>
                </a:lnTo>
                <a:cubicBezTo>
                  <a:pt x="13007" y="11016"/>
                  <a:pt x="13530" y="11078"/>
                  <a:pt x="13968" y="11078"/>
                </a:cubicBezTo>
                <a:cubicBezTo>
                  <a:pt x="14959" y="11078"/>
                  <a:pt x="15507" y="10757"/>
                  <a:pt x="15507" y="10757"/>
                </a:cubicBezTo>
                <a:cubicBezTo>
                  <a:pt x="13819" y="10482"/>
                  <a:pt x="12327" y="9579"/>
                  <a:pt x="11346" y="8244"/>
                </a:cubicBezTo>
                <a:lnTo>
                  <a:pt x="11346" y="8244"/>
                </a:lnTo>
                <a:cubicBezTo>
                  <a:pt x="11346" y="8245"/>
                  <a:pt x="12833" y="9395"/>
                  <a:pt x="14455" y="9395"/>
                </a:cubicBezTo>
                <a:cubicBezTo>
                  <a:pt x="14751" y="9395"/>
                  <a:pt x="15053" y="9356"/>
                  <a:pt x="15350" y="9265"/>
                </a:cubicBezTo>
                <a:cubicBezTo>
                  <a:pt x="12602" y="8755"/>
                  <a:pt x="8716" y="6085"/>
                  <a:pt x="8716" y="1"/>
                </a:cubicBezTo>
                <a:close/>
              </a:path>
            </a:pathLst>
          </a:custGeom>
          <a:solidFill>
            <a:srgbClr val="708C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1" name="Google Shape;701;p34"/>
          <p:cNvSpPr/>
          <p:nvPr/>
        </p:nvSpPr>
        <p:spPr>
          <a:xfrm>
            <a:off x="8459433" y="5134498"/>
            <a:ext cx="103260" cy="366009"/>
          </a:xfrm>
          <a:custGeom>
            <a:avLst/>
            <a:gdLst/>
            <a:ahLst/>
            <a:cxnLst/>
            <a:rect l="l" t="t" r="r" b="b"/>
            <a:pathLst>
              <a:path w="1728" h="6125" extrusionOk="0">
                <a:moveTo>
                  <a:pt x="1" y="1"/>
                </a:moveTo>
                <a:lnTo>
                  <a:pt x="1" y="6125"/>
                </a:lnTo>
                <a:lnTo>
                  <a:pt x="1728" y="6125"/>
                </a:lnTo>
                <a:lnTo>
                  <a:pt x="1728" y="1"/>
                </a:ln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2" name="Google Shape;702;p34"/>
          <p:cNvSpPr/>
          <p:nvPr/>
        </p:nvSpPr>
        <p:spPr>
          <a:xfrm>
            <a:off x="8013763" y="4118746"/>
            <a:ext cx="996980" cy="1157367"/>
          </a:xfrm>
          <a:custGeom>
            <a:avLst/>
            <a:gdLst/>
            <a:ahLst/>
            <a:cxnLst/>
            <a:rect l="l" t="t" r="r" b="b"/>
            <a:pathLst>
              <a:path w="16684" h="19368" extrusionOk="0">
                <a:moveTo>
                  <a:pt x="8440" y="1"/>
                </a:moveTo>
                <a:lnTo>
                  <a:pt x="8440" y="40"/>
                </a:lnTo>
                <a:cubicBezTo>
                  <a:pt x="8440" y="5929"/>
                  <a:pt x="3729" y="9422"/>
                  <a:pt x="1963" y="9422"/>
                </a:cubicBezTo>
                <a:cubicBezTo>
                  <a:pt x="2333" y="9537"/>
                  <a:pt x="2716" y="9594"/>
                  <a:pt x="3097" y="9594"/>
                </a:cubicBezTo>
                <a:cubicBezTo>
                  <a:pt x="3889" y="9594"/>
                  <a:pt x="4677" y="9350"/>
                  <a:pt x="5339" y="8873"/>
                </a:cubicBezTo>
                <a:lnTo>
                  <a:pt x="5339" y="8873"/>
                </a:lnTo>
                <a:cubicBezTo>
                  <a:pt x="4397" y="9933"/>
                  <a:pt x="3101" y="10600"/>
                  <a:pt x="1688" y="10836"/>
                </a:cubicBezTo>
                <a:cubicBezTo>
                  <a:pt x="1688" y="10836"/>
                  <a:pt x="2229" y="11150"/>
                  <a:pt x="3206" y="11150"/>
                </a:cubicBezTo>
                <a:cubicBezTo>
                  <a:pt x="3695" y="11150"/>
                  <a:pt x="4292" y="11071"/>
                  <a:pt x="4986" y="10836"/>
                </a:cubicBezTo>
                <a:lnTo>
                  <a:pt x="4986" y="10836"/>
                </a:lnTo>
                <a:cubicBezTo>
                  <a:pt x="3965" y="12288"/>
                  <a:pt x="2591" y="13427"/>
                  <a:pt x="1021" y="14212"/>
                </a:cubicBezTo>
                <a:cubicBezTo>
                  <a:pt x="1021" y="14312"/>
                  <a:pt x="1150" y="14353"/>
                  <a:pt x="1360" y="14353"/>
                </a:cubicBezTo>
                <a:cubicBezTo>
                  <a:pt x="2056" y="14353"/>
                  <a:pt x="3643" y="13903"/>
                  <a:pt x="4397" y="13662"/>
                </a:cubicBezTo>
                <a:lnTo>
                  <a:pt x="4397" y="13662"/>
                </a:lnTo>
                <a:cubicBezTo>
                  <a:pt x="3808" y="14879"/>
                  <a:pt x="2198" y="17117"/>
                  <a:pt x="0" y="17391"/>
                </a:cubicBezTo>
                <a:cubicBezTo>
                  <a:pt x="0" y="17391"/>
                  <a:pt x="748" y="17615"/>
                  <a:pt x="1786" y="17615"/>
                </a:cubicBezTo>
                <a:cubicBezTo>
                  <a:pt x="2694" y="17615"/>
                  <a:pt x="3824" y="17444"/>
                  <a:pt x="4868" y="16803"/>
                </a:cubicBezTo>
                <a:lnTo>
                  <a:pt x="4868" y="16803"/>
                </a:lnTo>
                <a:cubicBezTo>
                  <a:pt x="4868" y="17784"/>
                  <a:pt x="1963" y="19354"/>
                  <a:pt x="1963" y="19354"/>
                </a:cubicBezTo>
                <a:cubicBezTo>
                  <a:pt x="2234" y="19363"/>
                  <a:pt x="2494" y="19367"/>
                  <a:pt x="2742" y="19367"/>
                </a:cubicBezTo>
                <a:cubicBezTo>
                  <a:pt x="8117" y="19367"/>
                  <a:pt x="8440" y="17431"/>
                  <a:pt x="8440" y="17431"/>
                </a:cubicBezTo>
                <a:cubicBezTo>
                  <a:pt x="8440" y="17431"/>
                  <a:pt x="8953" y="19346"/>
                  <a:pt x="13809" y="19346"/>
                </a:cubicBezTo>
                <a:cubicBezTo>
                  <a:pt x="14156" y="19346"/>
                  <a:pt x="14525" y="19336"/>
                  <a:pt x="14917" y="19315"/>
                </a:cubicBezTo>
                <a:cubicBezTo>
                  <a:pt x="13622" y="18922"/>
                  <a:pt x="12287" y="17038"/>
                  <a:pt x="12169" y="16685"/>
                </a:cubicBezTo>
                <a:lnTo>
                  <a:pt x="12169" y="16685"/>
                </a:lnTo>
                <a:cubicBezTo>
                  <a:pt x="13169" y="17225"/>
                  <a:pt x="14322" y="17357"/>
                  <a:pt x="15212" y="17357"/>
                </a:cubicBezTo>
                <a:cubicBezTo>
                  <a:pt x="16070" y="17357"/>
                  <a:pt x="16684" y="17234"/>
                  <a:pt x="16684" y="17234"/>
                </a:cubicBezTo>
                <a:cubicBezTo>
                  <a:pt x="14446" y="16920"/>
                  <a:pt x="13033" y="14840"/>
                  <a:pt x="12444" y="13623"/>
                </a:cubicBezTo>
                <a:lnTo>
                  <a:pt x="12444" y="13623"/>
                </a:lnTo>
                <a:cubicBezTo>
                  <a:pt x="13288" y="13939"/>
                  <a:pt x="15263" y="14224"/>
                  <a:pt x="15753" y="14224"/>
                </a:cubicBezTo>
                <a:cubicBezTo>
                  <a:pt x="15810" y="14224"/>
                  <a:pt x="15847" y="14220"/>
                  <a:pt x="15860" y="14212"/>
                </a:cubicBezTo>
                <a:cubicBezTo>
                  <a:pt x="14329" y="13466"/>
                  <a:pt x="12994" y="12367"/>
                  <a:pt x="12052" y="10953"/>
                </a:cubicBezTo>
                <a:lnTo>
                  <a:pt x="12052" y="10953"/>
                </a:lnTo>
                <a:cubicBezTo>
                  <a:pt x="12625" y="11121"/>
                  <a:pt x="13126" y="11179"/>
                  <a:pt x="13545" y="11179"/>
                </a:cubicBezTo>
                <a:cubicBezTo>
                  <a:pt x="14503" y="11179"/>
                  <a:pt x="15035" y="10875"/>
                  <a:pt x="15035" y="10875"/>
                </a:cubicBezTo>
                <a:cubicBezTo>
                  <a:pt x="13426" y="10600"/>
                  <a:pt x="11973" y="9736"/>
                  <a:pt x="10992" y="8441"/>
                </a:cubicBezTo>
                <a:lnTo>
                  <a:pt x="10992" y="8441"/>
                </a:lnTo>
                <a:cubicBezTo>
                  <a:pt x="10992" y="8441"/>
                  <a:pt x="12459" y="9541"/>
                  <a:pt x="14054" y="9541"/>
                </a:cubicBezTo>
                <a:cubicBezTo>
                  <a:pt x="14340" y="9541"/>
                  <a:pt x="14631" y="9506"/>
                  <a:pt x="14917" y="9422"/>
                </a:cubicBezTo>
                <a:cubicBezTo>
                  <a:pt x="12209" y="8912"/>
                  <a:pt x="8440" y="5889"/>
                  <a:pt x="8440" y="1"/>
                </a:cubicBezTo>
                <a:close/>
              </a:path>
            </a:pathLst>
          </a:custGeom>
          <a:solidFill>
            <a:srgbClr val="5B912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3" name="Google Shape;703;p34"/>
          <p:cNvSpPr/>
          <p:nvPr/>
        </p:nvSpPr>
        <p:spPr>
          <a:xfrm>
            <a:off x="8978243" y="4783065"/>
            <a:ext cx="1282139" cy="1423523"/>
          </a:xfrm>
          <a:custGeom>
            <a:avLst/>
            <a:gdLst/>
            <a:ahLst/>
            <a:cxnLst/>
            <a:rect l="l" t="t" r="r" b="b"/>
            <a:pathLst>
              <a:path w="21456" h="23822" extrusionOk="0">
                <a:moveTo>
                  <a:pt x="11591" y="0"/>
                </a:moveTo>
                <a:cubicBezTo>
                  <a:pt x="8713" y="0"/>
                  <a:pt x="8090" y="2114"/>
                  <a:pt x="8081" y="2114"/>
                </a:cubicBezTo>
                <a:cubicBezTo>
                  <a:pt x="8081" y="2114"/>
                  <a:pt x="8081" y="2113"/>
                  <a:pt x="8081" y="2113"/>
                </a:cubicBezTo>
                <a:cubicBezTo>
                  <a:pt x="7565" y="1597"/>
                  <a:pt x="6259" y="1137"/>
                  <a:pt x="5322" y="1137"/>
                </a:cubicBezTo>
                <a:cubicBezTo>
                  <a:pt x="4904" y="1137"/>
                  <a:pt x="4560" y="1228"/>
                  <a:pt x="4391" y="1446"/>
                </a:cubicBezTo>
                <a:cubicBezTo>
                  <a:pt x="3841" y="2192"/>
                  <a:pt x="5451" y="3683"/>
                  <a:pt x="5451" y="3683"/>
                </a:cubicBezTo>
                <a:cubicBezTo>
                  <a:pt x="5451" y="3683"/>
                  <a:pt x="4600" y="2910"/>
                  <a:pt x="3618" y="2910"/>
                </a:cubicBezTo>
                <a:cubicBezTo>
                  <a:pt x="3201" y="2910"/>
                  <a:pt x="2760" y="3050"/>
                  <a:pt x="2350" y="3448"/>
                </a:cubicBezTo>
                <a:cubicBezTo>
                  <a:pt x="976" y="4783"/>
                  <a:pt x="4195" y="6196"/>
                  <a:pt x="4195" y="6196"/>
                </a:cubicBezTo>
                <a:cubicBezTo>
                  <a:pt x="4195" y="6196"/>
                  <a:pt x="3245" y="5818"/>
                  <a:pt x="2266" y="5818"/>
                </a:cubicBezTo>
                <a:cubicBezTo>
                  <a:pt x="1273" y="5818"/>
                  <a:pt x="250" y="6206"/>
                  <a:pt x="151" y="7766"/>
                </a:cubicBezTo>
                <a:cubicBezTo>
                  <a:pt x="1" y="10147"/>
                  <a:pt x="2419" y="11186"/>
                  <a:pt x="3550" y="11540"/>
                </a:cubicBezTo>
                <a:lnTo>
                  <a:pt x="3550" y="11540"/>
                </a:lnTo>
                <a:cubicBezTo>
                  <a:pt x="3521" y="11538"/>
                  <a:pt x="3492" y="11537"/>
                  <a:pt x="3463" y="11537"/>
                </a:cubicBezTo>
                <a:cubicBezTo>
                  <a:pt x="3002" y="11537"/>
                  <a:pt x="2456" y="11802"/>
                  <a:pt x="2389" y="13026"/>
                </a:cubicBezTo>
                <a:cubicBezTo>
                  <a:pt x="2332" y="14603"/>
                  <a:pt x="3990" y="15551"/>
                  <a:pt x="5211" y="15551"/>
                </a:cubicBezTo>
                <a:cubicBezTo>
                  <a:pt x="5662" y="15551"/>
                  <a:pt x="6053" y="15422"/>
                  <a:pt x="6275" y="15146"/>
                </a:cubicBezTo>
                <a:cubicBezTo>
                  <a:pt x="6688" y="14636"/>
                  <a:pt x="7110" y="14508"/>
                  <a:pt x="7428" y="14508"/>
                </a:cubicBezTo>
                <a:cubicBezTo>
                  <a:pt x="7747" y="14508"/>
                  <a:pt x="7963" y="14636"/>
                  <a:pt x="7963" y="14636"/>
                </a:cubicBezTo>
                <a:cubicBezTo>
                  <a:pt x="10594" y="16285"/>
                  <a:pt x="8945" y="23822"/>
                  <a:pt x="8945" y="23822"/>
                </a:cubicBezTo>
                <a:lnTo>
                  <a:pt x="10986" y="23822"/>
                </a:lnTo>
                <a:cubicBezTo>
                  <a:pt x="9887" y="17266"/>
                  <a:pt x="11732" y="15029"/>
                  <a:pt x="11732" y="15029"/>
                </a:cubicBezTo>
                <a:cubicBezTo>
                  <a:pt x="11877" y="14925"/>
                  <a:pt x="12029" y="14883"/>
                  <a:pt x="12185" y="14883"/>
                </a:cubicBezTo>
                <a:cubicBezTo>
                  <a:pt x="12894" y="14883"/>
                  <a:pt x="13715" y="15748"/>
                  <a:pt x="14634" y="15748"/>
                </a:cubicBezTo>
                <a:cubicBezTo>
                  <a:pt x="14827" y="15748"/>
                  <a:pt x="15024" y="15710"/>
                  <a:pt x="15226" y="15617"/>
                </a:cubicBezTo>
                <a:cubicBezTo>
                  <a:pt x="16599" y="14950"/>
                  <a:pt x="15383" y="13381"/>
                  <a:pt x="15383" y="13380"/>
                </a:cubicBezTo>
                <a:lnTo>
                  <a:pt x="15383" y="13380"/>
                </a:lnTo>
                <a:cubicBezTo>
                  <a:pt x="16056" y="14153"/>
                  <a:pt x="16787" y="14399"/>
                  <a:pt x="17443" y="14399"/>
                </a:cubicBezTo>
                <a:cubicBezTo>
                  <a:pt x="18586" y="14399"/>
                  <a:pt x="19505" y="13655"/>
                  <a:pt x="19505" y="13655"/>
                </a:cubicBezTo>
                <a:cubicBezTo>
                  <a:pt x="21455" y="11101"/>
                  <a:pt x="17703" y="9573"/>
                  <a:pt x="16960" y="9302"/>
                </a:cubicBezTo>
                <a:lnTo>
                  <a:pt x="16960" y="9302"/>
                </a:lnTo>
                <a:cubicBezTo>
                  <a:pt x="17243" y="9396"/>
                  <a:pt x="17966" y="9611"/>
                  <a:pt x="18680" y="9611"/>
                </a:cubicBezTo>
                <a:cubicBezTo>
                  <a:pt x="19570" y="9611"/>
                  <a:pt x="20447" y="9278"/>
                  <a:pt x="20447" y="7962"/>
                </a:cubicBezTo>
                <a:cubicBezTo>
                  <a:pt x="20447" y="5293"/>
                  <a:pt x="16364" y="4822"/>
                  <a:pt x="16364" y="4822"/>
                </a:cubicBezTo>
                <a:cubicBezTo>
                  <a:pt x="18955" y="4547"/>
                  <a:pt x="18052" y="1760"/>
                  <a:pt x="14441" y="543"/>
                </a:cubicBezTo>
                <a:cubicBezTo>
                  <a:pt x="13306" y="154"/>
                  <a:pt x="12367" y="0"/>
                  <a:pt x="11591"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4" name="Google Shape;704;p34"/>
          <p:cNvSpPr/>
          <p:nvPr/>
        </p:nvSpPr>
        <p:spPr>
          <a:xfrm>
            <a:off x="7026156" y="4707592"/>
            <a:ext cx="851592" cy="1123664"/>
          </a:xfrm>
          <a:custGeom>
            <a:avLst/>
            <a:gdLst/>
            <a:ahLst/>
            <a:cxnLst/>
            <a:rect l="l" t="t" r="r" b="b"/>
            <a:pathLst>
              <a:path w="14251" h="18804" extrusionOk="0">
                <a:moveTo>
                  <a:pt x="7106" y="0"/>
                </a:moveTo>
                <a:cubicBezTo>
                  <a:pt x="4593" y="0"/>
                  <a:pt x="2513" y="1335"/>
                  <a:pt x="2513" y="2944"/>
                </a:cubicBezTo>
                <a:cubicBezTo>
                  <a:pt x="2513" y="3141"/>
                  <a:pt x="2552" y="3298"/>
                  <a:pt x="2591" y="3455"/>
                </a:cubicBezTo>
                <a:cubicBezTo>
                  <a:pt x="1727" y="3887"/>
                  <a:pt x="1178" y="4554"/>
                  <a:pt x="1178" y="5300"/>
                </a:cubicBezTo>
                <a:cubicBezTo>
                  <a:pt x="1217" y="5889"/>
                  <a:pt x="1531" y="6477"/>
                  <a:pt x="2042" y="6792"/>
                </a:cubicBezTo>
                <a:cubicBezTo>
                  <a:pt x="1178" y="7223"/>
                  <a:pt x="628" y="7891"/>
                  <a:pt x="628" y="8637"/>
                </a:cubicBezTo>
                <a:cubicBezTo>
                  <a:pt x="668" y="9382"/>
                  <a:pt x="1099" y="10011"/>
                  <a:pt x="1767" y="10325"/>
                </a:cubicBezTo>
                <a:cubicBezTo>
                  <a:pt x="1060" y="10639"/>
                  <a:pt x="589" y="11306"/>
                  <a:pt x="550" y="12091"/>
                </a:cubicBezTo>
                <a:cubicBezTo>
                  <a:pt x="550" y="12680"/>
                  <a:pt x="903" y="13230"/>
                  <a:pt x="1413" y="13583"/>
                </a:cubicBezTo>
                <a:cubicBezTo>
                  <a:pt x="550" y="14015"/>
                  <a:pt x="0" y="14682"/>
                  <a:pt x="0" y="15428"/>
                </a:cubicBezTo>
                <a:cubicBezTo>
                  <a:pt x="0" y="16684"/>
                  <a:pt x="1610" y="17744"/>
                  <a:pt x="3573" y="17744"/>
                </a:cubicBezTo>
                <a:lnTo>
                  <a:pt x="3926" y="17744"/>
                </a:lnTo>
                <a:cubicBezTo>
                  <a:pt x="4515" y="18372"/>
                  <a:pt x="5732" y="18804"/>
                  <a:pt x="7106" y="18804"/>
                </a:cubicBezTo>
                <a:cubicBezTo>
                  <a:pt x="8519" y="18804"/>
                  <a:pt x="9696" y="18372"/>
                  <a:pt x="10285" y="17744"/>
                </a:cubicBezTo>
                <a:lnTo>
                  <a:pt x="10639" y="17744"/>
                </a:lnTo>
                <a:cubicBezTo>
                  <a:pt x="12641" y="17744"/>
                  <a:pt x="14250" y="16723"/>
                  <a:pt x="14250" y="15428"/>
                </a:cubicBezTo>
                <a:cubicBezTo>
                  <a:pt x="14250" y="14682"/>
                  <a:pt x="13701" y="14015"/>
                  <a:pt x="12798" y="13583"/>
                </a:cubicBezTo>
                <a:cubicBezTo>
                  <a:pt x="13347" y="13230"/>
                  <a:pt x="13661" y="12680"/>
                  <a:pt x="13701" y="12091"/>
                </a:cubicBezTo>
                <a:cubicBezTo>
                  <a:pt x="13622" y="11306"/>
                  <a:pt x="13151" y="10639"/>
                  <a:pt x="12444" y="10325"/>
                </a:cubicBezTo>
                <a:cubicBezTo>
                  <a:pt x="13112" y="10011"/>
                  <a:pt x="13544" y="9382"/>
                  <a:pt x="13583" y="8637"/>
                </a:cubicBezTo>
                <a:cubicBezTo>
                  <a:pt x="13583" y="7891"/>
                  <a:pt x="13033" y="7223"/>
                  <a:pt x="12170" y="6792"/>
                </a:cubicBezTo>
                <a:cubicBezTo>
                  <a:pt x="12680" y="6477"/>
                  <a:pt x="12994" y="5889"/>
                  <a:pt x="13033" y="5300"/>
                </a:cubicBezTo>
                <a:cubicBezTo>
                  <a:pt x="13033" y="4554"/>
                  <a:pt x="12484" y="3887"/>
                  <a:pt x="11620" y="3455"/>
                </a:cubicBezTo>
                <a:cubicBezTo>
                  <a:pt x="11659" y="3298"/>
                  <a:pt x="11699" y="3141"/>
                  <a:pt x="11699" y="2944"/>
                </a:cubicBezTo>
                <a:cubicBezTo>
                  <a:pt x="11699" y="1335"/>
                  <a:pt x="9657" y="0"/>
                  <a:pt x="7106" y="0"/>
                </a:cubicBezTo>
                <a:close/>
              </a:path>
            </a:pathLst>
          </a:custGeom>
          <a:solidFill>
            <a:srgbClr val="A0CC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5" name="Google Shape;705;p34"/>
          <p:cNvSpPr/>
          <p:nvPr/>
        </p:nvSpPr>
        <p:spPr>
          <a:xfrm>
            <a:off x="7403822" y="5781966"/>
            <a:ext cx="93877" cy="476260"/>
          </a:xfrm>
          <a:custGeom>
            <a:avLst/>
            <a:gdLst/>
            <a:ahLst/>
            <a:cxnLst/>
            <a:rect l="l" t="t" r="r" b="b"/>
            <a:pathLst>
              <a:path w="1571" h="7970" extrusionOk="0">
                <a:moveTo>
                  <a:pt x="0" y="1"/>
                </a:moveTo>
                <a:lnTo>
                  <a:pt x="0" y="7970"/>
                </a:lnTo>
                <a:lnTo>
                  <a:pt x="1571" y="7970"/>
                </a:lnTo>
                <a:lnTo>
                  <a:pt x="1571" y="1"/>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34"/>
          <p:cNvSpPr/>
          <p:nvPr/>
        </p:nvSpPr>
        <p:spPr>
          <a:xfrm>
            <a:off x="564976" y="4921165"/>
            <a:ext cx="804085" cy="893721"/>
          </a:xfrm>
          <a:custGeom>
            <a:avLst/>
            <a:gdLst/>
            <a:ahLst/>
            <a:cxnLst/>
            <a:rect l="l" t="t" r="r" b="b"/>
            <a:pathLst>
              <a:path w="13456" h="14956" extrusionOk="0">
                <a:moveTo>
                  <a:pt x="7233" y="0"/>
                </a:moveTo>
                <a:cubicBezTo>
                  <a:pt x="5438" y="0"/>
                  <a:pt x="5068" y="1333"/>
                  <a:pt x="5037" y="1333"/>
                </a:cubicBezTo>
                <a:cubicBezTo>
                  <a:pt x="4743" y="1012"/>
                  <a:pt x="3940" y="728"/>
                  <a:pt x="3345" y="728"/>
                </a:cubicBezTo>
                <a:cubicBezTo>
                  <a:pt x="3067" y="728"/>
                  <a:pt x="2834" y="790"/>
                  <a:pt x="2721" y="941"/>
                </a:cubicBezTo>
                <a:cubicBezTo>
                  <a:pt x="2407" y="1372"/>
                  <a:pt x="3389" y="2315"/>
                  <a:pt x="3389" y="2315"/>
                </a:cubicBezTo>
                <a:cubicBezTo>
                  <a:pt x="3389" y="2315"/>
                  <a:pt x="2863" y="1828"/>
                  <a:pt x="2251" y="1828"/>
                </a:cubicBezTo>
                <a:cubicBezTo>
                  <a:pt x="1993" y="1828"/>
                  <a:pt x="1721" y="1914"/>
                  <a:pt x="1465" y="2158"/>
                </a:cubicBezTo>
                <a:cubicBezTo>
                  <a:pt x="602" y="3021"/>
                  <a:pt x="2643" y="3885"/>
                  <a:pt x="2643" y="3885"/>
                </a:cubicBezTo>
                <a:cubicBezTo>
                  <a:pt x="2643" y="3885"/>
                  <a:pt x="2047" y="3654"/>
                  <a:pt x="1430" y="3654"/>
                </a:cubicBezTo>
                <a:cubicBezTo>
                  <a:pt x="801" y="3654"/>
                  <a:pt x="151" y="3895"/>
                  <a:pt x="91" y="4866"/>
                </a:cubicBezTo>
                <a:cubicBezTo>
                  <a:pt x="1" y="6376"/>
                  <a:pt x="1512" y="7026"/>
                  <a:pt x="2215" y="7246"/>
                </a:cubicBezTo>
                <a:lnTo>
                  <a:pt x="2215" y="7246"/>
                </a:lnTo>
                <a:cubicBezTo>
                  <a:pt x="2194" y="7245"/>
                  <a:pt x="2173" y="7244"/>
                  <a:pt x="2152" y="7244"/>
                </a:cubicBezTo>
                <a:cubicBezTo>
                  <a:pt x="1864" y="7244"/>
                  <a:pt x="1527" y="7407"/>
                  <a:pt x="1504" y="8164"/>
                </a:cubicBezTo>
                <a:cubicBezTo>
                  <a:pt x="1447" y="9165"/>
                  <a:pt x="2495" y="9750"/>
                  <a:pt x="3266" y="9750"/>
                </a:cubicBezTo>
                <a:cubicBezTo>
                  <a:pt x="3552" y="9750"/>
                  <a:pt x="3800" y="9669"/>
                  <a:pt x="3938" y="9499"/>
                </a:cubicBezTo>
                <a:cubicBezTo>
                  <a:pt x="4076" y="9250"/>
                  <a:pt x="4350" y="9099"/>
                  <a:pt x="4636" y="9099"/>
                </a:cubicBezTo>
                <a:cubicBezTo>
                  <a:pt x="4758" y="9099"/>
                  <a:pt x="4881" y="9126"/>
                  <a:pt x="4998" y="9184"/>
                </a:cubicBezTo>
                <a:cubicBezTo>
                  <a:pt x="6647" y="10205"/>
                  <a:pt x="5626" y="14955"/>
                  <a:pt x="5626" y="14955"/>
                </a:cubicBezTo>
                <a:lnTo>
                  <a:pt x="6883" y="14955"/>
                </a:lnTo>
                <a:cubicBezTo>
                  <a:pt x="6176" y="10833"/>
                  <a:pt x="7354" y="9420"/>
                  <a:pt x="7354" y="9420"/>
                </a:cubicBezTo>
                <a:cubicBezTo>
                  <a:pt x="7440" y="9362"/>
                  <a:pt x="7529" y="9339"/>
                  <a:pt x="7621" y="9339"/>
                </a:cubicBezTo>
                <a:cubicBezTo>
                  <a:pt x="8055" y="9339"/>
                  <a:pt x="8551" y="9870"/>
                  <a:pt x="9135" y="9870"/>
                </a:cubicBezTo>
                <a:cubicBezTo>
                  <a:pt x="9269" y="9870"/>
                  <a:pt x="9408" y="9842"/>
                  <a:pt x="9552" y="9773"/>
                </a:cubicBezTo>
                <a:cubicBezTo>
                  <a:pt x="10415" y="9381"/>
                  <a:pt x="9631" y="8400"/>
                  <a:pt x="9630" y="8399"/>
                </a:cubicBezTo>
                <a:lnTo>
                  <a:pt x="9630" y="8399"/>
                </a:lnTo>
                <a:cubicBezTo>
                  <a:pt x="10051" y="8893"/>
                  <a:pt x="10515" y="9048"/>
                  <a:pt x="10932" y="9048"/>
                </a:cubicBezTo>
                <a:cubicBezTo>
                  <a:pt x="11644" y="9048"/>
                  <a:pt x="12221" y="8596"/>
                  <a:pt x="12221" y="8596"/>
                </a:cubicBezTo>
                <a:cubicBezTo>
                  <a:pt x="13455" y="6974"/>
                  <a:pt x="11111" y="6017"/>
                  <a:pt x="10621" y="5839"/>
                </a:cubicBezTo>
                <a:lnTo>
                  <a:pt x="10621" y="5839"/>
                </a:lnTo>
                <a:cubicBezTo>
                  <a:pt x="10804" y="5899"/>
                  <a:pt x="11250" y="6029"/>
                  <a:pt x="11691" y="6029"/>
                </a:cubicBezTo>
                <a:cubicBezTo>
                  <a:pt x="12254" y="6029"/>
                  <a:pt x="12810" y="5818"/>
                  <a:pt x="12810" y="4984"/>
                </a:cubicBezTo>
                <a:cubicBezTo>
                  <a:pt x="12810" y="3335"/>
                  <a:pt x="10259" y="3021"/>
                  <a:pt x="10259" y="3021"/>
                </a:cubicBezTo>
                <a:cubicBezTo>
                  <a:pt x="11868" y="2864"/>
                  <a:pt x="11318" y="1098"/>
                  <a:pt x="9042" y="352"/>
                </a:cubicBezTo>
                <a:cubicBezTo>
                  <a:pt x="8318" y="99"/>
                  <a:pt x="7723" y="0"/>
                  <a:pt x="7233"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7" name="Google Shape;707;p34"/>
          <p:cNvSpPr txBox="1"/>
          <p:nvPr/>
        </p:nvSpPr>
        <p:spPr>
          <a:xfrm>
            <a:off x="1051067" y="1476084"/>
            <a:ext cx="4226800" cy="8264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0"/>
              </a:spcAft>
              <a:buNone/>
            </a:pPr>
            <a:r>
              <a:rPr lang="en" sz="1600" b="1">
                <a:solidFill>
                  <a:srgbClr val="3B3B3B"/>
                </a:solidFill>
                <a:latin typeface="Catamaran"/>
                <a:ea typeface="Catamaran"/>
                <a:cs typeface="Catamaran"/>
                <a:sym typeface="Catamaran"/>
              </a:rPr>
              <a:t>CREDITS: </a:t>
            </a:r>
            <a:r>
              <a:rPr lang="en" sz="1600">
                <a:solidFill>
                  <a:srgbClr val="3B3B3B"/>
                </a:solidFill>
                <a:latin typeface="Catamaran"/>
                <a:ea typeface="Catamaran"/>
                <a:cs typeface="Catamaran"/>
                <a:sym typeface="Catamaran"/>
              </a:rPr>
              <a:t>This presentation template was created by </a:t>
            </a:r>
            <a:r>
              <a:rPr lang="en" sz="1600" b="1">
                <a:solidFill>
                  <a:srgbClr val="3B3B3B"/>
                </a:solidFill>
                <a:uFill>
                  <a:noFill/>
                </a:uFill>
                <a:latin typeface="Catamaran"/>
                <a:ea typeface="Catamaran"/>
                <a:cs typeface="Catamaran"/>
                <a:sym typeface="Catamaran"/>
                <a:hlinkClick r:id="rId2">
                  <a:extLst>
                    <a:ext uri="{A12FA001-AC4F-418D-AE19-62706E023703}">
                      <ahyp:hlinkClr xmlns="" xmlns:ahyp="http://schemas.microsoft.com/office/drawing/2018/hyperlinkcolor" val="tx"/>
                    </a:ext>
                  </a:extLst>
                </a:hlinkClick>
              </a:rPr>
              <a:t>Slidesgo</a:t>
            </a:r>
            <a:r>
              <a:rPr lang="en" sz="1600" b="1">
                <a:solidFill>
                  <a:srgbClr val="3B3B3B"/>
                </a:solidFill>
                <a:latin typeface="Catamaran"/>
                <a:ea typeface="Catamaran"/>
                <a:cs typeface="Catamaran"/>
                <a:sym typeface="Catamaran"/>
              </a:rPr>
              <a:t>,  </a:t>
            </a:r>
            <a:r>
              <a:rPr lang="en" sz="1600">
                <a:solidFill>
                  <a:srgbClr val="3B3B3B"/>
                </a:solidFill>
                <a:latin typeface="Catamaran"/>
                <a:ea typeface="Catamaran"/>
                <a:cs typeface="Catamaran"/>
                <a:sym typeface="Catamaran"/>
              </a:rPr>
              <a:t>including icons from </a:t>
            </a:r>
            <a:r>
              <a:rPr lang="en" sz="1600" b="1">
                <a:solidFill>
                  <a:srgbClr val="3B3B3B"/>
                </a:solidFill>
                <a:uFill>
                  <a:noFill/>
                </a:uFill>
                <a:latin typeface="Catamaran"/>
                <a:ea typeface="Catamaran"/>
                <a:cs typeface="Catamaran"/>
                <a:sym typeface="Catamaran"/>
                <a:hlinkClick r:id="rId3">
                  <a:extLst>
                    <a:ext uri="{A12FA001-AC4F-418D-AE19-62706E023703}">
                      <ahyp:hlinkClr xmlns="" xmlns:ahyp="http://schemas.microsoft.com/office/drawing/2018/hyperlinkcolor" val="tx"/>
                    </a:ext>
                  </a:extLst>
                </a:hlinkClick>
              </a:rPr>
              <a:t>Flaticon</a:t>
            </a:r>
            <a:r>
              <a:rPr lang="en" sz="1600" b="1">
                <a:solidFill>
                  <a:srgbClr val="3B3B3B"/>
                </a:solidFill>
                <a:latin typeface="Catamaran"/>
                <a:ea typeface="Catamaran"/>
                <a:cs typeface="Catamaran"/>
                <a:sym typeface="Catamaran"/>
              </a:rPr>
              <a:t>, </a:t>
            </a:r>
            <a:r>
              <a:rPr lang="en" sz="1600">
                <a:solidFill>
                  <a:srgbClr val="3B3B3B"/>
                </a:solidFill>
                <a:latin typeface="Catamaran"/>
                <a:ea typeface="Catamaran"/>
                <a:cs typeface="Catamaran"/>
                <a:sym typeface="Catamaran"/>
              </a:rPr>
              <a:t>infographics &amp; images by </a:t>
            </a:r>
            <a:r>
              <a:rPr lang="en" sz="1600" b="1">
                <a:solidFill>
                  <a:srgbClr val="3B3B3B"/>
                </a:solidFill>
                <a:uFill>
                  <a:noFill/>
                </a:uFill>
                <a:latin typeface="Catamaran"/>
                <a:ea typeface="Catamaran"/>
                <a:cs typeface="Catamaran"/>
                <a:sym typeface="Catamaran"/>
                <a:hlinkClick r:id="rId4">
                  <a:extLst>
                    <a:ext uri="{A12FA001-AC4F-418D-AE19-62706E023703}">
                      <ahyp:hlinkClr xmlns="" xmlns:ahyp="http://schemas.microsoft.com/office/drawing/2018/hyperlinkcolor" val="tx"/>
                    </a:ext>
                  </a:extLst>
                </a:hlinkClick>
              </a:rPr>
              <a:t>Freepik</a:t>
            </a:r>
            <a:r>
              <a:rPr lang="en" sz="1600" b="1">
                <a:solidFill>
                  <a:srgbClr val="3B3B3B"/>
                </a:solidFill>
                <a:uFill>
                  <a:noFill/>
                </a:uFill>
                <a:latin typeface="Catamaran"/>
                <a:ea typeface="Catamaran"/>
                <a:cs typeface="Catamaran"/>
                <a:sym typeface="Catamaran"/>
                <a:hlinkClick r:id="rId5">
                  <a:extLst>
                    <a:ext uri="{A12FA001-AC4F-418D-AE19-62706E023703}">
                      <ahyp:hlinkClr xmlns="" xmlns:ahyp="http://schemas.microsoft.com/office/drawing/2018/hyperlinkcolor" val="tx"/>
                    </a:ext>
                  </a:extLst>
                </a:hlinkClick>
              </a:rPr>
              <a:t>.</a:t>
            </a:r>
            <a:endParaRPr sz="1600" b="1">
              <a:solidFill>
                <a:srgbClr val="3B3B3B"/>
              </a:solidFill>
              <a:latin typeface="Catamaran"/>
              <a:ea typeface="Catamaran"/>
              <a:cs typeface="Catamaran"/>
              <a:sym typeface="Catamaran"/>
            </a:endParaRPr>
          </a:p>
        </p:txBody>
      </p:sp>
      <p:grpSp>
        <p:nvGrpSpPr>
          <p:cNvPr id="708" name="Google Shape;708;p34"/>
          <p:cNvGrpSpPr/>
          <p:nvPr/>
        </p:nvGrpSpPr>
        <p:grpSpPr>
          <a:xfrm>
            <a:off x="1192627" y="2728920"/>
            <a:ext cx="3922503" cy="2506635"/>
            <a:chOff x="603720" y="1681555"/>
            <a:chExt cx="3513528" cy="2245015"/>
          </a:xfrm>
        </p:grpSpPr>
        <p:sp>
          <p:nvSpPr>
            <p:cNvPr id="709" name="Google Shape;709;p34"/>
            <p:cNvSpPr/>
            <p:nvPr/>
          </p:nvSpPr>
          <p:spPr>
            <a:xfrm>
              <a:off x="1267025" y="2584141"/>
              <a:ext cx="1915993" cy="826928"/>
            </a:xfrm>
            <a:custGeom>
              <a:avLst/>
              <a:gdLst/>
              <a:ahLst/>
              <a:cxnLst/>
              <a:rect l="l" t="t" r="r" b="b"/>
              <a:pathLst>
                <a:path w="42751" h="18451" extrusionOk="0">
                  <a:moveTo>
                    <a:pt x="25870" y="0"/>
                  </a:moveTo>
                  <a:cubicBezTo>
                    <a:pt x="21513" y="0"/>
                    <a:pt x="17901" y="1688"/>
                    <a:pt x="17352" y="3887"/>
                  </a:cubicBezTo>
                  <a:cubicBezTo>
                    <a:pt x="16763" y="3808"/>
                    <a:pt x="16174" y="3808"/>
                    <a:pt x="15585" y="3808"/>
                  </a:cubicBezTo>
                  <a:cubicBezTo>
                    <a:pt x="10678" y="3808"/>
                    <a:pt x="6674" y="5496"/>
                    <a:pt x="6674" y="7616"/>
                  </a:cubicBezTo>
                  <a:cubicBezTo>
                    <a:pt x="6674" y="7773"/>
                    <a:pt x="6713" y="7930"/>
                    <a:pt x="6752" y="8087"/>
                  </a:cubicBezTo>
                  <a:cubicBezTo>
                    <a:pt x="2748" y="8990"/>
                    <a:pt x="0" y="10835"/>
                    <a:pt x="0" y="12955"/>
                  </a:cubicBezTo>
                  <a:cubicBezTo>
                    <a:pt x="0" y="15978"/>
                    <a:pt x="5496" y="18451"/>
                    <a:pt x="12248" y="18451"/>
                  </a:cubicBezTo>
                  <a:cubicBezTo>
                    <a:pt x="16527" y="18451"/>
                    <a:pt x="20257" y="17469"/>
                    <a:pt x="22455" y="15978"/>
                  </a:cubicBezTo>
                  <a:cubicBezTo>
                    <a:pt x="24575" y="17509"/>
                    <a:pt x="27715" y="18451"/>
                    <a:pt x="31209" y="18451"/>
                  </a:cubicBezTo>
                  <a:cubicBezTo>
                    <a:pt x="37608" y="18451"/>
                    <a:pt x="42750" y="15310"/>
                    <a:pt x="42750" y="11463"/>
                  </a:cubicBezTo>
                  <a:cubicBezTo>
                    <a:pt x="42750" y="8283"/>
                    <a:pt x="39257" y="5614"/>
                    <a:pt x="34507" y="4790"/>
                  </a:cubicBezTo>
                  <a:cubicBezTo>
                    <a:pt x="34507" y="4672"/>
                    <a:pt x="34507" y="4593"/>
                    <a:pt x="34507" y="4476"/>
                  </a:cubicBezTo>
                  <a:cubicBezTo>
                    <a:pt x="34507" y="2002"/>
                    <a:pt x="30620" y="0"/>
                    <a:pt x="25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4"/>
            <p:cNvSpPr/>
            <p:nvPr/>
          </p:nvSpPr>
          <p:spPr>
            <a:xfrm>
              <a:off x="2324412" y="3905416"/>
              <a:ext cx="98554" cy="21154"/>
            </a:xfrm>
            <a:custGeom>
              <a:avLst/>
              <a:gdLst/>
              <a:ahLst/>
              <a:cxnLst/>
              <a:rect l="l" t="t" r="r" b="b"/>
              <a:pathLst>
                <a:path w="2199" h="472" fill="none" extrusionOk="0">
                  <a:moveTo>
                    <a:pt x="0" y="472"/>
                  </a:moveTo>
                  <a:cubicBezTo>
                    <a:pt x="1335" y="158"/>
                    <a:pt x="2199" y="1"/>
                    <a:pt x="2199" y="1"/>
                  </a:cubicBezTo>
                </a:path>
              </a:pathLst>
            </a:custGeom>
            <a:noFill/>
            <a:ln w="88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4"/>
            <p:cNvSpPr/>
            <p:nvPr/>
          </p:nvSpPr>
          <p:spPr>
            <a:xfrm>
              <a:off x="2213578" y="1792434"/>
              <a:ext cx="82733" cy="40470"/>
            </a:xfrm>
            <a:custGeom>
              <a:avLst/>
              <a:gdLst/>
              <a:ahLst/>
              <a:cxnLst/>
              <a:rect l="l" t="t" r="r" b="b"/>
              <a:pathLst>
                <a:path w="1846" h="903" extrusionOk="0">
                  <a:moveTo>
                    <a:pt x="471" y="0"/>
                  </a:moveTo>
                  <a:lnTo>
                    <a:pt x="0" y="314"/>
                  </a:lnTo>
                  <a:lnTo>
                    <a:pt x="393" y="471"/>
                  </a:lnTo>
                  <a:cubicBezTo>
                    <a:pt x="825" y="667"/>
                    <a:pt x="1335" y="824"/>
                    <a:pt x="1845" y="903"/>
                  </a:cubicBezTo>
                  <a:lnTo>
                    <a:pt x="1845" y="196"/>
                  </a:lnTo>
                  <a:cubicBezTo>
                    <a:pt x="1374" y="196"/>
                    <a:pt x="903" y="118"/>
                    <a:pt x="471" y="0"/>
                  </a:cubicBezTo>
                  <a:close/>
                </a:path>
              </a:pathLst>
            </a:custGeom>
            <a:solidFill>
              <a:srgbClr val="FE2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4"/>
            <p:cNvSpPr/>
            <p:nvPr/>
          </p:nvSpPr>
          <p:spPr>
            <a:xfrm>
              <a:off x="2051696" y="1690384"/>
              <a:ext cx="309689" cy="205892"/>
            </a:xfrm>
            <a:custGeom>
              <a:avLst/>
              <a:gdLst/>
              <a:ahLst/>
              <a:cxnLst/>
              <a:rect l="l" t="t" r="r" b="b"/>
              <a:pathLst>
                <a:path w="6910" h="4594" extrusionOk="0">
                  <a:moveTo>
                    <a:pt x="1453" y="0"/>
                  </a:moveTo>
                  <a:cubicBezTo>
                    <a:pt x="943" y="0"/>
                    <a:pt x="393" y="157"/>
                    <a:pt x="1" y="510"/>
                  </a:cubicBezTo>
                  <a:cubicBezTo>
                    <a:pt x="707" y="550"/>
                    <a:pt x="1375" y="1099"/>
                    <a:pt x="2081" y="1845"/>
                  </a:cubicBezTo>
                  <a:cubicBezTo>
                    <a:pt x="1218" y="2434"/>
                    <a:pt x="511" y="3180"/>
                    <a:pt x="1" y="4083"/>
                  </a:cubicBezTo>
                  <a:cubicBezTo>
                    <a:pt x="393" y="3729"/>
                    <a:pt x="943" y="3572"/>
                    <a:pt x="1453" y="3572"/>
                  </a:cubicBezTo>
                  <a:cubicBezTo>
                    <a:pt x="2788" y="3572"/>
                    <a:pt x="4123" y="4593"/>
                    <a:pt x="5457" y="4593"/>
                  </a:cubicBezTo>
                  <a:cubicBezTo>
                    <a:pt x="5968" y="4593"/>
                    <a:pt x="6517" y="4436"/>
                    <a:pt x="6910" y="4083"/>
                  </a:cubicBezTo>
                  <a:lnTo>
                    <a:pt x="6910" y="510"/>
                  </a:lnTo>
                  <a:cubicBezTo>
                    <a:pt x="6517" y="864"/>
                    <a:pt x="5968" y="1021"/>
                    <a:pt x="5457" y="1021"/>
                  </a:cubicBezTo>
                  <a:cubicBezTo>
                    <a:pt x="4123" y="1021"/>
                    <a:pt x="2788" y="0"/>
                    <a:pt x="1453"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4"/>
            <p:cNvSpPr/>
            <p:nvPr/>
          </p:nvSpPr>
          <p:spPr>
            <a:xfrm>
              <a:off x="2361342" y="1713241"/>
              <a:ext cx="45" cy="360691"/>
            </a:xfrm>
            <a:custGeom>
              <a:avLst/>
              <a:gdLst/>
              <a:ahLst/>
              <a:cxnLst/>
              <a:rect l="l" t="t" r="r" b="b"/>
              <a:pathLst>
                <a:path w="1" h="8048" fill="none" extrusionOk="0">
                  <a:moveTo>
                    <a:pt x="1" y="0"/>
                  </a:moveTo>
                  <a:lnTo>
                    <a:pt x="1" y="8048"/>
                  </a:lnTo>
                </a:path>
              </a:pathLst>
            </a:custGeom>
            <a:noFill/>
            <a:ln w="98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4"/>
            <p:cNvSpPr/>
            <p:nvPr/>
          </p:nvSpPr>
          <p:spPr>
            <a:xfrm>
              <a:off x="2341981" y="1681555"/>
              <a:ext cx="37019" cy="37019"/>
            </a:xfrm>
            <a:custGeom>
              <a:avLst/>
              <a:gdLst/>
              <a:ahLst/>
              <a:cxnLst/>
              <a:rect l="l" t="t" r="r" b="b"/>
              <a:pathLst>
                <a:path w="826" h="826" extrusionOk="0">
                  <a:moveTo>
                    <a:pt x="433" y="1"/>
                  </a:moveTo>
                  <a:cubicBezTo>
                    <a:pt x="197" y="1"/>
                    <a:pt x="1" y="197"/>
                    <a:pt x="1" y="433"/>
                  </a:cubicBezTo>
                  <a:cubicBezTo>
                    <a:pt x="1" y="629"/>
                    <a:pt x="197" y="825"/>
                    <a:pt x="433" y="825"/>
                  </a:cubicBezTo>
                  <a:cubicBezTo>
                    <a:pt x="668" y="825"/>
                    <a:pt x="825" y="629"/>
                    <a:pt x="825" y="433"/>
                  </a:cubicBezTo>
                  <a:cubicBezTo>
                    <a:pt x="825" y="197"/>
                    <a:pt x="668" y="1"/>
                    <a:pt x="433"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4"/>
            <p:cNvSpPr/>
            <p:nvPr/>
          </p:nvSpPr>
          <p:spPr>
            <a:xfrm>
              <a:off x="603720" y="2596466"/>
              <a:ext cx="1509588" cy="418775"/>
            </a:xfrm>
            <a:custGeom>
              <a:avLst/>
              <a:gdLst/>
              <a:ahLst/>
              <a:cxnLst/>
              <a:rect l="l" t="t" r="r" b="b"/>
              <a:pathLst>
                <a:path w="33683" h="9344" extrusionOk="0">
                  <a:moveTo>
                    <a:pt x="3220" y="0"/>
                  </a:moveTo>
                  <a:lnTo>
                    <a:pt x="1" y="9343"/>
                  </a:lnTo>
                  <a:lnTo>
                    <a:pt x="30267" y="9343"/>
                  </a:lnTo>
                  <a:lnTo>
                    <a:pt x="3368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4"/>
            <p:cNvSpPr/>
            <p:nvPr/>
          </p:nvSpPr>
          <p:spPr>
            <a:xfrm>
              <a:off x="2607661" y="2596466"/>
              <a:ext cx="1509588" cy="418775"/>
            </a:xfrm>
            <a:custGeom>
              <a:avLst/>
              <a:gdLst/>
              <a:ahLst/>
              <a:cxnLst/>
              <a:rect l="l" t="t" r="r" b="b"/>
              <a:pathLst>
                <a:path w="33683" h="9344" extrusionOk="0">
                  <a:moveTo>
                    <a:pt x="1" y="0"/>
                  </a:moveTo>
                  <a:lnTo>
                    <a:pt x="3416" y="9343"/>
                  </a:lnTo>
                  <a:lnTo>
                    <a:pt x="33682" y="9343"/>
                  </a:lnTo>
                  <a:lnTo>
                    <a:pt x="30463" y="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4"/>
            <p:cNvSpPr/>
            <p:nvPr/>
          </p:nvSpPr>
          <p:spPr>
            <a:xfrm>
              <a:off x="1852884" y="2830460"/>
              <a:ext cx="100346" cy="184783"/>
            </a:xfrm>
            <a:custGeom>
              <a:avLst/>
              <a:gdLst/>
              <a:ahLst/>
              <a:cxnLst/>
              <a:rect l="l" t="t" r="r" b="b"/>
              <a:pathLst>
                <a:path w="2239" h="4123" extrusionOk="0">
                  <a:moveTo>
                    <a:pt x="2238" y="0"/>
                  </a:moveTo>
                  <a:lnTo>
                    <a:pt x="2238" y="4122"/>
                  </a:lnTo>
                  <a:lnTo>
                    <a:pt x="1" y="4122"/>
                  </a:lnTo>
                  <a:lnTo>
                    <a:pt x="1"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4"/>
            <p:cNvSpPr/>
            <p:nvPr/>
          </p:nvSpPr>
          <p:spPr>
            <a:xfrm>
              <a:off x="2760714" y="2830460"/>
              <a:ext cx="98599" cy="184783"/>
            </a:xfrm>
            <a:custGeom>
              <a:avLst/>
              <a:gdLst/>
              <a:ahLst/>
              <a:cxnLst/>
              <a:rect l="l" t="t" r="r" b="b"/>
              <a:pathLst>
                <a:path w="2200" h="4123" extrusionOk="0">
                  <a:moveTo>
                    <a:pt x="1" y="0"/>
                  </a:moveTo>
                  <a:lnTo>
                    <a:pt x="1" y="4122"/>
                  </a:lnTo>
                  <a:lnTo>
                    <a:pt x="2199" y="4122"/>
                  </a:lnTo>
                  <a:lnTo>
                    <a:pt x="2199" y="550"/>
                  </a:ln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4"/>
            <p:cNvSpPr/>
            <p:nvPr/>
          </p:nvSpPr>
          <p:spPr>
            <a:xfrm>
              <a:off x="769098"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4"/>
            <p:cNvSpPr/>
            <p:nvPr/>
          </p:nvSpPr>
          <p:spPr>
            <a:xfrm>
              <a:off x="709311" y="3015199"/>
              <a:ext cx="1243910" cy="890255"/>
            </a:xfrm>
            <a:custGeom>
              <a:avLst/>
              <a:gdLst/>
              <a:ahLst/>
              <a:cxnLst/>
              <a:rect l="l" t="t" r="r" b="b"/>
              <a:pathLst>
                <a:path w="27755" h="19864" extrusionOk="0">
                  <a:moveTo>
                    <a:pt x="25006" y="2748"/>
                  </a:moveTo>
                  <a:lnTo>
                    <a:pt x="25006" y="17116"/>
                  </a:lnTo>
                  <a:lnTo>
                    <a:pt x="2709" y="17116"/>
                  </a:lnTo>
                  <a:lnTo>
                    <a:pt x="2709" y="2748"/>
                  </a:lnTo>
                  <a:close/>
                  <a:moveTo>
                    <a:pt x="0" y="0"/>
                  </a:moveTo>
                  <a:lnTo>
                    <a:pt x="0" y="19864"/>
                  </a:lnTo>
                  <a:lnTo>
                    <a:pt x="27754" y="19864"/>
                  </a:lnTo>
                  <a:lnTo>
                    <a:pt x="27754"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4"/>
            <p:cNvSpPr/>
            <p:nvPr/>
          </p:nvSpPr>
          <p:spPr>
            <a:xfrm>
              <a:off x="1562598"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4"/>
            <p:cNvSpPr/>
            <p:nvPr/>
          </p:nvSpPr>
          <p:spPr>
            <a:xfrm>
              <a:off x="1585457" y="3125771"/>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4"/>
            <p:cNvSpPr/>
            <p:nvPr/>
          </p:nvSpPr>
          <p:spPr>
            <a:xfrm>
              <a:off x="1643543" y="3125771"/>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4"/>
            <p:cNvSpPr/>
            <p:nvPr/>
          </p:nvSpPr>
          <p:spPr>
            <a:xfrm>
              <a:off x="1527416" y="3118997"/>
              <a:ext cx="304400" cy="24650"/>
            </a:xfrm>
            <a:custGeom>
              <a:avLst/>
              <a:gdLst/>
              <a:ahLst/>
              <a:cxnLst/>
              <a:rect l="l" t="t" r="r" b="b"/>
              <a:pathLst>
                <a:path w="6792" h="550" extrusionOk="0">
                  <a:moveTo>
                    <a:pt x="118" y="0"/>
                  </a:moveTo>
                  <a:cubicBezTo>
                    <a:pt x="79" y="0"/>
                    <a:pt x="0" y="39"/>
                    <a:pt x="0" y="79"/>
                  </a:cubicBezTo>
                  <a:lnTo>
                    <a:pt x="0" y="471"/>
                  </a:lnTo>
                  <a:cubicBezTo>
                    <a:pt x="0" y="511"/>
                    <a:pt x="79" y="550"/>
                    <a:pt x="118" y="550"/>
                  </a:cubicBezTo>
                  <a:lnTo>
                    <a:pt x="6674" y="550"/>
                  </a:lnTo>
                  <a:cubicBezTo>
                    <a:pt x="6752" y="550"/>
                    <a:pt x="6792" y="511"/>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4"/>
            <p:cNvSpPr/>
            <p:nvPr/>
          </p:nvSpPr>
          <p:spPr>
            <a:xfrm>
              <a:off x="1527416" y="330019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4"/>
            <p:cNvSpPr/>
            <p:nvPr/>
          </p:nvSpPr>
          <p:spPr>
            <a:xfrm>
              <a:off x="1212481" y="314360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4"/>
            <p:cNvSpPr/>
            <p:nvPr/>
          </p:nvSpPr>
          <p:spPr>
            <a:xfrm>
              <a:off x="1237126" y="3125771"/>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4"/>
            <p:cNvSpPr/>
            <p:nvPr/>
          </p:nvSpPr>
          <p:spPr>
            <a:xfrm>
              <a:off x="1293419"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4"/>
            <p:cNvSpPr/>
            <p:nvPr/>
          </p:nvSpPr>
          <p:spPr>
            <a:xfrm>
              <a:off x="1179047"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4"/>
            <p:cNvSpPr/>
            <p:nvPr/>
          </p:nvSpPr>
          <p:spPr>
            <a:xfrm>
              <a:off x="1179047"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4"/>
            <p:cNvSpPr/>
            <p:nvPr/>
          </p:nvSpPr>
          <p:spPr>
            <a:xfrm>
              <a:off x="864112"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4"/>
            <p:cNvSpPr/>
            <p:nvPr/>
          </p:nvSpPr>
          <p:spPr>
            <a:xfrm>
              <a:off x="887002" y="3125771"/>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4"/>
            <p:cNvSpPr/>
            <p:nvPr/>
          </p:nvSpPr>
          <p:spPr>
            <a:xfrm>
              <a:off x="943295" y="3125771"/>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4"/>
            <p:cNvSpPr/>
            <p:nvPr/>
          </p:nvSpPr>
          <p:spPr>
            <a:xfrm>
              <a:off x="828930" y="3118997"/>
              <a:ext cx="302653" cy="24650"/>
            </a:xfrm>
            <a:custGeom>
              <a:avLst/>
              <a:gdLst/>
              <a:ahLst/>
              <a:cxnLst/>
              <a:rect l="l" t="t" r="r" b="b"/>
              <a:pathLst>
                <a:path w="6753" h="550" extrusionOk="0">
                  <a:moveTo>
                    <a:pt x="118" y="0"/>
                  </a:moveTo>
                  <a:cubicBezTo>
                    <a:pt x="40" y="0"/>
                    <a:pt x="1" y="39"/>
                    <a:pt x="1" y="79"/>
                  </a:cubicBezTo>
                  <a:lnTo>
                    <a:pt x="1" y="471"/>
                  </a:lnTo>
                  <a:cubicBezTo>
                    <a:pt x="1" y="511"/>
                    <a:pt x="40" y="550"/>
                    <a:pt x="118"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4"/>
            <p:cNvSpPr/>
            <p:nvPr/>
          </p:nvSpPr>
          <p:spPr>
            <a:xfrm>
              <a:off x="828930" y="330019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4"/>
            <p:cNvSpPr/>
            <p:nvPr/>
          </p:nvSpPr>
          <p:spPr>
            <a:xfrm>
              <a:off x="1562598"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4"/>
            <p:cNvSpPr/>
            <p:nvPr/>
          </p:nvSpPr>
          <p:spPr>
            <a:xfrm>
              <a:off x="1585457" y="3358012"/>
              <a:ext cx="153141" cy="197333"/>
            </a:xfrm>
            <a:custGeom>
              <a:avLst/>
              <a:gdLst/>
              <a:ahLst/>
              <a:cxnLst/>
              <a:rect l="l" t="t" r="r" b="b"/>
              <a:pathLst>
                <a:path w="3417" h="4751" extrusionOk="0">
                  <a:moveTo>
                    <a:pt x="2474" y="1"/>
                  </a:moveTo>
                  <a:lnTo>
                    <a:pt x="1" y="4751"/>
                  </a:lnTo>
                  <a:lnTo>
                    <a:pt x="982"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4"/>
            <p:cNvSpPr/>
            <p:nvPr/>
          </p:nvSpPr>
          <p:spPr>
            <a:xfrm>
              <a:off x="1643543"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4"/>
            <p:cNvSpPr/>
            <p:nvPr/>
          </p:nvSpPr>
          <p:spPr>
            <a:xfrm>
              <a:off x="1527416" y="3351243"/>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4"/>
            <p:cNvSpPr/>
            <p:nvPr/>
          </p:nvSpPr>
          <p:spPr>
            <a:xfrm>
              <a:off x="1527416" y="3534190"/>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4"/>
            <p:cNvSpPr/>
            <p:nvPr/>
          </p:nvSpPr>
          <p:spPr>
            <a:xfrm>
              <a:off x="1212481" y="3375848"/>
              <a:ext cx="235785" cy="158385"/>
            </a:xfrm>
            <a:custGeom>
              <a:avLst/>
              <a:gdLst/>
              <a:ahLst/>
              <a:cxnLst/>
              <a:rect l="l" t="t" r="r" b="b"/>
              <a:pathLst>
                <a:path w="5261" h="3534" extrusionOk="0">
                  <a:moveTo>
                    <a:pt x="0" y="1"/>
                  </a:moveTo>
                  <a:lnTo>
                    <a:pt x="0" y="3534"/>
                  </a:lnTo>
                  <a:lnTo>
                    <a:pt x="5261" y="3534"/>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4"/>
            <p:cNvSpPr/>
            <p:nvPr/>
          </p:nvSpPr>
          <p:spPr>
            <a:xfrm>
              <a:off x="1237126"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4"/>
            <p:cNvSpPr/>
            <p:nvPr/>
          </p:nvSpPr>
          <p:spPr>
            <a:xfrm>
              <a:off x="1293419"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4"/>
            <p:cNvSpPr/>
            <p:nvPr/>
          </p:nvSpPr>
          <p:spPr>
            <a:xfrm>
              <a:off x="1179047"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4"/>
            <p:cNvSpPr/>
            <p:nvPr/>
          </p:nvSpPr>
          <p:spPr>
            <a:xfrm>
              <a:off x="1179047"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4"/>
            <p:cNvSpPr/>
            <p:nvPr/>
          </p:nvSpPr>
          <p:spPr>
            <a:xfrm>
              <a:off x="864112"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4"/>
            <p:cNvSpPr/>
            <p:nvPr/>
          </p:nvSpPr>
          <p:spPr>
            <a:xfrm>
              <a:off x="887002" y="3358012"/>
              <a:ext cx="153097" cy="197333"/>
            </a:xfrm>
            <a:custGeom>
              <a:avLst/>
              <a:gdLst/>
              <a:ahLst/>
              <a:cxnLst/>
              <a:rect l="l" t="t" r="r" b="b"/>
              <a:pathLst>
                <a:path w="3416" h="4751" extrusionOk="0">
                  <a:moveTo>
                    <a:pt x="2473" y="1"/>
                  </a:moveTo>
                  <a:lnTo>
                    <a:pt x="0" y="4751"/>
                  </a:lnTo>
                  <a:lnTo>
                    <a:pt x="981"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4"/>
            <p:cNvSpPr/>
            <p:nvPr/>
          </p:nvSpPr>
          <p:spPr>
            <a:xfrm>
              <a:off x="943295"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4"/>
            <p:cNvSpPr/>
            <p:nvPr/>
          </p:nvSpPr>
          <p:spPr>
            <a:xfrm>
              <a:off x="828930" y="3351243"/>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4"/>
            <p:cNvSpPr/>
            <p:nvPr/>
          </p:nvSpPr>
          <p:spPr>
            <a:xfrm>
              <a:off x="828930" y="3534190"/>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FF9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4"/>
            <p:cNvSpPr/>
            <p:nvPr/>
          </p:nvSpPr>
          <p:spPr>
            <a:xfrm>
              <a:off x="1562598"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4"/>
            <p:cNvSpPr/>
            <p:nvPr/>
          </p:nvSpPr>
          <p:spPr>
            <a:xfrm>
              <a:off x="1585457" y="3591998"/>
              <a:ext cx="153141" cy="197324"/>
            </a:xfrm>
            <a:custGeom>
              <a:avLst/>
              <a:gdLst/>
              <a:ahLst/>
              <a:cxnLst/>
              <a:rect l="l" t="t" r="r" b="b"/>
              <a:pathLst>
                <a:path w="3417" h="4790" extrusionOk="0">
                  <a:moveTo>
                    <a:pt x="2474" y="1"/>
                  </a:moveTo>
                  <a:lnTo>
                    <a:pt x="1" y="4790"/>
                  </a:lnTo>
                  <a:lnTo>
                    <a:pt x="982"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4"/>
            <p:cNvSpPr/>
            <p:nvPr/>
          </p:nvSpPr>
          <p:spPr>
            <a:xfrm>
              <a:off x="1643543"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4"/>
            <p:cNvSpPr/>
            <p:nvPr/>
          </p:nvSpPr>
          <p:spPr>
            <a:xfrm>
              <a:off x="1527416" y="3585237"/>
              <a:ext cx="304400" cy="24650"/>
            </a:xfrm>
            <a:custGeom>
              <a:avLst/>
              <a:gdLst/>
              <a:ahLst/>
              <a:cxnLst/>
              <a:rect l="l" t="t" r="r" b="b"/>
              <a:pathLst>
                <a:path w="6792" h="550" extrusionOk="0">
                  <a:moveTo>
                    <a:pt x="118" y="0"/>
                  </a:moveTo>
                  <a:cubicBezTo>
                    <a:pt x="79" y="0"/>
                    <a:pt x="0" y="39"/>
                    <a:pt x="0" y="79"/>
                  </a:cubicBezTo>
                  <a:lnTo>
                    <a:pt x="0" y="471"/>
                  </a:lnTo>
                  <a:cubicBezTo>
                    <a:pt x="0" y="510"/>
                    <a:pt x="79" y="550"/>
                    <a:pt x="118" y="550"/>
                  </a:cubicBezTo>
                  <a:lnTo>
                    <a:pt x="6674" y="550"/>
                  </a:lnTo>
                  <a:cubicBezTo>
                    <a:pt x="6752" y="550"/>
                    <a:pt x="6792" y="510"/>
                    <a:pt x="6792" y="471"/>
                  </a:cubicBezTo>
                  <a:lnTo>
                    <a:pt x="6792" y="79"/>
                  </a:lnTo>
                  <a:cubicBezTo>
                    <a:pt x="6792" y="39"/>
                    <a:pt x="6752"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4"/>
            <p:cNvSpPr/>
            <p:nvPr/>
          </p:nvSpPr>
          <p:spPr>
            <a:xfrm>
              <a:off x="1527416" y="3766436"/>
              <a:ext cx="304400" cy="24694"/>
            </a:xfrm>
            <a:custGeom>
              <a:avLst/>
              <a:gdLst/>
              <a:ahLst/>
              <a:cxnLst/>
              <a:rect l="l" t="t" r="r" b="b"/>
              <a:pathLst>
                <a:path w="6792" h="551" extrusionOk="0">
                  <a:moveTo>
                    <a:pt x="118" y="1"/>
                  </a:moveTo>
                  <a:cubicBezTo>
                    <a:pt x="79" y="1"/>
                    <a:pt x="0" y="40"/>
                    <a:pt x="0" y="79"/>
                  </a:cubicBezTo>
                  <a:lnTo>
                    <a:pt x="0" y="472"/>
                  </a:lnTo>
                  <a:cubicBezTo>
                    <a:pt x="0" y="511"/>
                    <a:pt x="79" y="550"/>
                    <a:pt x="118" y="550"/>
                  </a:cubicBezTo>
                  <a:lnTo>
                    <a:pt x="6674" y="550"/>
                  </a:lnTo>
                  <a:cubicBezTo>
                    <a:pt x="6752" y="550"/>
                    <a:pt x="6792" y="511"/>
                    <a:pt x="6792" y="472"/>
                  </a:cubicBezTo>
                  <a:lnTo>
                    <a:pt x="6792" y="79"/>
                  </a:lnTo>
                  <a:cubicBezTo>
                    <a:pt x="6792" y="40"/>
                    <a:pt x="6752"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4"/>
            <p:cNvSpPr/>
            <p:nvPr/>
          </p:nvSpPr>
          <p:spPr>
            <a:xfrm>
              <a:off x="1212481" y="3609842"/>
              <a:ext cx="235785" cy="156637"/>
            </a:xfrm>
            <a:custGeom>
              <a:avLst/>
              <a:gdLst/>
              <a:ahLst/>
              <a:cxnLst/>
              <a:rect l="l" t="t" r="r" b="b"/>
              <a:pathLst>
                <a:path w="5261" h="3495" extrusionOk="0">
                  <a:moveTo>
                    <a:pt x="0" y="1"/>
                  </a:moveTo>
                  <a:lnTo>
                    <a:pt x="0" y="3495"/>
                  </a:lnTo>
                  <a:lnTo>
                    <a:pt x="5261" y="3495"/>
                  </a:lnTo>
                  <a:lnTo>
                    <a:pt x="5261"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4"/>
            <p:cNvSpPr/>
            <p:nvPr/>
          </p:nvSpPr>
          <p:spPr>
            <a:xfrm>
              <a:off x="1237126"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4"/>
            <p:cNvSpPr/>
            <p:nvPr/>
          </p:nvSpPr>
          <p:spPr>
            <a:xfrm>
              <a:off x="1293419"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4"/>
            <p:cNvSpPr/>
            <p:nvPr/>
          </p:nvSpPr>
          <p:spPr>
            <a:xfrm>
              <a:off x="1179047"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4"/>
            <p:cNvSpPr/>
            <p:nvPr/>
          </p:nvSpPr>
          <p:spPr>
            <a:xfrm>
              <a:off x="1179047"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4"/>
            <p:cNvSpPr/>
            <p:nvPr/>
          </p:nvSpPr>
          <p:spPr>
            <a:xfrm>
              <a:off x="864112"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4"/>
            <p:cNvSpPr/>
            <p:nvPr/>
          </p:nvSpPr>
          <p:spPr>
            <a:xfrm>
              <a:off x="887002" y="3591998"/>
              <a:ext cx="153097" cy="197324"/>
            </a:xfrm>
            <a:custGeom>
              <a:avLst/>
              <a:gdLst/>
              <a:ahLst/>
              <a:cxnLst/>
              <a:rect l="l" t="t" r="r" b="b"/>
              <a:pathLst>
                <a:path w="3416" h="4790" extrusionOk="0">
                  <a:moveTo>
                    <a:pt x="2473" y="1"/>
                  </a:moveTo>
                  <a:lnTo>
                    <a:pt x="0" y="4790"/>
                  </a:lnTo>
                  <a:lnTo>
                    <a:pt x="981"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4"/>
            <p:cNvSpPr/>
            <p:nvPr/>
          </p:nvSpPr>
          <p:spPr>
            <a:xfrm>
              <a:off x="943295"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4"/>
            <p:cNvSpPr/>
            <p:nvPr/>
          </p:nvSpPr>
          <p:spPr>
            <a:xfrm>
              <a:off x="828930" y="3585237"/>
              <a:ext cx="302653" cy="24650"/>
            </a:xfrm>
            <a:custGeom>
              <a:avLst/>
              <a:gdLst/>
              <a:ahLst/>
              <a:cxnLst/>
              <a:rect l="l" t="t" r="r" b="b"/>
              <a:pathLst>
                <a:path w="6753" h="550" extrusionOk="0">
                  <a:moveTo>
                    <a:pt x="118" y="0"/>
                  </a:moveTo>
                  <a:cubicBezTo>
                    <a:pt x="40" y="0"/>
                    <a:pt x="1" y="39"/>
                    <a:pt x="1" y="79"/>
                  </a:cubicBezTo>
                  <a:lnTo>
                    <a:pt x="1" y="471"/>
                  </a:lnTo>
                  <a:cubicBezTo>
                    <a:pt x="1" y="510"/>
                    <a:pt x="40" y="550"/>
                    <a:pt x="118"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4"/>
            <p:cNvSpPr/>
            <p:nvPr/>
          </p:nvSpPr>
          <p:spPr>
            <a:xfrm>
              <a:off x="828930" y="3766436"/>
              <a:ext cx="302653" cy="24694"/>
            </a:xfrm>
            <a:custGeom>
              <a:avLst/>
              <a:gdLst/>
              <a:ahLst/>
              <a:cxnLst/>
              <a:rect l="l" t="t" r="r" b="b"/>
              <a:pathLst>
                <a:path w="6753" h="551" extrusionOk="0">
                  <a:moveTo>
                    <a:pt x="118" y="1"/>
                  </a:moveTo>
                  <a:cubicBezTo>
                    <a:pt x="40" y="1"/>
                    <a:pt x="1" y="40"/>
                    <a:pt x="1" y="79"/>
                  </a:cubicBezTo>
                  <a:lnTo>
                    <a:pt x="1" y="472"/>
                  </a:lnTo>
                  <a:cubicBezTo>
                    <a:pt x="1" y="511"/>
                    <a:pt x="40" y="550"/>
                    <a:pt x="118"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34"/>
            <p:cNvSpPr/>
            <p:nvPr/>
          </p:nvSpPr>
          <p:spPr>
            <a:xfrm>
              <a:off x="2829330" y="3076779"/>
              <a:ext cx="1122544" cy="767096"/>
            </a:xfrm>
            <a:custGeom>
              <a:avLst/>
              <a:gdLst/>
              <a:ahLst/>
              <a:cxnLst/>
              <a:rect l="l" t="t" r="r" b="b"/>
              <a:pathLst>
                <a:path w="25047" h="17116" extrusionOk="0">
                  <a:moveTo>
                    <a:pt x="1" y="0"/>
                  </a:moveTo>
                  <a:lnTo>
                    <a:pt x="1" y="17116"/>
                  </a:lnTo>
                  <a:lnTo>
                    <a:pt x="25046" y="17116"/>
                  </a:lnTo>
                  <a:lnTo>
                    <a:pt x="25046"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34"/>
            <p:cNvSpPr/>
            <p:nvPr/>
          </p:nvSpPr>
          <p:spPr>
            <a:xfrm>
              <a:off x="2767750" y="3015199"/>
              <a:ext cx="1243955" cy="890255"/>
            </a:xfrm>
            <a:custGeom>
              <a:avLst/>
              <a:gdLst/>
              <a:ahLst/>
              <a:cxnLst/>
              <a:rect l="l" t="t" r="r" b="b"/>
              <a:pathLst>
                <a:path w="27756" h="19864" extrusionOk="0">
                  <a:moveTo>
                    <a:pt x="25046" y="2748"/>
                  </a:moveTo>
                  <a:lnTo>
                    <a:pt x="25046" y="17116"/>
                  </a:lnTo>
                  <a:lnTo>
                    <a:pt x="2749" y="17116"/>
                  </a:lnTo>
                  <a:lnTo>
                    <a:pt x="2749" y="2748"/>
                  </a:lnTo>
                  <a:close/>
                  <a:moveTo>
                    <a:pt x="1" y="0"/>
                  </a:moveTo>
                  <a:lnTo>
                    <a:pt x="1" y="19864"/>
                  </a:lnTo>
                  <a:lnTo>
                    <a:pt x="27755" y="19864"/>
                  </a:lnTo>
                  <a:lnTo>
                    <a:pt x="27755" y="0"/>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34"/>
            <p:cNvSpPr/>
            <p:nvPr/>
          </p:nvSpPr>
          <p:spPr>
            <a:xfrm>
              <a:off x="3622830"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4"/>
            <p:cNvSpPr/>
            <p:nvPr/>
          </p:nvSpPr>
          <p:spPr>
            <a:xfrm>
              <a:off x="3645693" y="3125772"/>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4"/>
            <p:cNvSpPr/>
            <p:nvPr/>
          </p:nvSpPr>
          <p:spPr>
            <a:xfrm>
              <a:off x="3701985" y="3125772"/>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4"/>
            <p:cNvSpPr/>
            <p:nvPr/>
          </p:nvSpPr>
          <p:spPr>
            <a:xfrm>
              <a:off x="3587648" y="3118997"/>
              <a:ext cx="302653" cy="24650"/>
            </a:xfrm>
            <a:custGeom>
              <a:avLst/>
              <a:gdLst/>
              <a:ahLst/>
              <a:cxnLst/>
              <a:rect l="l" t="t" r="r" b="b"/>
              <a:pathLst>
                <a:path w="6753" h="550" extrusionOk="0">
                  <a:moveTo>
                    <a:pt x="79" y="0"/>
                  </a:moveTo>
                  <a:cubicBezTo>
                    <a:pt x="40" y="0"/>
                    <a:pt x="0" y="39"/>
                    <a:pt x="0" y="79"/>
                  </a:cubicBezTo>
                  <a:lnTo>
                    <a:pt x="0" y="471"/>
                  </a:lnTo>
                  <a:cubicBezTo>
                    <a:pt x="0" y="511"/>
                    <a:pt x="40" y="550"/>
                    <a:pt x="79" y="550"/>
                  </a:cubicBezTo>
                  <a:lnTo>
                    <a:pt x="6674" y="550"/>
                  </a:lnTo>
                  <a:cubicBezTo>
                    <a:pt x="6713" y="550"/>
                    <a:pt x="6752" y="511"/>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4"/>
            <p:cNvSpPr/>
            <p:nvPr/>
          </p:nvSpPr>
          <p:spPr>
            <a:xfrm>
              <a:off x="3587648" y="330019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4"/>
            <p:cNvSpPr/>
            <p:nvPr/>
          </p:nvSpPr>
          <p:spPr>
            <a:xfrm>
              <a:off x="3272713" y="314360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4"/>
            <p:cNvSpPr/>
            <p:nvPr/>
          </p:nvSpPr>
          <p:spPr>
            <a:xfrm>
              <a:off x="3295569" y="3125772"/>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4"/>
            <p:cNvSpPr/>
            <p:nvPr/>
          </p:nvSpPr>
          <p:spPr>
            <a:xfrm>
              <a:off x="3353654" y="3125772"/>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34"/>
            <p:cNvSpPr/>
            <p:nvPr/>
          </p:nvSpPr>
          <p:spPr>
            <a:xfrm>
              <a:off x="3239279"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35" y="550"/>
                  </a:lnTo>
                  <a:cubicBezTo>
                    <a:pt x="6713" y="550"/>
                    <a:pt x="6753" y="511"/>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4"/>
            <p:cNvSpPr/>
            <p:nvPr/>
          </p:nvSpPr>
          <p:spPr>
            <a:xfrm>
              <a:off x="3239279"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4"/>
            <p:cNvSpPr/>
            <p:nvPr/>
          </p:nvSpPr>
          <p:spPr>
            <a:xfrm>
              <a:off x="2924344" y="314360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4"/>
            <p:cNvSpPr/>
            <p:nvPr/>
          </p:nvSpPr>
          <p:spPr>
            <a:xfrm>
              <a:off x="2947237" y="3125771"/>
              <a:ext cx="153105"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4"/>
            <p:cNvSpPr/>
            <p:nvPr/>
          </p:nvSpPr>
          <p:spPr>
            <a:xfrm>
              <a:off x="3003532" y="3125771"/>
              <a:ext cx="121417"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4"/>
            <p:cNvSpPr/>
            <p:nvPr/>
          </p:nvSpPr>
          <p:spPr>
            <a:xfrm>
              <a:off x="2889162" y="3118997"/>
              <a:ext cx="302653" cy="24650"/>
            </a:xfrm>
            <a:custGeom>
              <a:avLst/>
              <a:gdLst/>
              <a:ahLst/>
              <a:cxnLst/>
              <a:rect l="l" t="t" r="r" b="b"/>
              <a:pathLst>
                <a:path w="6753" h="550" extrusionOk="0">
                  <a:moveTo>
                    <a:pt x="79" y="0"/>
                  </a:moveTo>
                  <a:cubicBezTo>
                    <a:pt x="40" y="0"/>
                    <a:pt x="1" y="39"/>
                    <a:pt x="1" y="79"/>
                  </a:cubicBezTo>
                  <a:lnTo>
                    <a:pt x="1" y="471"/>
                  </a:lnTo>
                  <a:cubicBezTo>
                    <a:pt x="1" y="511"/>
                    <a:pt x="40" y="550"/>
                    <a:pt x="79" y="550"/>
                  </a:cubicBezTo>
                  <a:lnTo>
                    <a:pt x="6674" y="550"/>
                  </a:lnTo>
                  <a:cubicBezTo>
                    <a:pt x="6713" y="550"/>
                    <a:pt x="6753" y="511"/>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4"/>
            <p:cNvSpPr/>
            <p:nvPr/>
          </p:nvSpPr>
          <p:spPr>
            <a:xfrm>
              <a:off x="2889162" y="330019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4"/>
            <p:cNvSpPr/>
            <p:nvPr/>
          </p:nvSpPr>
          <p:spPr>
            <a:xfrm>
              <a:off x="3622830"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4"/>
            <p:cNvSpPr/>
            <p:nvPr/>
          </p:nvSpPr>
          <p:spPr>
            <a:xfrm>
              <a:off x="3645692" y="3358012"/>
              <a:ext cx="153141" cy="197333"/>
            </a:xfrm>
            <a:custGeom>
              <a:avLst/>
              <a:gdLst/>
              <a:ahLst/>
              <a:cxnLst/>
              <a:rect l="l" t="t" r="r" b="b"/>
              <a:pathLst>
                <a:path w="3417" h="4751" extrusionOk="0">
                  <a:moveTo>
                    <a:pt x="2474" y="1"/>
                  </a:moveTo>
                  <a:lnTo>
                    <a:pt x="1" y="4751"/>
                  </a:lnTo>
                  <a:lnTo>
                    <a:pt x="943" y="4751"/>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4"/>
            <p:cNvSpPr/>
            <p:nvPr/>
          </p:nvSpPr>
          <p:spPr>
            <a:xfrm>
              <a:off x="3701985" y="3358012"/>
              <a:ext cx="121455" cy="197333"/>
            </a:xfrm>
            <a:custGeom>
              <a:avLst/>
              <a:gdLst/>
              <a:ahLst/>
              <a:cxnLst/>
              <a:rect l="l" t="t" r="r" b="b"/>
              <a:pathLst>
                <a:path w="2710" h="4751" extrusionOk="0">
                  <a:moveTo>
                    <a:pt x="2474" y="1"/>
                  </a:moveTo>
                  <a:lnTo>
                    <a:pt x="1" y="4751"/>
                  </a:lnTo>
                  <a:lnTo>
                    <a:pt x="237" y="4751"/>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4"/>
            <p:cNvSpPr/>
            <p:nvPr/>
          </p:nvSpPr>
          <p:spPr>
            <a:xfrm>
              <a:off x="3587648" y="3351243"/>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4"/>
            <p:cNvSpPr/>
            <p:nvPr/>
          </p:nvSpPr>
          <p:spPr>
            <a:xfrm>
              <a:off x="3587648" y="3534190"/>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4"/>
            <p:cNvSpPr/>
            <p:nvPr/>
          </p:nvSpPr>
          <p:spPr>
            <a:xfrm>
              <a:off x="3272713" y="3375848"/>
              <a:ext cx="234037" cy="158385"/>
            </a:xfrm>
            <a:custGeom>
              <a:avLst/>
              <a:gdLst/>
              <a:ahLst/>
              <a:cxnLst/>
              <a:rect l="l" t="t" r="r" b="b"/>
              <a:pathLst>
                <a:path w="5222" h="3534" extrusionOk="0">
                  <a:moveTo>
                    <a:pt x="0" y="1"/>
                  </a:moveTo>
                  <a:lnTo>
                    <a:pt x="0"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4"/>
            <p:cNvSpPr/>
            <p:nvPr/>
          </p:nvSpPr>
          <p:spPr>
            <a:xfrm>
              <a:off x="3295568" y="3358012"/>
              <a:ext cx="154889" cy="197333"/>
            </a:xfrm>
            <a:custGeom>
              <a:avLst/>
              <a:gdLst/>
              <a:ahLst/>
              <a:cxnLst/>
              <a:rect l="l" t="t" r="r" b="b"/>
              <a:pathLst>
                <a:path w="3456" h="4751" extrusionOk="0">
                  <a:moveTo>
                    <a:pt x="2474" y="1"/>
                  </a:moveTo>
                  <a:lnTo>
                    <a:pt x="1" y="4751"/>
                  </a:lnTo>
                  <a:lnTo>
                    <a:pt x="982" y="4751"/>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4"/>
            <p:cNvSpPr/>
            <p:nvPr/>
          </p:nvSpPr>
          <p:spPr>
            <a:xfrm>
              <a:off x="3353654" y="3358012"/>
              <a:ext cx="119663" cy="197333"/>
            </a:xfrm>
            <a:custGeom>
              <a:avLst/>
              <a:gdLst/>
              <a:ahLst/>
              <a:cxnLst/>
              <a:rect l="l" t="t" r="r" b="b"/>
              <a:pathLst>
                <a:path w="2670" h="4751" extrusionOk="0">
                  <a:moveTo>
                    <a:pt x="2434" y="1"/>
                  </a:moveTo>
                  <a:lnTo>
                    <a:pt x="0" y="4751"/>
                  </a:lnTo>
                  <a:lnTo>
                    <a:pt x="236" y="4751"/>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4"/>
            <p:cNvSpPr/>
            <p:nvPr/>
          </p:nvSpPr>
          <p:spPr>
            <a:xfrm>
              <a:off x="3239279"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4"/>
            <p:cNvSpPr/>
            <p:nvPr/>
          </p:nvSpPr>
          <p:spPr>
            <a:xfrm>
              <a:off x="3239279"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4"/>
            <p:cNvSpPr/>
            <p:nvPr/>
          </p:nvSpPr>
          <p:spPr>
            <a:xfrm>
              <a:off x="2924344" y="3375848"/>
              <a:ext cx="234037" cy="158385"/>
            </a:xfrm>
            <a:custGeom>
              <a:avLst/>
              <a:gdLst/>
              <a:ahLst/>
              <a:cxnLst/>
              <a:rect l="l" t="t" r="r" b="b"/>
              <a:pathLst>
                <a:path w="5222" h="3534" extrusionOk="0">
                  <a:moveTo>
                    <a:pt x="1" y="1"/>
                  </a:moveTo>
                  <a:lnTo>
                    <a:pt x="1" y="3534"/>
                  </a:lnTo>
                  <a:lnTo>
                    <a:pt x="5222" y="3534"/>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4"/>
            <p:cNvSpPr/>
            <p:nvPr/>
          </p:nvSpPr>
          <p:spPr>
            <a:xfrm>
              <a:off x="2947237" y="3358012"/>
              <a:ext cx="153097" cy="197333"/>
            </a:xfrm>
            <a:custGeom>
              <a:avLst/>
              <a:gdLst/>
              <a:ahLst/>
              <a:cxnLst/>
              <a:rect l="l" t="t" r="r" b="b"/>
              <a:pathLst>
                <a:path w="3416" h="4751" extrusionOk="0">
                  <a:moveTo>
                    <a:pt x="2434" y="1"/>
                  </a:moveTo>
                  <a:lnTo>
                    <a:pt x="0" y="4751"/>
                  </a:lnTo>
                  <a:lnTo>
                    <a:pt x="942" y="4751"/>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4"/>
            <p:cNvSpPr/>
            <p:nvPr/>
          </p:nvSpPr>
          <p:spPr>
            <a:xfrm>
              <a:off x="3003530" y="3358012"/>
              <a:ext cx="121411" cy="197333"/>
            </a:xfrm>
            <a:custGeom>
              <a:avLst/>
              <a:gdLst/>
              <a:ahLst/>
              <a:cxnLst/>
              <a:rect l="l" t="t" r="r" b="b"/>
              <a:pathLst>
                <a:path w="2709" h="4751" extrusionOk="0">
                  <a:moveTo>
                    <a:pt x="2473" y="1"/>
                  </a:moveTo>
                  <a:lnTo>
                    <a:pt x="0" y="4751"/>
                  </a:lnTo>
                  <a:lnTo>
                    <a:pt x="236" y="4751"/>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4"/>
            <p:cNvSpPr/>
            <p:nvPr/>
          </p:nvSpPr>
          <p:spPr>
            <a:xfrm>
              <a:off x="2889162" y="3351243"/>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4"/>
            <p:cNvSpPr/>
            <p:nvPr/>
          </p:nvSpPr>
          <p:spPr>
            <a:xfrm>
              <a:off x="2889162" y="3534190"/>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4"/>
            <p:cNvSpPr/>
            <p:nvPr/>
          </p:nvSpPr>
          <p:spPr>
            <a:xfrm>
              <a:off x="3622830"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4"/>
            <p:cNvSpPr/>
            <p:nvPr/>
          </p:nvSpPr>
          <p:spPr>
            <a:xfrm>
              <a:off x="3645692" y="3591998"/>
              <a:ext cx="153141" cy="197324"/>
            </a:xfrm>
            <a:custGeom>
              <a:avLst/>
              <a:gdLst/>
              <a:ahLst/>
              <a:cxnLst/>
              <a:rect l="l" t="t" r="r" b="b"/>
              <a:pathLst>
                <a:path w="3417" h="4790" extrusionOk="0">
                  <a:moveTo>
                    <a:pt x="2474" y="1"/>
                  </a:moveTo>
                  <a:lnTo>
                    <a:pt x="1" y="4790"/>
                  </a:lnTo>
                  <a:lnTo>
                    <a:pt x="943" y="4790"/>
                  </a:lnTo>
                  <a:lnTo>
                    <a:pt x="3416"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4"/>
            <p:cNvSpPr/>
            <p:nvPr/>
          </p:nvSpPr>
          <p:spPr>
            <a:xfrm>
              <a:off x="3701985" y="3591998"/>
              <a:ext cx="121455" cy="197324"/>
            </a:xfrm>
            <a:custGeom>
              <a:avLst/>
              <a:gdLst/>
              <a:ahLst/>
              <a:cxnLst/>
              <a:rect l="l" t="t" r="r" b="b"/>
              <a:pathLst>
                <a:path w="2710" h="4790" extrusionOk="0">
                  <a:moveTo>
                    <a:pt x="2474" y="1"/>
                  </a:moveTo>
                  <a:lnTo>
                    <a:pt x="1" y="4790"/>
                  </a:lnTo>
                  <a:lnTo>
                    <a:pt x="237" y="4790"/>
                  </a:lnTo>
                  <a:lnTo>
                    <a:pt x="271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4"/>
            <p:cNvSpPr/>
            <p:nvPr/>
          </p:nvSpPr>
          <p:spPr>
            <a:xfrm>
              <a:off x="3587648" y="3585237"/>
              <a:ext cx="302653" cy="24650"/>
            </a:xfrm>
            <a:custGeom>
              <a:avLst/>
              <a:gdLst/>
              <a:ahLst/>
              <a:cxnLst/>
              <a:rect l="l" t="t" r="r" b="b"/>
              <a:pathLst>
                <a:path w="6753" h="550" extrusionOk="0">
                  <a:moveTo>
                    <a:pt x="79" y="0"/>
                  </a:moveTo>
                  <a:cubicBezTo>
                    <a:pt x="40" y="0"/>
                    <a:pt x="0" y="39"/>
                    <a:pt x="0" y="79"/>
                  </a:cubicBezTo>
                  <a:lnTo>
                    <a:pt x="0" y="471"/>
                  </a:lnTo>
                  <a:cubicBezTo>
                    <a:pt x="0" y="510"/>
                    <a:pt x="40" y="550"/>
                    <a:pt x="79" y="550"/>
                  </a:cubicBezTo>
                  <a:lnTo>
                    <a:pt x="6674" y="550"/>
                  </a:lnTo>
                  <a:cubicBezTo>
                    <a:pt x="6713" y="550"/>
                    <a:pt x="6752" y="510"/>
                    <a:pt x="6752" y="471"/>
                  </a:cubicBezTo>
                  <a:lnTo>
                    <a:pt x="6752" y="79"/>
                  </a:lnTo>
                  <a:cubicBezTo>
                    <a:pt x="6752"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4"/>
            <p:cNvSpPr/>
            <p:nvPr/>
          </p:nvSpPr>
          <p:spPr>
            <a:xfrm>
              <a:off x="3587648" y="3766436"/>
              <a:ext cx="302653" cy="24694"/>
            </a:xfrm>
            <a:custGeom>
              <a:avLst/>
              <a:gdLst/>
              <a:ahLst/>
              <a:cxnLst/>
              <a:rect l="l" t="t" r="r" b="b"/>
              <a:pathLst>
                <a:path w="6753" h="551" extrusionOk="0">
                  <a:moveTo>
                    <a:pt x="79" y="1"/>
                  </a:moveTo>
                  <a:cubicBezTo>
                    <a:pt x="40" y="1"/>
                    <a:pt x="0" y="40"/>
                    <a:pt x="0" y="79"/>
                  </a:cubicBezTo>
                  <a:lnTo>
                    <a:pt x="0" y="472"/>
                  </a:lnTo>
                  <a:cubicBezTo>
                    <a:pt x="0" y="511"/>
                    <a:pt x="40" y="550"/>
                    <a:pt x="79" y="550"/>
                  </a:cubicBezTo>
                  <a:lnTo>
                    <a:pt x="6674" y="550"/>
                  </a:lnTo>
                  <a:cubicBezTo>
                    <a:pt x="6713" y="550"/>
                    <a:pt x="6752" y="511"/>
                    <a:pt x="6752" y="472"/>
                  </a:cubicBezTo>
                  <a:lnTo>
                    <a:pt x="6752" y="79"/>
                  </a:lnTo>
                  <a:cubicBezTo>
                    <a:pt x="6752"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4"/>
            <p:cNvSpPr/>
            <p:nvPr/>
          </p:nvSpPr>
          <p:spPr>
            <a:xfrm>
              <a:off x="3272713" y="3609842"/>
              <a:ext cx="234037" cy="156637"/>
            </a:xfrm>
            <a:custGeom>
              <a:avLst/>
              <a:gdLst/>
              <a:ahLst/>
              <a:cxnLst/>
              <a:rect l="l" t="t" r="r" b="b"/>
              <a:pathLst>
                <a:path w="5222" h="3495" extrusionOk="0">
                  <a:moveTo>
                    <a:pt x="0" y="1"/>
                  </a:moveTo>
                  <a:lnTo>
                    <a:pt x="0"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4"/>
            <p:cNvSpPr/>
            <p:nvPr/>
          </p:nvSpPr>
          <p:spPr>
            <a:xfrm>
              <a:off x="3295568" y="3591998"/>
              <a:ext cx="154889" cy="197324"/>
            </a:xfrm>
            <a:custGeom>
              <a:avLst/>
              <a:gdLst/>
              <a:ahLst/>
              <a:cxnLst/>
              <a:rect l="l" t="t" r="r" b="b"/>
              <a:pathLst>
                <a:path w="3456" h="4790" extrusionOk="0">
                  <a:moveTo>
                    <a:pt x="2474" y="1"/>
                  </a:moveTo>
                  <a:lnTo>
                    <a:pt x="1" y="4790"/>
                  </a:lnTo>
                  <a:lnTo>
                    <a:pt x="982" y="4790"/>
                  </a:lnTo>
                  <a:lnTo>
                    <a:pt x="345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4"/>
            <p:cNvSpPr/>
            <p:nvPr/>
          </p:nvSpPr>
          <p:spPr>
            <a:xfrm>
              <a:off x="3353654" y="3591998"/>
              <a:ext cx="119663" cy="197324"/>
            </a:xfrm>
            <a:custGeom>
              <a:avLst/>
              <a:gdLst/>
              <a:ahLst/>
              <a:cxnLst/>
              <a:rect l="l" t="t" r="r" b="b"/>
              <a:pathLst>
                <a:path w="2670" h="4790" extrusionOk="0">
                  <a:moveTo>
                    <a:pt x="2434" y="1"/>
                  </a:moveTo>
                  <a:lnTo>
                    <a:pt x="0" y="4790"/>
                  </a:lnTo>
                  <a:lnTo>
                    <a:pt x="236" y="4790"/>
                  </a:lnTo>
                  <a:lnTo>
                    <a:pt x="2670"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34"/>
            <p:cNvSpPr/>
            <p:nvPr/>
          </p:nvSpPr>
          <p:spPr>
            <a:xfrm>
              <a:off x="3239279"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35" y="550"/>
                  </a:lnTo>
                  <a:cubicBezTo>
                    <a:pt x="6713" y="550"/>
                    <a:pt x="6753" y="510"/>
                    <a:pt x="6753" y="471"/>
                  </a:cubicBezTo>
                  <a:lnTo>
                    <a:pt x="6753" y="79"/>
                  </a:lnTo>
                  <a:cubicBezTo>
                    <a:pt x="6753" y="39"/>
                    <a:pt x="6713" y="0"/>
                    <a:pt x="6635"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34"/>
            <p:cNvSpPr/>
            <p:nvPr/>
          </p:nvSpPr>
          <p:spPr>
            <a:xfrm>
              <a:off x="3239279"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35" y="550"/>
                  </a:lnTo>
                  <a:cubicBezTo>
                    <a:pt x="6713" y="550"/>
                    <a:pt x="6753" y="511"/>
                    <a:pt x="6753" y="472"/>
                  </a:cubicBezTo>
                  <a:lnTo>
                    <a:pt x="6753" y="79"/>
                  </a:lnTo>
                  <a:cubicBezTo>
                    <a:pt x="6753" y="40"/>
                    <a:pt x="6713" y="1"/>
                    <a:pt x="6635"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34"/>
            <p:cNvSpPr/>
            <p:nvPr/>
          </p:nvSpPr>
          <p:spPr>
            <a:xfrm>
              <a:off x="2924344" y="3609842"/>
              <a:ext cx="234037" cy="156637"/>
            </a:xfrm>
            <a:custGeom>
              <a:avLst/>
              <a:gdLst/>
              <a:ahLst/>
              <a:cxnLst/>
              <a:rect l="l" t="t" r="r" b="b"/>
              <a:pathLst>
                <a:path w="5222" h="3495" extrusionOk="0">
                  <a:moveTo>
                    <a:pt x="1" y="1"/>
                  </a:moveTo>
                  <a:lnTo>
                    <a:pt x="1" y="3495"/>
                  </a:lnTo>
                  <a:lnTo>
                    <a:pt x="5222" y="3495"/>
                  </a:lnTo>
                  <a:lnTo>
                    <a:pt x="5222" y="1"/>
                  </a:lnTo>
                  <a:close/>
                </a:path>
              </a:pathLst>
            </a:custGeom>
            <a:solidFill>
              <a:srgbClr val="C8FF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34"/>
            <p:cNvSpPr/>
            <p:nvPr/>
          </p:nvSpPr>
          <p:spPr>
            <a:xfrm>
              <a:off x="2947237" y="3591998"/>
              <a:ext cx="153097" cy="197324"/>
            </a:xfrm>
            <a:custGeom>
              <a:avLst/>
              <a:gdLst/>
              <a:ahLst/>
              <a:cxnLst/>
              <a:rect l="l" t="t" r="r" b="b"/>
              <a:pathLst>
                <a:path w="3416" h="4790" extrusionOk="0">
                  <a:moveTo>
                    <a:pt x="2434" y="1"/>
                  </a:moveTo>
                  <a:lnTo>
                    <a:pt x="0" y="4790"/>
                  </a:lnTo>
                  <a:lnTo>
                    <a:pt x="942" y="4790"/>
                  </a:lnTo>
                  <a:lnTo>
                    <a:pt x="3415"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34"/>
            <p:cNvSpPr/>
            <p:nvPr/>
          </p:nvSpPr>
          <p:spPr>
            <a:xfrm>
              <a:off x="3003530" y="3591998"/>
              <a:ext cx="121411" cy="197324"/>
            </a:xfrm>
            <a:custGeom>
              <a:avLst/>
              <a:gdLst/>
              <a:ahLst/>
              <a:cxnLst/>
              <a:rect l="l" t="t" r="r" b="b"/>
              <a:pathLst>
                <a:path w="2709" h="4790" extrusionOk="0">
                  <a:moveTo>
                    <a:pt x="2473" y="1"/>
                  </a:moveTo>
                  <a:lnTo>
                    <a:pt x="0" y="4790"/>
                  </a:lnTo>
                  <a:lnTo>
                    <a:pt x="236" y="4790"/>
                  </a:lnTo>
                  <a:lnTo>
                    <a:pt x="2709" y="1"/>
                  </a:lnTo>
                  <a:close/>
                </a:path>
              </a:pathLst>
            </a:custGeom>
            <a:solidFill>
              <a:srgbClr val="EDFB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34"/>
            <p:cNvSpPr/>
            <p:nvPr/>
          </p:nvSpPr>
          <p:spPr>
            <a:xfrm>
              <a:off x="2889162" y="3585237"/>
              <a:ext cx="302653" cy="24650"/>
            </a:xfrm>
            <a:custGeom>
              <a:avLst/>
              <a:gdLst/>
              <a:ahLst/>
              <a:cxnLst/>
              <a:rect l="l" t="t" r="r" b="b"/>
              <a:pathLst>
                <a:path w="6753" h="550" extrusionOk="0">
                  <a:moveTo>
                    <a:pt x="79" y="0"/>
                  </a:moveTo>
                  <a:cubicBezTo>
                    <a:pt x="40" y="0"/>
                    <a:pt x="1" y="39"/>
                    <a:pt x="1" y="79"/>
                  </a:cubicBezTo>
                  <a:lnTo>
                    <a:pt x="1" y="471"/>
                  </a:lnTo>
                  <a:cubicBezTo>
                    <a:pt x="1" y="510"/>
                    <a:pt x="40" y="550"/>
                    <a:pt x="79" y="550"/>
                  </a:cubicBezTo>
                  <a:lnTo>
                    <a:pt x="6674" y="550"/>
                  </a:lnTo>
                  <a:cubicBezTo>
                    <a:pt x="6713" y="550"/>
                    <a:pt x="6753" y="510"/>
                    <a:pt x="6753" y="471"/>
                  </a:cubicBezTo>
                  <a:lnTo>
                    <a:pt x="6753" y="79"/>
                  </a:lnTo>
                  <a:cubicBezTo>
                    <a:pt x="6753" y="39"/>
                    <a:pt x="6713" y="0"/>
                    <a:pt x="6674" y="0"/>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34"/>
            <p:cNvSpPr/>
            <p:nvPr/>
          </p:nvSpPr>
          <p:spPr>
            <a:xfrm>
              <a:off x="2889162" y="3766436"/>
              <a:ext cx="302653" cy="24694"/>
            </a:xfrm>
            <a:custGeom>
              <a:avLst/>
              <a:gdLst/>
              <a:ahLst/>
              <a:cxnLst/>
              <a:rect l="l" t="t" r="r" b="b"/>
              <a:pathLst>
                <a:path w="6753" h="551" extrusionOk="0">
                  <a:moveTo>
                    <a:pt x="79" y="1"/>
                  </a:moveTo>
                  <a:cubicBezTo>
                    <a:pt x="40" y="1"/>
                    <a:pt x="1" y="40"/>
                    <a:pt x="1" y="79"/>
                  </a:cubicBezTo>
                  <a:lnTo>
                    <a:pt x="1" y="472"/>
                  </a:lnTo>
                  <a:cubicBezTo>
                    <a:pt x="1" y="511"/>
                    <a:pt x="40" y="550"/>
                    <a:pt x="79" y="550"/>
                  </a:cubicBezTo>
                  <a:lnTo>
                    <a:pt x="6674" y="550"/>
                  </a:lnTo>
                  <a:cubicBezTo>
                    <a:pt x="6713" y="550"/>
                    <a:pt x="6753" y="511"/>
                    <a:pt x="6753" y="472"/>
                  </a:cubicBezTo>
                  <a:lnTo>
                    <a:pt x="6753" y="79"/>
                  </a:lnTo>
                  <a:cubicBezTo>
                    <a:pt x="6753" y="40"/>
                    <a:pt x="6713" y="1"/>
                    <a:pt x="6674" y="1"/>
                  </a:cubicBezTo>
                  <a:close/>
                </a:path>
              </a:pathLst>
            </a:custGeom>
            <a:solidFill>
              <a:srgbClr val="E69E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34"/>
            <p:cNvSpPr/>
            <p:nvPr/>
          </p:nvSpPr>
          <p:spPr>
            <a:xfrm>
              <a:off x="2016514" y="2204086"/>
              <a:ext cx="686201" cy="1636287"/>
            </a:xfrm>
            <a:custGeom>
              <a:avLst/>
              <a:gdLst/>
              <a:ahLst/>
              <a:cxnLst/>
              <a:rect l="l" t="t" r="r" b="b"/>
              <a:pathLst>
                <a:path w="15311" h="36510" extrusionOk="0">
                  <a:moveTo>
                    <a:pt x="7656" y="1"/>
                  </a:moveTo>
                  <a:lnTo>
                    <a:pt x="1" y="13230"/>
                  </a:lnTo>
                  <a:lnTo>
                    <a:pt x="1" y="36509"/>
                  </a:lnTo>
                  <a:lnTo>
                    <a:pt x="15310" y="36509"/>
                  </a:lnTo>
                  <a:lnTo>
                    <a:pt x="15310" y="13230"/>
                  </a:lnTo>
                  <a:lnTo>
                    <a:pt x="7656" y="1"/>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34"/>
            <p:cNvSpPr/>
            <p:nvPr/>
          </p:nvSpPr>
          <p:spPr>
            <a:xfrm>
              <a:off x="1953186" y="2073935"/>
              <a:ext cx="814603" cy="1829764"/>
            </a:xfrm>
            <a:custGeom>
              <a:avLst/>
              <a:gdLst/>
              <a:ahLst/>
              <a:cxnLst/>
              <a:rect l="l" t="t" r="r" b="b"/>
              <a:pathLst>
                <a:path w="18176" h="40827" extrusionOk="0">
                  <a:moveTo>
                    <a:pt x="9069" y="5771"/>
                  </a:moveTo>
                  <a:lnTo>
                    <a:pt x="11149" y="9304"/>
                  </a:lnTo>
                  <a:lnTo>
                    <a:pt x="15310" y="16527"/>
                  </a:lnTo>
                  <a:lnTo>
                    <a:pt x="15310" y="37961"/>
                  </a:lnTo>
                  <a:lnTo>
                    <a:pt x="2866" y="37961"/>
                  </a:lnTo>
                  <a:lnTo>
                    <a:pt x="2866" y="16527"/>
                  </a:lnTo>
                  <a:lnTo>
                    <a:pt x="7027" y="9304"/>
                  </a:lnTo>
                  <a:lnTo>
                    <a:pt x="9069" y="5771"/>
                  </a:lnTo>
                  <a:close/>
                  <a:moveTo>
                    <a:pt x="9069" y="0"/>
                  </a:moveTo>
                  <a:lnTo>
                    <a:pt x="4554" y="7851"/>
                  </a:lnTo>
                  <a:lnTo>
                    <a:pt x="0" y="15703"/>
                  </a:lnTo>
                  <a:lnTo>
                    <a:pt x="0" y="40827"/>
                  </a:lnTo>
                  <a:lnTo>
                    <a:pt x="18176" y="40827"/>
                  </a:lnTo>
                  <a:lnTo>
                    <a:pt x="18176" y="15742"/>
                  </a:lnTo>
                  <a:lnTo>
                    <a:pt x="13622" y="7891"/>
                  </a:lnTo>
                  <a:lnTo>
                    <a:pt x="9069" y="39"/>
                  </a:lnTo>
                  <a:lnTo>
                    <a:pt x="9069" y="0"/>
                  </a:lnTo>
                  <a:close/>
                </a:path>
              </a:pathLst>
            </a:custGeom>
            <a:solidFill>
              <a:srgbClr val="E15561"/>
            </a:solidFill>
            <a:ln w="9525" cap="flat" cmpd="sng">
              <a:solidFill>
                <a:srgbClr val="E1556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34"/>
            <p:cNvSpPr/>
            <p:nvPr/>
          </p:nvSpPr>
          <p:spPr>
            <a:xfrm>
              <a:off x="1898643" y="2073935"/>
              <a:ext cx="923689" cy="800530"/>
            </a:xfrm>
            <a:custGeom>
              <a:avLst/>
              <a:gdLst/>
              <a:ahLst/>
              <a:cxnLst/>
              <a:rect l="l" t="t" r="r" b="b"/>
              <a:pathLst>
                <a:path w="20610" h="17862" fill="none" extrusionOk="0">
                  <a:moveTo>
                    <a:pt x="20610" y="17862"/>
                  </a:moveTo>
                  <a:lnTo>
                    <a:pt x="10286" y="0"/>
                  </a:lnTo>
                  <a:lnTo>
                    <a:pt x="0" y="17862"/>
                  </a:lnTo>
                </a:path>
              </a:pathLst>
            </a:custGeom>
            <a:noFill/>
            <a:ln w="25525"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34"/>
            <p:cNvSpPr/>
            <p:nvPr/>
          </p:nvSpPr>
          <p:spPr>
            <a:xfrm>
              <a:off x="1852884" y="3015199"/>
              <a:ext cx="100346" cy="888507"/>
            </a:xfrm>
            <a:custGeom>
              <a:avLst/>
              <a:gdLst/>
              <a:ahLst/>
              <a:cxnLst/>
              <a:rect l="l" t="t" r="r" b="b"/>
              <a:pathLst>
                <a:path w="2239" h="19825" extrusionOk="0">
                  <a:moveTo>
                    <a:pt x="1" y="19825"/>
                  </a:moveTo>
                  <a:lnTo>
                    <a:pt x="1" y="0"/>
                  </a:lnTo>
                  <a:lnTo>
                    <a:pt x="2238" y="0"/>
                  </a:lnTo>
                  <a:lnTo>
                    <a:pt x="2238"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34"/>
            <p:cNvSpPr/>
            <p:nvPr/>
          </p:nvSpPr>
          <p:spPr>
            <a:xfrm>
              <a:off x="2767750" y="3015199"/>
              <a:ext cx="98599" cy="888507"/>
            </a:xfrm>
            <a:custGeom>
              <a:avLst/>
              <a:gdLst/>
              <a:ahLst/>
              <a:cxnLst/>
              <a:rect l="l" t="t" r="r" b="b"/>
              <a:pathLst>
                <a:path w="2200" h="19825" extrusionOk="0">
                  <a:moveTo>
                    <a:pt x="2199" y="19825"/>
                  </a:moveTo>
                  <a:lnTo>
                    <a:pt x="2199" y="0"/>
                  </a:lnTo>
                  <a:lnTo>
                    <a:pt x="1" y="0"/>
                  </a:lnTo>
                  <a:lnTo>
                    <a:pt x="1" y="19825"/>
                  </a:ln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34"/>
            <p:cNvSpPr/>
            <p:nvPr/>
          </p:nvSpPr>
          <p:spPr>
            <a:xfrm>
              <a:off x="2248760" y="2522562"/>
              <a:ext cx="221712" cy="221712"/>
            </a:xfrm>
            <a:custGeom>
              <a:avLst/>
              <a:gdLst/>
              <a:ahLst/>
              <a:cxnLst/>
              <a:rect l="l" t="t" r="r" b="b"/>
              <a:pathLst>
                <a:path w="4947" h="4947" extrusionOk="0">
                  <a:moveTo>
                    <a:pt x="2474" y="0"/>
                  </a:moveTo>
                  <a:cubicBezTo>
                    <a:pt x="1139" y="0"/>
                    <a:pt x="0" y="1100"/>
                    <a:pt x="0" y="2474"/>
                  </a:cubicBezTo>
                  <a:cubicBezTo>
                    <a:pt x="0" y="3847"/>
                    <a:pt x="1139" y="4947"/>
                    <a:pt x="2474" y="4947"/>
                  </a:cubicBezTo>
                  <a:cubicBezTo>
                    <a:pt x="3847" y="4947"/>
                    <a:pt x="4947" y="3847"/>
                    <a:pt x="4947" y="2474"/>
                  </a:cubicBezTo>
                  <a:cubicBezTo>
                    <a:pt x="4947" y="1100"/>
                    <a:pt x="3847" y="0"/>
                    <a:pt x="24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34"/>
            <p:cNvSpPr/>
            <p:nvPr/>
          </p:nvSpPr>
          <p:spPr>
            <a:xfrm>
              <a:off x="2201253" y="2513777"/>
              <a:ext cx="295616" cy="239729"/>
            </a:xfrm>
            <a:custGeom>
              <a:avLst/>
              <a:gdLst/>
              <a:ahLst/>
              <a:cxnLst/>
              <a:rect l="l" t="t" r="r" b="b"/>
              <a:pathLst>
                <a:path w="6596" h="5349" extrusionOk="0">
                  <a:moveTo>
                    <a:pt x="3534" y="393"/>
                  </a:moveTo>
                  <a:cubicBezTo>
                    <a:pt x="5575" y="393"/>
                    <a:pt x="6595" y="2827"/>
                    <a:pt x="5143" y="4279"/>
                  </a:cubicBezTo>
                  <a:cubicBezTo>
                    <a:pt x="4685" y="4737"/>
                    <a:pt x="4119" y="4944"/>
                    <a:pt x="3563" y="4944"/>
                  </a:cubicBezTo>
                  <a:cubicBezTo>
                    <a:pt x="2407" y="4944"/>
                    <a:pt x="1296" y="4049"/>
                    <a:pt x="1296" y="2670"/>
                  </a:cubicBezTo>
                  <a:cubicBezTo>
                    <a:pt x="1296" y="1413"/>
                    <a:pt x="2277" y="393"/>
                    <a:pt x="3534" y="393"/>
                  </a:cubicBezTo>
                  <a:close/>
                  <a:moveTo>
                    <a:pt x="3534" y="0"/>
                  </a:moveTo>
                  <a:cubicBezTo>
                    <a:pt x="1178" y="0"/>
                    <a:pt x="0" y="2866"/>
                    <a:pt x="1649" y="4554"/>
                  </a:cubicBezTo>
                  <a:cubicBezTo>
                    <a:pt x="2198" y="5102"/>
                    <a:pt x="2870" y="5348"/>
                    <a:pt x="3529" y="5348"/>
                  </a:cubicBezTo>
                  <a:cubicBezTo>
                    <a:pt x="4897" y="5348"/>
                    <a:pt x="6203" y="4286"/>
                    <a:pt x="6203" y="2670"/>
                  </a:cubicBezTo>
                  <a:cubicBezTo>
                    <a:pt x="6203" y="1217"/>
                    <a:pt x="5025" y="0"/>
                    <a:pt x="353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34"/>
            <p:cNvSpPr/>
            <p:nvPr/>
          </p:nvSpPr>
          <p:spPr>
            <a:xfrm>
              <a:off x="2359594" y="2545419"/>
              <a:ext cx="45" cy="17658"/>
            </a:xfrm>
            <a:custGeom>
              <a:avLst/>
              <a:gdLst/>
              <a:ahLst/>
              <a:cxnLst/>
              <a:rect l="l" t="t" r="r" b="b"/>
              <a:pathLst>
                <a:path w="1" h="394" fill="none" extrusionOk="0">
                  <a:moveTo>
                    <a:pt x="1" y="1"/>
                  </a:moveTo>
                  <a:lnTo>
                    <a:pt x="1" y="393"/>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34"/>
            <p:cNvSpPr/>
            <p:nvPr/>
          </p:nvSpPr>
          <p:spPr>
            <a:xfrm>
              <a:off x="2359594" y="2703760"/>
              <a:ext cx="45" cy="17658"/>
            </a:xfrm>
            <a:custGeom>
              <a:avLst/>
              <a:gdLst/>
              <a:ahLst/>
              <a:cxnLst/>
              <a:rect l="l" t="t" r="r" b="b"/>
              <a:pathLst>
                <a:path w="1" h="394" fill="none" extrusionOk="0">
                  <a:moveTo>
                    <a:pt x="1" y="393"/>
                  </a:moveTo>
                  <a:lnTo>
                    <a:pt x="1"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34"/>
            <p:cNvSpPr/>
            <p:nvPr/>
          </p:nvSpPr>
          <p:spPr>
            <a:xfrm>
              <a:off x="2271617" y="2633396"/>
              <a:ext cx="17658" cy="45"/>
            </a:xfrm>
            <a:custGeom>
              <a:avLst/>
              <a:gdLst/>
              <a:ahLst/>
              <a:cxnLst/>
              <a:rect l="l" t="t" r="r" b="b"/>
              <a:pathLst>
                <a:path w="394" h="1" fill="none" extrusionOk="0">
                  <a:moveTo>
                    <a:pt x="1" y="1"/>
                  </a:moveTo>
                  <a:lnTo>
                    <a:pt x="393"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34"/>
            <p:cNvSpPr/>
            <p:nvPr/>
          </p:nvSpPr>
          <p:spPr>
            <a:xfrm>
              <a:off x="2431751" y="2633396"/>
              <a:ext cx="17613" cy="45"/>
            </a:xfrm>
            <a:custGeom>
              <a:avLst/>
              <a:gdLst/>
              <a:ahLst/>
              <a:cxnLst/>
              <a:rect l="l" t="t" r="r" b="b"/>
              <a:pathLst>
                <a:path w="393" h="1" fill="none" extrusionOk="0">
                  <a:moveTo>
                    <a:pt x="393" y="1"/>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34"/>
            <p:cNvSpPr/>
            <p:nvPr/>
          </p:nvSpPr>
          <p:spPr>
            <a:xfrm>
              <a:off x="2347269" y="2619323"/>
              <a:ext cx="26442" cy="28190"/>
            </a:xfrm>
            <a:custGeom>
              <a:avLst/>
              <a:gdLst/>
              <a:ahLst/>
              <a:cxnLst/>
              <a:rect l="l" t="t" r="r" b="b"/>
              <a:pathLst>
                <a:path w="590" h="629" extrusionOk="0">
                  <a:moveTo>
                    <a:pt x="276" y="0"/>
                  </a:moveTo>
                  <a:cubicBezTo>
                    <a:pt x="118" y="0"/>
                    <a:pt x="1" y="157"/>
                    <a:pt x="1" y="315"/>
                  </a:cubicBezTo>
                  <a:cubicBezTo>
                    <a:pt x="1" y="472"/>
                    <a:pt x="118" y="629"/>
                    <a:pt x="276" y="629"/>
                  </a:cubicBezTo>
                  <a:cubicBezTo>
                    <a:pt x="472" y="629"/>
                    <a:pt x="590" y="472"/>
                    <a:pt x="590" y="315"/>
                  </a:cubicBezTo>
                  <a:cubicBezTo>
                    <a:pt x="590" y="157"/>
                    <a:pt x="472" y="0"/>
                    <a:pt x="27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34"/>
            <p:cNvSpPr/>
            <p:nvPr/>
          </p:nvSpPr>
          <p:spPr>
            <a:xfrm>
              <a:off x="2317376" y="2566528"/>
              <a:ext cx="38722" cy="63372"/>
            </a:xfrm>
            <a:custGeom>
              <a:avLst/>
              <a:gdLst/>
              <a:ahLst/>
              <a:cxnLst/>
              <a:rect l="l" t="t" r="r" b="b"/>
              <a:pathLst>
                <a:path w="864" h="1414" fill="none" extrusionOk="0">
                  <a:moveTo>
                    <a:pt x="864" y="1414"/>
                  </a:moveTo>
                  <a:lnTo>
                    <a:pt x="0" y="1"/>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4"/>
            <p:cNvSpPr/>
            <p:nvPr/>
          </p:nvSpPr>
          <p:spPr>
            <a:xfrm>
              <a:off x="2336737" y="2635144"/>
              <a:ext cx="19361" cy="35227"/>
            </a:xfrm>
            <a:custGeom>
              <a:avLst/>
              <a:gdLst/>
              <a:ahLst/>
              <a:cxnLst/>
              <a:rect l="l" t="t" r="r" b="b"/>
              <a:pathLst>
                <a:path w="432" h="786" fill="none" extrusionOk="0">
                  <a:moveTo>
                    <a:pt x="432" y="1"/>
                  </a:moveTo>
                  <a:lnTo>
                    <a:pt x="0" y="786"/>
                  </a:lnTo>
                </a:path>
              </a:pathLst>
            </a:custGeom>
            <a:solidFill>
              <a:srgbClr val="3B3B3B"/>
            </a:solidFill>
            <a:ln w="6875"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4"/>
            <p:cNvSpPr/>
            <p:nvPr/>
          </p:nvSpPr>
          <p:spPr>
            <a:xfrm>
              <a:off x="2102743" y="3294907"/>
              <a:ext cx="515536" cy="580656"/>
            </a:xfrm>
            <a:custGeom>
              <a:avLst/>
              <a:gdLst/>
              <a:ahLst/>
              <a:cxnLst/>
              <a:rect l="l" t="t" r="r" b="b"/>
              <a:pathLst>
                <a:path w="11503" h="12956" fill="none" extrusionOk="0">
                  <a:moveTo>
                    <a:pt x="11502" y="12916"/>
                  </a:moveTo>
                  <a:lnTo>
                    <a:pt x="11502" y="5772"/>
                  </a:lnTo>
                  <a:cubicBezTo>
                    <a:pt x="11502" y="2592"/>
                    <a:pt x="8911" y="1"/>
                    <a:pt x="5732" y="1"/>
                  </a:cubicBezTo>
                  <a:lnTo>
                    <a:pt x="5732" y="1"/>
                  </a:lnTo>
                  <a:cubicBezTo>
                    <a:pt x="2552" y="1"/>
                    <a:pt x="0" y="2592"/>
                    <a:pt x="0" y="5772"/>
                  </a:cubicBezTo>
                  <a:lnTo>
                    <a:pt x="0" y="12955"/>
                  </a:lnTo>
                </a:path>
              </a:pathLst>
            </a:custGeom>
            <a:noFill/>
            <a:ln w="18650" cap="rnd"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4"/>
            <p:cNvSpPr/>
            <p:nvPr/>
          </p:nvSpPr>
          <p:spPr>
            <a:xfrm>
              <a:off x="653020" y="3864913"/>
              <a:ext cx="3414959" cy="45759"/>
            </a:xfrm>
            <a:custGeom>
              <a:avLst/>
              <a:gdLst/>
              <a:ahLst/>
              <a:cxnLst/>
              <a:rect l="l" t="t" r="r" b="b"/>
              <a:pathLst>
                <a:path w="76197" h="1021" extrusionOk="0">
                  <a:moveTo>
                    <a:pt x="314" y="0"/>
                  </a:moveTo>
                  <a:cubicBezTo>
                    <a:pt x="118" y="0"/>
                    <a:pt x="0" y="157"/>
                    <a:pt x="0" y="314"/>
                  </a:cubicBezTo>
                  <a:lnTo>
                    <a:pt x="0" y="707"/>
                  </a:lnTo>
                  <a:cubicBezTo>
                    <a:pt x="0" y="864"/>
                    <a:pt x="118" y="1021"/>
                    <a:pt x="314" y="1021"/>
                  </a:cubicBezTo>
                  <a:lnTo>
                    <a:pt x="75882" y="1021"/>
                  </a:lnTo>
                  <a:cubicBezTo>
                    <a:pt x="76078" y="1021"/>
                    <a:pt x="76196" y="864"/>
                    <a:pt x="76196" y="707"/>
                  </a:cubicBezTo>
                  <a:lnTo>
                    <a:pt x="76196" y="314"/>
                  </a:lnTo>
                  <a:cubicBezTo>
                    <a:pt x="76196" y="157"/>
                    <a:pt x="76078" y="0"/>
                    <a:pt x="75882" y="0"/>
                  </a:cubicBezTo>
                  <a:close/>
                </a:path>
              </a:pathLst>
            </a:custGeom>
            <a:solidFill>
              <a:srgbClr val="D485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34"/>
            <p:cNvSpPr/>
            <p:nvPr/>
          </p:nvSpPr>
          <p:spPr>
            <a:xfrm>
              <a:off x="2359594" y="3312521"/>
              <a:ext cx="45" cy="547222"/>
            </a:xfrm>
            <a:custGeom>
              <a:avLst/>
              <a:gdLst/>
              <a:ahLst/>
              <a:cxnLst/>
              <a:rect l="l" t="t" r="r" b="b"/>
              <a:pathLst>
                <a:path w="1" h="12210" fill="none" extrusionOk="0">
                  <a:moveTo>
                    <a:pt x="1" y="0"/>
                  </a:moveTo>
                  <a:lnTo>
                    <a:pt x="1" y="12209"/>
                  </a:lnTo>
                </a:path>
              </a:pathLst>
            </a:custGeom>
            <a:noFill/>
            <a:ln w="12750" cap="flat" cmpd="sng">
              <a:solidFill>
                <a:srgbClr val="3B3B3B"/>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34"/>
            <p:cNvSpPr/>
            <p:nvPr/>
          </p:nvSpPr>
          <p:spPr>
            <a:xfrm>
              <a:off x="2312087"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93" y="472"/>
                    <a:pt x="472" y="393"/>
                    <a:pt x="472" y="236"/>
                  </a:cubicBezTo>
                  <a:cubicBezTo>
                    <a:pt x="472" y="118"/>
                    <a:pt x="393"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34"/>
            <p:cNvSpPr/>
            <p:nvPr/>
          </p:nvSpPr>
          <p:spPr>
            <a:xfrm>
              <a:off x="2387740" y="3738290"/>
              <a:ext cx="21154" cy="21154"/>
            </a:xfrm>
            <a:custGeom>
              <a:avLst/>
              <a:gdLst/>
              <a:ahLst/>
              <a:cxnLst/>
              <a:rect l="l" t="t" r="r" b="b"/>
              <a:pathLst>
                <a:path w="472" h="472" extrusionOk="0">
                  <a:moveTo>
                    <a:pt x="236" y="0"/>
                  </a:moveTo>
                  <a:cubicBezTo>
                    <a:pt x="118" y="0"/>
                    <a:pt x="1" y="118"/>
                    <a:pt x="1" y="236"/>
                  </a:cubicBezTo>
                  <a:cubicBezTo>
                    <a:pt x="1" y="393"/>
                    <a:pt x="118" y="472"/>
                    <a:pt x="236" y="472"/>
                  </a:cubicBezTo>
                  <a:cubicBezTo>
                    <a:pt x="354" y="472"/>
                    <a:pt x="472" y="393"/>
                    <a:pt x="472" y="236"/>
                  </a:cubicBezTo>
                  <a:cubicBezTo>
                    <a:pt x="472" y="118"/>
                    <a:pt x="354" y="0"/>
                    <a:pt x="236"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2" name="Google Shape;832;p34"/>
          <p:cNvGrpSpPr/>
          <p:nvPr/>
        </p:nvGrpSpPr>
        <p:grpSpPr>
          <a:xfrm>
            <a:off x="1471811" y="5089427"/>
            <a:ext cx="1155207" cy="1423287"/>
            <a:chOff x="9273975" y="704300"/>
            <a:chExt cx="3136875" cy="3864825"/>
          </a:xfrm>
        </p:grpSpPr>
        <p:sp>
          <p:nvSpPr>
            <p:cNvPr id="833" name="Google Shape;833;p34"/>
            <p:cNvSpPr/>
            <p:nvPr/>
          </p:nvSpPr>
          <p:spPr>
            <a:xfrm>
              <a:off x="9658475" y="3894325"/>
              <a:ext cx="530450" cy="674800"/>
            </a:xfrm>
            <a:custGeom>
              <a:avLst/>
              <a:gdLst/>
              <a:ahLst/>
              <a:cxnLst/>
              <a:rect l="l" t="t" r="r" b="b"/>
              <a:pathLst>
                <a:path w="21218" h="26992" extrusionOk="0">
                  <a:moveTo>
                    <a:pt x="2828" y="0"/>
                  </a:moveTo>
                  <a:cubicBezTo>
                    <a:pt x="1277" y="31"/>
                    <a:pt x="31" y="1277"/>
                    <a:pt x="1" y="2827"/>
                  </a:cubicBezTo>
                  <a:lnTo>
                    <a:pt x="1" y="16505"/>
                  </a:lnTo>
                  <a:cubicBezTo>
                    <a:pt x="31" y="22311"/>
                    <a:pt x="4712" y="26961"/>
                    <a:pt x="10487" y="26992"/>
                  </a:cubicBezTo>
                  <a:cubicBezTo>
                    <a:pt x="16414" y="26961"/>
                    <a:pt x="21187" y="22189"/>
                    <a:pt x="21217" y="16262"/>
                  </a:cubicBezTo>
                  <a:lnTo>
                    <a:pt x="21217" y="2827"/>
                  </a:lnTo>
                  <a:cubicBezTo>
                    <a:pt x="21217" y="1277"/>
                    <a:pt x="19940" y="31"/>
                    <a:pt x="1839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34"/>
            <p:cNvSpPr/>
            <p:nvPr/>
          </p:nvSpPr>
          <p:spPr>
            <a:xfrm>
              <a:off x="11473100" y="3894325"/>
              <a:ext cx="529675" cy="674800"/>
            </a:xfrm>
            <a:custGeom>
              <a:avLst/>
              <a:gdLst/>
              <a:ahLst/>
              <a:cxnLst/>
              <a:rect l="l" t="t" r="r" b="b"/>
              <a:pathLst>
                <a:path w="21187" h="26992" extrusionOk="0">
                  <a:moveTo>
                    <a:pt x="2828" y="0"/>
                  </a:moveTo>
                  <a:cubicBezTo>
                    <a:pt x="1277" y="31"/>
                    <a:pt x="1" y="1277"/>
                    <a:pt x="1" y="2827"/>
                  </a:cubicBezTo>
                  <a:lnTo>
                    <a:pt x="1" y="16505"/>
                  </a:lnTo>
                  <a:cubicBezTo>
                    <a:pt x="1" y="22311"/>
                    <a:pt x="4682" y="26961"/>
                    <a:pt x="10457" y="26992"/>
                  </a:cubicBezTo>
                  <a:cubicBezTo>
                    <a:pt x="16384" y="26961"/>
                    <a:pt x="21187" y="22189"/>
                    <a:pt x="21187" y="16262"/>
                  </a:cubicBezTo>
                  <a:lnTo>
                    <a:pt x="21187" y="2827"/>
                  </a:lnTo>
                  <a:cubicBezTo>
                    <a:pt x="21187" y="1277"/>
                    <a:pt x="19940" y="31"/>
                    <a:pt x="18360"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34"/>
            <p:cNvSpPr/>
            <p:nvPr/>
          </p:nvSpPr>
          <p:spPr>
            <a:xfrm>
              <a:off x="9273975" y="3747675"/>
              <a:ext cx="3136875" cy="319925"/>
            </a:xfrm>
            <a:custGeom>
              <a:avLst/>
              <a:gdLst/>
              <a:ahLst/>
              <a:cxnLst/>
              <a:rect l="l" t="t" r="r" b="b"/>
              <a:pathLst>
                <a:path w="125475" h="12797" extrusionOk="0">
                  <a:moveTo>
                    <a:pt x="2797" y="0"/>
                  </a:moveTo>
                  <a:cubicBezTo>
                    <a:pt x="1247" y="0"/>
                    <a:pt x="1" y="1246"/>
                    <a:pt x="1" y="2796"/>
                  </a:cubicBezTo>
                  <a:lnTo>
                    <a:pt x="1" y="10000"/>
                  </a:lnTo>
                  <a:cubicBezTo>
                    <a:pt x="1" y="11550"/>
                    <a:pt x="1247" y="12797"/>
                    <a:pt x="2797" y="12797"/>
                  </a:cubicBezTo>
                  <a:lnTo>
                    <a:pt x="122678" y="12797"/>
                  </a:lnTo>
                  <a:cubicBezTo>
                    <a:pt x="124228" y="12797"/>
                    <a:pt x="125474" y="11550"/>
                    <a:pt x="125474" y="10000"/>
                  </a:cubicBezTo>
                  <a:lnTo>
                    <a:pt x="125474" y="2796"/>
                  </a:lnTo>
                  <a:cubicBezTo>
                    <a:pt x="125474" y="1246"/>
                    <a:pt x="124228" y="0"/>
                    <a:pt x="12267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4"/>
            <p:cNvSpPr/>
            <p:nvPr/>
          </p:nvSpPr>
          <p:spPr>
            <a:xfrm>
              <a:off x="9292225" y="704300"/>
              <a:ext cx="3100375" cy="3043400"/>
            </a:xfrm>
            <a:custGeom>
              <a:avLst/>
              <a:gdLst/>
              <a:ahLst/>
              <a:cxnLst/>
              <a:rect l="l" t="t" r="r" b="b"/>
              <a:pathLst>
                <a:path w="124015" h="121736" extrusionOk="0">
                  <a:moveTo>
                    <a:pt x="61977" y="1"/>
                  </a:moveTo>
                  <a:lnTo>
                    <a:pt x="61217" y="31"/>
                  </a:lnTo>
                  <a:cubicBezTo>
                    <a:pt x="50822" y="457"/>
                    <a:pt x="40518" y="2159"/>
                    <a:pt x="30396" y="4408"/>
                  </a:cubicBezTo>
                  <a:cubicBezTo>
                    <a:pt x="21946" y="6293"/>
                    <a:pt x="12371" y="7873"/>
                    <a:pt x="6748" y="15138"/>
                  </a:cubicBezTo>
                  <a:cubicBezTo>
                    <a:pt x="2401" y="20700"/>
                    <a:pt x="1641" y="28147"/>
                    <a:pt x="1429" y="34925"/>
                  </a:cubicBezTo>
                  <a:cubicBezTo>
                    <a:pt x="517" y="60792"/>
                    <a:pt x="0" y="86567"/>
                    <a:pt x="851" y="112404"/>
                  </a:cubicBezTo>
                  <a:cubicBezTo>
                    <a:pt x="882" y="113285"/>
                    <a:pt x="730" y="121583"/>
                    <a:pt x="1246" y="121735"/>
                  </a:cubicBezTo>
                  <a:lnTo>
                    <a:pt x="122768" y="121735"/>
                  </a:lnTo>
                  <a:cubicBezTo>
                    <a:pt x="123285" y="121613"/>
                    <a:pt x="123133" y="113285"/>
                    <a:pt x="123163" y="112373"/>
                  </a:cubicBezTo>
                  <a:cubicBezTo>
                    <a:pt x="124015" y="86537"/>
                    <a:pt x="123498" y="60762"/>
                    <a:pt x="122616" y="34925"/>
                  </a:cubicBezTo>
                  <a:cubicBezTo>
                    <a:pt x="122373" y="28117"/>
                    <a:pt x="121583" y="20700"/>
                    <a:pt x="117297" y="15138"/>
                  </a:cubicBezTo>
                  <a:cubicBezTo>
                    <a:pt x="111644" y="7873"/>
                    <a:pt x="102099" y="6293"/>
                    <a:pt x="93649" y="4408"/>
                  </a:cubicBezTo>
                  <a:cubicBezTo>
                    <a:pt x="83467" y="2159"/>
                    <a:pt x="73163" y="457"/>
                    <a:pt x="62737" y="31"/>
                  </a:cubicBezTo>
                  <a:lnTo>
                    <a:pt x="61977" y="1"/>
                  </a:ln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4"/>
            <p:cNvSpPr/>
            <p:nvPr/>
          </p:nvSpPr>
          <p:spPr>
            <a:xfrm>
              <a:off x="9856825" y="1497625"/>
              <a:ext cx="1972700" cy="844275"/>
            </a:xfrm>
            <a:custGeom>
              <a:avLst/>
              <a:gdLst/>
              <a:ahLst/>
              <a:cxnLst/>
              <a:rect l="l" t="t" r="r" b="b"/>
              <a:pathLst>
                <a:path w="78908" h="33771" fill="none" extrusionOk="0">
                  <a:moveTo>
                    <a:pt x="0" y="1"/>
                  </a:moveTo>
                  <a:lnTo>
                    <a:pt x="78907" y="1"/>
                  </a:lnTo>
                  <a:lnTo>
                    <a:pt x="78907" y="33770"/>
                  </a:lnTo>
                  <a:lnTo>
                    <a:pt x="0" y="3377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4"/>
            <p:cNvSpPr/>
            <p:nvPr/>
          </p:nvSpPr>
          <p:spPr>
            <a:xfrm>
              <a:off x="9458625" y="1544750"/>
              <a:ext cx="301700" cy="710525"/>
            </a:xfrm>
            <a:custGeom>
              <a:avLst/>
              <a:gdLst/>
              <a:ahLst/>
              <a:cxnLst/>
              <a:rect l="l" t="t" r="r" b="b"/>
              <a:pathLst>
                <a:path w="12068" h="28421" extrusionOk="0">
                  <a:moveTo>
                    <a:pt x="6049" y="0"/>
                  </a:moveTo>
                  <a:cubicBezTo>
                    <a:pt x="2706" y="31"/>
                    <a:pt x="1" y="2706"/>
                    <a:pt x="1" y="6049"/>
                  </a:cubicBezTo>
                  <a:lnTo>
                    <a:pt x="1" y="22371"/>
                  </a:lnTo>
                  <a:cubicBezTo>
                    <a:pt x="1" y="25715"/>
                    <a:pt x="2706" y="28420"/>
                    <a:pt x="6049" y="28420"/>
                  </a:cubicBezTo>
                  <a:cubicBezTo>
                    <a:pt x="9363" y="28420"/>
                    <a:pt x="12068" y="25715"/>
                    <a:pt x="12068" y="22371"/>
                  </a:cubicBezTo>
                  <a:lnTo>
                    <a:pt x="12068" y="6049"/>
                  </a:lnTo>
                  <a:cubicBezTo>
                    <a:pt x="12068" y="2706"/>
                    <a:pt x="936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4"/>
            <p:cNvSpPr/>
            <p:nvPr/>
          </p:nvSpPr>
          <p:spPr>
            <a:xfrm>
              <a:off x="9415325" y="2392775"/>
              <a:ext cx="2841250" cy="1113275"/>
            </a:xfrm>
            <a:custGeom>
              <a:avLst/>
              <a:gdLst/>
              <a:ahLst/>
              <a:cxnLst/>
              <a:rect l="l" t="t" r="r" b="b"/>
              <a:pathLst>
                <a:path w="113650" h="44531" fill="none" extrusionOk="0">
                  <a:moveTo>
                    <a:pt x="0" y="1"/>
                  </a:moveTo>
                  <a:lnTo>
                    <a:pt x="113650" y="1"/>
                  </a:lnTo>
                  <a:lnTo>
                    <a:pt x="113650" y="44530"/>
                  </a:lnTo>
                  <a:lnTo>
                    <a:pt x="0" y="44530"/>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4"/>
            <p:cNvSpPr/>
            <p:nvPr/>
          </p:nvSpPr>
          <p:spPr>
            <a:xfrm>
              <a:off x="9458625" y="2469525"/>
              <a:ext cx="231050" cy="231800"/>
            </a:xfrm>
            <a:custGeom>
              <a:avLst/>
              <a:gdLst/>
              <a:ahLst/>
              <a:cxnLst/>
              <a:rect l="l" t="t" r="r" b="b"/>
              <a:pathLst>
                <a:path w="9242" h="9272" extrusionOk="0">
                  <a:moveTo>
                    <a:pt x="4621" y="1"/>
                  </a:moveTo>
                  <a:cubicBezTo>
                    <a:pt x="2068" y="1"/>
                    <a:pt x="1" y="2068"/>
                    <a:pt x="1" y="4651"/>
                  </a:cubicBezTo>
                  <a:cubicBezTo>
                    <a:pt x="1" y="7204"/>
                    <a:pt x="2068" y="9271"/>
                    <a:pt x="4621" y="9271"/>
                  </a:cubicBezTo>
                  <a:cubicBezTo>
                    <a:pt x="7174" y="9271"/>
                    <a:pt x="9241" y="7204"/>
                    <a:pt x="9241" y="4651"/>
                  </a:cubicBezTo>
                  <a:cubicBezTo>
                    <a:pt x="9241" y="2068"/>
                    <a:pt x="7174"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4"/>
            <p:cNvSpPr/>
            <p:nvPr/>
          </p:nvSpPr>
          <p:spPr>
            <a:xfrm>
              <a:off x="9634925" y="2469525"/>
              <a:ext cx="231800" cy="231800"/>
            </a:xfrm>
            <a:custGeom>
              <a:avLst/>
              <a:gdLst/>
              <a:ahLst/>
              <a:cxnLst/>
              <a:rect l="l" t="t" r="r" b="b"/>
              <a:pathLst>
                <a:path w="9272" h="9272" extrusionOk="0">
                  <a:moveTo>
                    <a:pt x="4621" y="1"/>
                  </a:moveTo>
                  <a:cubicBezTo>
                    <a:pt x="2067" y="1"/>
                    <a:pt x="1" y="2068"/>
                    <a:pt x="1" y="4651"/>
                  </a:cubicBezTo>
                  <a:cubicBezTo>
                    <a:pt x="1"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4"/>
            <p:cNvSpPr/>
            <p:nvPr/>
          </p:nvSpPr>
          <p:spPr>
            <a:xfrm>
              <a:off x="9789175" y="1040175"/>
              <a:ext cx="231800" cy="231025"/>
            </a:xfrm>
            <a:custGeom>
              <a:avLst/>
              <a:gdLst/>
              <a:ahLst/>
              <a:cxnLst/>
              <a:rect l="l" t="t" r="r" b="b"/>
              <a:pathLst>
                <a:path w="9272" h="9241" extrusionOk="0">
                  <a:moveTo>
                    <a:pt x="4621" y="1"/>
                  </a:moveTo>
                  <a:cubicBezTo>
                    <a:pt x="2068" y="1"/>
                    <a:pt x="1" y="2068"/>
                    <a:pt x="1" y="4621"/>
                  </a:cubicBezTo>
                  <a:cubicBezTo>
                    <a:pt x="1" y="7174"/>
                    <a:pt x="2068" y="9241"/>
                    <a:pt x="4621" y="9241"/>
                  </a:cubicBezTo>
                  <a:cubicBezTo>
                    <a:pt x="7205" y="9241"/>
                    <a:pt x="9272" y="7174"/>
                    <a:pt x="9272" y="4621"/>
                  </a:cubicBezTo>
                  <a:cubicBezTo>
                    <a:pt x="9272" y="2068"/>
                    <a:pt x="7205" y="1"/>
                    <a:pt x="462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4"/>
            <p:cNvSpPr/>
            <p:nvPr/>
          </p:nvSpPr>
          <p:spPr>
            <a:xfrm>
              <a:off x="9519425" y="1040175"/>
              <a:ext cx="231025" cy="231025"/>
            </a:xfrm>
            <a:custGeom>
              <a:avLst/>
              <a:gdLst/>
              <a:ahLst/>
              <a:cxnLst/>
              <a:rect l="l" t="t" r="r" b="b"/>
              <a:pathLst>
                <a:path w="9241" h="9241" extrusionOk="0">
                  <a:moveTo>
                    <a:pt x="4621" y="1"/>
                  </a:moveTo>
                  <a:cubicBezTo>
                    <a:pt x="2067" y="1"/>
                    <a:pt x="0" y="2068"/>
                    <a:pt x="0" y="4621"/>
                  </a:cubicBezTo>
                  <a:cubicBezTo>
                    <a:pt x="0" y="7174"/>
                    <a:pt x="2067" y="9241"/>
                    <a:pt x="4621" y="9241"/>
                  </a:cubicBezTo>
                  <a:cubicBezTo>
                    <a:pt x="7174" y="9241"/>
                    <a:pt x="9241" y="7174"/>
                    <a:pt x="9241" y="4621"/>
                  </a:cubicBezTo>
                  <a:cubicBezTo>
                    <a:pt x="9241" y="2068"/>
                    <a:pt x="717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4"/>
            <p:cNvSpPr/>
            <p:nvPr/>
          </p:nvSpPr>
          <p:spPr>
            <a:xfrm>
              <a:off x="9580225" y="3267425"/>
              <a:ext cx="406550" cy="192275"/>
            </a:xfrm>
            <a:custGeom>
              <a:avLst/>
              <a:gdLst/>
              <a:ahLst/>
              <a:cxnLst/>
              <a:rect l="l" t="t" r="r" b="b"/>
              <a:pathLst>
                <a:path w="16262" h="7691" extrusionOk="0">
                  <a:moveTo>
                    <a:pt x="1489" y="0"/>
                  </a:moveTo>
                  <a:cubicBezTo>
                    <a:pt x="669" y="0"/>
                    <a:pt x="0" y="669"/>
                    <a:pt x="0" y="1459"/>
                  </a:cubicBezTo>
                  <a:lnTo>
                    <a:pt x="0" y="6839"/>
                  </a:lnTo>
                  <a:cubicBezTo>
                    <a:pt x="0" y="7295"/>
                    <a:pt x="395" y="7690"/>
                    <a:pt x="851" y="7690"/>
                  </a:cubicBezTo>
                  <a:lnTo>
                    <a:pt x="15441" y="7690"/>
                  </a:lnTo>
                  <a:cubicBezTo>
                    <a:pt x="15897" y="7690"/>
                    <a:pt x="16262" y="7325"/>
                    <a:pt x="16262" y="6869"/>
                  </a:cubicBezTo>
                  <a:lnTo>
                    <a:pt x="16262" y="1429"/>
                  </a:lnTo>
                  <a:cubicBezTo>
                    <a:pt x="16262" y="638"/>
                    <a:pt x="15623" y="0"/>
                    <a:pt x="148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4"/>
            <p:cNvSpPr/>
            <p:nvPr/>
          </p:nvSpPr>
          <p:spPr>
            <a:xfrm>
              <a:off x="9712425" y="3085050"/>
              <a:ext cx="142900" cy="142875"/>
            </a:xfrm>
            <a:custGeom>
              <a:avLst/>
              <a:gdLst/>
              <a:ahLst/>
              <a:cxnLst/>
              <a:rect l="l" t="t" r="r" b="b"/>
              <a:pathLst>
                <a:path w="5716" h="5715" extrusionOk="0">
                  <a:moveTo>
                    <a:pt x="2858" y="0"/>
                  </a:moveTo>
                  <a:cubicBezTo>
                    <a:pt x="1278" y="0"/>
                    <a:pt x="1" y="1277"/>
                    <a:pt x="1" y="2857"/>
                  </a:cubicBezTo>
                  <a:cubicBezTo>
                    <a:pt x="1" y="4438"/>
                    <a:pt x="1278" y="5714"/>
                    <a:pt x="2858" y="5714"/>
                  </a:cubicBezTo>
                  <a:cubicBezTo>
                    <a:pt x="4439" y="5714"/>
                    <a:pt x="5715" y="4438"/>
                    <a:pt x="5715" y="2857"/>
                  </a:cubicBezTo>
                  <a:cubicBezTo>
                    <a:pt x="5715" y="1277"/>
                    <a:pt x="4439"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4"/>
            <p:cNvSpPr/>
            <p:nvPr/>
          </p:nvSpPr>
          <p:spPr>
            <a:xfrm>
              <a:off x="9502700" y="2995375"/>
              <a:ext cx="142900" cy="142125"/>
            </a:xfrm>
            <a:custGeom>
              <a:avLst/>
              <a:gdLst/>
              <a:ahLst/>
              <a:cxnLst/>
              <a:rect l="l" t="t" r="r" b="b"/>
              <a:pathLst>
                <a:path w="5716" h="5685" extrusionOk="0">
                  <a:moveTo>
                    <a:pt x="2858" y="0"/>
                  </a:moveTo>
                  <a:cubicBezTo>
                    <a:pt x="1277" y="0"/>
                    <a:pt x="1" y="1277"/>
                    <a:pt x="1" y="2827"/>
                  </a:cubicBezTo>
                  <a:cubicBezTo>
                    <a:pt x="1" y="4408"/>
                    <a:pt x="1277" y="5684"/>
                    <a:pt x="2858" y="5684"/>
                  </a:cubicBezTo>
                  <a:cubicBezTo>
                    <a:pt x="4438" y="5684"/>
                    <a:pt x="5715" y="4408"/>
                    <a:pt x="5715" y="2827"/>
                  </a:cubicBezTo>
                  <a:cubicBezTo>
                    <a:pt x="5715" y="1277"/>
                    <a:pt x="443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4"/>
            <p:cNvSpPr/>
            <p:nvPr/>
          </p:nvSpPr>
          <p:spPr>
            <a:xfrm>
              <a:off x="12039225" y="2995375"/>
              <a:ext cx="142875" cy="142125"/>
            </a:xfrm>
            <a:custGeom>
              <a:avLst/>
              <a:gdLst/>
              <a:ahLst/>
              <a:cxnLst/>
              <a:rect l="l" t="t" r="r" b="b"/>
              <a:pathLst>
                <a:path w="5715" h="5685" extrusionOk="0">
                  <a:moveTo>
                    <a:pt x="2858" y="0"/>
                  </a:moveTo>
                  <a:cubicBezTo>
                    <a:pt x="1277" y="0"/>
                    <a:pt x="1" y="1277"/>
                    <a:pt x="1" y="2827"/>
                  </a:cubicBezTo>
                  <a:cubicBezTo>
                    <a:pt x="1" y="4408"/>
                    <a:pt x="1277" y="5684"/>
                    <a:pt x="2858" y="5684"/>
                  </a:cubicBezTo>
                  <a:cubicBezTo>
                    <a:pt x="4408" y="5684"/>
                    <a:pt x="5715" y="4408"/>
                    <a:pt x="5715" y="2827"/>
                  </a:cubicBezTo>
                  <a:cubicBezTo>
                    <a:pt x="5715" y="1277"/>
                    <a:pt x="4408" y="0"/>
                    <a:pt x="2858" y="0"/>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4"/>
            <p:cNvSpPr/>
            <p:nvPr/>
          </p:nvSpPr>
          <p:spPr>
            <a:xfrm>
              <a:off x="11818100" y="3085050"/>
              <a:ext cx="142875" cy="142875"/>
            </a:xfrm>
            <a:custGeom>
              <a:avLst/>
              <a:gdLst/>
              <a:ahLst/>
              <a:cxnLst/>
              <a:rect l="l" t="t" r="r" b="b"/>
              <a:pathLst>
                <a:path w="5715" h="5715" extrusionOk="0">
                  <a:moveTo>
                    <a:pt x="2858" y="0"/>
                  </a:moveTo>
                  <a:cubicBezTo>
                    <a:pt x="1277" y="0"/>
                    <a:pt x="0" y="1277"/>
                    <a:pt x="0" y="2857"/>
                  </a:cubicBezTo>
                  <a:cubicBezTo>
                    <a:pt x="0" y="4438"/>
                    <a:pt x="1277" y="5714"/>
                    <a:pt x="2858" y="5714"/>
                  </a:cubicBezTo>
                  <a:cubicBezTo>
                    <a:pt x="4438" y="5714"/>
                    <a:pt x="5715" y="4438"/>
                    <a:pt x="5715" y="2857"/>
                  </a:cubicBezTo>
                  <a:cubicBezTo>
                    <a:pt x="5715" y="1277"/>
                    <a:pt x="4438" y="0"/>
                    <a:pt x="2858"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34"/>
            <p:cNvSpPr/>
            <p:nvPr/>
          </p:nvSpPr>
          <p:spPr>
            <a:xfrm>
              <a:off x="9401650" y="1321350"/>
              <a:ext cx="2879250" cy="137550"/>
            </a:xfrm>
            <a:custGeom>
              <a:avLst/>
              <a:gdLst/>
              <a:ahLst/>
              <a:cxnLst/>
              <a:rect l="l" t="t" r="r" b="b"/>
              <a:pathLst>
                <a:path w="115170" h="5502" fill="none" extrusionOk="0">
                  <a:moveTo>
                    <a:pt x="0" y="0"/>
                  </a:moveTo>
                  <a:lnTo>
                    <a:pt x="115169" y="0"/>
                  </a:lnTo>
                  <a:lnTo>
                    <a:pt x="115169" y="5502"/>
                  </a:lnTo>
                  <a:lnTo>
                    <a:pt x="0" y="5502"/>
                  </a:lnTo>
                  <a:close/>
                </a:path>
              </a:pathLst>
            </a:custGeom>
            <a:noFill/>
            <a:ln w="9525" cap="flat" cmpd="sng">
              <a:solidFill>
                <a:srgbClr val="E69E1A"/>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34"/>
            <p:cNvSpPr/>
            <p:nvPr/>
          </p:nvSpPr>
          <p:spPr>
            <a:xfrm>
              <a:off x="9356050" y="3835800"/>
              <a:ext cx="2983350" cy="59300"/>
            </a:xfrm>
            <a:custGeom>
              <a:avLst/>
              <a:gdLst/>
              <a:ahLst/>
              <a:cxnLst/>
              <a:rect l="l" t="t" r="r" b="b"/>
              <a:pathLst>
                <a:path w="119334" h="2372" extrusionOk="0">
                  <a:moveTo>
                    <a:pt x="0" y="1"/>
                  </a:moveTo>
                  <a:lnTo>
                    <a:pt x="0" y="2372"/>
                  </a:lnTo>
                  <a:lnTo>
                    <a:pt x="119334" y="2372"/>
                  </a:lnTo>
                  <a:lnTo>
                    <a:pt x="119334" y="1"/>
                  </a:lnTo>
                  <a:close/>
                </a:path>
              </a:pathLst>
            </a:custGeom>
            <a:solidFill>
              <a:srgbClr val="5454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34"/>
            <p:cNvSpPr/>
            <p:nvPr/>
          </p:nvSpPr>
          <p:spPr>
            <a:xfrm>
              <a:off x="9946475" y="1574375"/>
              <a:ext cx="1791100" cy="651250"/>
            </a:xfrm>
            <a:custGeom>
              <a:avLst/>
              <a:gdLst/>
              <a:ahLst/>
              <a:cxnLst/>
              <a:rect l="l" t="t" r="r" b="b"/>
              <a:pathLst>
                <a:path w="71644" h="26050" extrusionOk="0">
                  <a:moveTo>
                    <a:pt x="5563" y="1"/>
                  </a:moveTo>
                  <a:cubicBezTo>
                    <a:pt x="2493" y="31"/>
                    <a:pt x="1" y="2493"/>
                    <a:pt x="1" y="5563"/>
                  </a:cubicBezTo>
                  <a:lnTo>
                    <a:pt x="1" y="23193"/>
                  </a:lnTo>
                  <a:cubicBezTo>
                    <a:pt x="1" y="24773"/>
                    <a:pt x="1277" y="26050"/>
                    <a:pt x="2858" y="26050"/>
                  </a:cubicBezTo>
                  <a:lnTo>
                    <a:pt x="68786" y="26050"/>
                  </a:lnTo>
                  <a:cubicBezTo>
                    <a:pt x="70367" y="26050"/>
                    <a:pt x="71643" y="24773"/>
                    <a:pt x="71643" y="23193"/>
                  </a:cubicBezTo>
                  <a:lnTo>
                    <a:pt x="71643" y="5563"/>
                  </a:lnTo>
                  <a:cubicBezTo>
                    <a:pt x="71643" y="2493"/>
                    <a:pt x="69181" y="31"/>
                    <a:pt x="66111" y="1"/>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34"/>
            <p:cNvSpPr/>
            <p:nvPr/>
          </p:nvSpPr>
          <p:spPr>
            <a:xfrm>
              <a:off x="11923725" y="1544750"/>
              <a:ext cx="302450" cy="710525"/>
            </a:xfrm>
            <a:custGeom>
              <a:avLst/>
              <a:gdLst/>
              <a:ahLst/>
              <a:cxnLst/>
              <a:rect l="l" t="t" r="r" b="b"/>
              <a:pathLst>
                <a:path w="12098" h="28421" extrusionOk="0">
                  <a:moveTo>
                    <a:pt x="6049" y="0"/>
                  </a:moveTo>
                  <a:cubicBezTo>
                    <a:pt x="2706" y="31"/>
                    <a:pt x="31" y="2706"/>
                    <a:pt x="0" y="6049"/>
                  </a:cubicBezTo>
                  <a:lnTo>
                    <a:pt x="0" y="22371"/>
                  </a:lnTo>
                  <a:cubicBezTo>
                    <a:pt x="31" y="25715"/>
                    <a:pt x="2706" y="28420"/>
                    <a:pt x="6049" y="28420"/>
                  </a:cubicBezTo>
                  <a:cubicBezTo>
                    <a:pt x="9393" y="28420"/>
                    <a:pt x="12067" y="25715"/>
                    <a:pt x="12098" y="22371"/>
                  </a:cubicBezTo>
                  <a:lnTo>
                    <a:pt x="12098" y="6049"/>
                  </a:lnTo>
                  <a:cubicBezTo>
                    <a:pt x="12067" y="2706"/>
                    <a:pt x="9393" y="31"/>
                    <a:pt x="604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34"/>
            <p:cNvSpPr/>
            <p:nvPr/>
          </p:nvSpPr>
          <p:spPr>
            <a:xfrm>
              <a:off x="11994400" y="2469525"/>
              <a:ext cx="231775" cy="231800"/>
            </a:xfrm>
            <a:custGeom>
              <a:avLst/>
              <a:gdLst/>
              <a:ahLst/>
              <a:cxnLst/>
              <a:rect l="l" t="t" r="r" b="b"/>
              <a:pathLst>
                <a:path w="9271" h="9272" extrusionOk="0">
                  <a:moveTo>
                    <a:pt x="4651" y="1"/>
                  </a:moveTo>
                  <a:cubicBezTo>
                    <a:pt x="2067" y="1"/>
                    <a:pt x="0" y="2068"/>
                    <a:pt x="0" y="4651"/>
                  </a:cubicBezTo>
                  <a:cubicBezTo>
                    <a:pt x="0" y="7204"/>
                    <a:pt x="2067" y="9271"/>
                    <a:pt x="4651" y="9271"/>
                  </a:cubicBezTo>
                  <a:cubicBezTo>
                    <a:pt x="7204" y="9271"/>
                    <a:pt x="9271" y="7204"/>
                    <a:pt x="9271" y="4651"/>
                  </a:cubicBezTo>
                  <a:cubicBezTo>
                    <a:pt x="9271" y="2068"/>
                    <a:pt x="7204" y="1"/>
                    <a:pt x="4651"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4"/>
            <p:cNvSpPr/>
            <p:nvPr/>
          </p:nvSpPr>
          <p:spPr>
            <a:xfrm>
              <a:off x="11818100" y="2469525"/>
              <a:ext cx="231800" cy="231800"/>
            </a:xfrm>
            <a:custGeom>
              <a:avLst/>
              <a:gdLst/>
              <a:ahLst/>
              <a:cxnLst/>
              <a:rect l="l" t="t" r="r" b="b"/>
              <a:pathLst>
                <a:path w="9272" h="9272" extrusionOk="0">
                  <a:moveTo>
                    <a:pt x="4621" y="1"/>
                  </a:moveTo>
                  <a:cubicBezTo>
                    <a:pt x="2067" y="1"/>
                    <a:pt x="0" y="2068"/>
                    <a:pt x="0" y="4651"/>
                  </a:cubicBezTo>
                  <a:cubicBezTo>
                    <a:pt x="0" y="7204"/>
                    <a:pt x="2067" y="9271"/>
                    <a:pt x="4621" y="9271"/>
                  </a:cubicBezTo>
                  <a:cubicBezTo>
                    <a:pt x="7204" y="9271"/>
                    <a:pt x="9271" y="7204"/>
                    <a:pt x="9271" y="4651"/>
                  </a:cubicBezTo>
                  <a:cubicBezTo>
                    <a:pt x="9271" y="2068"/>
                    <a:pt x="7204" y="1"/>
                    <a:pt x="462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34"/>
            <p:cNvSpPr/>
            <p:nvPr/>
          </p:nvSpPr>
          <p:spPr>
            <a:xfrm>
              <a:off x="11663850" y="1040175"/>
              <a:ext cx="231775" cy="231025"/>
            </a:xfrm>
            <a:custGeom>
              <a:avLst/>
              <a:gdLst/>
              <a:ahLst/>
              <a:cxnLst/>
              <a:rect l="l" t="t" r="r" b="b"/>
              <a:pathLst>
                <a:path w="9271" h="9241" extrusionOk="0">
                  <a:moveTo>
                    <a:pt x="4620" y="1"/>
                  </a:moveTo>
                  <a:cubicBezTo>
                    <a:pt x="2067" y="1"/>
                    <a:pt x="0" y="2068"/>
                    <a:pt x="0" y="4621"/>
                  </a:cubicBezTo>
                  <a:cubicBezTo>
                    <a:pt x="0" y="7174"/>
                    <a:pt x="2067" y="9241"/>
                    <a:pt x="4620" y="9241"/>
                  </a:cubicBezTo>
                  <a:cubicBezTo>
                    <a:pt x="7173" y="9241"/>
                    <a:pt x="9271" y="7174"/>
                    <a:pt x="9271" y="4621"/>
                  </a:cubicBezTo>
                  <a:cubicBezTo>
                    <a:pt x="9271" y="2068"/>
                    <a:pt x="7173" y="1"/>
                    <a:pt x="4620" y="1"/>
                  </a:cubicBezTo>
                  <a:close/>
                </a:path>
              </a:pathLst>
            </a:custGeom>
            <a:solidFill>
              <a:srgbClr val="FAD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34"/>
            <p:cNvSpPr/>
            <p:nvPr/>
          </p:nvSpPr>
          <p:spPr>
            <a:xfrm>
              <a:off x="11933600" y="1040175"/>
              <a:ext cx="231800" cy="231025"/>
            </a:xfrm>
            <a:custGeom>
              <a:avLst/>
              <a:gdLst/>
              <a:ahLst/>
              <a:cxnLst/>
              <a:rect l="l" t="t" r="r" b="b"/>
              <a:pathLst>
                <a:path w="9272" h="9241" extrusionOk="0">
                  <a:moveTo>
                    <a:pt x="4651" y="1"/>
                  </a:moveTo>
                  <a:cubicBezTo>
                    <a:pt x="2098" y="1"/>
                    <a:pt x="1" y="2068"/>
                    <a:pt x="1" y="4621"/>
                  </a:cubicBezTo>
                  <a:cubicBezTo>
                    <a:pt x="1" y="7174"/>
                    <a:pt x="2098" y="9241"/>
                    <a:pt x="4651" y="9241"/>
                  </a:cubicBezTo>
                  <a:cubicBezTo>
                    <a:pt x="7204" y="9241"/>
                    <a:pt x="9271" y="7174"/>
                    <a:pt x="9271" y="4621"/>
                  </a:cubicBezTo>
                  <a:cubicBezTo>
                    <a:pt x="9271" y="2068"/>
                    <a:pt x="7204" y="1"/>
                    <a:pt x="465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34"/>
            <p:cNvSpPr/>
            <p:nvPr/>
          </p:nvSpPr>
          <p:spPr>
            <a:xfrm>
              <a:off x="10985250" y="1574375"/>
              <a:ext cx="500800" cy="651250"/>
            </a:xfrm>
            <a:custGeom>
              <a:avLst/>
              <a:gdLst/>
              <a:ahLst/>
              <a:cxnLst/>
              <a:rect l="l" t="t" r="r" b="b"/>
              <a:pathLst>
                <a:path w="20032" h="26050" extrusionOk="0">
                  <a:moveTo>
                    <a:pt x="16110" y="1"/>
                  </a:moveTo>
                  <a:lnTo>
                    <a:pt x="1" y="26050"/>
                  </a:lnTo>
                  <a:lnTo>
                    <a:pt x="4499" y="26050"/>
                  </a:lnTo>
                  <a:lnTo>
                    <a:pt x="20031"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34"/>
            <p:cNvSpPr/>
            <p:nvPr/>
          </p:nvSpPr>
          <p:spPr>
            <a:xfrm>
              <a:off x="10359100" y="1574375"/>
              <a:ext cx="830600" cy="651250"/>
            </a:xfrm>
            <a:custGeom>
              <a:avLst/>
              <a:gdLst/>
              <a:ahLst/>
              <a:cxnLst/>
              <a:rect l="l" t="t" r="r" b="b"/>
              <a:pathLst>
                <a:path w="33224" h="26050" extrusionOk="0">
                  <a:moveTo>
                    <a:pt x="16627" y="1"/>
                  </a:moveTo>
                  <a:lnTo>
                    <a:pt x="1" y="26050"/>
                  </a:lnTo>
                  <a:lnTo>
                    <a:pt x="17691" y="26050"/>
                  </a:lnTo>
                  <a:lnTo>
                    <a:pt x="33223" y="1"/>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4"/>
            <p:cNvSpPr/>
            <p:nvPr/>
          </p:nvSpPr>
          <p:spPr>
            <a:xfrm>
              <a:off x="11923725" y="1675450"/>
              <a:ext cx="300950" cy="446075"/>
            </a:xfrm>
            <a:custGeom>
              <a:avLst/>
              <a:gdLst/>
              <a:ahLst/>
              <a:cxnLst/>
              <a:rect l="l" t="t" r="r" b="b"/>
              <a:pathLst>
                <a:path w="12038" h="17843" extrusionOk="0">
                  <a:moveTo>
                    <a:pt x="12037" y="0"/>
                  </a:moveTo>
                  <a:lnTo>
                    <a:pt x="0" y="13162"/>
                  </a:lnTo>
                  <a:lnTo>
                    <a:pt x="61" y="17843"/>
                  </a:lnTo>
                  <a:lnTo>
                    <a:pt x="12037" y="5259"/>
                  </a:lnTo>
                  <a:lnTo>
                    <a:pt x="12037"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4"/>
            <p:cNvSpPr/>
            <p:nvPr/>
          </p:nvSpPr>
          <p:spPr>
            <a:xfrm>
              <a:off x="9459400" y="1675450"/>
              <a:ext cx="300175" cy="446075"/>
            </a:xfrm>
            <a:custGeom>
              <a:avLst/>
              <a:gdLst/>
              <a:ahLst/>
              <a:cxnLst/>
              <a:rect l="l" t="t" r="r" b="b"/>
              <a:pathLst>
                <a:path w="12007" h="17843" extrusionOk="0">
                  <a:moveTo>
                    <a:pt x="12006" y="0"/>
                  </a:moveTo>
                  <a:lnTo>
                    <a:pt x="0" y="13162"/>
                  </a:lnTo>
                  <a:lnTo>
                    <a:pt x="31" y="17843"/>
                  </a:lnTo>
                  <a:lnTo>
                    <a:pt x="12006" y="5259"/>
                  </a:lnTo>
                  <a:lnTo>
                    <a:pt x="12006" y="0"/>
                  </a:lnTo>
                  <a:close/>
                </a:path>
              </a:pathLst>
            </a:custGeom>
            <a:solidFill>
              <a:srgbClr val="5955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1" name="Google Shape;861;p34"/>
          <p:cNvSpPr/>
          <p:nvPr/>
        </p:nvSpPr>
        <p:spPr>
          <a:xfrm>
            <a:off x="5032001" y="4219556"/>
            <a:ext cx="1015147" cy="1126115"/>
          </a:xfrm>
          <a:custGeom>
            <a:avLst/>
            <a:gdLst/>
            <a:ahLst/>
            <a:cxnLst/>
            <a:rect l="l" t="t" r="r" b="b"/>
            <a:pathLst>
              <a:path w="16988" h="18845" extrusionOk="0">
                <a:moveTo>
                  <a:pt x="9137" y="1"/>
                </a:moveTo>
                <a:cubicBezTo>
                  <a:pt x="6928" y="1"/>
                  <a:pt x="6437" y="1552"/>
                  <a:pt x="6440" y="1610"/>
                </a:cubicBezTo>
                <a:lnTo>
                  <a:pt x="6440" y="1610"/>
                </a:lnTo>
                <a:cubicBezTo>
                  <a:pt x="6010" y="1235"/>
                  <a:pt x="4994" y="878"/>
                  <a:pt x="4256" y="878"/>
                </a:cubicBezTo>
                <a:cubicBezTo>
                  <a:pt x="3915" y="878"/>
                  <a:pt x="3634" y="954"/>
                  <a:pt x="3497" y="1140"/>
                </a:cubicBezTo>
                <a:cubicBezTo>
                  <a:pt x="3029" y="1725"/>
                  <a:pt x="4304" y="2891"/>
                  <a:pt x="4321" y="2907"/>
                </a:cubicBezTo>
                <a:lnTo>
                  <a:pt x="4321" y="2907"/>
                </a:lnTo>
                <a:cubicBezTo>
                  <a:pt x="4309" y="2895"/>
                  <a:pt x="3635" y="2286"/>
                  <a:pt x="2856" y="2286"/>
                </a:cubicBezTo>
                <a:cubicBezTo>
                  <a:pt x="2525" y="2286"/>
                  <a:pt x="2175" y="2396"/>
                  <a:pt x="1849" y="2711"/>
                </a:cubicBezTo>
                <a:cubicBezTo>
                  <a:pt x="789" y="3771"/>
                  <a:pt x="3340" y="4909"/>
                  <a:pt x="3340" y="4909"/>
                </a:cubicBezTo>
                <a:cubicBezTo>
                  <a:pt x="3340" y="4909"/>
                  <a:pt x="2575" y="4605"/>
                  <a:pt x="1790" y="4605"/>
                </a:cubicBezTo>
                <a:cubicBezTo>
                  <a:pt x="1005" y="4605"/>
                  <a:pt x="200" y="4909"/>
                  <a:pt x="121" y="6126"/>
                </a:cubicBezTo>
                <a:cubicBezTo>
                  <a:pt x="1" y="8021"/>
                  <a:pt x="1908" y="8855"/>
                  <a:pt x="2807" y="9142"/>
                </a:cubicBezTo>
                <a:lnTo>
                  <a:pt x="2807" y="9142"/>
                </a:lnTo>
                <a:cubicBezTo>
                  <a:pt x="2783" y="9141"/>
                  <a:pt x="2759" y="9140"/>
                  <a:pt x="2735" y="9140"/>
                </a:cubicBezTo>
                <a:cubicBezTo>
                  <a:pt x="2371" y="9140"/>
                  <a:pt x="1949" y="9352"/>
                  <a:pt x="1927" y="10326"/>
                </a:cubicBezTo>
                <a:cubicBezTo>
                  <a:pt x="1870" y="11555"/>
                  <a:pt x="3164" y="12305"/>
                  <a:pt x="4130" y="12305"/>
                </a:cubicBezTo>
                <a:cubicBezTo>
                  <a:pt x="4491" y="12305"/>
                  <a:pt x="4807" y="12200"/>
                  <a:pt x="4989" y="11975"/>
                </a:cubicBezTo>
                <a:cubicBezTo>
                  <a:pt x="5184" y="11669"/>
                  <a:pt x="5535" y="11482"/>
                  <a:pt x="5891" y="11482"/>
                </a:cubicBezTo>
                <a:cubicBezTo>
                  <a:pt x="6038" y="11482"/>
                  <a:pt x="6186" y="11514"/>
                  <a:pt x="6324" y="11583"/>
                </a:cubicBezTo>
                <a:cubicBezTo>
                  <a:pt x="8404" y="12878"/>
                  <a:pt x="7109" y="18845"/>
                  <a:pt x="7109" y="18845"/>
                </a:cubicBezTo>
                <a:lnTo>
                  <a:pt x="8718" y="18845"/>
                </a:lnTo>
                <a:cubicBezTo>
                  <a:pt x="7815" y="13663"/>
                  <a:pt x="9268" y="11897"/>
                  <a:pt x="9268" y="11897"/>
                </a:cubicBezTo>
                <a:cubicBezTo>
                  <a:pt x="9386" y="11820"/>
                  <a:pt x="9506" y="11789"/>
                  <a:pt x="9629" y="11789"/>
                </a:cubicBezTo>
                <a:cubicBezTo>
                  <a:pt x="10205" y="11789"/>
                  <a:pt x="10844" y="12476"/>
                  <a:pt x="11574" y="12476"/>
                </a:cubicBezTo>
                <a:cubicBezTo>
                  <a:pt x="11730" y="12476"/>
                  <a:pt x="11890" y="12444"/>
                  <a:pt x="12055" y="12368"/>
                </a:cubicBezTo>
                <a:cubicBezTo>
                  <a:pt x="13154" y="11857"/>
                  <a:pt x="12173" y="10602"/>
                  <a:pt x="12173" y="10601"/>
                </a:cubicBezTo>
                <a:lnTo>
                  <a:pt x="12173" y="10601"/>
                </a:lnTo>
                <a:cubicBezTo>
                  <a:pt x="12707" y="11221"/>
                  <a:pt x="13294" y="11418"/>
                  <a:pt x="13822" y="11418"/>
                </a:cubicBezTo>
                <a:cubicBezTo>
                  <a:pt x="14732" y="11418"/>
                  <a:pt x="15470" y="10837"/>
                  <a:pt x="15470" y="10837"/>
                </a:cubicBezTo>
                <a:cubicBezTo>
                  <a:pt x="16988" y="8790"/>
                  <a:pt x="14063" y="7568"/>
                  <a:pt x="13457" y="7342"/>
                </a:cubicBezTo>
                <a:lnTo>
                  <a:pt x="13457" y="7342"/>
                </a:lnTo>
                <a:cubicBezTo>
                  <a:pt x="13686" y="7419"/>
                  <a:pt x="14248" y="7588"/>
                  <a:pt x="14802" y="7588"/>
                </a:cubicBezTo>
                <a:cubicBezTo>
                  <a:pt x="15496" y="7588"/>
                  <a:pt x="16177" y="7324"/>
                  <a:pt x="16177" y="6283"/>
                </a:cubicBezTo>
                <a:cubicBezTo>
                  <a:pt x="16177" y="4163"/>
                  <a:pt x="12958" y="3810"/>
                  <a:pt x="12958" y="3810"/>
                </a:cubicBezTo>
                <a:cubicBezTo>
                  <a:pt x="15039" y="3613"/>
                  <a:pt x="14293" y="1415"/>
                  <a:pt x="11427" y="434"/>
                </a:cubicBezTo>
                <a:cubicBezTo>
                  <a:pt x="10510" y="123"/>
                  <a:pt x="9756" y="1"/>
                  <a:pt x="9137" y="1"/>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34"/>
          <p:cNvSpPr txBox="1">
            <a:spLocks noGrp="1"/>
          </p:cNvSpPr>
          <p:nvPr>
            <p:ph type="ctrTitle"/>
          </p:nvPr>
        </p:nvSpPr>
        <p:spPr>
          <a:xfrm rot="349">
            <a:off x="6703179" y="1524367"/>
            <a:ext cx="3936800" cy="1505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8000">
                <a:solidFill>
                  <a:srgbClr val="FFFFFF"/>
                </a:solidFill>
                <a:latin typeface="Mouse Memoirs"/>
                <a:ea typeface="Mouse Memoirs"/>
                <a:cs typeface="Mouse Memoirs"/>
                <a:sym typeface="Mouse Memoir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863" name="Google Shape;863;p34"/>
          <p:cNvSpPr txBox="1">
            <a:spLocks noGrp="1"/>
          </p:cNvSpPr>
          <p:nvPr>
            <p:ph type="subTitle" idx="1"/>
          </p:nvPr>
        </p:nvSpPr>
        <p:spPr>
          <a:xfrm>
            <a:off x="6636979" y="2958133"/>
            <a:ext cx="4069200" cy="15060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FFFFFF"/>
              </a:buClr>
              <a:buSzPts val="2800"/>
              <a:buNone/>
              <a:defRPr sz="2133">
                <a:solidFill>
                  <a:srgbClr val="FFFFFF"/>
                </a:solidFill>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757421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64"/>
        <p:cNvGrpSpPr/>
        <p:nvPr/>
      </p:nvGrpSpPr>
      <p:grpSpPr>
        <a:xfrm>
          <a:off x="0" y="0"/>
          <a:ext cx="0" cy="0"/>
          <a:chOff x="0" y="0"/>
          <a:chExt cx="0" cy="0"/>
        </a:xfrm>
      </p:grpSpPr>
      <p:grpSp>
        <p:nvGrpSpPr>
          <p:cNvPr id="865" name="Google Shape;865;p35"/>
          <p:cNvGrpSpPr/>
          <p:nvPr/>
        </p:nvGrpSpPr>
        <p:grpSpPr>
          <a:xfrm flipH="1">
            <a:off x="9840477" y="4284485"/>
            <a:ext cx="1868392" cy="2589073"/>
            <a:chOff x="1002412" y="3043930"/>
            <a:chExt cx="1598009" cy="2214397"/>
          </a:xfrm>
        </p:grpSpPr>
        <p:sp>
          <p:nvSpPr>
            <p:cNvPr id="866" name="Google Shape;866;p35"/>
            <p:cNvSpPr/>
            <p:nvPr/>
          </p:nvSpPr>
          <p:spPr>
            <a:xfrm>
              <a:off x="1717766" y="4672597"/>
              <a:ext cx="165949" cy="585731"/>
            </a:xfrm>
            <a:custGeom>
              <a:avLst/>
              <a:gdLst/>
              <a:ahLst/>
              <a:cxnLst/>
              <a:rect l="l" t="t" r="r" b="b"/>
              <a:pathLst>
                <a:path w="4672" h="16489" extrusionOk="0">
                  <a:moveTo>
                    <a:pt x="0" y="1"/>
                  </a:moveTo>
                  <a:lnTo>
                    <a:pt x="0" y="16488"/>
                  </a:lnTo>
                  <a:lnTo>
                    <a:pt x="4672" y="16488"/>
                  </a:lnTo>
                  <a:lnTo>
                    <a:pt x="46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35"/>
            <p:cNvSpPr/>
            <p:nvPr/>
          </p:nvSpPr>
          <p:spPr>
            <a:xfrm>
              <a:off x="1002412" y="3043930"/>
              <a:ext cx="1598009" cy="1855660"/>
            </a:xfrm>
            <a:custGeom>
              <a:avLst/>
              <a:gdLst/>
              <a:ahLst/>
              <a:cxnLst/>
              <a:rect l="l" t="t" r="r" b="b"/>
              <a:pathLst>
                <a:path w="44989" h="52239" extrusionOk="0">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8" name="Google Shape;868;p35"/>
          <p:cNvSpPr/>
          <p:nvPr/>
        </p:nvSpPr>
        <p:spPr>
          <a:xfrm flipH="1">
            <a:off x="10554933" y="51364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9" name="Google Shape;869;p35"/>
          <p:cNvGrpSpPr/>
          <p:nvPr/>
        </p:nvGrpSpPr>
        <p:grpSpPr>
          <a:xfrm>
            <a:off x="-1010540" y="-490081"/>
            <a:ext cx="14183895" cy="2633004"/>
            <a:chOff x="-376905" y="-824761"/>
            <a:chExt cx="10637921" cy="1974753"/>
          </a:xfrm>
        </p:grpSpPr>
        <p:sp>
          <p:nvSpPr>
            <p:cNvPr id="870" name="Google Shape;870;p35"/>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35"/>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35"/>
            <p:cNvSpPr/>
            <p:nvPr/>
          </p:nvSpPr>
          <p:spPr>
            <a:xfrm>
              <a:off x="589079" y="-824761"/>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35"/>
            <p:cNvSpPr/>
            <p:nvPr/>
          </p:nvSpPr>
          <p:spPr>
            <a:xfrm>
              <a:off x="-376905" y="352336"/>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4" name="Google Shape;874;p35"/>
          <p:cNvGrpSpPr/>
          <p:nvPr/>
        </p:nvGrpSpPr>
        <p:grpSpPr>
          <a:xfrm>
            <a:off x="475151" y="4252650"/>
            <a:ext cx="1293404" cy="2691756"/>
            <a:chOff x="464166" y="3124811"/>
            <a:chExt cx="1174114" cy="2443497"/>
          </a:xfrm>
        </p:grpSpPr>
        <p:sp>
          <p:nvSpPr>
            <p:cNvPr id="875" name="Google Shape;875;p35"/>
            <p:cNvSpPr/>
            <p:nvPr/>
          </p:nvSpPr>
          <p:spPr>
            <a:xfrm>
              <a:off x="464166" y="3124811"/>
              <a:ext cx="1174114" cy="1546508"/>
            </a:xfrm>
            <a:custGeom>
              <a:avLst/>
              <a:gdLst/>
              <a:ahLst/>
              <a:cxnLst/>
              <a:rect l="l" t="t" r="r" b="b"/>
              <a:pathLst>
                <a:path w="33055" h="43536" extrusionOk="0">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5"/>
            <p:cNvSpPr/>
            <p:nvPr/>
          </p:nvSpPr>
          <p:spPr>
            <a:xfrm>
              <a:off x="987117" y="4602853"/>
              <a:ext cx="126904" cy="965455"/>
            </a:xfrm>
            <a:custGeom>
              <a:avLst/>
              <a:gdLst/>
              <a:ahLst/>
              <a:cxnLst/>
              <a:rect l="l" t="t" r="r" b="b"/>
              <a:pathLst>
                <a:path w="3573" h="18452" extrusionOk="0">
                  <a:moveTo>
                    <a:pt x="0" y="1"/>
                  </a:moveTo>
                  <a:lnTo>
                    <a:pt x="0" y="18451"/>
                  </a:lnTo>
                  <a:lnTo>
                    <a:pt x="3572" y="18451"/>
                  </a:lnTo>
                  <a:lnTo>
                    <a:pt x="3572" y="1"/>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7" name="Google Shape;877;p35"/>
          <p:cNvSpPr/>
          <p:nvPr/>
        </p:nvSpPr>
        <p:spPr>
          <a:xfrm>
            <a:off x="-755183" y="5187205"/>
            <a:ext cx="1582467" cy="1759243"/>
          </a:xfrm>
          <a:custGeom>
            <a:avLst/>
            <a:gdLst/>
            <a:ahLst/>
            <a:cxnLst/>
            <a:rect l="l" t="t" r="r" b="b"/>
            <a:pathLst>
              <a:path w="53960" h="59981" extrusionOk="0">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214081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78"/>
        <p:cNvGrpSpPr/>
        <p:nvPr/>
      </p:nvGrpSpPr>
      <p:grpSpPr>
        <a:xfrm>
          <a:off x="0" y="0"/>
          <a:ext cx="0" cy="0"/>
          <a:chOff x="0" y="0"/>
          <a:chExt cx="0" cy="0"/>
        </a:xfrm>
      </p:grpSpPr>
      <p:grpSp>
        <p:nvGrpSpPr>
          <p:cNvPr id="879" name="Google Shape;879;p36"/>
          <p:cNvGrpSpPr/>
          <p:nvPr/>
        </p:nvGrpSpPr>
        <p:grpSpPr>
          <a:xfrm flipH="1">
            <a:off x="-774680" y="407028"/>
            <a:ext cx="13295983" cy="6474833"/>
            <a:chOff x="-376905" y="-18529"/>
            <a:chExt cx="10637921" cy="5180419"/>
          </a:xfrm>
        </p:grpSpPr>
        <p:sp>
          <p:nvSpPr>
            <p:cNvPr id="880" name="Google Shape;880;p36"/>
            <p:cNvSpPr/>
            <p:nvPr/>
          </p:nvSpPr>
          <p:spPr>
            <a:xfrm>
              <a:off x="-179259" y="4165417"/>
              <a:ext cx="9944790" cy="825695"/>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6"/>
            <p:cNvSpPr/>
            <p:nvPr/>
          </p:nvSpPr>
          <p:spPr>
            <a:xfrm>
              <a:off x="-179250" y="4444489"/>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6"/>
            <p:cNvSpPr/>
            <p:nvPr/>
          </p:nvSpPr>
          <p:spPr>
            <a:xfrm>
              <a:off x="8587302" y="2717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6"/>
            <p:cNvSpPr/>
            <p:nvPr/>
          </p:nvSpPr>
          <p:spPr>
            <a:xfrm>
              <a:off x="2828101" y="-18529"/>
              <a:ext cx="1673714" cy="797667"/>
            </a:xfrm>
            <a:custGeom>
              <a:avLst/>
              <a:gdLst/>
              <a:ahLst/>
              <a:cxnLst/>
              <a:rect l="l" t="t" r="r" b="b"/>
              <a:pathLst>
                <a:path w="35175" h="16763" extrusionOk="0">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6"/>
            <p:cNvSpPr/>
            <p:nvPr/>
          </p:nvSpPr>
          <p:spPr>
            <a:xfrm>
              <a:off x="6924471" y="920560"/>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36"/>
            <p:cNvSpPr/>
            <p:nvPr/>
          </p:nvSpPr>
          <p:spPr>
            <a:xfrm>
              <a:off x="-376905" y="758779"/>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36"/>
            <p:cNvSpPr/>
            <p:nvPr/>
          </p:nvSpPr>
          <p:spPr>
            <a:xfrm>
              <a:off x="4362603" y="1440279"/>
              <a:ext cx="2570740" cy="2854196"/>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6"/>
            <p:cNvSpPr/>
            <p:nvPr/>
          </p:nvSpPr>
          <p:spPr>
            <a:xfrm>
              <a:off x="7570792" y="3578859"/>
              <a:ext cx="203606" cy="717391"/>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6"/>
            <p:cNvSpPr/>
            <p:nvPr/>
          </p:nvSpPr>
          <p:spPr>
            <a:xfrm>
              <a:off x="6696595" y="1587644"/>
              <a:ext cx="1951977" cy="2269233"/>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6"/>
            <p:cNvSpPr/>
            <p:nvPr/>
          </p:nvSpPr>
          <p:spPr>
            <a:xfrm>
              <a:off x="8822181" y="3369683"/>
              <a:ext cx="179386" cy="924719"/>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6"/>
            <p:cNvSpPr/>
            <p:nvPr/>
          </p:nvSpPr>
          <p:spPr>
            <a:xfrm>
              <a:off x="8086214" y="1285063"/>
              <a:ext cx="1653159" cy="2181867"/>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6"/>
            <p:cNvSpPr/>
            <p:nvPr/>
          </p:nvSpPr>
          <p:spPr>
            <a:xfrm>
              <a:off x="-179259" y="4378351"/>
              <a:ext cx="9944790" cy="74756"/>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36"/>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3" name="Google Shape;893;p36"/>
          <p:cNvGrpSpPr/>
          <p:nvPr/>
        </p:nvGrpSpPr>
        <p:grpSpPr>
          <a:xfrm flipH="1">
            <a:off x="8270069" y="4470284"/>
            <a:ext cx="3668707" cy="1827857"/>
            <a:chOff x="404850" y="2182975"/>
            <a:chExt cx="2230850" cy="1111475"/>
          </a:xfrm>
        </p:grpSpPr>
        <p:sp>
          <p:nvSpPr>
            <p:cNvPr id="894" name="Google Shape;894;p36"/>
            <p:cNvSpPr/>
            <p:nvPr/>
          </p:nvSpPr>
          <p:spPr>
            <a:xfrm>
              <a:off x="433900"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36"/>
            <p:cNvSpPr/>
            <p:nvPr/>
          </p:nvSpPr>
          <p:spPr>
            <a:xfrm>
              <a:off x="709675" y="2182975"/>
              <a:ext cx="70050" cy="69675"/>
            </a:xfrm>
            <a:custGeom>
              <a:avLst/>
              <a:gdLst/>
              <a:ahLst/>
              <a:cxnLst/>
              <a:rect l="l" t="t" r="r" b="b"/>
              <a:pathLst>
                <a:path w="2802" h="2787" extrusionOk="0">
                  <a:moveTo>
                    <a:pt x="1401" y="1"/>
                  </a:moveTo>
                  <a:cubicBezTo>
                    <a:pt x="637" y="1"/>
                    <a:pt x="0" y="622"/>
                    <a:pt x="0" y="1386"/>
                  </a:cubicBezTo>
                  <a:cubicBezTo>
                    <a:pt x="0" y="2166"/>
                    <a:pt x="637" y="2787"/>
                    <a:pt x="1401" y="2787"/>
                  </a:cubicBezTo>
                  <a:cubicBezTo>
                    <a:pt x="2181" y="2787"/>
                    <a:pt x="2802" y="2166"/>
                    <a:pt x="2802" y="1386"/>
                  </a:cubicBezTo>
                  <a:cubicBezTo>
                    <a:pt x="2802" y="622"/>
                    <a:pt x="2181" y="1"/>
                    <a:pt x="1401" y="1"/>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36"/>
            <p:cNvSpPr/>
            <p:nvPr/>
          </p:nvSpPr>
          <p:spPr>
            <a:xfrm>
              <a:off x="480450" y="2217600"/>
              <a:ext cx="1753325" cy="854800"/>
            </a:xfrm>
            <a:custGeom>
              <a:avLst/>
              <a:gdLst/>
              <a:ahLst/>
              <a:cxnLst/>
              <a:rect l="l" t="t" r="r" b="b"/>
              <a:pathLst>
                <a:path w="70133" h="34192" extrusionOk="0">
                  <a:moveTo>
                    <a:pt x="7148" y="1"/>
                  </a:moveTo>
                  <a:cubicBezTo>
                    <a:pt x="3200" y="1"/>
                    <a:pt x="1" y="3200"/>
                    <a:pt x="1" y="7148"/>
                  </a:cubicBezTo>
                  <a:lnTo>
                    <a:pt x="1" y="27044"/>
                  </a:lnTo>
                  <a:cubicBezTo>
                    <a:pt x="1" y="30992"/>
                    <a:pt x="3200" y="34191"/>
                    <a:pt x="7148" y="34191"/>
                  </a:cubicBezTo>
                  <a:lnTo>
                    <a:pt x="62986" y="34191"/>
                  </a:lnTo>
                  <a:cubicBezTo>
                    <a:pt x="66934" y="34191"/>
                    <a:pt x="70133" y="30992"/>
                    <a:pt x="70133" y="30658"/>
                  </a:cubicBezTo>
                  <a:lnTo>
                    <a:pt x="70133" y="10761"/>
                  </a:lnTo>
                  <a:cubicBezTo>
                    <a:pt x="70133" y="3200"/>
                    <a:pt x="66934" y="1"/>
                    <a:pt x="62986" y="1"/>
                  </a:cubicBezTo>
                  <a:close/>
                </a:path>
              </a:pathLst>
            </a:custGeom>
            <a:solidFill>
              <a:srgbClr val="F08B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36"/>
            <p:cNvSpPr/>
            <p:nvPr/>
          </p:nvSpPr>
          <p:spPr>
            <a:xfrm>
              <a:off x="480450" y="2218000"/>
              <a:ext cx="2102325" cy="854400"/>
            </a:xfrm>
            <a:custGeom>
              <a:avLst/>
              <a:gdLst/>
              <a:ahLst/>
              <a:cxnLst/>
              <a:rect l="l" t="t" r="r" b="b"/>
              <a:pathLst>
                <a:path w="84093" h="34176" extrusionOk="0">
                  <a:moveTo>
                    <a:pt x="7148" y="1"/>
                  </a:moveTo>
                  <a:cubicBezTo>
                    <a:pt x="3200" y="1"/>
                    <a:pt x="1" y="3184"/>
                    <a:pt x="1" y="7132"/>
                  </a:cubicBezTo>
                  <a:lnTo>
                    <a:pt x="1" y="27028"/>
                  </a:lnTo>
                  <a:cubicBezTo>
                    <a:pt x="1" y="30976"/>
                    <a:pt x="3200" y="34175"/>
                    <a:pt x="7148" y="34175"/>
                  </a:cubicBezTo>
                  <a:lnTo>
                    <a:pt x="79254" y="34175"/>
                  </a:lnTo>
                  <a:cubicBezTo>
                    <a:pt x="81928" y="34175"/>
                    <a:pt x="84093" y="32011"/>
                    <a:pt x="84093" y="29337"/>
                  </a:cubicBezTo>
                  <a:lnTo>
                    <a:pt x="84093" y="21776"/>
                  </a:lnTo>
                  <a:cubicBezTo>
                    <a:pt x="84093" y="19102"/>
                    <a:pt x="81928" y="16937"/>
                    <a:pt x="79254" y="16937"/>
                  </a:cubicBezTo>
                  <a:lnTo>
                    <a:pt x="70133" y="16937"/>
                  </a:lnTo>
                  <a:lnTo>
                    <a:pt x="70133" y="7132"/>
                  </a:lnTo>
                  <a:cubicBezTo>
                    <a:pt x="70133" y="3184"/>
                    <a:pt x="66934" y="1"/>
                    <a:pt x="62986" y="1"/>
                  </a:cubicBezTo>
                  <a:close/>
                </a:path>
              </a:pathLst>
            </a:custGeom>
            <a:solidFill>
              <a:srgbClr val="F0B0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36"/>
            <p:cNvSpPr/>
            <p:nvPr/>
          </p:nvSpPr>
          <p:spPr>
            <a:xfrm>
              <a:off x="404850" y="2860275"/>
              <a:ext cx="296075" cy="212125"/>
            </a:xfrm>
            <a:custGeom>
              <a:avLst/>
              <a:gdLst/>
              <a:ahLst/>
              <a:cxnLst/>
              <a:rect l="l" t="t" r="r" b="b"/>
              <a:pathLst>
                <a:path w="11843" h="8485" extrusionOk="0">
                  <a:moveTo>
                    <a:pt x="4234" y="0"/>
                  </a:moveTo>
                  <a:cubicBezTo>
                    <a:pt x="1895" y="0"/>
                    <a:pt x="0" y="1895"/>
                    <a:pt x="0" y="4234"/>
                  </a:cubicBezTo>
                  <a:cubicBezTo>
                    <a:pt x="0" y="6574"/>
                    <a:pt x="1895" y="8484"/>
                    <a:pt x="4234" y="8484"/>
                  </a:cubicBezTo>
                  <a:lnTo>
                    <a:pt x="7593" y="8484"/>
                  </a:lnTo>
                  <a:cubicBezTo>
                    <a:pt x="9933" y="8484"/>
                    <a:pt x="11843" y="6574"/>
                    <a:pt x="11843" y="4234"/>
                  </a:cubicBezTo>
                  <a:cubicBezTo>
                    <a:pt x="11843" y="1895"/>
                    <a:pt x="9933" y="0"/>
                    <a:pt x="759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36"/>
            <p:cNvSpPr/>
            <p:nvPr/>
          </p:nvSpPr>
          <p:spPr>
            <a:xfrm>
              <a:off x="2356725" y="2860275"/>
              <a:ext cx="278975" cy="212125"/>
            </a:xfrm>
            <a:custGeom>
              <a:avLst/>
              <a:gdLst/>
              <a:ahLst/>
              <a:cxnLst/>
              <a:rect l="l" t="t" r="r" b="b"/>
              <a:pathLst>
                <a:path w="11159" h="8485" extrusionOk="0">
                  <a:moveTo>
                    <a:pt x="4235" y="0"/>
                  </a:moveTo>
                  <a:cubicBezTo>
                    <a:pt x="1895" y="0"/>
                    <a:pt x="0" y="1895"/>
                    <a:pt x="0" y="4234"/>
                  </a:cubicBezTo>
                  <a:cubicBezTo>
                    <a:pt x="0" y="6574"/>
                    <a:pt x="1895" y="8484"/>
                    <a:pt x="4235" y="8484"/>
                  </a:cubicBezTo>
                  <a:lnTo>
                    <a:pt x="6925" y="8484"/>
                  </a:lnTo>
                  <a:cubicBezTo>
                    <a:pt x="9264" y="8484"/>
                    <a:pt x="11159" y="6574"/>
                    <a:pt x="11159" y="4234"/>
                  </a:cubicBezTo>
                  <a:cubicBezTo>
                    <a:pt x="11159" y="1895"/>
                    <a:pt x="9264" y="0"/>
                    <a:pt x="6925"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36"/>
            <p:cNvSpPr/>
            <p:nvPr/>
          </p:nvSpPr>
          <p:spPr>
            <a:xfrm>
              <a:off x="70130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51" y="11763"/>
                  </a:lnTo>
                  <a:cubicBezTo>
                    <a:pt x="22651" y="11620"/>
                    <a:pt x="22651" y="11477"/>
                    <a:pt x="22651" y="11318"/>
                  </a:cubicBezTo>
                  <a:cubicBezTo>
                    <a:pt x="22651" y="5062"/>
                    <a:pt x="17590"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36"/>
            <p:cNvSpPr/>
            <p:nvPr/>
          </p:nvSpPr>
          <p:spPr>
            <a:xfrm>
              <a:off x="751450" y="2828050"/>
              <a:ext cx="466400" cy="466400"/>
            </a:xfrm>
            <a:custGeom>
              <a:avLst/>
              <a:gdLst/>
              <a:ahLst/>
              <a:cxnLst/>
              <a:rect l="l" t="t" r="r" b="b"/>
              <a:pathLst>
                <a:path w="18656" h="18656" extrusionOk="0">
                  <a:moveTo>
                    <a:pt x="9328" y="0"/>
                  </a:moveTo>
                  <a:cubicBezTo>
                    <a:pt x="4171" y="0"/>
                    <a:pt x="1" y="4186"/>
                    <a:pt x="1" y="9328"/>
                  </a:cubicBezTo>
                  <a:cubicBezTo>
                    <a:pt x="1" y="14485"/>
                    <a:pt x="4171" y="18655"/>
                    <a:pt x="9328" y="18655"/>
                  </a:cubicBezTo>
                  <a:cubicBezTo>
                    <a:pt x="14485" y="18655"/>
                    <a:pt x="18656" y="14485"/>
                    <a:pt x="18656" y="9328"/>
                  </a:cubicBezTo>
                  <a:cubicBezTo>
                    <a:pt x="18656" y="4186"/>
                    <a:pt x="14485" y="0"/>
                    <a:pt x="932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36"/>
            <p:cNvSpPr/>
            <p:nvPr/>
          </p:nvSpPr>
          <p:spPr>
            <a:xfrm>
              <a:off x="845750" y="2922350"/>
              <a:ext cx="277800" cy="278175"/>
            </a:xfrm>
            <a:custGeom>
              <a:avLst/>
              <a:gdLst/>
              <a:ahLst/>
              <a:cxnLst/>
              <a:rect l="l" t="t" r="r" b="b"/>
              <a:pathLst>
                <a:path w="11112" h="11127" extrusionOk="0">
                  <a:moveTo>
                    <a:pt x="5556" y="1"/>
                  </a:moveTo>
                  <a:cubicBezTo>
                    <a:pt x="2484" y="1"/>
                    <a:pt x="1" y="2484"/>
                    <a:pt x="1" y="5556"/>
                  </a:cubicBezTo>
                  <a:cubicBezTo>
                    <a:pt x="1" y="8628"/>
                    <a:pt x="2484" y="11127"/>
                    <a:pt x="5556" y="11127"/>
                  </a:cubicBezTo>
                  <a:cubicBezTo>
                    <a:pt x="8628" y="11127"/>
                    <a:pt x="11111" y="8628"/>
                    <a:pt x="11111" y="5556"/>
                  </a:cubicBezTo>
                  <a:cubicBezTo>
                    <a:pt x="11111" y="2484"/>
                    <a:pt x="8628" y="1"/>
                    <a:pt x="55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36"/>
            <p:cNvSpPr/>
            <p:nvPr/>
          </p:nvSpPr>
          <p:spPr>
            <a:xfrm>
              <a:off x="1934525" y="2321875"/>
              <a:ext cx="312400" cy="253500"/>
            </a:xfrm>
            <a:custGeom>
              <a:avLst/>
              <a:gdLst/>
              <a:ahLst/>
              <a:cxnLst/>
              <a:rect l="l" t="t" r="r" b="b"/>
              <a:pathLst>
                <a:path w="12496" h="10140" extrusionOk="0">
                  <a:moveTo>
                    <a:pt x="3184" y="0"/>
                  </a:moveTo>
                  <a:cubicBezTo>
                    <a:pt x="1417" y="0"/>
                    <a:pt x="0" y="1417"/>
                    <a:pt x="0" y="3184"/>
                  </a:cubicBezTo>
                  <a:lnTo>
                    <a:pt x="0" y="6956"/>
                  </a:lnTo>
                  <a:cubicBezTo>
                    <a:pt x="0" y="8707"/>
                    <a:pt x="1417" y="10140"/>
                    <a:pt x="3184" y="10140"/>
                  </a:cubicBezTo>
                  <a:lnTo>
                    <a:pt x="12288" y="10140"/>
                  </a:lnTo>
                  <a:cubicBezTo>
                    <a:pt x="12352" y="10108"/>
                    <a:pt x="12416" y="10108"/>
                    <a:pt x="12495" y="10108"/>
                  </a:cubicBezTo>
                  <a:lnTo>
                    <a:pt x="12495" y="2977"/>
                  </a:lnTo>
                  <a:cubicBezTo>
                    <a:pt x="12495" y="1958"/>
                    <a:pt x="12272" y="939"/>
                    <a:pt x="11843"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36"/>
            <p:cNvSpPr/>
            <p:nvPr/>
          </p:nvSpPr>
          <p:spPr>
            <a:xfrm>
              <a:off x="1960775" y="2348125"/>
              <a:ext cx="286550" cy="200600"/>
            </a:xfrm>
            <a:custGeom>
              <a:avLst/>
              <a:gdLst/>
              <a:ahLst/>
              <a:cxnLst/>
              <a:rect l="l" t="t" r="r" b="b"/>
              <a:pathLst>
                <a:path w="11462" h="8024" extrusionOk="0">
                  <a:moveTo>
                    <a:pt x="2134" y="1"/>
                  </a:moveTo>
                  <a:cubicBezTo>
                    <a:pt x="956" y="1"/>
                    <a:pt x="1" y="940"/>
                    <a:pt x="1" y="2118"/>
                  </a:cubicBezTo>
                  <a:lnTo>
                    <a:pt x="1" y="5890"/>
                  </a:lnTo>
                  <a:cubicBezTo>
                    <a:pt x="1" y="7068"/>
                    <a:pt x="956" y="8023"/>
                    <a:pt x="2134" y="8023"/>
                  </a:cubicBezTo>
                  <a:lnTo>
                    <a:pt x="11445" y="8023"/>
                  </a:lnTo>
                  <a:lnTo>
                    <a:pt x="11445" y="1927"/>
                  </a:lnTo>
                  <a:cubicBezTo>
                    <a:pt x="11461" y="1274"/>
                    <a:pt x="11366" y="621"/>
                    <a:pt x="11175"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36"/>
            <p:cNvSpPr/>
            <p:nvPr/>
          </p:nvSpPr>
          <p:spPr>
            <a:xfrm>
              <a:off x="1971525" y="2349725"/>
              <a:ext cx="276200" cy="199000"/>
            </a:xfrm>
            <a:custGeom>
              <a:avLst/>
              <a:gdLst/>
              <a:ahLst/>
              <a:cxnLst/>
              <a:rect l="l" t="t" r="r" b="b"/>
              <a:pathLst>
                <a:path w="11048" h="7960" extrusionOk="0">
                  <a:moveTo>
                    <a:pt x="10761" y="0"/>
                  </a:moveTo>
                  <a:lnTo>
                    <a:pt x="0" y="7100"/>
                  </a:lnTo>
                  <a:cubicBezTo>
                    <a:pt x="398" y="7641"/>
                    <a:pt x="1035" y="7959"/>
                    <a:pt x="1704" y="7959"/>
                  </a:cubicBezTo>
                  <a:lnTo>
                    <a:pt x="11015" y="7959"/>
                  </a:lnTo>
                  <a:lnTo>
                    <a:pt x="11047" y="1895"/>
                  </a:lnTo>
                  <a:cubicBezTo>
                    <a:pt x="11047" y="1242"/>
                    <a:pt x="10952" y="605"/>
                    <a:pt x="1076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36"/>
            <p:cNvSpPr/>
            <p:nvPr/>
          </p:nvSpPr>
          <p:spPr>
            <a:xfrm>
              <a:off x="1362275" y="2289225"/>
              <a:ext cx="443325" cy="728250"/>
            </a:xfrm>
            <a:custGeom>
              <a:avLst/>
              <a:gdLst/>
              <a:ahLst/>
              <a:cxnLst/>
              <a:rect l="l" t="t" r="r" b="b"/>
              <a:pathLst>
                <a:path w="17733" h="29130" fill="none" extrusionOk="0">
                  <a:moveTo>
                    <a:pt x="17733" y="25135"/>
                  </a:moveTo>
                  <a:cubicBezTo>
                    <a:pt x="17733" y="27347"/>
                    <a:pt x="16109" y="29130"/>
                    <a:pt x="14088" y="29130"/>
                  </a:cubicBezTo>
                  <a:lnTo>
                    <a:pt x="3646" y="29130"/>
                  </a:lnTo>
                  <a:cubicBezTo>
                    <a:pt x="1640" y="29130"/>
                    <a:pt x="1" y="27347"/>
                    <a:pt x="1" y="25135"/>
                  </a:cubicBezTo>
                  <a:lnTo>
                    <a:pt x="1" y="3996"/>
                  </a:lnTo>
                  <a:cubicBezTo>
                    <a:pt x="1" y="1784"/>
                    <a:pt x="1640" y="1"/>
                    <a:pt x="3646" y="1"/>
                  </a:cubicBezTo>
                  <a:lnTo>
                    <a:pt x="14088" y="1"/>
                  </a:lnTo>
                  <a:cubicBezTo>
                    <a:pt x="16109" y="1"/>
                    <a:pt x="17733" y="1784"/>
                    <a:pt x="17733" y="3996"/>
                  </a:cubicBezTo>
                  <a:close/>
                </a:path>
              </a:pathLst>
            </a:custGeom>
            <a:noFill/>
            <a:ln w="5175" cap="flat" cmpd="sng">
              <a:solidFill>
                <a:srgbClr val="273E4A"/>
              </a:solidFill>
              <a:prstDash val="solid"/>
              <a:miter lim="1591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36"/>
            <p:cNvSpPr/>
            <p:nvPr/>
          </p:nvSpPr>
          <p:spPr>
            <a:xfrm>
              <a:off x="1790450" y="2778300"/>
              <a:ext cx="566300" cy="294100"/>
            </a:xfrm>
            <a:custGeom>
              <a:avLst/>
              <a:gdLst/>
              <a:ahLst/>
              <a:cxnLst/>
              <a:rect l="l" t="t" r="r" b="b"/>
              <a:pathLst>
                <a:path w="22652" h="11764" extrusionOk="0">
                  <a:moveTo>
                    <a:pt x="11334" y="0"/>
                  </a:moveTo>
                  <a:cubicBezTo>
                    <a:pt x="5079" y="0"/>
                    <a:pt x="1" y="5062"/>
                    <a:pt x="1" y="11318"/>
                  </a:cubicBezTo>
                  <a:cubicBezTo>
                    <a:pt x="1" y="11477"/>
                    <a:pt x="1" y="11620"/>
                    <a:pt x="17" y="11763"/>
                  </a:cubicBezTo>
                  <a:lnTo>
                    <a:pt x="22636" y="11763"/>
                  </a:lnTo>
                  <a:cubicBezTo>
                    <a:pt x="22636" y="11620"/>
                    <a:pt x="22651" y="11477"/>
                    <a:pt x="22651" y="11318"/>
                  </a:cubicBezTo>
                  <a:cubicBezTo>
                    <a:pt x="22651" y="5062"/>
                    <a:pt x="17574" y="0"/>
                    <a:pt x="11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6"/>
            <p:cNvSpPr/>
            <p:nvPr/>
          </p:nvSpPr>
          <p:spPr>
            <a:xfrm>
              <a:off x="1840200" y="2828050"/>
              <a:ext cx="466800" cy="466400"/>
            </a:xfrm>
            <a:custGeom>
              <a:avLst/>
              <a:gdLst/>
              <a:ahLst/>
              <a:cxnLst/>
              <a:rect l="l" t="t" r="r" b="b"/>
              <a:pathLst>
                <a:path w="18672" h="18656" extrusionOk="0">
                  <a:moveTo>
                    <a:pt x="9344" y="0"/>
                  </a:moveTo>
                  <a:cubicBezTo>
                    <a:pt x="4187" y="0"/>
                    <a:pt x="1" y="4186"/>
                    <a:pt x="1" y="9328"/>
                  </a:cubicBezTo>
                  <a:cubicBezTo>
                    <a:pt x="1" y="14485"/>
                    <a:pt x="4187" y="18655"/>
                    <a:pt x="9344" y="18655"/>
                  </a:cubicBezTo>
                  <a:cubicBezTo>
                    <a:pt x="14486" y="18655"/>
                    <a:pt x="18672" y="14485"/>
                    <a:pt x="18672" y="9328"/>
                  </a:cubicBezTo>
                  <a:cubicBezTo>
                    <a:pt x="18672" y="4186"/>
                    <a:pt x="14486" y="0"/>
                    <a:pt x="9344"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6"/>
            <p:cNvSpPr/>
            <p:nvPr/>
          </p:nvSpPr>
          <p:spPr>
            <a:xfrm>
              <a:off x="1934525" y="2922350"/>
              <a:ext cx="278175" cy="278175"/>
            </a:xfrm>
            <a:custGeom>
              <a:avLst/>
              <a:gdLst/>
              <a:ahLst/>
              <a:cxnLst/>
              <a:rect l="l" t="t" r="r" b="b"/>
              <a:pathLst>
                <a:path w="11127" h="11127" extrusionOk="0">
                  <a:moveTo>
                    <a:pt x="5571" y="1"/>
                  </a:moveTo>
                  <a:cubicBezTo>
                    <a:pt x="2499" y="1"/>
                    <a:pt x="0" y="2484"/>
                    <a:pt x="0" y="5556"/>
                  </a:cubicBezTo>
                  <a:cubicBezTo>
                    <a:pt x="0" y="8628"/>
                    <a:pt x="2499" y="11127"/>
                    <a:pt x="5571" y="11127"/>
                  </a:cubicBezTo>
                  <a:cubicBezTo>
                    <a:pt x="8627" y="11127"/>
                    <a:pt x="11126" y="8628"/>
                    <a:pt x="11126" y="5556"/>
                  </a:cubicBezTo>
                  <a:cubicBezTo>
                    <a:pt x="11126" y="2484"/>
                    <a:pt x="8627" y="1"/>
                    <a:pt x="5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6"/>
            <p:cNvSpPr/>
            <p:nvPr/>
          </p:nvSpPr>
          <p:spPr>
            <a:xfrm>
              <a:off x="529000" y="2595250"/>
              <a:ext cx="1717925" cy="8775"/>
            </a:xfrm>
            <a:custGeom>
              <a:avLst/>
              <a:gdLst/>
              <a:ahLst/>
              <a:cxnLst/>
              <a:rect l="l" t="t" r="r" b="b"/>
              <a:pathLst>
                <a:path w="68717" h="351" extrusionOk="0">
                  <a:moveTo>
                    <a:pt x="1" y="0"/>
                  </a:moveTo>
                  <a:lnTo>
                    <a:pt x="1" y="351"/>
                  </a:lnTo>
                  <a:lnTo>
                    <a:pt x="68716" y="351"/>
                  </a:lnTo>
                  <a:lnTo>
                    <a:pt x="68716"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36"/>
            <p:cNvSpPr/>
            <p:nvPr/>
          </p:nvSpPr>
          <p:spPr>
            <a:xfrm>
              <a:off x="529000" y="2769550"/>
              <a:ext cx="2054175" cy="8775"/>
            </a:xfrm>
            <a:custGeom>
              <a:avLst/>
              <a:gdLst/>
              <a:ahLst/>
              <a:cxnLst/>
              <a:rect l="l" t="t" r="r" b="b"/>
              <a:pathLst>
                <a:path w="82167" h="351" extrusionOk="0">
                  <a:moveTo>
                    <a:pt x="1" y="0"/>
                  </a:moveTo>
                  <a:lnTo>
                    <a:pt x="1" y="350"/>
                  </a:lnTo>
                  <a:lnTo>
                    <a:pt x="82167" y="350"/>
                  </a:lnTo>
                  <a:lnTo>
                    <a:pt x="82167" y="0"/>
                  </a:lnTo>
                  <a:close/>
                </a:path>
              </a:pathLst>
            </a:custGeom>
            <a:solidFill>
              <a:srgbClr val="273E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36"/>
            <p:cNvSpPr/>
            <p:nvPr/>
          </p:nvSpPr>
          <p:spPr>
            <a:xfrm>
              <a:off x="2252875" y="2658925"/>
              <a:ext cx="69650" cy="69650"/>
            </a:xfrm>
            <a:custGeom>
              <a:avLst/>
              <a:gdLst/>
              <a:ahLst/>
              <a:cxnLst/>
              <a:rect l="l" t="t" r="r" b="b"/>
              <a:pathLst>
                <a:path w="2786" h="2786" extrusionOk="0">
                  <a:moveTo>
                    <a:pt x="1401" y="0"/>
                  </a:moveTo>
                  <a:cubicBezTo>
                    <a:pt x="621" y="0"/>
                    <a:pt x="0" y="621"/>
                    <a:pt x="0" y="1385"/>
                  </a:cubicBezTo>
                  <a:cubicBezTo>
                    <a:pt x="0" y="2165"/>
                    <a:pt x="621" y="2786"/>
                    <a:pt x="1401" y="2786"/>
                  </a:cubicBezTo>
                  <a:cubicBezTo>
                    <a:pt x="2165" y="2786"/>
                    <a:pt x="2786" y="2165"/>
                    <a:pt x="2786" y="1385"/>
                  </a:cubicBezTo>
                  <a:cubicBezTo>
                    <a:pt x="2786" y="621"/>
                    <a:pt x="2165" y="0"/>
                    <a:pt x="1401" y="0"/>
                  </a:cubicBezTo>
                  <a:close/>
                </a:path>
              </a:pathLst>
            </a:custGeom>
            <a:solidFill>
              <a:srgbClr val="E155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6"/>
            <p:cNvSpPr/>
            <p:nvPr/>
          </p:nvSpPr>
          <p:spPr>
            <a:xfrm>
              <a:off x="526625" y="2321875"/>
              <a:ext cx="386400" cy="252700"/>
            </a:xfrm>
            <a:custGeom>
              <a:avLst/>
              <a:gdLst/>
              <a:ahLst/>
              <a:cxnLst/>
              <a:rect l="l" t="t" r="r" b="b"/>
              <a:pathLst>
                <a:path w="15456" h="10108" extrusionOk="0">
                  <a:moveTo>
                    <a:pt x="3168" y="0"/>
                  </a:moveTo>
                  <a:cubicBezTo>
                    <a:pt x="1417" y="0"/>
                    <a:pt x="0" y="1417"/>
                    <a:pt x="0" y="3168"/>
                  </a:cubicBezTo>
                  <a:lnTo>
                    <a:pt x="0" y="6940"/>
                  </a:lnTo>
                  <a:cubicBezTo>
                    <a:pt x="0" y="8691"/>
                    <a:pt x="1417" y="10108"/>
                    <a:pt x="3168" y="10108"/>
                  </a:cubicBezTo>
                  <a:lnTo>
                    <a:pt x="12288" y="10108"/>
                  </a:lnTo>
                  <a:cubicBezTo>
                    <a:pt x="14039" y="10108"/>
                    <a:pt x="15456" y="8691"/>
                    <a:pt x="15456" y="6940"/>
                  </a:cubicBezTo>
                  <a:lnTo>
                    <a:pt x="15456" y="3168"/>
                  </a:lnTo>
                  <a:cubicBezTo>
                    <a:pt x="15456" y="1417"/>
                    <a:pt x="14039" y="0"/>
                    <a:pt x="12288"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6"/>
            <p:cNvSpPr/>
            <p:nvPr/>
          </p:nvSpPr>
          <p:spPr>
            <a:xfrm>
              <a:off x="552875" y="2347725"/>
              <a:ext cx="333900" cy="201000"/>
            </a:xfrm>
            <a:custGeom>
              <a:avLst/>
              <a:gdLst/>
              <a:ahLst/>
              <a:cxnLst/>
              <a:rect l="l" t="t" r="r" b="b"/>
              <a:pathLst>
                <a:path w="13356" h="8040" extrusionOk="0">
                  <a:moveTo>
                    <a:pt x="2118" y="1"/>
                  </a:moveTo>
                  <a:cubicBezTo>
                    <a:pt x="940" y="1"/>
                    <a:pt x="1" y="956"/>
                    <a:pt x="1" y="2134"/>
                  </a:cubicBezTo>
                  <a:lnTo>
                    <a:pt x="1" y="5906"/>
                  </a:lnTo>
                  <a:cubicBezTo>
                    <a:pt x="1" y="7084"/>
                    <a:pt x="940" y="8039"/>
                    <a:pt x="2118"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6"/>
            <p:cNvSpPr/>
            <p:nvPr/>
          </p:nvSpPr>
          <p:spPr>
            <a:xfrm>
              <a:off x="572375" y="2360875"/>
              <a:ext cx="314400" cy="187850"/>
            </a:xfrm>
            <a:custGeom>
              <a:avLst/>
              <a:gdLst/>
              <a:ahLst/>
              <a:cxnLst/>
              <a:rect l="l" t="t" r="r" b="b"/>
              <a:pathLst>
                <a:path w="12576" h="7514" extrusionOk="0">
                  <a:moveTo>
                    <a:pt x="11843" y="0"/>
                  </a:moveTo>
                  <a:lnTo>
                    <a:pt x="1" y="7036"/>
                  </a:lnTo>
                  <a:cubicBezTo>
                    <a:pt x="383" y="7338"/>
                    <a:pt x="860" y="7513"/>
                    <a:pt x="1338" y="7513"/>
                  </a:cubicBezTo>
                  <a:lnTo>
                    <a:pt x="10458" y="7513"/>
                  </a:lnTo>
                  <a:cubicBezTo>
                    <a:pt x="11620" y="7513"/>
                    <a:pt x="12575" y="6558"/>
                    <a:pt x="12575" y="5380"/>
                  </a:cubicBezTo>
                  <a:lnTo>
                    <a:pt x="12575" y="1608"/>
                  </a:lnTo>
                  <a:cubicBezTo>
                    <a:pt x="12575" y="987"/>
                    <a:pt x="12305" y="414"/>
                    <a:pt x="118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6"/>
            <p:cNvSpPr/>
            <p:nvPr/>
          </p:nvSpPr>
          <p:spPr>
            <a:xfrm>
              <a:off x="953200" y="2321875"/>
              <a:ext cx="386425" cy="252700"/>
            </a:xfrm>
            <a:custGeom>
              <a:avLst/>
              <a:gdLst/>
              <a:ahLst/>
              <a:cxnLst/>
              <a:rect l="l" t="t" r="r" b="b"/>
              <a:pathLst>
                <a:path w="15457" h="10108" extrusionOk="0">
                  <a:moveTo>
                    <a:pt x="3168" y="0"/>
                  </a:moveTo>
                  <a:cubicBezTo>
                    <a:pt x="1417" y="0"/>
                    <a:pt x="1" y="1417"/>
                    <a:pt x="1" y="3168"/>
                  </a:cubicBezTo>
                  <a:lnTo>
                    <a:pt x="1" y="6940"/>
                  </a:lnTo>
                  <a:cubicBezTo>
                    <a:pt x="1" y="8691"/>
                    <a:pt x="1417" y="10108"/>
                    <a:pt x="3168"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6"/>
            <p:cNvSpPr/>
            <p:nvPr/>
          </p:nvSpPr>
          <p:spPr>
            <a:xfrm>
              <a:off x="979475" y="2347725"/>
              <a:ext cx="333875" cy="201000"/>
            </a:xfrm>
            <a:custGeom>
              <a:avLst/>
              <a:gdLst/>
              <a:ahLst/>
              <a:cxnLst/>
              <a:rect l="l" t="t" r="r" b="b"/>
              <a:pathLst>
                <a:path w="13355" h="8040" extrusionOk="0">
                  <a:moveTo>
                    <a:pt x="2117" y="1"/>
                  </a:moveTo>
                  <a:cubicBezTo>
                    <a:pt x="939" y="1"/>
                    <a:pt x="0" y="956"/>
                    <a:pt x="0" y="2134"/>
                  </a:cubicBezTo>
                  <a:lnTo>
                    <a:pt x="0" y="5906"/>
                  </a:lnTo>
                  <a:cubicBezTo>
                    <a:pt x="0" y="7084"/>
                    <a:pt x="939" y="8039"/>
                    <a:pt x="2117" y="8039"/>
                  </a:cubicBezTo>
                  <a:lnTo>
                    <a:pt x="11238" y="8039"/>
                  </a:lnTo>
                  <a:cubicBezTo>
                    <a:pt x="12416" y="8039"/>
                    <a:pt x="13355" y="7084"/>
                    <a:pt x="13355" y="5906"/>
                  </a:cubicBezTo>
                  <a:lnTo>
                    <a:pt x="13355" y="2134"/>
                  </a:lnTo>
                  <a:cubicBezTo>
                    <a:pt x="13355"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6"/>
            <p:cNvSpPr/>
            <p:nvPr/>
          </p:nvSpPr>
          <p:spPr>
            <a:xfrm>
              <a:off x="999375" y="2360875"/>
              <a:ext cx="313975" cy="187850"/>
            </a:xfrm>
            <a:custGeom>
              <a:avLst/>
              <a:gdLst/>
              <a:ahLst/>
              <a:cxnLst/>
              <a:rect l="l" t="t" r="r" b="b"/>
              <a:pathLst>
                <a:path w="12559" h="7514" extrusionOk="0">
                  <a:moveTo>
                    <a:pt x="11827" y="0"/>
                  </a:moveTo>
                  <a:lnTo>
                    <a:pt x="0" y="7036"/>
                  </a:lnTo>
                  <a:cubicBezTo>
                    <a:pt x="366" y="7338"/>
                    <a:pt x="844" y="7513"/>
                    <a:pt x="1321" y="7513"/>
                  </a:cubicBezTo>
                  <a:lnTo>
                    <a:pt x="10442" y="7513"/>
                  </a:lnTo>
                  <a:cubicBezTo>
                    <a:pt x="11604" y="7513"/>
                    <a:pt x="12559" y="6558"/>
                    <a:pt x="12559" y="5380"/>
                  </a:cubicBezTo>
                  <a:lnTo>
                    <a:pt x="12559" y="1608"/>
                  </a:lnTo>
                  <a:cubicBezTo>
                    <a:pt x="12559" y="1003"/>
                    <a:pt x="12288" y="414"/>
                    <a:pt x="118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36"/>
            <p:cNvSpPr/>
            <p:nvPr/>
          </p:nvSpPr>
          <p:spPr>
            <a:xfrm>
              <a:off x="1387750" y="2321875"/>
              <a:ext cx="386425" cy="252700"/>
            </a:xfrm>
            <a:custGeom>
              <a:avLst/>
              <a:gdLst/>
              <a:ahLst/>
              <a:cxnLst/>
              <a:rect l="l" t="t" r="r" b="b"/>
              <a:pathLst>
                <a:path w="15457" h="10108" extrusionOk="0">
                  <a:moveTo>
                    <a:pt x="3184" y="0"/>
                  </a:moveTo>
                  <a:cubicBezTo>
                    <a:pt x="1417" y="0"/>
                    <a:pt x="1" y="1417"/>
                    <a:pt x="1" y="3168"/>
                  </a:cubicBezTo>
                  <a:lnTo>
                    <a:pt x="1" y="6940"/>
                  </a:lnTo>
                  <a:cubicBezTo>
                    <a:pt x="1" y="8691"/>
                    <a:pt x="1417" y="10108"/>
                    <a:pt x="3184" y="10108"/>
                  </a:cubicBezTo>
                  <a:lnTo>
                    <a:pt x="12289" y="10108"/>
                  </a:lnTo>
                  <a:cubicBezTo>
                    <a:pt x="14040" y="10108"/>
                    <a:pt x="15456" y="8691"/>
                    <a:pt x="15456" y="6940"/>
                  </a:cubicBezTo>
                  <a:lnTo>
                    <a:pt x="15456" y="3168"/>
                  </a:lnTo>
                  <a:cubicBezTo>
                    <a:pt x="15456" y="1417"/>
                    <a:pt x="14040" y="0"/>
                    <a:pt x="12289" y="0"/>
                  </a:cubicBez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36"/>
            <p:cNvSpPr/>
            <p:nvPr/>
          </p:nvSpPr>
          <p:spPr>
            <a:xfrm>
              <a:off x="1414025" y="2347725"/>
              <a:ext cx="334275" cy="201000"/>
            </a:xfrm>
            <a:custGeom>
              <a:avLst/>
              <a:gdLst/>
              <a:ahLst/>
              <a:cxnLst/>
              <a:rect l="l" t="t" r="r" b="b"/>
              <a:pathLst>
                <a:path w="13371" h="8040" extrusionOk="0">
                  <a:moveTo>
                    <a:pt x="2133" y="1"/>
                  </a:moveTo>
                  <a:cubicBezTo>
                    <a:pt x="955" y="1"/>
                    <a:pt x="0" y="956"/>
                    <a:pt x="0" y="2134"/>
                  </a:cubicBezTo>
                  <a:lnTo>
                    <a:pt x="0" y="5906"/>
                  </a:lnTo>
                  <a:cubicBezTo>
                    <a:pt x="0" y="7084"/>
                    <a:pt x="955" y="8039"/>
                    <a:pt x="2133" y="8039"/>
                  </a:cubicBezTo>
                  <a:lnTo>
                    <a:pt x="11238" y="8039"/>
                  </a:lnTo>
                  <a:cubicBezTo>
                    <a:pt x="12416" y="8039"/>
                    <a:pt x="13371" y="7084"/>
                    <a:pt x="13371" y="5906"/>
                  </a:cubicBezTo>
                  <a:lnTo>
                    <a:pt x="13371" y="2134"/>
                  </a:lnTo>
                  <a:cubicBezTo>
                    <a:pt x="13371" y="956"/>
                    <a:pt x="12416" y="1"/>
                    <a:pt x="11238" y="1"/>
                  </a:cubicBezTo>
                  <a:close/>
                </a:path>
              </a:pathLst>
            </a:custGeom>
            <a:solidFill>
              <a:srgbClr val="9EDA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36"/>
            <p:cNvSpPr/>
            <p:nvPr/>
          </p:nvSpPr>
          <p:spPr>
            <a:xfrm>
              <a:off x="1433900" y="2360875"/>
              <a:ext cx="314400" cy="187850"/>
            </a:xfrm>
            <a:custGeom>
              <a:avLst/>
              <a:gdLst/>
              <a:ahLst/>
              <a:cxnLst/>
              <a:rect l="l" t="t" r="r" b="b"/>
              <a:pathLst>
                <a:path w="12576" h="7514" extrusionOk="0">
                  <a:moveTo>
                    <a:pt x="11828" y="0"/>
                  </a:moveTo>
                  <a:lnTo>
                    <a:pt x="1" y="7036"/>
                  </a:lnTo>
                  <a:cubicBezTo>
                    <a:pt x="367" y="7338"/>
                    <a:pt x="845" y="7513"/>
                    <a:pt x="1338" y="7513"/>
                  </a:cubicBezTo>
                  <a:lnTo>
                    <a:pt x="10443" y="7513"/>
                  </a:lnTo>
                  <a:cubicBezTo>
                    <a:pt x="11621" y="7513"/>
                    <a:pt x="12576" y="6558"/>
                    <a:pt x="12576" y="5380"/>
                  </a:cubicBezTo>
                  <a:lnTo>
                    <a:pt x="12576" y="1608"/>
                  </a:lnTo>
                  <a:cubicBezTo>
                    <a:pt x="12576" y="987"/>
                    <a:pt x="12305" y="414"/>
                    <a:pt x="118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056522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922"/>
        <p:cNvGrpSpPr/>
        <p:nvPr/>
      </p:nvGrpSpPr>
      <p:grpSpPr>
        <a:xfrm>
          <a:off x="0" y="0"/>
          <a:ext cx="0" cy="0"/>
          <a:chOff x="0" y="0"/>
          <a:chExt cx="0" cy="0"/>
        </a:xfrm>
      </p:grpSpPr>
      <p:sp>
        <p:nvSpPr>
          <p:cNvPr id="923" name="Google Shape;923;p37"/>
          <p:cNvSpPr/>
          <p:nvPr/>
        </p:nvSpPr>
        <p:spPr>
          <a:xfrm>
            <a:off x="-1139997" y="1229667"/>
            <a:ext cx="2914396" cy="3235775"/>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4" name="Google Shape;924;p37"/>
          <p:cNvSpPr/>
          <p:nvPr/>
        </p:nvSpPr>
        <p:spPr>
          <a:xfrm>
            <a:off x="1096385" y="3739734"/>
            <a:ext cx="206419" cy="727316"/>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5" name="Google Shape;925;p37"/>
          <p:cNvSpPr/>
          <p:nvPr/>
        </p:nvSpPr>
        <p:spPr>
          <a:xfrm>
            <a:off x="492230" y="1396724"/>
            <a:ext cx="2212917" cy="2572608"/>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6" name="Google Shape;926;p37"/>
          <p:cNvSpPr/>
          <p:nvPr/>
        </p:nvSpPr>
        <p:spPr>
          <a:xfrm>
            <a:off x="-1323913" y="3787109"/>
            <a:ext cx="197012" cy="700783"/>
          </a:xfrm>
          <a:custGeom>
            <a:avLst/>
            <a:gdLst/>
            <a:ahLst/>
            <a:cxnLst/>
            <a:rect l="l" t="t" r="r" b="b"/>
            <a:pathLst>
              <a:path w="4084" h="14526" extrusionOk="0">
                <a:moveTo>
                  <a:pt x="1" y="0"/>
                </a:moveTo>
                <a:lnTo>
                  <a:pt x="1" y="14525"/>
                </a:lnTo>
                <a:lnTo>
                  <a:pt x="4083" y="14525"/>
                </a:lnTo>
                <a:lnTo>
                  <a:pt x="4083" y="0"/>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7" name="Google Shape;927;p37"/>
          <p:cNvSpPr/>
          <p:nvPr/>
        </p:nvSpPr>
        <p:spPr>
          <a:xfrm>
            <a:off x="-2178001" y="1583093"/>
            <a:ext cx="2132488" cy="2424417"/>
          </a:xfrm>
          <a:custGeom>
            <a:avLst/>
            <a:gdLst/>
            <a:ahLst/>
            <a:cxnLst/>
            <a:rect l="l" t="t" r="r" b="b"/>
            <a:pathLst>
              <a:path w="39532" h="44941" extrusionOk="0">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8" name="Google Shape;928;p37"/>
          <p:cNvSpPr/>
          <p:nvPr/>
        </p:nvSpPr>
        <p:spPr>
          <a:xfrm>
            <a:off x="-112573" y="6516225"/>
            <a:ext cx="101133" cy="27488"/>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5"/>
                  <a:pt x="745" y="0"/>
                  <a:pt x="1685" y="0"/>
                </a:cubicBezTo>
                <a:cubicBezTo>
                  <a:pt x="2591" y="0"/>
                  <a:pt x="3336" y="195"/>
                  <a:pt x="333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9" name="Google Shape;929;p37"/>
          <p:cNvSpPr/>
          <p:nvPr/>
        </p:nvSpPr>
        <p:spPr>
          <a:xfrm>
            <a:off x="686302" y="6784131"/>
            <a:ext cx="59885" cy="28488"/>
          </a:xfrm>
          <a:custGeom>
            <a:avLst/>
            <a:gdLst/>
            <a:ahLst/>
            <a:cxnLst/>
            <a:rect l="l" t="t" r="r" b="b"/>
            <a:pathLst>
              <a:path w="1976" h="940" extrusionOk="0">
                <a:moveTo>
                  <a:pt x="1976" y="454"/>
                </a:moveTo>
                <a:cubicBezTo>
                  <a:pt x="1976" y="713"/>
                  <a:pt x="1522" y="940"/>
                  <a:pt x="1004" y="940"/>
                </a:cubicBezTo>
                <a:cubicBezTo>
                  <a:pt x="454" y="940"/>
                  <a:pt x="0" y="713"/>
                  <a:pt x="0" y="454"/>
                </a:cubicBezTo>
                <a:cubicBezTo>
                  <a:pt x="0" y="228"/>
                  <a:pt x="454" y="1"/>
                  <a:pt x="1004" y="1"/>
                </a:cubicBezTo>
                <a:cubicBezTo>
                  <a:pt x="1522" y="1"/>
                  <a:pt x="1976" y="228"/>
                  <a:pt x="197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0" name="Google Shape;930;p37"/>
          <p:cNvSpPr/>
          <p:nvPr/>
        </p:nvSpPr>
        <p:spPr>
          <a:xfrm>
            <a:off x="1763872" y="6574109"/>
            <a:ext cx="122712" cy="30459"/>
          </a:xfrm>
          <a:custGeom>
            <a:avLst/>
            <a:gdLst/>
            <a:ahLst/>
            <a:cxnLst/>
            <a:rect l="l" t="t" r="r" b="b"/>
            <a:pathLst>
              <a:path w="4049" h="1005" extrusionOk="0">
                <a:moveTo>
                  <a:pt x="4049" y="487"/>
                </a:moveTo>
                <a:cubicBezTo>
                  <a:pt x="4049" y="778"/>
                  <a:pt x="3142" y="1005"/>
                  <a:pt x="2041" y="1005"/>
                </a:cubicBezTo>
                <a:cubicBezTo>
                  <a:pt x="908" y="1005"/>
                  <a:pt x="1" y="778"/>
                  <a:pt x="1" y="487"/>
                </a:cubicBezTo>
                <a:cubicBezTo>
                  <a:pt x="1" y="195"/>
                  <a:pt x="908" y="1"/>
                  <a:pt x="2041" y="1"/>
                </a:cubicBezTo>
                <a:cubicBezTo>
                  <a:pt x="3142" y="1"/>
                  <a:pt x="4049" y="195"/>
                  <a:pt x="4049" y="487"/>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1" name="Google Shape;931;p37"/>
          <p:cNvSpPr/>
          <p:nvPr/>
        </p:nvSpPr>
        <p:spPr>
          <a:xfrm>
            <a:off x="-232910" y="6273214"/>
            <a:ext cx="104951" cy="26879"/>
          </a:xfrm>
          <a:custGeom>
            <a:avLst/>
            <a:gdLst/>
            <a:ahLst/>
            <a:cxnLst/>
            <a:rect l="l" t="t" r="r" b="b"/>
            <a:pathLst>
              <a:path w="4049" h="1037" extrusionOk="0">
                <a:moveTo>
                  <a:pt x="4049" y="519"/>
                </a:moveTo>
                <a:cubicBezTo>
                  <a:pt x="4049" y="810"/>
                  <a:pt x="3142" y="1037"/>
                  <a:pt x="2008" y="1037"/>
                </a:cubicBezTo>
                <a:cubicBezTo>
                  <a:pt x="907" y="1037"/>
                  <a:pt x="1" y="810"/>
                  <a:pt x="1" y="519"/>
                </a:cubicBezTo>
                <a:cubicBezTo>
                  <a:pt x="1" y="227"/>
                  <a:pt x="907" y="0"/>
                  <a:pt x="2008" y="0"/>
                </a:cubicBezTo>
                <a:cubicBezTo>
                  <a:pt x="3142" y="0"/>
                  <a:pt x="4049" y="227"/>
                  <a:pt x="4049" y="519"/>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2" name="Google Shape;932;p37"/>
          <p:cNvSpPr/>
          <p:nvPr/>
        </p:nvSpPr>
        <p:spPr>
          <a:xfrm>
            <a:off x="609789" y="6279098"/>
            <a:ext cx="83955" cy="15137"/>
          </a:xfrm>
          <a:custGeom>
            <a:avLst/>
            <a:gdLst/>
            <a:ahLst/>
            <a:cxnLst/>
            <a:rect l="l" t="t" r="r" b="b"/>
            <a:pathLst>
              <a:path w="3239" h="584" extrusionOk="0">
                <a:moveTo>
                  <a:pt x="3238" y="292"/>
                </a:moveTo>
                <a:cubicBezTo>
                  <a:pt x="3238" y="454"/>
                  <a:pt x="2526" y="583"/>
                  <a:pt x="1619" y="583"/>
                </a:cubicBezTo>
                <a:cubicBezTo>
                  <a:pt x="713" y="583"/>
                  <a:pt x="0" y="454"/>
                  <a:pt x="0" y="292"/>
                </a:cubicBezTo>
                <a:cubicBezTo>
                  <a:pt x="0" y="130"/>
                  <a:pt x="713" y="0"/>
                  <a:pt x="1619" y="0"/>
                </a:cubicBezTo>
                <a:cubicBezTo>
                  <a:pt x="2526" y="0"/>
                  <a:pt x="3238" y="130"/>
                  <a:pt x="3238"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37"/>
          <p:cNvSpPr/>
          <p:nvPr/>
        </p:nvSpPr>
        <p:spPr>
          <a:xfrm>
            <a:off x="512413" y="6322744"/>
            <a:ext cx="49559" cy="23509"/>
          </a:xfrm>
          <a:custGeom>
            <a:avLst/>
            <a:gdLst/>
            <a:ahLst/>
            <a:cxnLst/>
            <a:rect l="l" t="t" r="r" b="b"/>
            <a:pathLst>
              <a:path w="1912" h="907" extrusionOk="0">
                <a:moveTo>
                  <a:pt x="1911" y="453"/>
                </a:moveTo>
                <a:cubicBezTo>
                  <a:pt x="1911" y="712"/>
                  <a:pt x="1490" y="907"/>
                  <a:pt x="972" y="907"/>
                </a:cubicBezTo>
                <a:cubicBezTo>
                  <a:pt x="422" y="907"/>
                  <a:pt x="1" y="712"/>
                  <a:pt x="1" y="453"/>
                </a:cubicBezTo>
                <a:cubicBezTo>
                  <a:pt x="1" y="194"/>
                  <a:pt x="422" y="0"/>
                  <a:pt x="972" y="0"/>
                </a:cubicBezTo>
                <a:cubicBezTo>
                  <a:pt x="1490" y="0"/>
                  <a:pt x="1911" y="194"/>
                  <a:pt x="1911" y="45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37"/>
          <p:cNvSpPr/>
          <p:nvPr/>
        </p:nvSpPr>
        <p:spPr>
          <a:xfrm>
            <a:off x="693715" y="6342883"/>
            <a:ext cx="63815" cy="6739"/>
          </a:xfrm>
          <a:custGeom>
            <a:avLst/>
            <a:gdLst/>
            <a:ahLst/>
            <a:cxnLst/>
            <a:rect l="l" t="t" r="r" b="b"/>
            <a:pathLst>
              <a:path w="2462" h="260" extrusionOk="0">
                <a:moveTo>
                  <a:pt x="2462" y="130"/>
                </a:moveTo>
                <a:cubicBezTo>
                  <a:pt x="2462" y="195"/>
                  <a:pt x="1911" y="259"/>
                  <a:pt x="1231" y="259"/>
                </a:cubicBezTo>
                <a:cubicBezTo>
                  <a:pt x="551" y="259"/>
                  <a:pt x="0" y="195"/>
                  <a:pt x="0" y="130"/>
                </a:cubicBezTo>
                <a:cubicBezTo>
                  <a:pt x="0" y="65"/>
                  <a:pt x="551" y="0"/>
                  <a:pt x="1231" y="0"/>
                </a:cubicBezTo>
                <a:cubicBezTo>
                  <a:pt x="1911" y="0"/>
                  <a:pt x="2462" y="65"/>
                  <a:pt x="2462" y="13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5" name="Google Shape;935;p37"/>
          <p:cNvSpPr/>
          <p:nvPr/>
        </p:nvSpPr>
        <p:spPr>
          <a:xfrm>
            <a:off x="-1117532" y="6455372"/>
            <a:ext cx="56947" cy="16729"/>
          </a:xfrm>
          <a:custGeom>
            <a:avLst/>
            <a:gdLst/>
            <a:ahLst/>
            <a:cxnLst/>
            <a:rect l="l" t="t" r="r" b="b"/>
            <a:pathLst>
              <a:path w="1879"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6" name="Google Shape;936;p37"/>
          <p:cNvSpPr/>
          <p:nvPr/>
        </p:nvSpPr>
        <p:spPr>
          <a:xfrm>
            <a:off x="-1016460" y="6471069"/>
            <a:ext cx="106043" cy="45187"/>
          </a:xfrm>
          <a:custGeom>
            <a:avLst/>
            <a:gdLst/>
            <a:ahLst/>
            <a:cxnLst/>
            <a:rect l="l" t="t" r="r" b="b"/>
            <a:pathLst>
              <a:path w="3499" h="1491" extrusionOk="0">
                <a:moveTo>
                  <a:pt x="3498" y="745"/>
                </a:moveTo>
                <a:cubicBezTo>
                  <a:pt x="3498" y="1166"/>
                  <a:pt x="2721" y="1490"/>
                  <a:pt x="1750" y="1490"/>
                </a:cubicBezTo>
                <a:cubicBezTo>
                  <a:pt x="778" y="1490"/>
                  <a:pt x="1" y="1166"/>
                  <a:pt x="1" y="745"/>
                </a:cubicBezTo>
                <a:cubicBezTo>
                  <a:pt x="1" y="357"/>
                  <a:pt x="778" y="1"/>
                  <a:pt x="1750" y="1"/>
                </a:cubicBezTo>
                <a:cubicBezTo>
                  <a:pt x="2721" y="1"/>
                  <a:pt x="3498" y="357"/>
                  <a:pt x="3498" y="74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7" name="Google Shape;937;p37"/>
          <p:cNvSpPr/>
          <p:nvPr/>
        </p:nvSpPr>
        <p:spPr>
          <a:xfrm>
            <a:off x="-1077283" y="6537803"/>
            <a:ext cx="37308" cy="11820"/>
          </a:xfrm>
          <a:custGeom>
            <a:avLst/>
            <a:gdLst/>
            <a:ahLst/>
            <a:cxnLst/>
            <a:rect l="l" t="t" r="r" b="b"/>
            <a:pathLst>
              <a:path w="1231" h="390" extrusionOk="0">
                <a:moveTo>
                  <a:pt x="1231" y="195"/>
                </a:moveTo>
                <a:cubicBezTo>
                  <a:pt x="1231" y="292"/>
                  <a:pt x="972" y="389"/>
                  <a:pt x="616" y="389"/>
                </a:cubicBezTo>
                <a:cubicBezTo>
                  <a:pt x="259" y="389"/>
                  <a:pt x="0" y="292"/>
                  <a:pt x="0" y="195"/>
                </a:cubicBezTo>
                <a:cubicBezTo>
                  <a:pt x="0" y="98"/>
                  <a:pt x="259" y="1"/>
                  <a:pt x="616" y="1"/>
                </a:cubicBezTo>
                <a:cubicBezTo>
                  <a:pt x="972" y="1"/>
                  <a:pt x="1231" y="98"/>
                  <a:pt x="1231" y="19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8" name="Google Shape;938;p37"/>
          <p:cNvSpPr/>
          <p:nvPr/>
        </p:nvSpPr>
        <p:spPr>
          <a:xfrm>
            <a:off x="-691607" y="6580990"/>
            <a:ext cx="46157" cy="16729"/>
          </a:xfrm>
          <a:custGeom>
            <a:avLst/>
            <a:gdLst/>
            <a:ahLst/>
            <a:cxnLst/>
            <a:rect l="l" t="t" r="r" b="b"/>
            <a:pathLst>
              <a:path w="1523" h="552" extrusionOk="0">
                <a:moveTo>
                  <a:pt x="1523" y="260"/>
                </a:moveTo>
                <a:cubicBezTo>
                  <a:pt x="1523" y="422"/>
                  <a:pt x="1167" y="551"/>
                  <a:pt x="746" y="551"/>
                </a:cubicBezTo>
                <a:cubicBezTo>
                  <a:pt x="357" y="551"/>
                  <a:pt x="1" y="422"/>
                  <a:pt x="1" y="260"/>
                </a:cubicBezTo>
                <a:cubicBezTo>
                  <a:pt x="1" y="98"/>
                  <a:pt x="357" y="1"/>
                  <a:pt x="746" y="1"/>
                </a:cubicBezTo>
                <a:cubicBezTo>
                  <a:pt x="1167" y="1"/>
                  <a:pt x="1523" y="98"/>
                  <a:pt x="1523"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9" name="Google Shape;939;p37"/>
          <p:cNvSpPr/>
          <p:nvPr/>
        </p:nvSpPr>
        <p:spPr>
          <a:xfrm>
            <a:off x="-1599328" y="6295868"/>
            <a:ext cx="83955" cy="15137"/>
          </a:xfrm>
          <a:custGeom>
            <a:avLst/>
            <a:gdLst/>
            <a:ahLst/>
            <a:cxnLst/>
            <a:rect l="l" t="t" r="r" b="b"/>
            <a:pathLst>
              <a:path w="3239" h="584" extrusionOk="0">
                <a:moveTo>
                  <a:pt x="3239" y="292"/>
                </a:moveTo>
                <a:cubicBezTo>
                  <a:pt x="3239" y="454"/>
                  <a:pt x="2526" y="584"/>
                  <a:pt x="1619" y="584"/>
                </a:cubicBezTo>
                <a:cubicBezTo>
                  <a:pt x="745" y="584"/>
                  <a:pt x="0" y="454"/>
                  <a:pt x="0" y="292"/>
                </a:cubicBezTo>
                <a:cubicBezTo>
                  <a:pt x="0" y="130"/>
                  <a:pt x="745" y="1"/>
                  <a:pt x="1619" y="1"/>
                </a:cubicBezTo>
                <a:cubicBezTo>
                  <a:pt x="2526" y="1"/>
                  <a:pt x="3239" y="130"/>
                  <a:pt x="3239"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 name="Google Shape;940;p37"/>
          <p:cNvSpPr/>
          <p:nvPr/>
        </p:nvSpPr>
        <p:spPr>
          <a:xfrm>
            <a:off x="-1496921" y="6334486"/>
            <a:ext cx="49533" cy="24365"/>
          </a:xfrm>
          <a:custGeom>
            <a:avLst/>
            <a:gdLst/>
            <a:ahLst/>
            <a:cxnLst/>
            <a:rect l="l" t="t" r="r" b="b"/>
            <a:pathLst>
              <a:path w="1911" h="940" extrusionOk="0">
                <a:moveTo>
                  <a:pt x="1911" y="486"/>
                </a:moveTo>
                <a:cubicBezTo>
                  <a:pt x="1911" y="713"/>
                  <a:pt x="1490" y="940"/>
                  <a:pt x="972" y="940"/>
                </a:cubicBezTo>
                <a:cubicBezTo>
                  <a:pt x="421" y="940"/>
                  <a:pt x="0" y="713"/>
                  <a:pt x="0" y="486"/>
                </a:cubicBezTo>
                <a:cubicBezTo>
                  <a:pt x="0" y="227"/>
                  <a:pt x="421" y="0"/>
                  <a:pt x="972" y="0"/>
                </a:cubicBezTo>
                <a:cubicBezTo>
                  <a:pt x="1490" y="0"/>
                  <a:pt x="1911" y="227"/>
                  <a:pt x="1911" y="486"/>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 name="Google Shape;941;p37"/>
          <p:cNvSpPr/>
          <p:nvPr/>
        </p:nvSpPr>
        <p:spPr>
          <a:xfrm>
            <a:off x="-1781937" y="6420033"/>
            <a:ext cx="74615" cy="8880"/>
          </a:xfrm>
          <a:custGeom>
            <a:avLst/>
            <a:gdLst/>
            <a:ahLst/>
            <a:cxnLst/>
            <a:rect l="l" t="t" r="r" b="b"/>
            <a:pathLst>
              <a:path w="2462" h="293" extrusionOk="0">
                <a:moveTo>
                  <a:pt x="2461" y="163"/>
                </a:moveTo>
                <a:cubicBezTo>
                  <a:pt x="2461" y="227"/>
                  <a:pt x="1911" y="292"/>
                  <a:pt x="1231" y="292"/>
                </a:cubicBezTo>
                <a:cubicBezTo>
                  <a:pt x="551" y="292"/>
                  <a:pt x="0" y="227"/>
                  <a:pt x="0" y="163"/>
                </a:cubicBezTo>
                <a:cubicBezTo>
                  <a:pt x="0" y="66"/>
                  <a:pt x="551" y="1"/>
                  <a:pt x="1231" y="1"/>
                </a:cubicBezTo>
                <a:cubicBezTo>
                  <a:pt x="1911" y="1"/>
                  <a:pt x="2461" y="66"/>
                  <a:pt x="2461" y="16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37"/>
          <p:cNvSpPr/>
          <p:nvPr/>
        </p:nvSpPr>
        <p:spPr>
          <a:xfrm>
            <a:off x="20895" y="6616325"/>
            <a:ext cx="79525" cy="35368"/>
          </a:xfrm>
          <a:custGeom>
            <a:avLst/>
            <a:gdLst/>
            <a:ahLst/>
            <a:cxnLst/>
            <a:rect l="l" t="t" r="r" b="b"/>
            <a:pathLst>
              <a:path w="2624" h="1167" extrusionOk="0">
                <a:moveTo>
                  <a:pt x="2624" y="583"/>
                </a:moveTo>
                <a:cubicBezTo>
                  <a:pt x="2624" y="907"/>
                  <a:pt x="2041" y="1166"/>
                  <a:pt x="1296" y="1166"/>
                </a:cubicBezTo>
                <a:cubicBezTo>
                  <a:pt x="584" y="1166"/>
                  <a:pt x="1" y="907"/>
                  <a:pt x="1" y="583"/>
                </a:cubicBezTo>
                <a:cubicBezTo>
                  <a:pt x="1" y="259"/>
                  <a:pt x="584" y="0"/>
                  <a:pt x="1296" y="0"/>
                </a:cubicBezTo>
                <a:cubicBezTo>
                  <a:pt x="2041" y="0"/>
                  <a:pt x="2624" y="259"/>
                  <a:pt x="2624" y="583"/>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3" name="Google Shape;943;p37"/>
          <p:cNvSpPr/>
          <p:nvPr/>
        </p:nvSpPr>
        <p:spPr>
          <a:xfrm>
            <a:off x="1512633" y="6798860"/>
            <a:ext cx="56976" cy="16729"/>
          </a:xfrm>
          <a:custGeom>
            <a:avLst/>
            <a:gdLst/>
            <a:ahLst/>
            <a:cxnLst/>
            <a:rect l="l" t="t" r="r" b="b"/>
            <a:pathLst>
              <a:path w="1880" h="552" extrusionOk="0">
                <a:moveTo>
                  <a:pt x="1879" y="260"/>
                </a:moveTo>
                <a:cubicBezTo>
                  <a:pt x="1879" y="422"/>
                  <a:pt x="1458" y="551"/>
                  <a:pt x="940" y="551"/>
                </a:cubicBezTo>
                <a:cubicBezTo>
                  <a:pt x="422" y="551"/>
                  <a:pt x="1" y="422"/>
                  <a:pt x="1" y="260"/>
                </a:cubicBezTo>
                <a:cubicBezTo>
                  <a:pt x="1" y="98"/>
                  <a:pt x="422" y="1"/>
                  <a:pt x="940" y="1"/>
                </a:cubicBezTo>
                <a:cubicBezTo>
                  <a:pt x="1458" y="1"/>
                  <a:pt x="1879" y="98"/>
                  <a:pt x="1879"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4" name="Google Shape;944;p37"/>
          <p:cNvSpPr/>
          <p:nvPr/>
        </p:nvSpPr>
        <p:spPr>
          <a:xfrm>
            <a:off x="1362495" y="6814557"/>
            <a:ext cx="106983" cy="45187"/>
          </a:xfrm>
          <a:custGeom>
            <a:avLst/>
            <a:gdLst/>
            <a:ahLst/>
            <a:cxnLst/>
            <a:rect l="l" t="t" r="r" b="b"/>
            <a:pathLst>
              <a:path w="3530" h="1491" extrusionOk="0">
                <a:moveTo>
                  <a:pt x="3530" y="746"/>
                </a:moveTo>
                <a:cubicBezTo>
                  <a:pt x="3530" y="1166"/>
                  <a:pt x="2720" y="1490"/>
                  <a:pt x="1781" y="1490"/>
                </a:cubicBezTo>
                <a:cubicBezTo>
                  <a:pt x="810" y="1490"/>
                  <a:pt x="0" y="1166"/>
                  <a:pt x="0" y="746"/>
                </a:cubicBezTo>
                <a:cubicBezTo>
                  <a:pt x="0" y="357"/>
                  <a:pt x="810" y="1"/>
                  <a:pt x="1781" y="1"/>
                </a:cubicBezTo>
                <a:cubicBezTo>
                  <a:pt x="2720" y="1"/>
                  <a:pt x="3530" y="357"/>
                  <a:pt x="3530" y="746"/>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5" name="Google Shape;945;p37"/>
          <p:cNvSpPr/>
          <p:nvPr/>
        </p:nvSpPr>
        <p:spPr>
          <a:xfrm>
            <a:off x="-865607" y="6499230"/>
            <a:ext cx="35515" cy="10957"/>
          </a:xfrm>
          <a:custGeom>
            <a:avLst/>
            <a:gdLst/>
            <a:ahLst/>
            <a:cxnLst/>
            <a:rect l="l" t="t" r="r" b="b"/>
            <a:pathLst>
              <a:path w="1264" h="390" extrusionOk="0">
                <a:moveTo>
                  <a:pt x="1264" y="195"/>
                </a:moveTo>
                <a:cubicBezTo>
                  <a:pt x="1264" y="292"/>
                  <a:pt x="972" y="389"/>
                  <a:pt x="616" y="389"/>
                </a:cubicBezTo>
                <a:cubicBezTo>
                  <a:pt x="292" y="389"/>
                  <a:pt x="1" y="292"/>
                  <a:pt x="1" y="195"/>
                </a:cubicBezTo>
                <a:cubicBezTo>
                  <a:pt x="1" y="98"/>
                  <a:pt x="292" y="1"/>
                  <a:pt x="616" y="1"/>
                </a:cubicBezTo>
                <a:cubicBezTo>
                  <a:pt x="972" y="1"/>
                  <a:pt x="1264" y="98"/>
                  <a:pt x="1264" y="19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6" name="Google Shape;946;p37"/>
          <p:cNvSpPr/>
          <p:nvPr/>
        </p:nvSpPr>
        <p:spPr>
          <a:xfrm>
            <a:off x="1176991" y="6798860"/>
            <a:ext cx="45187" cy="16729"/>
          </a:xfrm>
          <a:custGeom>
            <a:avLst/>
            <a:gdLst/>
            <a:ahLst/>
            <a:cxnLst/>
            <a:rect l="l" t="t" r="r" b="b"/>
            <a:pathLst>
              <a:path w="1491" h="552" extrusionOk="0">
                <a:moveTo>
                  <a:pt x="1490" y="260"/>
                </a:moveTo>
                <a:cubicBezTo>
                  <a:pt x="1490" y="422"/>
                  <a:pt x="1167" y="551"/>
                  <a:pt x="746" y="551"/>
                </a:cubicBezTo>
                <a:cubicBezTo>
                  <a:pt x="325" y="551"/>
                  <a:pt x="1" y="422"/>
                  <a:pt x="1" y="260"/>
                </a:cubicBezTo>
                <a:cubicBezTo>
                  <a:pt x="1" y="98"/>
                  <a:pt x="325" y="1"/>
                  <a:pt x="746" y="1"/>
                </a:cubicBezTo>
                <a:cubicBezTo>
                  <a:pt x="1167" y="1"/>
                  <a:pt x="1490" y="98"/>
                  <a:pt x="1490" y="260"/>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7" name="Google Shape;947;p37"/>
          <p:cNvSpPr/>
          <p:nvPr/>
        </p:nvSpPr>
        <p:spPr>
          <a:xfrm>
            <a:off x="1560752" y="6387359"/>
            <a:ext cx="48704" cy="14308"/>
          </a:xfrm>
          <a:custGeom>
            <a:avLst/>
            <a:gdLst/>
            <a:ahLst/>
            <a:cxnLst/>
            <a:rect l="l" t="t" r="r" b="b"/>
            <a:pathLst>
              <a:path w="1879" h="552" extrusionOk="0">
                <a:moveTo>
                  <a:pt x="1878" y="292"/>
                </a:moveTo>
                <a:cubicBezTo>
                  <a:pt x="1878" y="422"/>
                  <a:pt x="1457" y="551"/>
                  <a:pt x="939" y="551"/>
                </a:cubicBezTo>
                <a:cubicBezTo>
                  <a:pt x="421" y="551"/>
                  <a:pt x="0" y="422"/>
                  <a:pt x="0" y="292"/>
                </a:cubicBezTo>
                <a:cubicBezTo>
                  <a:pt x="0" y="130"/>
                  <a:pt x="421" y="1"/>
                  <a:pt x="939" y="1"/>
                </a:cubicBezTo>
                <a:cubicBezTo>
                  <a:pt x="1457" y="1"/>
                  <a:pt x="1878" y="130"/>
                  <a:pt x="1878" y="292"/>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7"/>
          <p:cNvSpPr/>
          <p:nvPr/>
        </p:nvSpPr>
        <p:spPr>
          <a:xfrm>
            <a:off x="1432325" y="6401640"/>
            <a:ext cx="91524" cy="37792"/>
          </a:xfrm>
          <a:custGeom>
            <a:avLst/>
            <a:gdLst/>
            <a:ahLst/>
            <a:cxnLst/>
            <a:rect l="l" t="t" r="r" b="b"/>
            <a:pathLst>
              <a:path w="3531" h="1458" extrusionOk="0">
                <a:moveTo>
                  <a:pt x="3530" y="745"/>
                </a:moveTo>
                <a:cubicBezTo>
                  <a:pt x="3530" y="1133"/>
                  <a:pt x="2721" y="1457"/>
                  <a:pt x="1749" y="1457"/>
                </a:cubicBezTo>
                <a:cubicBezTo>
                  <a:pt x="810" y="1457"/>
                  <a:pt x="0" y="1133"/>
                  <a:pt x="0" y="745"/>
                </a:cubicBezTo>
                <a:cubicBezTo>
                  <a:pt x="0" y="324"/>
                  <a:pt x="810" y="0"/>
                  <a:pt x="1749" y="0"/>
                </a:cubicBezTo>
                <a:cubicBezTo>
                  <a:pt x="2721" y="0"/>
                  <a:pt x="3530" y="324"/>
                  <a:pt x="3530" y="745"/>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7"/>
          <p:cNvSpPr/>
          <p:nvPr/>
        </p:nvSpPr>
        <p:spPr>
          <a:xfrm>
            <a:off x="1543127" y="6458714"/>
            <a:ext cx="31908" cy="9253"/>
          </a:xfrm>
          <a:custGeom>
            <a:avLst/>
            <a:gdLst/>
            <a:ahLst/>
            <a:cxnLst/>
            <a:rect l="l" t="t" r="r" b="b"/>
            <a:pathLst>
              <a:path w="1231" h="357" extrusionOk="0">
                <a:moveTo>
                  <a:pt x="1231" y="194"/>
                </a:moveTo>
                <a:cubicBezTo>
                  <a:pt x="1231" y="292"/>
                  <a:pt x="972" y="356"/>
                  <a:pt x="615" y="356"/>
                </a:cubicBezTo>
                <a:cubicBezTo>
                  <a:pt x="259" y="356"/>
                  <a:pt x="0" y="292"/>
                  <a:pt x="0" y="194"/>
                </a:cubicBezTo>
                <a:cubicBezTo>
                  <a:pt x="0" y="97"/>
                  <a:pt x="259" y="0"/>
                  <a:pt x="615" y="0"/>
                </a:cubicBezTo>
                <a:cubicBezTo>
                  <a:pt x="972" y="0"/>
                  <a:pt x="1231" y="97"/>
                  <a:pt x="1231" y="19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7"/>
          <p:cNvSpPr/>
          <p:nvPr/>
        </p:nvSpPr>
        <p:spPr>
          <a:xfrm>
            <a:off x="1821782" y="3177804"/>
            <a:ext cx="462516" cy="803287"/>
          </a:xfrm>
          <a:custGeom>
            <a:avLst/>
            <a:gdLst/>
            <a:ahLst/>
            <a:cxnLst/>
            <a:rect l="l" t="t" r="r" b="b"/>
            <a:pathLst>
              <a:path w="17844" h="30991" extrusionOk="0">
                <a:moveTo>
                  <a:pt x="7222" y="0"/>
                </a:moveTo>
                <a:lnTo>
                  <a:pt x="10622" y="0"/>
                </a:lnTo>
                <a:cubicBezTo>
                  <a:pt x="14605" y="0"/>
                  <a:pt x="17843" y="3206"/>
                  <a:pt x="17843" y="7222"/>
                </a:cubicBezTo>
                <a:lnTo>
                  <a:pt x="17843" y="23769"/>
                </a:lnTo>
                <a:cubicBezTo>
                  <a:pt x="17843" y="27785"/>
                  <a:pt x="14605" y="30991"/>
                  <a:pt x="10622" y="30991"/>
                </a:cubicBezTo>
                <a:lnTo>
                  <a:pt x="7222" y="30991"/>
                </a:lnTo>
                <a:cubicBezTo>
                  <a:pt x="3238" y="30991"/>
                  <a:pt x="0" y="27785"/>
                  <a:pt x="0" y="23769"/>
                </a:cubicBezTo>
                <a:lnTo>
                  <a:pt x="0" y="7222"/>
                </a:lnTo>
                <a:cubicBezTo>
                  <a:pt x="0" y="3206"/>
                  <a:pt x="3238" y="0"/>
                  <a:pt x="7222"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7"/>
          <p:cNvSpPr/>
          <p:nvPr/>
        </p:nvSpPr>
        <p:spPr>
          <a:xfrm>
            <a:off x="-661821" y="4370957"/>
            <a:ext cx="3366800" cy="2704400"/>
          </a:xfrm>
          <a:prstGeom prst="trapezoid">
            <a:avLst>
              <a:gd name="adj" fmla="val 34293"/>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7"/>
          <p:cNvSpPr/>
          <p:nvPr/>
        </p:nvSpPr>
        <p:spPr>
          <a:xfrm>
            <a:off x="-1355922" y="3862341"/>
            <a:ext cx="26049" cy="20503"/>
          </a:xfrm>
          <a:custGeom>
            <a:avLst/>
            <a:gdLst/>
            <a:ahLst/>
            <a:cxnLst/>
            <a:rect l="l" t="t" r="r" b="b"/>
            <a:pathLst>
              <a:path w="1005" h="791" extrusionOk="0">
                <a:moveTo>
                  <a:pt x="440" y="1"/>
                </a:moveTo>
                <a:cubicBezTo>
                  <a:pt x="369" y="1"/>
                  <a:pt x="298" y="31"/>
                  <a:pt x="227" y="78"/>
                </a:cubicBezTo>
                <a:cubicBezTo>
                  <a:pt x="162" y="78"/>
                  <a:pt x="130" y="111"/>
                  <a:pt x="98" y="176"/>
                </a:cubicBezTo>
                <a:cubicBezTo>
                  <a:pt x="65" y="208"/>
                  <a:pt x="33" y="273"/>
                  <a:pt x="0" y="337"/>
                </a:cubicBezTo>
                <a:cubicBezTo>
                  <a:pt x="0" y="370"/>
                  <a:pt x="0" y="435"/>
                  <a:pt x="0" y="467"/>
                </a:cubicBezTo>
                <a:cubicBezTo>
                  <a:pt x="33" y="597"/>
                  <a:pt x="98" y="661"/>
                  <a:pt x="162" y="726"/>
                </a:cubicBezTo>
                <a:lnTo>
                  <a:pt x="227" y="791"/>
                </a:lnTo>
                <a:lnTo>
                  <a:pt x="227" y="726"/>
                </a:lnTo>
                <a:lnTo>
                  <a:pt x="227" y="661"/>
                </a:lnTo>
                <a:lnTo>
                  <a:pt x="227" y="564"/>
                </a:lnTo>
                <a:cubicBezTo>
                  <a:pt x="227" y="532"/>
                  <a:pt x="227" y="499"/>
                  <a:pt x="227" y="467"/>
                </a:cubicBezTo>
                <a:cubicBezTo>
                  <a:pt x="227" y="435"/>
                  <a:pt x="227" y="402"/>
                  <a:pt x="227" y="402"/>
                </a:cubicBezTo>
                <a:cubicBezTo>
                  <a:pt x="259" y="370"/>
                  <a:pt x="259" y="337"/>
                  <a:pt x="292" y="337"/>
                </a:cubicBezTo>
                <a:cubicBezTo>
                  <a:pt x="324" y="305"/>
                  <a:pt x="357" y="273"/>
                  <a:pt x="357" y="273"/>
                </a:cubicBezTo>
                <a:cubicBezTo>
                  <a:pt x="389" y="240"/>
                  <a:pt x="421" y="240"/>
                  <a:pt x="454" y="240"/>
                </a:cubicBezTo>
                <a:lnTo>
                  <a:pt x="583" y="208"/>
                </a:lnTo>
                <a:cubicBezTo>
                  <a:pt x="648" y="176"/>
                  <a:pt x="713" y="176"/>
                  <a:pt x="778" y="176"/>
                </a:cubicBezTo>
                <a:lnTo>
                  <a:pt x="1004" y="176"/>
                </a:lnTo>
                <a:lnTo>
                  <a:pt x="939" y="143"/>
                </a:lnTo>
                <a:cubicBezTo>
                  <a:pt x="875" y="111"/>
                  <a:pt x="842" y="78"/>
                  <a:pt x="778" y="46"/>
                </a:cubicBezTo>
                <a:cubicBezTo>
                  <a:pt x="713" y="14"/>
                  <a:pt x="616" y="14"/>
                  <a:pt x="518" y="14"/>
                </a:cubicBezTo>
                <a:cubicBezTo>
                  <a:pt x="492" y="5"/>
                  <a:pt x="466" y="1"/>
                  <a:pt x="440"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7"/>
          <p:cNvSpPr/>
          <p:nvPr/>
        </p:nvSpPr>
        <p:spPr>
          <a:xfrm>
            <a:off x="-1304733" y="3752731"/>
            <a:ext cx="57957" cy="40099"/>
          </a:xfrm>
          <a:custGeom>
            <a:avLst/>
            <a:gdLst/>
            <a:ahLst/>
            <a:cxnLst/>
            <a:rect l="l" t="t" r="r" b="b"/>
            <a:pathLst>
              <a:path w="2236" h="1547" extrusionOk="0">
                <a:moveTo>
                  <a:pt x="519" y="1"/>
                </a:moveTo>
                <a:cubicBezTo>
                  <a:pt x="422" y="1"/>
                  <a:pt x="357" y="33"/>
                  <a:pt x="292" y="33"/>
                </a:cubicBezTo>
                <a:cubicBezTo>
                  <a:pt x="260" y="65"/>
                  <a:pt x="227" y="65"/>
                  <a:pt x="227" y="98"/>
                </a:cubicBezTo>
                <a:cubicBezTo>
                  <a:pt x="195" y="98"/>
                  <a:pt x="163" y="130"/>
                  <a:pt x="130" y="162"/>
                </a:cubicBezTo>
                <a:cubicBezTo>
                  <a:pt x="65" y="227"/>
                  <a:pt x="33" y="292"/>
                  <a:pt x="33" y="357"/>
                </a:cubicBezTo>
                <a:cubicBezTo>
                  <a:pt x="1" y="389"/>
                  <a:pt x="1" y="454"/>
                  <a:pt x="33" y="486"/>
                </a:cubicBezTo>
                <a:cubicBezTo>
                  <a:pt x="33" y="519"/>
                  <a:pt x="33" y="551"/>
                  <a:pt x="33" y="583"/>
                </a:cubicBezTo>
                <a:cubicBezTo>
                  <a:pt x="65" y="648"/>
                  <a:pt x="65" y="681"/>
                  <a:pt x="98" y="713"/>
                </a:cubicBezTo>
                <a:cubicBezTo>
                  <a:pt x="98" y="745"/>
                  <a:pt x="130" y="778"/>
                  <a:pt x="163" y="810"/>
                </a:cubicBezTo>
                <a:cubicBezTo>
                  <a:pt x="195" y="842"/>
                  <a:pt x="227" y="842"/>
                  <a:pt x="260" y="875"/>
                </a:cubicBezTo>
                <a:cubicBezTo>
                  <a:pt x="292" y="907"/>
                  <a:pt x="325" y="907"/>
                  <a:pt x="357" y="940"/>
                </a:cubicBezTo>
                <a:cubicBezTo>
                  <a:pt x="389" y="940"/>
                  <a:pt x="422" y="972"/>
                  <a:pt x="454" y="972"/>
                </a:cubicBezTo>
                <a:lnTo>
                  <a:pt x="681" y="972"/>
                </a:lnTo>
                <a:cubicBezTo>
                  <a:pt x="681" y="994"/>
                  <a:pt x="681" y="1015"/>
                  <a:pt x="681" y="1037"/>
                </a:cubicBezTo>
                <a:cubicBezTo>
                  <a:pt x="681" y="1134"/>
                  <a:pt x="713" y="1199"/>
                  <a:pt x="746" y="1263"/>
                </a:cubicBezTo>
                <a:cubicBezTo>
                  <a:pt x="778" y="1296"/>
                  <a:pt x="810" y="1296"/>
                  <a:pt x="843" y="1328"/>
                </a:cubicBezTo>
                <a:cubicBezTo>
                  <a:pt x="843" y="1361"/>
                  <a:pt x="875" y="1393"/>
                  <a:pt x="907" y="1425"/>
                </a:cubicBezTo>
                <a:cubicBezTo>
                  <a:pt x="972" y="1458"/>
                  <a:pt x="1037" y="1490"/>
                  <a:pt x="1102" y="1490"/>
                </a:cubicBezTo>
                <a:cubicBezTo>
                  <a:pt x="1145" y="1499"/>
                  <a:pt x="1186" y="1503"/>
                  <a:pt x="1226" y="1503"/>
                </a:cubicBezTo>
                <a:cubicBezTo>
                  <a:pt x="1333" y="1503"/>
                  <a:pt x="1428" y="1473"/>
                  <a:pt x="1523" y="1425"/>
                </a:cubicBezTo>
                <a:cubicBezTo>
                  <a:pt x="1555" y="1393"/>
                  <a:pt x="1587" y="1393"/>
                  <a:pt x="1620" y="1361"/>
                </a:cubicBezTo>
                <a:cubicBezTo>
                  <a:pt x="1620" y="1336"/>
                  <a:pt x="1639" y="1330"/>
                  <a:pt x="1662" y="1314"/>
                </a:cubicBezTo>
                <a:lnTo>
                  <a:pt x="1662" y="1314"/>
                </a:lnTo>
                <a:cubicBezTo>
                  <a:pt x="1691" y="1367"/>
                  <a:pt x="1723" y="1399"/>
                  <a:pt x="1782" y="1458"/>
                </a:cubicBezTo>
                <a:cubicBezTo>
                  <a:pt x="1782" y="1490"/>
                  <a:pt x="1847" y="1522"/>
                  <a:pt x="1879" y="1522"/>
                </a:cubicBezTo>
                <a:cubicBezTo>
                  <a:pt x="1895" y="1539"/>
                  <a:pt x="1919" y="1547"/>
                  <a:pt x="1944" y="1547"/>
                </a:cubicBezTo>
                <a:cubicBezTo>
                  <a:pt x="1968" y="1547"/>
                  <a:pt x="1992" y="1539"/>
                  <a:pt x="2008" y="1522"/>
                </a:cubicBezTo>
                <a:cubicBezTo>
                  <a:pt x="2041" y="1522"/>
                  <a:pt x="2073" y="1490"/>
                  <a:pt x="2106" y="1458"/>
                </a:cubicBezTo>
                <a:cubicBezTo>
                  <a:pt x="2138" y="1425"/>
                  <a:pt x="2138" y="1393"/>
                  <a:pt x="2170" y="1361"/>
                </a:cubicBezTo>
                <a:cubicBezTo>
                  <a:pt x="2203" y="1328"/>
                  <a:pt x="2203" y="1263"/>
                  <a:pt x="2235" y="1199"/>
                </a:cubicBezTo>
                <a:cubicBezTo>
                  <a:pt x="2235" y="1134"/>
                  <a:pt x="2235" y="1069"/>
                  <a:pt x="2235" y="1004"/>
                </a:cubicBezTo>
                <a:cubicBezTo>
                  <a:pt x="2203" y="875"/>
                  <a:pt x="2170" y="778"/>
                  <a:pt x="2138" y="681"/>
                </a:cubicBezTo>
                <a:lnTo>
                  <a:pt x="2106" y="745"/>
                </a:lnTo>
                <a:cubicBezTo>
                  <a:pt x="2106" y="778"/>
                  <a:pt x="2106" y="810"/>
                  <a:pt x="2106" y="810"/>
                </a:cubicBezTo>
                <a:cubicBezTo>
                  <a:pt x="2106" y="875"/>
                  <a:pt x="2106" y="940"/>
                  <a:pt x="2106" y="972"/>
                </a:cubicBezTo>
                <a:cubicBezTo>
                  <a:pt x="2106" y="1037"/>
                  <a:pt x="2106" y="1102"/>
                  <a:pt x="2073" y="1134"/>
                </a:cubicBezTo>
                <a:cubicBezTo>
                  <a:pt x="2041" y="1199"/>
                  <a:pt x="2041" y="1231"/>
                  <a:pt x="2008" y="1296"/>
                </a:cubicBezTo>
                <a:cubicBezTo>
                  <a:pt x="1976" y="1296"/>
                  <a:pt x="1976" y="1328"/>
                  <a:pt x="1976" y="1328"/>
                </a:cubicBezTo>
                <a:cubicBezTo>
                  <a:pt x="1944" y="1361"/>
                  <a:pt x="1944" y="1361"/>
                  <a:pt x="1911" y="1361"/>
                </a:cubicBezTo>
                <a:cubicBezTo>
                  <a:pt x="1911" y="1361"/>
                  <a:pt x="1879" y="1328"/>
                  <a:pt x="1879" y="1328"/>
                </a:cubicBezTo>
                <a:cubicBezTo>
                  <a:pt x="1847" y="1296"/>
                  <a:pt x="1847" y="1263"/>
                  <a:pt x="1847" y="1231"/>
                </a:cubicBezTo>
                <a:cubicBezTo>
                  <a:pt x="1782" y="1166"/>
                  <a:pt x="1782" y="1102"/>
                  <a:pt x="1782" y="1069"/>
                </a:cubicBezTo>
                <a:cubicBezTo>
                  <a:pt x="1782" y="1037"/>
                  <a:pt x="1782" y="1004"/>
                  <a:pt x="1749" y="1004"/>
                </a:cubicBezTo>
                <a:cubicBezTo>
                  <a:pt x="1736" y="991"/>
                  <a:pt x="1717" y="983"/>
                  <a:pt x="1697" y="983"/>
                </a:cubicBezTo>
                <a:cubicBezTo>
                  <a:pt x="1669" y="983"/>
                  <a:pt x="1639" y="999"/>
                  <a:pt x="1620" y="1037"/>
                </a:cubicBezTo>
                <a:cubicBezTo>
                  <a:pt x="1587" y="1069"/>
                  <a:pt x="1555" y="1102"/>
                  <a:pt x="1523" y="1134"/>
                </a:cubicBezTo>
                <a:cubicBezTo>
                  <a:pt x="1490" y="1166"/>
                  <a:pt x="1490" y="1166"/>
                  <a:pt x="1458" y="1199"/>
                </a:cubicBezTo>
                <a:cubicBezTo>
                  <a:pt x="1458" y="1199"/>
                  <a:pt x="1426" y="1199"/>
                  <a:pt x="1393" y="1231"/>
                </a:cubicBezTo>
                <a:cubicBezTo>
                  <a:pt x="1361" y="1231"/>
                  <a:pt x="1328" y="1263"/>
                  <a:pt x="1264" y="1263"/>
                </a:cubicBezTo>
                <a:lnTo>
                  <a:pt x="1134" y="1263"/>
                </a:lnTo>
                <a:cubicBezTo>
                  <a:pt x="1102" y="1263"/>
                  <a:pt x="1069" y="1231"/>
                  <a:pt x="1037" y="1231"/>
                </a:cubicBezTo>
                <a:cubicBezTo>
                  <a:pt x="1005" y="1199"/>
                  <a:pt x="1005" y="1199"/>
                  <a:pt x="972" y="1199"/>
                </a:cubicBezTo>
                <a:cubicBezTo>
                  <a:pt x="972" y="1166"/>
                  <a:pt x="940" y="1166"/>
                  <a:pt x="940" y="1134"/>
                </a:cubicBezTo>
                <a:cubicBezTo>
                  <a:pt x="907" y="1102"/>
                  <a:pt x="907" y="1069"/>
                  <a:pt x="907" y="1004"/>
                </a:cubicBezTo>
                <a:cubicBezTo>
                  <a:pt x="907" y="1004"/>
                  <a:pt x="907" y="972"/>
                  <a:pt x="907" y="940"/>
                </a:cubicBezTo>
                <a:lnTo>
                  <a:pt x="907" y="875"/>
                </a:lnTo>
                <a:cubicBezTo>
                  <a:pt x="875" y="810"/>
                  <a:pt x="810" y="778"/>
                  <a:pt x="778" y="778"/>
                </a:cubicBezTo>
                <a:lnTo>
                  <a:pt x="519" y="778"/>
                </a:lnTo>
                <a:lnTo>
                  <a:pt x="422" y="745"/>
                </a:lnTo>
                <a:cubicBezTo>
                  <a:pt x="357" y="745"/>
                  <a:pt x="325" y="713"/>
                  <a:pt x="292" y="681"/>
                </a:cubicBezTo>
                <a:cubicBezTo>
                  <a:pt x="260" y="648"/>
                  <a:pt x="227" y="648"/>
                  <a:pt x="227" y="616"/>
                </a:cubicBezTo>
                <a:cubicBezTo>
                  <a:pt x="195" y="583"/>
                  <a:pt x="195" y="583"/>
                  <a:pt x="195" y="551"/>
                </a:cubicBezTo>
                <a:cubicBezTo>
                  <a:pt x="163" y="519"/>
                  <a:pt x="163" y="486"/>
                  <a:pt x="163" y="454"/>
                </a:cubicBezTo>
                <a:cubicBezTo>
                  <a:pt x="163" y="454"/>
                  <a:pt x="163" y="421"/>
                  <a:pt x="163" y="389"/>
                </a:cubicBezTo>
                <a:cubicBezTo>
                  <a:pt x="163" y="357"/>
                  <a:pt x="163" y="324"/>
                  <a:pt x="163" y="292"/>
                </a:cubicBezTo>
                <a:cubicBezTo>
                  <a:pt x="163" y="260"/>
                  <a:pt x="163" y="227"/>
                  <a:pt x="195" y="227"/>
                </a:cubicBezTo>
                <a:cubicBezTo>
                  <a:pt x="195" y="195"/>
                  <a:pt x="227" y="162"/>
                  <a:pt x="260" y="162"/>
                </a:cubicBezTo>
                <a:cubicBezTo>
                  <a:pt x="260" y="130"/>
                  <a:pt x="292" y="98"/>
                  <a:pt x="325" y="98"/>
                </a:cubicBezTo>
                <a:cubicBezTo>
                  <a:pt x="389" y="65"/>
                  <a:pt x="454" y="33"/>
                  <a:pt x="519"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4" name="Google Shape;954;p37"/>
          <p:cNvSpPr/>
          <p:nvPr/>
        </p:nvSpPr>
        <p:spPr>
          <a:xfrm>
            <a:off x="-1291307" y="3662923"/>
            <a:ext cx="25220" cy="12623"/>
          </a:xfrm>
          <a:custGeom>
            <a:avLst/>
            <a:gdLst/>
            <a:ahLst/>
            <a:cxnLst/>
            <a:rect l="l" t="t" r="r" b="b"/>
            <a:pathLst>
              <a:path w="973" h="487" extrusionOk="0">
                <a:moveTo>
                  <a:pt x="1" y="1"/>
                </a:moveTo>
                <a:cubicBezTo>
                  <a:pt x="1" y="33"/>
                  <a:pt x="1" y="33"/>
                  <a:pt x="1" y="65"/>
                </a:cubicBezTo>
                <a:cubicBezTo>
                  <a:pt x="1" y="195"/>
                  <a:pt x="33" y="324"/>
                  <a:pt x="163" y="389"/>
                </a:cubicBezTo>
                <a:cubicBezTo>
                  <a:pt x="195" y="422"/>
                  <a:pt x="228" y="454"/>
                  <a:pt x="260" y="454"/>
                </a:cubicBezTo>
                <a:cubicBezTo>
                  <a:pt x="325" y="486"/>
                  <a:pt x="357" y="486"/>
                  <a:pt x="422" y="486"/>
                </a:cubicBezTo>
                <a:cubicBezTo>
                  <a:pt x="487" y="486"/>
                  <a:pt x="584" y="486"/>
                  <a:pt x="648" y="454"/>
                </a:cubicBezTo>
                <a:cubicBezTo>
                  <a:pt x="713" y="422"/>
                  <a:pt x="778" y="389"/>
                  <a:pt x="843" y="324"/>
                </a:cubicBezTo>
                <a:cubicBezTo>
                  <a:pt x="908" y="292"/>
                  <a:pt x="940" y="227"/>
                  <a:pt x="972" y="162"/>
                </a:cubicBezTo>
                <a:lnTo>
                  <a:pt x="972" y="162"/>
                </a:lnTo>
                <a:lnTo>
                  <a:pt x="908" y="195"/>
                </a:lnTo>
                <a:lnTo>
                  <a:pt x="778" y="195"/>
                </a:lnTo>
                <a:cubicBezTo>
                  <a:pt x="648" y="227"/>
                  <a:pt x="551" y="260"/>
                  <a:pt x="422" y="260"/>
                </a:cubicBezTo>
                <a:cubicBezTo>
                  <a:pt x="325" y="260"/>
                  <a:pt x="195" y="227"/>
                  <a:pt x="130" y="130"/>
                </a:cubicBezTo>
                <a:lnTo>
                  <a:pt x="33" y="65"/>
                </a:lnTo>
                <a:lnTo>
                  <a:pt x="1" y="1"/>
                </a:ln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5" name="Google Shape;955;p37"/>
          <p:cNvSpPr/>
          <p:nvPr/>
        </p:nvSpPr>
        <p:spPr>
          <a:xfrm>
            <a:off x="-1280396" y="3563889"/>
            <a:ext cx="45360" cy="31908"/>
          </a:xfrm>
          <a:custGeom>
            <a:avLst/>
            <a:gdLst/>
            <a:ahLst/>
            <a:cxnLst/>
            <a:rect l="l" t="t" r="r" b="b"/>
            <a:pathLst>
              <a:path w="1750" h="1231" extrusionOk="0">
                <a:moveTo>
                  <a:pt x="130" y="0"/>
                </a:moveTo>
                <a:lnTo>
                  <a:pt x="66" y="130"/>
                </a:lnTo>
                <a:cubicBezTo>
                  <a:pt x="33" y="162"/>
                  <a:pt x="33" y="195"/>
                  <a:pt x="1" y="227"/>
                </a:cubicBezTo>
                <a:cubicBezTo>
                  <a:pt x="1" y="259"/>
                  <a:pt x="1" y="324"/>
                  <a:pt x="1" y="357"/>
                </a:cubicBezTo>
                <a:cubicBezTo>
                  <a:pt x="1" y="421"/>
                  <a:pt x="33" y="454"/>
                  <a:pt x="33" y="518"/>
                </a:cubicBezTo>
                <a:cubicBezTo>
                  <a:pt x="66" y="551"/>
                  <a:pt x="98" y="583"/>
                  <a:pt x="130" y="616"/>
                </a:cubicBezTo>
                <a:cubicBezTo>
                  <a:pt x="195" y="648"/>
                  <a:pt x="227" y="680"/>
                  <a:pt x="260" y="680"/>
                </a:cubicBezTo>
                <a:cubicBezTo>
                  <a:pt x="325" y="713"/>
                  <a:pt x="357" y="713"/>
                  <a:pt x="422" y="713"/>
                </a:cubicBezTo>
                <a:lnTo>
                  <a:pt x="454" y="713"/>
                </a:lnTo>
                <a:cubicBezTo>
                  <a:pt x="475" y="759"/>
                  <a:pt x="497" y="809"/>
                  <a:pt x="519" y="875"/>
                </a:cubicBezTo>
                <a:cubicBezTo>
                  <a:pt x="519" y="907"/>
                  <a:pt x="551" y="939"/>
                  <a:pt x="584" y="972"/>
                </a:cubicBezTo>
                <a:cubicBezTo>
                  <a:pt x="616" y="1004"/>
                  <a:pt x="681" y="1037"/>
                  <a:pt x="713" y="1069"/>
                </a:cubicBezTo>
                <a:lnTo>
                  <a:pt x="908" y="1069"/>
                </a:lnTo>
                <a:cubicBezTo>
                  <a:pt x="940" y="1037"/>
                  <a:pt x="972" y="1004"/>
                  <a:pt x="1005" y="972"/>
                </a:cubicBezTo>
                <a:cubicBezTo>
                  <a:pt x="1006" y="971"/>
                  <a:pt x="1006" y="971"/>
                  <a:pt x="1007" y="971"/>
                </a:cubicBezTo>
                <a:lnTo>
                  <a:pt x="1007" y="971"/>
                </a:lnTo>
                <a:cubicBezTo>
                  <a:pt x="1015" y="1015"/>
                  <a:pt x="1037" y="1042"/>
                  <a:pt x="1037" y="1069"/>
                </a:cubicBezTo>
                <a:cubicBezTo>
                  <a:pt x="1069" y="1101"/>
                  <a:pt x="1102" y="1134"/>
                  <a:pt x="1134" y="1166"/>
                </a:cubicBezTo>
                <a:lnTo>
                  <a:pt x="1167" y="1199"/>
                </a:lnTo>
                <a:lnTo>
                  <a:pt x="1264" y="1231"/>
                </a:lnTo>
                <a:lnTo>
                  <a:pt x="1393" y="1231"/>
                </a:lnTo>
                <a:cubicBezTo>
                  <a:pt x="1458" y="1231"/>
                  <a:pt x="1490" y="1199"/>
                  <a:pt x="1523" y="1166"/>
                </a:cubicBezTo>
                <a:cubicBezTo>
                  <a:pt x="1555" y="1134"/>
                  <a:pt x="1555" y="1101"/>
                  <a:pt x="1588" y="1069"/>
                </a:cubicBezTo>
                <a:cubicBezTo>
                  <a:pt x="1620" y="1004"/>
                  <a:pt x="1652" y="972"/>
                  <a:pt x="1685" y="907"/>
                </a:cubicBezTo>
                <a:cubicBezTo>
                  <a:pt x="1717" y="842"/>
                  <a:pt x="1717" y="745"/>
                  <a:pt x="1717" y="680"/>
                </a:cubicBezTo>
                <a:cubicBezTo>
                  <a:pt x="1749" y="616"/>
                  <a:pt x="1749" y="551"/>
                  <a:pt x="1717" y="486"/>
                </a:cubicBezTo>
                <a:cubicBezTo>
                  <a:pt x="1717" y="454"/>
                  <a:pt x="1717" y="421"/>
                  <a:pt x="1717" y="389"/>
                </a:cubicBezTo>
                <a:lnTo>
                  <a:pt x="1685" y="324"/>
                </a:lnTo>
                <a:cubicBezTo>
                  <a:pt x="1685" y="357"/>
                  <a:pt x="1685" y="421"/>
                  <a:pt x="1685" y="454"/>
                </a:cubicBezTo>
                <a:cubicBezTo>
                  <a:pt x="1652" y="518"/>
                  <a:pt x="1652" y="583"/>
                  <a:pt x="1620" y="648"/>
                </a:cubicBezTo>
                <a:cubicBezTo>
                  <a:pt x="1588" y="745"/>
                  <a:pt x="1523" y="842"/>
                  <a:pt x="1458" y="939"/>
                </a:cubicBezTo>
                <a:cubicBezTo>
                  <a:pt x="1426" y="939"/>
                  <a:pt x="1426" y="972"/>
                  <a:pt x="1393" y="972"/>
                </a:cubicBezTo>
                <a:cubicBezTo>
                  <a:pt x="1393" y="1004"/>
                  <a:pt x="1361" y="1004"/>
                  <a:pt x="1361" y="1004"/>
                </a:cubicBezTo>
                <a:lnTo>
                  <a:pt x="1296" y="1004"/>
                </a:lnTo>
                <a:cubicBezTo>
                  <a:pt x="1264" y="1004"/>
                  <a:pt x="1264" y="939"/>
                  <a:pt x="1264" y="939"/>
                </a:cubicBezTo>
                <a:cubicBezTo>
                  <a:pt x="1264" y="939"/>
                  <a:pt x="1264" y="907"/>
                  <a:pt x="1264" y="875"/>
                </a:cubicBezTo>
                <a:cubicBezTo>
                  <a:pt x="1231" y="842"/>
                  <a:pt x="1231" y="778"/>
                  <a:pt x="1231" y="713"/>
                </a:cubicBezTo>
                <a:cubicBezTo>
                  <a:pt x="1199" y="680"/>
                  <a:pt x="1199" y="648"/>
                  <a:pt x="1167" y="648"/>
                </a:cubicBezTo>
                <a:cubicBezTo>
                  <a:pt x="1140" y="635"/>
                  <a:pt x="1113" y="627"/>
                  <a:pt x="1088" y="627"/>
                </a:cubicBezTo>
                <a:cubicBezTo>
                  <a:pt x="1054" y="627"/>
                  <a:pt x="1024" y="642"/>
                  <a:pt x="1005" y="680"/>
                </a:cubicBezTo>
                <a:cubicBezTo>
                  <a:pt x="988" y="697"/>
                  <a:pt x="971" y="723"/>
                  <a:pt x="954" y="749"/>
                </a:cubicBezTo>
                <a:lnTo>
                  <a:pt x="954" y="749"/>
                </a:lnTo>
                <a:lnTo>
                  <a:pt x="940" y="745"/>
                </a:lnTo>
                <a:lnTo>
                  <a:pt x="940" y="745"/>
                </a:lnTo>
                <a:cubicBezTo>
                  <a:pt x="942" y="750"/>
                  <a:pt x="945" y="755"/>
                  <a:pt x="947" y="759"/>
                </a:cubicBezTo>
                <a:lnTo>
                  <a:pt x="947" y="759"/>
                </a:lnTo>
                <a:cubicBezTo>
                  <a:pt x="934" y="779"/>
                  <a:pt x="921" y="797"/>
                  <a:pt x="908" y="810"/>
                </a:cubicBezTo>
                <a:cubicBezTo>
                  <a:pt x="843" y="842"/>
                  <a:pt x="810" y="842"/>
                  <a:pt x="810" y="842"/>
                </a:cubicBezTo>
                <a:cubicBezTo>
                  <a:pt x="778" y="842"/>
                  <a:pt x="746" y="810"/>
                  <a:pt x="746" y="778"/>
                </a:cubicBezTo>
                <a:cubicBezTo>
                  <a:pt x="713" y="713"/>
                  <a:pt x="681" y="680"/>
                  <a:pt x="648" y="616"/>
                </a:cubicBezTo>
                <a:cubicBezTo>
                  <a:pt x="648" y="568"/>
                  <a:pt x="614" y="538"/>
                  <a:pt x="582" y="538"/>
                </a:cubicBezTo>
                <a:cubicBezTo>
                  <a:pt x="571" y="538"/>
                  <a:pt x="560" y="542"/>
                  <a:pt x="551" y="551"/>
                </a:cubicBezTo>
                <a:lnTo>
                  <a:pt x="357" y="551"/>
                </a:lnTo>
                <a:cubicBezTo>
                  <a:pt x="325" y="551"/>
                  <a:pt x="292" y="518"/>
                  <a:pt x="260" y="518"/>
                </a:cubicBezTo>
                <a:cubicBezTo>
                  <a:pt x="227" y="518"/>
                  <a:pt x="227" y="486"/>
                  <a:pt x="227" y="486"/>
                </a:cubicBezTo>
                <a:lnTo>
                  <a:pt x="195" y="454"/>
                </a:lnTo>
                <a:cubicBezTo>
                  <a:pt x="163" y="421"/>
                  <a:pt x="130" y="421"/>
                  <a:pt x="130" y="389"/>
                </a:cubicBezTo>
                <a:cubicBezTo>
                  <a:pt x="130" y="357"/>
                  <a:pt x="130" y="292"/>
                  <a:pt x="130" y="259"/>
                </a:cubicBezTo>
                <a:cubicBezTo>
                  <a:pt x="130" y="227"/>
                  <a:pt x="130" y="195"/>
                  <a:pt x="130" y="162"/>
                </a:cubicBezTo>
                <a:lnTo>
                  <a:pt x="130" y="0"/>
                </a:ln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6" name="Google Shape;956;p37"/>
          <p:cNvSpPr/>
          <p:nvPr/>
        </p:nvSpPr>
        <p:spPr>
          <a:xfrm>
            <a:off x="-1247659" y="3935691"/>
            <a:ext cx="40332" cy="35303"/>
          </a:xfrm>
          <a:custGeom>
            <a:avLst/>
            <a:gdLst/>
            <a:ahLst/>
            <a:cxnLst/>
            <a:rect l="l" t="t" r="r" b="b"/>
            <a:pathLst>
              <a:path w="1556" h="1362" extrusionOk="0">
                <a:moveTo>
                  <a:pt x="1490" y="1"/>
                </a:moveTo>
                <a:cubicBezTo>
                  <a:pt x="1490" y="131"/>
                  <a:pt x="1490" y="260"/>
                  <a:pt x="1426" y="390"/>
                </a:cubicBezTo>
                <a:cubicBezTo>
                  <a:pt x="1426" y="454"/>
                  <a:pt x="1393" y="519"/>
                  <a:pt x="1361" y="551"/>
                </a:cubicBezTo>
                <a:cubicBezTo>
                  <a:pt x="1328" y="616"/>
                  <a:pt x="1296" y="649"/>
                  <a:pt x="1264" y="713"/>
                </a:cubicBezTo>
                <a:cubicBezTo>
                  <a:pt x="1231" y="713"/>
                  <a:pt x="1231" y="746"/>
                  <a:pt x="1199" y="746"/>
                </a:cubicBezTo>
                <a:cubicBezTo>
                  <a:pt x="1167" y="778"/>
                  <a:pt x="1167" y="778"/>
                  <a:pt x="1134" y="778"/>
                </a:cubicBezTo>
                <a:lnTo>
                  <a:pt x="972" y="778"/>
                </a:lnTo>
                <a:cubicBezTo>
                  <a:pt x="940" y="746"/>
                  <a:pt x="907" y="746"/>
                  <a:pt x="907" y="713"/>
                </a:cubicBezTo>
                <a:cubicBezTo>
                  <a:pt x="875" y="681"/>
                  <a:pt x="843" y="649"/>
                  <a:pt x="810" y="584"/>
                </a:cubicBezTo>
                <a:cubicBezTo>
                  <a:pt x="778" y="551"/>
                  <a:pt x="746" y="551"/>
                  <a:pt x="681" y="551"/>
                </a:cubicBezTo>
                <a:cubicBezTo>
                  <a:pt x="616" y="551"/>
                  <a:pt x="584" y="616"/>
                  <a:pt x="584" y="681"/>
                </a:cubicBezTo>
                <a:cubicBezTo>
                  <a:pt x="590" y="700"/>
                  <a:pt x="595" y="720"/>
                  <a:pt x="599" y="739"/>
                </a:cubicBezTo>
                <a:lnTo>
                  <a:pt x="599" y="739"/>
                </a:lnTo>
                <a:lnTo>
                  <a:pt x="584" y="746"/>
                </a:lnTo>
                <a:cubicBezTo>
                  <a:pt x="590" y="749"/>
                  <a:pt x="596" y="753"/>
                  <a:pt x="602" y="757"/>
                </a:cubicBezTo>
                <a:lnTo>
                  <a:pt x="602" y="757"/>
                </a:lnTo>
                <a:cubicBezTo>
                  <a:pt x="614" y="829"/>
                  <a:pt x="608" y="900"/>
                  <a:pt x="584" y="972"/>
                </a:cubicBezTo>
                <a:cubicBezTo>
                  <a:pt x="584" y="1037"/>
                  <a:pt x="584" y="1070"/>
                  <a:pt x="551" y="1102"/>
                </a:cubicBezTo>
                <a:cubicBezTo>
                  <a:pt x="519" y="1134"/>
                  <a:pt x="519" y="1167"/>
                  <a:pt x="486" y="1167"/>
                </a:cubicBezTo>
                <a:lnTo>
                  <a:pt x="292" y="1167"/>
                </a:lnTo>
                <a:cubicBezTo>
                  <a:pt x="260" y="1134"/>
                  <a:pt x="260" y="1134"/>
                  <a:pt x="227" y="1102"/>
                </a:cubicBezTo>
                <a:cubicBezTo>
                  <a:pt x="195" y="1102"/>
                  <a:pt x="195" y="1070"/>
                  <a:pt x="163" y="1070"/>
                </a:cubicBezTo>
                <a:cubicBezTo>
                  <a:pt x="163" y="1037"/>
                  <a:pt x="130" y="1037"/>
                  <a:pt x="98" y="1005"/>
                </a:cubicBezTo>
                <a:cubicBezTo>
                  <a:pt x="66" y="972"/>
                  <a:pt x="33" y="940"/>
                  <a:pt x="1" y="875"/>
                </a:cubicBezTo>
                <a:lnTo>
                  <a:pt x="1" y="875"/>
                </a:lnTo>
                <a:cubicBezTo>
                  <a:pt x="1" y="940"/>
                  <a:pt x="33" y="1005"/>
                  <a:pt x="66" y="1037"/>
                </a:cubicBezTo>
                <a:cubicBezTo>
                  <a:pt x="66" y="1070"/>
                  <a:pt x="98" y="1102"/>
                  <a:pt x="98" y="1134"/>
                </a:cubicBezTo>
                <a:cubicBezTo>
                  <a:pt x="130" y="1134"/>
                  <a:pt x="130" y="1167"/>
                  <a:pt x="163" y="1199"/>
                </a:cubicBezTo>
                <a:cubicBezTo>
                  <a:pt x="195" y="1232"/>
                  <a:pt x="260" y="1296"/>
                  <a:pt x="325" y="1329"/>
                </a:cubicBezTo>
                <a:cubicBezTo>
                  <a:pt x="357" y="1329"/>
                  <a:pt x="389" y="1329"/>
                  <a:pt x="422" y="1361"/>
                </a:cubicBezTo>
                <a:lnTo>
                  <a:pt x="519" y="1361"/>
                </a:lnTo>
                <a:cubicBezTo>
                  <a:pt x="616" y="1329"/>
                  <a:pt x="681" y="1296"/>
                  <a:pt x="713" y="1232"/>
                </a:cubicBezTo>
                <a:cubicBezTo>
                  <a:pt x="746" y="1167"/>
                  <a:pt x="778" y="1102"/>
                  <a:pt x="810" y="1037"/>
                </a:cubicBezTo>
                <a:cubicBezTo>
                  <a:pt x="817" y="1011"/>
                  <a:pt x="822" y="985"/>
                  <a:pt x="826" y="958"/>
                </a:cubicBezTo>
                <a:lnTo>
                  <a:pt x="826" y="958"/>
                </a:lnTo>
                <a:cubicBezTo>
                  <a:pt x="832" y="962"/>
                  <a:pt x="837" y="967"/>
                  <a:pt x="843" y="972"/>
                </a:cubicBezTo>
                <a:cubicBezTo>
                  <a:pt x="875" y="1005"/>
                  <a:pt x="907" y="1005"/>
                  <a:pt x="972" y="1005"/>
                </a:cubicBezTo>
                <a:cubicBezTo>
                  <a:pt x="991" y="1014"/>
                  <a:pt x="1013" y="1018"/>
                  <a:pt x="1037" y="1018"/>
                </a:cubicBezTo>
                <a:cubicBezTo>
                  <a:pt x="1094" y="1018"/>
                  <a:pt x="1163" y="995"/>
                  <a:pt x="1231" y="972"/>
                </a:cubicBezTo>
                <a:cubicBezTo>
                  <a:pt x="1264" y="940"/>
                  <a:pt x="1296" y="940"/>
                  <a:pt x="1328" y="908"/>
                </a:cubicBezTo>
                <a:cubicBezTo>
                  <a:pt x="1361" y="875"/>
                  <a:pt x="1361" y="843"/>
                  <a:pt x="1393" y="811"/>
                </a:cubicBezTo>
                <a:cubicBezTo>
                  <a:pt x="1490" y="681"/>
                  <a:pt x="1523" y="551"/>
                  <a:pt x="1555" y="422"/>
                </a:cubicBezTo>
                <a:cubicBezTo>
                  <a:pt x="1555" y="357"/>
                  <a:pt x="1555" y="260"/>
                  <a:pt x="1555" y="195"/>
                </a:cubicBezTo>
                <a:cubicBezTo>
                  <a:pt x="1555" y="131"/>
                  <a:pt x="1523" y="66"/>
                  <a:pt x="1490" y="1"/>
                </a:cubicBezTo>
                <a:close/>
              </a:path>
            </a:pathLst>
          </a:custGeom>
          <a:solidFill>
            <a:srgbClr val="70944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7" name="Google Shape;957;p37"/>
          <p:cNvSpPr/>
          <p:nvPr/>
        </p:nvSpPr>
        <p:spPr>
          <a:xfrm>
            <a:off x="-2321166" y="4430739"/>
            <a:ext cx="4034863" cy="2640640"/>
          </a:xfrm>
          <a:custGeom>
            <a:avLst/>
            <a:gdLst/>
            <a:ahLst/>
            <a:cxnLst/>
            <a:rect l="l" t="t" r="r" b="b"/>
            <a:pathLst>
              <a:path w="155666" h="80344" extrusionOk="0">
                <a:moveTo>
                  <a:pt x="155666" y="80343"/>
                </a:moveTo>
                <a:lnTo>
                  <a:pt x="155666" y="1"/>
                </a:lnTo>
                <a:lnTo>
                  <a:pt x="67131" y="1"/>
                </a:lnTo>
                <a:cubicBezTo>
                  <a:pt x="67131" y="1"/>
                  <a:pt x="1264" y="78497"/>
                  <a:pt x="1" y="8018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8" name="Google Shape;958;p37"/>
          <p:cNvSpPr/>
          <p:nvPr/>
        </p:nvSpPr>
        <p:spPr>
          <a:xfrm>
            <a:off x="198509" y="4992419"/>
            <a:ext cx="392015" cy="2079976"/>
          </a:xfrm>
          <a:custGeom>
            <a:avLst/>
            <a:gdLst/>
            <a:ahLst/>
            <a:cxnLst/>
            <a:rect l="l" t="t" r="r" b="b"/>
            <a:pathLst>
              <a:path w="15124" h="80246" extrusionOk="0">
                <a:moveTo>
                  <a:pt x="10687" y="0"/>
                </a:moveTo>
                <a:lnTo>
                  <a:pt x="1" y="80245"/>
                </a:lnTo>
                <a:lnTo>
                  <a:pt x="5344" y="80245"/>
                </a:lnTo>
                <a:lnTo>
                  <a:pt x="1512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9" name="Google Shape;959;p37"/>
          <p:cNvSpPr/>
          <p:nvPr/>
        </p:nvSpPr>
        <p:spPr>
          <a:xfrm>
            <a:off x="-171638" y="6149842"/>
            <a:ext cx="86495" cy="23509"/>
          </a:xfrm>
          <a:custGeom>
            <a:avLst/>
            <a:gdLst/>
            <a:ahLst/>
            <a:cxnLst/>
            <a:rect l="l" t="t" r="r" b="b"/>
            <a:pathLst>
              <a:path w="3337" h="907" extrusionOk="0">
                <a:moveTo>
                  <a:pt x="3336" y="454"/>
                </a:moveTo>
                <a:cubicBezTo>
                  <a:pt x="3336" y="713"/>
                  <a:pt x="2591" y="907"/>
                  <a:pt x="1685" y="907"/>
                </a:cubicBezTo>
                <a:cubicBezTo>
                  <a:pt x="745" y="907"/>
                  <a:pt x="1" y="713"/>
                  <a:pt x="1" y="454"/>
                </a:cubicBezTo>
                <a:cubicBezTo>
                  <a:pt x="1" y="194"/>
                  <a:pt x="745" y="0"/>
                  <a:pt x="1685" y="0"/>
                </a:cubicBezTo>
                <a:cubicBezTo>
                  <a:pt x="2591" y="0"/>
                  <a:pt x="3336" y="194"/>
                  <a:pt x="3336"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0" name="Google Shape;960;p37"/>
          <p:cNvSpPr/>
          <p:nvPr/>
        </p:nvSpPr>
        <p:spPr>
          <a:xfrm>
            <a:off x="-23901" y="6173323"/>
            <a:ext cx="50388" cy="24365"/>
          </a:xfrm>
          <a:custGeom>
            <a:avLst/>
            <a:gdLst/>
            <a:ahLst/>
            <a:cxnLst/>
            <a:rect l="l" t="t" r="r" b="b"/>
            <a:pathLst>
              <a:path w="1944" h="940" extrusionOk="0">
                <a:moveTo>
                  <a:pt x="1943" y="454"/>
                </a:moveTo>
                <a:cubicBezTo>
                  <a:pt x="1943" y="713"/>
                  <a:pt x="1522" y="940"/>
                  <a:pt x="972" y="940"/>
                </a:cubicBezTo>
                <a:cubicBezTo>
                  <a:pt x="453" y="940"/>
                  <a:pt x="0" y="713"/>
                  <a:pt x="0" y="454"/>
                </a:cubicBezTo>
                <a:cubicBezTo>
                  <a:pt x="0" y="228"/>
                  <a:pt x="453" y="1"/>
                  <a:pt x="972" y="1"/>
                </a:cubicBezTo>
                <a:cubicBezTo>
                  <a:pt x="1522" y="1"/>
                  <a:pt x="1943" y="228"/>
                  <a:pt x="1943"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37"/>
          <p:cNvSpPr/>
          <p:nvPr/>
        </p:nvSpPr>
        <p:spPr>
          <a:xfrm>
            <a:off x="-1292967" y="6053320"/>
            <a:ext cx="85640" cy="23509"/>
          </a:xfrm>
          <a:custGeom>
            <a:avLst/>
            <a:gdLst/>
            <a:ahLst/>
            <a:cxnLst/>
            <a:rect l="l" t="t" r="r" b="b"/>
            <a:pathLst>
              <a:path w="3304" h="907" extrusionOk="0">
                <a:moveTo>
                  <a:pt x="3303" y="454"/>
                </a:moveTo>
                <a:cubicBezTo>
                  <a:pt x="3303" y="713"/>
                  <a:pt x="2558" y="907"/>
                  <a:pt x="1652" y="907"/>
                </a:cubicBezTo>
                <a:cubicBezTo>
                  <a:pt x="745" y="907"/>
                  <a:pt x="0" y="713"/>
                  <a:pt x="0" y="454"/>
                </a:cubicBezTo>
                <a:cubicBezTo>
                  <a:pt x="0" y="194"/>
                  <a:pt x="745" y="0"/>
                  <a:pt x="1652" y="0"/>
                </a:cubicBezTo>
                <a:cubicBezTo>
                  <a:pt x="2558" y="0"/>
                  <a:pt x="3303" y="194"/>
                  <a:pt x="3303" y="454"/>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2" name="Google Shape;962;p37"/>
          <p:cNvSpPr/>
          <p:nvPr/>
        </p:nvSpPr>
        <p:spPr>
          <a:xfrm>
            <a:off x="-1254373" y="6144788"/>
            <a:ext cx="104951" cy="26905"/>
          </a:xfrm>
          <a:custGeom>
            <a:avLst/>
            <a:gdLst/>
            <a:ahLst/>
            <a:cxnLst/>
            <a:rect l="l" t="t" r="r" b="b"/>
            <a:pathLst>
              <a:path w="4049" h="1038" extrusionOk="0">
                <a:moveTo>
                  <a:pt x="4049" y="519"/>
                </a:moveTo>
                <a:cubicBezTo>
                  <a:pt x="4049" y="810"/>
                  <a:pt x="3142" y="1037"/>
                  <a:pt x="2008" y="1037"/>
                </a:cubicBezTo>
                <a:cubicBezTo>
                  <a:pt x="907" y="1037"/>
                  <a:pt x="1" y="810"/>
                  <a:pt x="1" y="519"/>
                </a:cubicBezTo>
                <a:cubicBezTo>
                  <a:pt x="1" y="228"/>
                  <a:pt x="907" y="1"/>
                  <a:pt x="2008" y="1"/>
                </a:cubicBezTo>
                <a:cubicBezTo>
                  <a:pt x="3142" y="1"/>
                  <a:pt x="4049" y="228"/>
                  <a:pt x="4049" y="519"/>
                </a:cubicBezTo>
                <a:close/>
              </a:path>
            </a:pathLst>
          </a:custGeom>
          <a:solidFill>
            <a:srgbClr val="BFBFB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3" name="Google Shape;963;p37"/>
          <p:cNvSpPr/>
          <p:nvPr/>
        </p:nvSpPr>
        <p:spPr>
          <a:xfrm>
            <a:off x="-1243461" y="4147212"/>
            <a:ext cx="39476" cy="21021"/>
          </a:xfrm>
          <a:custGeom>
            <a:avLst/>
            <a:gdLst/>
            <a:ahLst/>
            <a:cxnLst/>
            <a:rect l="l" t="t" r="r" b="b"/>
            <a:pathLst>
              <a:path w="1523" h="811" extrusionOk="0">
                <a:moveTo>
                  <a:pt x="227" y="583"/>
                </a:moveTo>
                <a:cubicBezTo>
                  <a:pt x="422" y="810"/>
                  <a:pt x="1523" y="745"/>
                  <a:pt x="1458" y="357"/>
                </a:cubicBezTo>
                <a:cubicBezTo>
                  <a:pt x="1393" y="0"/>
                  <a:pt x="616" y="0"/>
                  <a:pt x="324" y="98"/>
                </a:cubicBezTo>
                <a:cubicBezTo>
                  <a:pt x="98" y="162"/>
                  <a:pt x="1" y="324"/>
                  <a:pt x="227" y="583"/>
                </a:cubicBezTo>
                <a:close/>
              </a:path>
            </a:pathLst>
          </a:custGeom>
          <a:solidFill>
            <a:srgbClr val="F0CA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37"/>
          <p:cNvSpPr/>
          <p:nvPr/>
        </p:nvSpPr>
        <p:spPr>
          <a:xfrm>
            <a:off x="-1699218" y="3177804"/>
            <a:ext cx="461687" cy="803287"/>
          </a:xfrm>
          <a:custGeom>
            <a:avLst/>
            <a:gdLst/>
            <a:ahLst/>
            <a:cxnLst/>
            <a:rect l="l" t="t" r="r" b="b"/>
            <a:pathLst>
              <a:path w="17812" h="30991" extrusionOk="0">
                <a:moveTo>
                  <a:pt x="7190" y="0"/>
                </a:moveTo>
                <a:lnTo>
                  <a:pt x="10590" y="0"/>
                </a:lnTo>
                <a:cubicBezTo>
                  <a:pt x="14605" y="0"/>
                  <a:pt x="17811" y="3206"/>
                  <a:pt x="17811" y="7222"/>
                </a:cubicBezTo>
                <a:lnTo>
                  <a:pt x="17811" y="23769"/>
                </a:lnTo>
                <a:cubicBezTo>
                  <a:pt x="17811" y="27785"/>
                  <a:pt x="14605" y="30991"/>
                  <a:pt x="10590" y="30991"/>
                </a:cubicBezTo>
                <a:lnTo>
                  <a:pt x="7190" y="30991"/>
                </a:lnTo>
                <a:cubicBezTo>
                  <a:pt x="3207" y="30991"/>
                  <a:pt x="1" y="27785"/>
                  <a:pt x="1" y="23769"/>
                </a:cubicBezTo>
                <a:lnTo>
                  <a:pt x="1" y="7222"/>
                </a:lnTo>
                <a:cubicBezTo>
                  <a:pt x="1" y="3206"/>
                  <a:pt x="3207" y="0"/>
                  <a:pt x="7190"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5" name="Google Shape;965;p37"/>
          <p:cNvSpPr/>
          <p:nvPr/>
        </p:nvSpPr>
        <p:spPr>
          <a:xfrm>
            <a:off x="-1569105" y="3492534"/>
            <a:ext cx="501967" cy="62985"/>
          </a:xfrm>
          <a:custGeom>
            <a:avLst/>
            <a:gdLst/>
            <a:ahLst/>
            <a:cxnLst/>
            <a:rect l="l" t="t" r="r" b="b"/>
            <a:pathLst>
              <a:path w="19366" h="2430" extrusionOk="0">
                <a:moveTo>
                  <a:pt x="19365" y="1199"/>
                </a:moveTo>
                <a:cubicBezTo>
                  <a:pt x="19365" y="1879"/>
                  <a:pt x="18847" y="2430"/>
                  <a:pt x="18167" y="2430"/>
                </a:cubicBezTo>
                <a:lnTo>
                  <a:pt x="1231" y="2430"/>
                </a:lnTo>
                <a:cubicBezTo>
                  <a:pt x="551" y="2430"/>
                  <a:pt x="0" y="1879"/>
                  <a:pt x="0" y="1199"/>
                </a:cubicBezTo>
                <a:lnTo>
                  <a:pt x="0" y="1199"/>
                </a:lnTo>
                <a:cubicBezTo>
                  <a:pt x="0" y="551"/>
                  <a:pt x="551" y="1"/>
                  <a:pt x="1231" y="1"/>
                </a:cubicBezTo>
                <a:lnTo>
                  <a:pt x="18167" y="1"/>
                </a:lnTo>
                <a:cubicBezTo>
                  <a:pt x="18847" y="1"/>
                  <a:pt x="19365" y="551"/>
                  <a:pt x="19365" y="119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6" name="Google Shape;966;p37"/>
          <p:cNvSpPr/>
          <p:nvPr/>
        </p:nvSpPr>
        <p:spPr>
          <a:xfrm>
            <a:off x="-1569105" y="3704057"/>
            <a:ext cx="501967" cy="62985"/>
          </a:xfrm>
          <a:custGeom>
            <a:avLst/>
            <a:gdLst/>
            <a:ahLst/>
            <a:cxnLst/>
            <a:rect l="l" t="t" r="r" b="b"/>
            <a:pathLst>
              <a:path w="19366" h="2430" extrusionOk="0">
                <a:moveTo>
                  <a:pt x="19365" y="1231"/>
                </a:moveTo>
                <a:cubicBezTo>
                  <a:pt x="19365" y="1911"/>
                  <a:pt x="18847" y="2429"/>
                  <a:pt x="18167" y="2429"/>
                </a:cubicBezTo>
                <a:lnTo>
                  <a:pt x="1231" y="2429"/>
                </a:lnTo>
                <a:cubicBezTo>
                  <a:pt x="551" y="2429"/>
                  <a:pt x="0" y="1911"/>
                  <a:pt x="0" y="1231"/>
                </a:cubicBezTo>
                <a:lnTo>
                  <a:pt x="0" y="1231"/>
                </a:lnTo>
                <a:cubicBezTo>
                  <a:pt x="0" y="551"/>
                  <a:pt x="551" y="0"/>
                  <a:pt x="1231" y="0"/>
                </a:cubicBezTo>
                <a:lnTo>
                  <a:pt x="18167" y="0"/>
                </a:lnTo>
                <a:cubicBezTo>
                  <a:pt x="18847" y="0"/>
                  <a:pt x="19365" y="551"/>
                  <a:pt x="19365" y="123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7" name="Google Shape;967;p37"/>
          <p:cNvSpPr/>
          <p:nvPr/>
        </p:nvSpPr>
        <p:spPr>
          <a:xfrm>
            <a:off x="1651391" y="3492534"/>
            <a:ext cx="502796" cy="62985"/>
          </a:xfrm>
          <a:custGeom>
            <a:avLst/>
            <a:gdLst/>
            <a:ahLst/>
            <a:cxnLst/>
            <a:rect l="l" t="t" r="r" b="b"/>
            <a:pathLst>
              <a:path w="19398" h="2430" extrusionOk="0">
                <a:moveTo>
                  <a:pt x="0" y="1199"/>
                </a:moveTo>
                <a:cubicBezTo>
                  <a:pt x="0" y="1879"/>
                  <a:pt x="551" y="2430"/>
                  <a:pt x="1231" y="2430"/>
                </a:cubicBezTo>
                <a:lnTo>
                  <a:pt x="18167" y="2430"/>
                </a:lnTo>
                <a:cubicBezTo>
                  <a:pt x="18847" y="2430"/>
                  <a:pt x="19398" y="1879"/>
                  <a:pt x="19398" y="1199"/>
                </a:cubicBezTo>
                <a:lnTo>
                  <a:pt x="19398" y="1199"/>
                </a:lnTo>
                <a:cubicBezTo>
                  <a:pt x="19398" y="551"/>
                  <a:pt x="18847" y="1"/>
                  <a:pt x="18167" y="1"/>
                </a:cubicBezTo>
                <a:lnTo>
                  <a:pt x="1199" y="1"/>
                </a:lnTo>
                <a:cubicBezTo>
                  <a:pt x="551" y="1"/>
                  <a:pt x="0" y="551"/>
                  <a:pt x="0" y="1199"/>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8" name="Google Shape;968;p37"/>
          <p:cNvSpPr/>
          <p:nvPr/>
        </p:nvSpPr>
        <p:spPr>
          <a:xfrm>
            <a:off x="1651391" y="3704057"/>
            <a:ext cx="502796" cy="62985"/>
          </a:xfrm>
          <a:custGeom>
            <a:avLst/>
            <a:gdLst/>
            <a:ahLst/>
            <a:cxnLst/>
            <a:rect l="l" t="t" r="r" b="b"/>
            <a:pathLst>
              <a:path w="19398" h="2430" extrusionOk="0">
                <a:moveTo>
                  <a:pt x="0" y="1231"/>
                </a:moveTo>
                <a:cubicBezTo>
                  <a:pt x="0" y="1911"/>
                  <a:pt x="551" y="2429"/>
                  <a:pt x="1231" y="2429"/>
                </a:cubicBezTo>
                <a:lnTo>
                  <a:pt x="18167" y="2429"/>
                </a:lnTo>
                <a:cubicBezTo>
                  <a:pt x="18847" y="2429"/>
                  <a:pt x="19398" y="1911"/>
                  <a:pt x="19398" y="1231"/>
                </a:cubicBezTo>
                <a:lnTo>
                  <a:pt x="19398" y="1231"/>
                </a:lnTo>
                <a:cubicBezTo>
                  <a:pt x="19398" y="551"/>
                  <a:pt x="18847" y="0"/>
                  <a:pt x="18167" y="0"/>
                </a:cubicBezTo>
                <a:lnTo>
                  <a:pt x="1199" y="0"/>
                </a:lnTo>
                <a:cubicBezTo>
                  <a:pt x="551" y="0"/>
                  <a:pt x="0" y="551"/>
                  <a:pt x="0" y="123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9" name="Google Shape;969;p37"/>
          <p:cNvSpPr/>
          <p:nvPr/>
        </p:nvSpPr>
        <p:spPr>
          <a:xfrm>
            <a:off x="-1216609" y="2679234"/>
            <a:ext cx="3018384" cy="1587263"/>
          </a:xfrm>
          <a:custGeom>
            <a:avLst/>
            <a:gdLst/>
            <a:ahLst/>
            <a:cxnLst/>
            <a:rect l="l" t="t" r="r" b="b"/>
            <a:pathLst>
              <a:path w="116450" h="61237" extrusionOk="0">
                <a:moveTo>
                  <a:pt x="114928" y="19690"/>
                </a:moveTo>
                <a:cubicBezTo>
                  <a:pt x="114345" y="14379"/>
                  <a:pt x="113471" y="9100"/>
                  <a:pt x="112305" y="3887"/>
                </a:cubicBezTo>
                <a:cubicBezTo>
                  <a:pt x="112143" y="3142"/>
                  <a:pt x="111172" y="33"/>
                  <a:pt x="110589" y="1"/>
                </a:cubicBezTo>
                <a:lnTo>
                  <a:pt x="5830" y="1"/>
                </a:lnTo>
                <a:cubicBezTo>
                  <a:pt x="5247" y="1"/>
                  <a:pt x="4308" y="3142"/>
                  <a:pt x="4114" y="3887"/>
                </a:cubicBezTo>
                <a:cubicBezTo>
                  <a:pt x="2948" y="9100"/>
                  <a:pt x="2106" y="14379"/>
                  <a:pt x="1523" y="19690"/>
                </a:cubicBezTo>
                <a:cubicBezTo>
                  <a:pt x="422" y="30829"/>
                  <a:pt x="1" y="42066"/>
                  <a:pt x="940" y="53271"/>
                </a:cubicBezTo>
                <a:cubicBezTo>
                  <a:pt x="1134" y="55926"/>
                  <a:pt x="1491" y="58614"/>
                  <a:pt x="2073" y="61237"/>
                </a:cubicBezTo>
                <a:cubicBezTo>
                  <a:pt x="23640" y="58743"/>
                  <a:pt x="92810" y="58743"/>
                  <a:pt x="114377" y="61237"/>
                </a:cubicBezTo>
                <a:cubicBezTo>
                  <a:pt x="114928" y="58614"/>
                  <a:pt x="115317" y="55926"/>
                  <a:pt x="115511" y="53271"/>
                </a:cubicBezTo>
                <a:cubicBezTo>
                  <a:pt x="116450" y="42066"/>
                  <a:pt x="115997" y="30829"/>
                  <a:pt x="114928" y="1969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0" name="Google Shape;970;p37"/>
          <p:cNvSpPr/>
          <p:nvPr/>
        </p:nvSpPr>
        <p:spPr>
          <a:xfrm>
            <a:off x="-1110835" y="2826970"/>
            <a:ext cx="1358104" cy="1168421"/>
          </a:xfrm>
          <a:custGeom>
            <a:avLst/>
            <a:gdLst/>
            <a:ahLst/>
            <a:cxnLst/>
            <a:rect l="l" t="t" r="r" b="b"/>
            <a:pathLst>
              <a:path w="52396" h="45078" extrusionOk="0">
                <a:moveTo>
                  <a:pt x="39766" y="32"/>
                </a:moveTo>
                <a:cubicBezTo>
                  <a:pt x="30473" y="32"/>
                  <a:pt x="19559" y="227"/>
                  <a:pt x="10104" y="551"/>
                </a:cubicBezTo>
                <a:cubicBezTo>
                  <a:pt x="7934" y="680"/>
                  <a:pt x="5667" y="1004"/>
                  <a:pt x="3465" y="972"/>
                </a:cubicBezTo>
                <a:cubicBezTo>
                  <a:pt x="2688" y="4890"/>
                  <a:pt x="1846" y="10201"/>
                  <a:pt x="1457" y="13990"/>
                </a:cubicBezTo>
                <a:cubicBezTo>
                  <a:pt x="454" y="24320"/>
                  <a:pt x="0" y="34715"/>
                  <a:pt x="713" y="45077"/>
                </a:cubicBezTo>
                <a:cubicBezTo>
                  <a:pt x="13666" y="44915"/>
                  <a:pt x="26651" y="43005"/>
                  <a:pt x="39443" y="42875"/>
                </a:cubicBezTo>
                <a:cubicBezTo>
                  <a:pt x="43782" y="42810"/>
                  <a:pt x="48089" y="42810"/>
                  <a:pt x="52396" y="42843"/>
                </a:cubicBezTo>
                <a:cubicBezTo>
                  <a:pt x="51910" y="27461"/>
                  <a:pt x="52201" y="14767"/>
                  <a:pt x="51942" y="0"/>
                </a:cubicBezTo>
                <a:cubicBezTo>
                  <a:pt x="48251" y="32"/>
                  <a:pt x="44268" y="32"/>
                  <a:pt x="39766" y="32"/>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1" name="Google Shape;971;p37"/>
          <p:cNvSpPr/>
          <p:nvPr/>
        </p:nvSpPr>
        <p:spPr>
          <a:xfrm>
            <a:off x="338678" y="2826113"/>
            <a:ext cx="1356445" cy="1154995"/>
          </a:xfrm>
          <a:custGeom>
            <a:avLst/>
            <a:gdLst/>
            <a:ahLst/>
            <a:cxnLst/>
            <a:rect l="l" t="t" r="r" b="b"/>
            <a:pathLst>
              <a:path w="52332" h="44560" extrusionOk="0">
                <a:moveTo>
                  <a:pt x="50874" y="14023"/>
                </a:moveTo>
                <a:cubicBezTo>
                  <a:pt x="50518" y="10299"/>
                  <a:pt x="49708" y="5117"/>
                  <a:pt x="48899" y="1167"/>
                </a:cubicBezTo>
                <a:cubicBezTo>
                  <a:pt x="25518" y="98"/>
                  <a:pt x="14961" y="1"/>
                  <a:pt x="1" y="33"/>
                </a:cubicBezTo>
                <a:cubicBezTo>
                  <a:pt x="227" y="14832"/>
                  <a:pt x="1" y="27494"/>
                  <a:pt x="454" y="42908"/>
                </a:cubicBezTo>
                <a:cubicBezTo>
                  <a:pt x="17584" y="43070"/>
                  <a:pt x="34618" y="43750"/>
                  <a:pt x="51684" y="44560"/>
                </a:cubicBezTo>
                <a:cubicBezTo>
                  <a:pt x="52331" y="34391"/>
                  <a:pt x="51878" y="24158"/>
                  <a:pt x="50874" y="14023"/>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2" name="Google Shape;972;p37"/>
          <p:cNvSpPr/>
          <p:nvPr/>
        </p:nvSpPr>
        <p:spPr>
          <a:xfrm>
            <a:off x="-1072241" y="3955001"/>
            <a:ext cx="25" cy="25"/>
          </a:xfrm>
          <a:custGeom>
            <a:avLst/>
            <a:gdLst/>
            <a:ahLst/>
            <a:cxnLst/>
            <a:rect l="l" t="t" r="r" b="b"/>
            <a:pathLst>
              <a:path w="1" h="1" extrusionOk="0">
                <a:moveTo>
                  <a:pt x="1" y="1"/>
                </a:moveTo>
                <a:close/>
              </a:path>
            </a:pathLst>
          </a:custGeom>
          <a:solidFill>
            <a:srgbClr val="A9E3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3" name="Google Shape;973;p37"/>
          <p:cNvSpPr/>
          <p:nvPr/>
        </p:nvSpPr>
        <p:spPr>
          <a:xfrm>
            <a:off x="233759" y="2826969"/>
            <a:ext cx="115863" cy="1110491"/>
          </a:xfrm>
          <a:custGeom>
            <a:avLst/>
            <a:gdLst/>
            <a:ahLst/>
            <a:cxnLst/>
            <a:rect l="l" t="t" r="r" b="b"/>
            <a:pathLst>
              <a:path w="4470" h="42843" extrusionOk="0">
                <a:moveTo>
                  <a:pt x="1" y="32"/>
                </a:moveTo>
                <a:cubicBezTo>
                  <a:pt x="260" y="14799"/>
                  <a:pt x="1" y="27461"/>
                  <a:pt x="486" y="42843"/>
                </a:cubicBezTo>
                <a:lnTo>
                  <a:pt x="4469" y="42843"/>
                </a:lnTo>
                <a:cubicBezTo>
                  <a:pt x="3984" y="27428"/>
                  <a:pt x="4243" y="14767"/>
                  <a:pt x="3984" y="0"/>
                </a:cubicBezTo>
                <a:close/>
              </a:path>
            </a:pathLst>
          </a:custGeom>
          <a:solidFill>
            <a:srgbClr val="E2B7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4" name="Google Shape;974;p37"/>
          <p:cNvSpPr/>
          <p:nvPr/>
        </p:nvSpPr>
        <p:spPr>
          <a:xfrm>
            <a:off x="-813726" y="2204172"/>
            <a:ext cx="2211753" cy="563241"/>
          </a:xfrm>
          <a:custGeom>
            <a:avLst/>
            <a:gdLst/>
            <a:ahLst/>
            <a:cxnLst/>
            <a:rect l="l" t="t" r="r" b="b"/>
            <a:pathLst>
              <a:path w="85330" h="21730" extrusionOk="0">
                <a:moveTo>
                  <a:pt x="84747" y="616"/>
                </a:moveTo>
                <a:cubicBezTo>
                  <a:pt x="74773" y="325"/>
                  <a:pt x="59262" y="1"/>
                  <a:pt x="41839" y="1"/>
                </a:cubicBezTo>
                <a:cubicBezTo>
                  <a:pt x="25033" y="1"/>
                  <a:pt x="10234" y="325"/>
                  <a:pt x="584" y="584"/>
                </a:cubicBezTo>
                <a:cubicBezTo>
                  <a:pt x="1" y="7546"/>
                  <a:pt x="130" y="14930"/>
                  <a:pt x="1426" y="21730"/>
                </a:cubicBezTo>
                <a:lnTo>
                  <a:pt x="83905" y="21730"/>
                </a:lnTo>
                <a:cubicBezTo>
                  <a:pt x="85200" y="14930"/>
                  <a:pt x="85330" y="7546"/>
                  <a:pt x="84747" y="616"/>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5" name="Google Shape;975;p37"/>
          <p:cNvSpPr/>
          <p:nvPr/>
        </p:nvSpPr>
        <p:spPr>
          <a:xfrm>
            <a:off x="-838064" y="2219281"/>
            <a:ext cx="61301" cy="548131"/>
          </a:xfrm>
          <a:custGeom>
            <a:avLst/>
            <a:gdLst/>
            <a:ahLst/>
            <a:cxnLst/>
            <a:rect l="l" t="t" r="r" b="b"/>
            <a:pathLst>
              <a:path w="2365" h="21147" extrusionOk="0">
                <a:moveTo>
                  <a:pt x="1523" y="1"/>
                </a:moveTo>
                <a:lnTo>
                  <a:pt x="551" y="33"/>
                </a:lnTo>
                <a:cubicBezTo>
                  <a:pt x="1" y="6996"/>
                  <a:pt x="130" y="14379"/>
                  <a:pt x="1425" y="21147"/>
                </a:cubicBezTo>
                <a:lnTo>
                  <a:pt x="2365" y="21147"/>
                </a:lnTo>
                <a:cubicBezTo>
                  <a:pt x="1069" y="14347"/>
                  <a:pt x="940" y="6963"/>
                  <a:pt x="1523" y="1"/>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6" name="Google Shape;976;p37"/>
          <p:cNvSpPr/>
          <p:nvPr/>
        </p:nvSpPr>
        <p:spPr>
          <a:xfrm>
            <a:off x="-1388658" y="2220136"/>
            <a:ext cx="587580" cy="547275"/>
          </a:xfrm>
          <a:custGeom>
            <a:avLst/>
            <a:gdLst/>
            <a:ahLst/>
            <a:cxnLst/>
            <a:rect l="l" t="t" r="r" b="b"/>
            <a:pathLst>
              <a:path w="22669" h="21114" extrusionOk="0">
                <a:moveTo>
                  <a:pt x="21794" y="0"/>
                </a:moveTo>
                <a:cubicBezTo>
                  <a:pt x="15058" y="195"/>
                  <a:pt x="11075" y="356"/>
                  <a:pt x="11075" y="356"/>
                </a:cubicBezTo>
                <a:cubicBezTo>
                  <a:pt x="2818" y="356"/>
                  <a:pt x="0" y="11464"/>
                  <a:pt x="4016" y="17390"/>
                </a:cubicBezTo>
                <a:cubicBezTo>
                  <a:pt x="5635" y="19689"/>
                  <a:pt x="8258" y="21082"/>
                  <a:pt x="11075" y="21114"/>
                </a:cubicBezTo>
                <a:lnTo>
                  <a:pt x="22668" y="21114"/>
                </a:lnTo>
                <a:cubicBezTo>
                  <a:pt x="21373" y="14346"/>
                  <a:pt x="21244" y="6963"/>
                  <a:pt x="21794" y="0"/>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7" name="Google Shape;977;p37"/>
          <p:cNvSpPr/>
          <p:nvPr/>
        </p:nvSpPr>
        <p:spPr>
          <a:xfrm>
            <a:off x="1360970" y="2220136"/>
            <a:ext cx="62156" cy="547275"/>
          </a:xfrm>
          <a:custGeom>
            <a:avLst/>
            <a:gdLst/>
            <a:ahLst/>
            <a:cxnLst/>
            <a:rect l="l" t="t" r="r" b="b"/>
            <a:pathLst>
              <a:path w="2398" h="21114" extrusionOk="0">
                <a:moveTo>
                  <a:pt x="1814" y="33"/>
                </a:moveTo>
                <a:lnTo>
                  <a:pt x="843" y="0"/>
                </a:lnTo>
                <a:cubicBezTo>
                  <a:pt x="1426" y="6930"/>
                  <a:pt x="1296" y="14314"/>
                  <a:pt x="1" y="21114"/>
                </a:cubicBezTo>
                <a:lnTo>
                  <a:pt x="972" y="21114"/>
                </a:lnTo>
                <a:cubicBezTo>
                  <a:pt x="2268" y="14346"/>
                  <a:pt x="2397" y="6963"/>
                  <a:pt x="1814" y="33"/>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37"/>
          <p:cNvSpPr/>
          <p:nvPr/>
        </p:nvSpPr>
        <p:spPr>
          <a:xfrm>
            <a:off x="1386163" y="2220966"/>
            <a:ext cx="560728" cy="546445"/>
          </a:xfrm>
          <a:custGeom>
            <a:avLst/>
            <a:gdLst/>
            <a:ahLst/>
            <a:cxnLst/>
            <a:rect l="l" t="t" r="r" b="b"/>
            <a:pathLst>
              <a:path w="21633" h="21082" extrusionOk="0">
                <a:moveTo>
                  <a:pt x="11594" y="324"/>
                </a:moveTo>
                <a:cubicBezTo>
                  <a:pt x="11561" y="324"/>
                  <a:pt x="7578" y="163"/>
                  <a:pt x="842" y="1"/>
                </a:cubicBezTo>
                <a:cubicBezTo>
                  <a:pt x="1425" y="6931"/>
                  <a:pt x="1296" y="14314"/>
                  <a:pt x="0" y="21082"/>
                </a:cubicBezTo>
                <a:lnTo>
                  <a:pt x="11594" y="21082"/>
                </a:lnTo>
                <a:cubicBezTo>
                  <a:pt x="16095" y="21082"/>
                  <a:pt x="18977" y="17844"/>
                  <a:pt x="20013" y="13958"/>
                </a:cubicBezTo>
                <a:cubicBezTo>
                  <a:pt x="21632" y="7837"/>
                  <a:pt x="18523" y="584"/>
                  <a:pt x="11594" y="324"/>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 name="Google Shape;979;p37"/>
          <p:cNvSpPr/>
          <p:nvPr/>
        </p:nvSpPr>
        <p:spPr>
          <a:xfrm>
            <a:off x="-1247660" y="2346879"/>
            <a:ext cx="381101" cy="278692"/>
          </a:xfrm>
          <a:custGeom>
            <a:avLst/>
            <a:gdLst/>
            <a:ahLst/>
            <a:cxnLst/>
            <a:rect l="l" t="t" r="r" b="b"/>
            <a:pathLst>
              <a:path w="14703" h="10752" extrusionOk="0">
                <a:moveTo>
                  <a:pt x="14703" y="5376"/>
                </a:moveTo>
                <a:cubicBezTo>
                  <a:pt x="14703" y="8322"/>
                  <a:pt x="12662" y="10751"/>
                  <a:pt x="10201" y="10751"/>
                </a:cubicBezTo>
                <a:lnTo>
                  <a:pt x="4470" y="10751"/>
                </a:lnTo>
                <a:cubicBezTo>
                  <a:pt x="2008" y="10751"/>
                  <a:pt x="1" y="8322"/>
                  <a:pt x="1" y="5376"/>
                </a:cubicBezTo>
                <a:lnTo>
                  <a:pt x="1" y="5376"/>
                </a:lnTo>
                <a:cubicBezTo>
                  <a:pt x="1" y="2396"/>
                  <a:pt x="2008" y="0"/>
                  <a:pt x="4470" y="0"/>
                </a:cubicBezTo>
                <a:lnTo>
                  <a:pt x="10201" y="0"/>
                </a:lnTo>
                <a:cubicBezTo>
                  <a:pt x="12695" y="0"/>
                  <a:pt x="14703" y="2396"/>
                  <a:pt x="14703" y="537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0" name="Google Shape;980;p37"/>
          <p:cNvSpPr/>
          <p:nvPr/>
        </p:nvSpPr>
        <p:spPr>
          <a:xfrm>
            <a:off x="1450779" y="2346879"/>
            <a:ext cx="381101" cy="278692"/>
          </a:xfrm>
          <a:custGeom>
            <a:avLst/>
            <a:gdLst/>
            <a:ahLst/>
            <a:cxnLst/>
            <a:rect l="l" t="t" r="r" b="b"/>
            <a:pathLst>
              <a:path w="14703" h="10752" extrusionOk="0">
                <a:moveTo>
                  <a:pt x="1" y="5376"/>
                </a:moveTo>
                <a:cubicBezTo>
                  <a:pt x="1" y="8322"/>
                  <a:pt x="2041" y="10751"/>
                  <a:pt x="4502" y="10751"/>
                </a:cubicBezTo>
                <a:lnTo>
                  <a:pt x="10234" y="10751"/>
                </a:lnTo>
                <a:cubicBezTo>
                  <a:pt x="12727" y="10751"/>
                  <a:pt x="14703" y="8322"/>
                  <a:pt x="14703" y="5376"/>
                </a:cubicBezTo>
                <a:lnTo>
                  <a:pt x="14703" y="5376"/>
                </a:lnTo>
                <a:cubicBezTo>
                  <a:pt x="14703" y="2396"/>
                  <a:pt x="12695" y="0"/>
                  <a:pt x="10234" y="0"/>
                </a:cubicBezTo>
                <a:lnTo>
                  <a:pt x="4502" y="0"/>
                </a:lnTo>
                <a:cubicBezTo>
                  <a:pt x="2041" y="0"/>
                  <a:pt x="1" y="2396"/>
                  <a:pt x="1" y="537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37"/>
          <p:cNvSpPr/>
          <p:nvPr/>
        </p:nvSpPr>
        <p:spPr>
          <a:xfrm>
            <a:off x="-1211554" y="2404781"/>
            <a:ext cx="162025" cy="162025"/>
          </a:xfrm>
          <a:custGeom>
            <a:avLst/>
            <a:gdLst/>
            <a:ahLst/>
            <a:cxnLst/>
            <a:rect l="l" t="t" r="r" b="b"/>
            <a:pathLst>
              <a:path w="6251" h="6251" extrusionOk="0">
                <a:moveTo>
                  <a:pt x="6250" y="3142"/>
                </a:moveTo>
                <a:cubicBezTo>
                  <a:pt x="6250" y="4858"/>
                  <a:pt x="4858" y="6250"/>
                  <a:pt x="3141" y="6250"/>
                </a:cubicBezTo>
                <a:cubicBezTo>
                  <a:pt x="1425" y="6250"/>
                  <a:pt x="0" y="4858"/>
                  <a:pt x="0" y="3142"/>
                </a:cubicBezTo>
                <a:cubicBezTo>
                  <a:pt x="0" y="1393"/>
                  <a:pt x="1425" y="0"/>
                  <a:pt x="3141" y="0"/>
                </a:cubicBezTo>
                <a:cubicBezTo>
                  <a:pt x="4858" y="0"/>
                  <a:pt x="6250" y="1393"/>
                  <a:pt x="6250" y="3142"/>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37"/>
          <p:cNvSpPr/>
          <p:nvPr/>
        </p:nvSpPr>
        <p:spPr>
          <a:xfrm>
            <a:off x="-1015997" y="2429949"/>
            <a:ext cx="112493" cy="112519"/>
          </a:xfrm>
          <a:custGeom>
            <a:avLst/>
            <a:gdLst/>
            <a:ahLst/>
            <a:cxnLst/>
            <a:rect l="l" t="t" r="r" b="b"/>
            <a:pathLst>
              <a:path w="4340" h="4341" extrusionOk="0">
                <a:moveTo>
                  <a:pt x="4340" y="2171"/>
                </a:moveTo>
                <a:cubicBezTo>
                  <a:pt x="4340" y="3369"/>
                  <a:pt x="3368" y="4340"/>
                  <a:pt x="2170" y="4340"/>
                </a:cubicBezTo>
                <a:cubicBezTo>
                  <a:pt x="972" y="4340"/>
                  <a:pt x="0" y="3369"/>
                  <a:pt x="0" y="2171"/>
                </a:cubicBezTo>
                <a:cubicBezTo>
                  <a:pt x="0" y="972"/>
                  <a:pt x="972" y="1"/>
                  <a:pt x="2170" y="1"/>
                </a:cubicBezTo>
                <a:cubicBezTo>
                  <a:pt x="3368" y="1"/>
                  <a:pt x="4340" y="972"/>
                  <a:pt x="4340" y="217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37"/>
          <p:cNvSpPr/>
          <p:nvPr/>
        </p:nvSpPr>
        <p:spPr>
          <a:xfrm>
            <a:off x="1633766" y="2404781"/>
            <a:ext cx="162025" cy="162025"/>
          </a:xfrm>
          <a:custGeom>
            <a:avLst/>
            <a:gdLst/>
            <a:ahLst/>
            <a:cxnLst/>
            <a:rect l="l" t="t" r="r" b="b"/>
            <a:pathLst>
              <a:path w="6251" h="6251" extrusionOk="0">
                <a:moveTo>
                  <a:pt x="6250" y="3142"/>
                </a:moveTo>
                <a:cubicBezTo>
                  <a:pt x="6250" y="4858"/>
                  <a:pt x="4858" y="6250"/>
                  <a:pt x="3109" y="6250"/>
                </a:cubicBezTo>
                <a:cubicBezTo>
                  <a:pt x="1393" y="6250"/>
                  <a:pt x="0" y="4858"/>
                  <a:pt x="0" y="3142"/>
                </a:cubicBezTo>
                <a:cubicBezTo>
                  <a:pt x="0" y="1393"/>
                  <a:pt x="1393" y="0"/>
                  <a:pt x="3109" y="0"/>
                </a:cubicBezTo>
                <a:cubicBezTo>
                  <a:pt x="4858" y="0"/>
                  <a:pt x="6250" y="1393"/>
                  <a:pt x="6250" y="3142"/>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37"/>
          <p:cNvSpPr/>
          <p:nvPr/>
        </p:nvSpPr>
        <p:spPr>
          <a:xfrm>
            <a:off x="1488568" y="2429949"/>
            <a:ext cx="111664" cy="112519"/>
          </a:xfrm>
          <a:custGeom>
            <a:avLst/>
            <a:gdLst/>
            <a:ahLst/>
            <a:cxnLst/>
            <a:rect l="l" t="t" r="r" b="b"/>
            <a:pathLst>
              <a:path w="4308" h="4341" extrusionOk="0">
                <a:moveTo>
                  <a:pt x="4307" y="2171"/>
                </a:moveTo>
                <a:cubicBezTo>
                  <a:pt x="4307" y="3369"/>
                  <a:pt x="3336" y="4340"/>
                  <a:pt x="2170" y="4340"/>
                </a:cubicBezTo>
                <a:cubicBezTo>
                  <a:pt x="972" y="4340"/>
                  <a:pt x="0" y="3369"/>
                  <a:pt x="0" y="2171"/>
                </a:cubicBezTo>
                <a:cubicBezTo>
                  <a:pt x="0" y="972"/>
                  <a:pt x="972" y="1"/>
                  <a:pt x="2170" y="1"/>
                </a:cubicBezTo>
                <a:cubicBezTo>
                  <a:pt x="3336" y="1"/>
                  <a:pt x="4307" y="972"/>
                  <a:pt x="4307" y="217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5" name="Google Shape;985;p37"/>
          <p:cNvSpPr/>
          <p:nvPr/>
        </p:nvSpPr>
        <p:spPr>
          <a:xfrm>
            <a:off x="-717205" y="2346879"/>
            <a:ext cx="2019557" cy="278692"/>
          </a:xfrm>
          <a:custGeom>
            <a:avLst/>
            <a:gdLst/>
            <a:ahLst/>
            <a:cxnLst/>
            <a:rect l="l" t="t" r="r" b="b"/>
            <a:pathLst>
              <a:path w="77915" h="10752" extrusionOk="0">
                <a:moveTo>
                  <a:pt x="77914" y="5376"/>
                </a:moveTo>
                <a:cubicBezTo>
                  <a:pt x="77914" y="8322"/>
                  <a:pt x="75485" y="10751"/>
                  <a:pt x="72539" y="10751"/>
                </a:cubicBezTo>
                <a:lnTo>
                  <a:pt x="5376" y="10751"/>
                </a:lnTo>
                <a:cubicBezTo>
                  <a:pt x="2397" y="10751"/>
                  <a:pt x="1" y="8322"/>
                  <a:pt x="1" y="5376"/>
                </a:cubicBezTo>
                <a:lnTo>
                  <a:pt x="1" y="5376"/>
                </a:lnTo>
                <a:cubicBezTo>
                  <a:pt x="1" y="2396"/>
                  <a:pt x="2397" y="0"/>
                  <a:pt x="5376" y="0"/>
                </a:cubicBezTo>
                <a:lnTo>
                  <a:pt x="72539" y="0"/>
                </a:lnTo>
                <a:cubicBezTo>
                  <a:pt x="75485" y="0"/>
                  <a:pt x="77914" y="2396"/>
                  <a:pt x="77914" y="5376"/>
                </a:cubicBezTo>
                <a:close/>
              </a:path>
            </a:pathLst>
          </a:custGeom>
          <a:solidFill>
            <a:srgbClr val="A8A8A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6" name="Google Shape;986;p37"/>
          <p:cNvSpPr/>
          <p:nvPr/>
        </p:nvSpPr>
        <p:spPr>
          <a:xfrm>
            <a:off x="-731460" y="2334282"/>
            <a:ext cx="2048069" cy="303860"/>
          </a:xfrm>
          <a:custGeom>
            <a:avLst/>
            <a:gdLst/>
            <a:ahLst/>
            <a:cxnLst/>
            <a:rect l="l" t="t" r="r" b="b"/>
            <a:pathLst>
              <a:path w="79015" h="11723" extrusionOk="0">
                <a:moveTo>
                  <a:pt x="73089" y="11626"/>
                </a:moveTo>
                <a:lnTo>
                  <a:pt x="5926" y="11626"/>
                </a:lnTo>
                <a:cubicBezTo>
                  <a:pt x="2656" y="11723"/>
                  <a:pt x="0" y="9100"/>
                  <a:pt x="0" y="5862"/>
                </a:cubicBezTo>
                <a:cubicBezTo>
                  <a:pt x="0" y="2591"/>
                  <a:pt x="2656" y="0"/>
                  <a:pt x="5926" y="65"/>
                </a:cubicBezTo>
                <a:lnTo>
                  <a:pt x="73089" y="65"/>
                </a:lnTo>
                <a:cubicBezTo>
                  <a:pt x="76327" y="0"/>
                  <a:pt x="79015" y="2591"/>
                  <a:pt x="79015" y="5862"/>
                </a:cubicBezTo>
                <a:cubicBezTo>
                  <a:pt x="79015" y="9100"/>
                  <a:pt x="76327" y="11723"/>
                  <a:pt x="73089" y="11626"/>
                </a:cubicBezTo>
                <a:close/>
                <a:moveTo>
                  <a:pt x="5926" y="875"/>
                </a:moveTo>
                <a:cubicBezTo>
                  <a:pt x="3109" y="810"/>
                  <a:pt x="810" y="3044"/>
                  <a:pt x="810" y="5862"/>
                </a:cubicBezTo>
                <a:cubicBezTo>
                  <a:pt x="810" y="8647"/>
                  <a:pt x="3109" y="10913"/>
                  <a:pt x="5926" y="10816"/>
                </a:cubicBezTo>
                <a:lnTo>
                  <a:pt x="73089" y="10816"/>
                </a:lnTo>
                <a:cubicBezTo>
                  <a:pt x="75873" y="10913"/>
                  <a:pt x="78205" y="8647"/>
                  <a:pt x="78205" y="5862"/>
                </a:cubicBezTo>
                <a:cubicBezTo>
                  <a:pt x="78205" y="3044"/>
                  <a:pt x="75873" y="810"/>
                  <a:pt x="73089" y="875"/>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7"/>
          <p:cNvSpPr/>
          <p:nvPr/>
        </p:nvSpPr>
        <p:spPr>
          <a:xfrm>
            <a:off x="-717205" y="2668322"/>
            <a:ext cx="2019557" cy="39476"/>
          </a:xfrm>
          <a:custGeom>
            <a:avLst/>
            <a:gdLst/>
            <a:ahLst/>
            <a:cxnLst/>
            <a:rect l="l" t="t" r="r" b="b"/>
            <a:pathLst>
              <a:path w="77915" h="1523" extrusionOk="0">
                <a:moveTo>
                  <a:pt x="77914" y="746"/>
                </a:moveTo>
                <a:cubicBezTo>
                  <a:pt x="77914" y="1199"/>
                  <a:pt x="77558" y="1523"/>
                  <a:pt x="77137" y="1523"/>
                </a:cubicBezTo>
                <a:lnTo>
                  <a:pt x="778" y="1523"/>
                </a:lnTo>
                <a:cubicBezTo>
                  <a:pt x="325" y="1523"/>
                  <a:pt x="1" y="1199"/>
                  <a:pt x="1" y="746"/>
                </a:cubicBezTo>
                <a:lnTo>
                  <a:pt x="1" y="746"/>
                </a:lnTo>
                <a:cubicBezTo>
                  <a:pt x="1" y="325"/>
                  <a:pt x="325" y="1"/>
                  <a:pt x="778" y="1"/>
                </a:cubicBezTo>
                <a:lnTo>
                  <a:pt x="77137" y="1"/>
                </a:lnTo>
                <a:cubicBezTo>
                  <a:pt x="77558" y="1"/>
                  <a:pt x="77914" y="325"/>
                  <a:pt x="77914" y="746"/>
                </a:cubicBezTo>
                <a:close/>
              </a:path>
            </a:pathLst>
          </a:custGeom>
          <a:solidFill>
            <a:srgbClr val="60606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7"/>
          <p:cNvSpPr/>
          <p:nvPr/>
        </p:nvSpPr>
        <p:spPr>
          <a:xfrm>
            <a:off x="-463591" y="2393870"/>
            <a:ext cx="109149" cy="186365"/>
          </a:xfrm>
          <a:custGeom>
            <a:avLst/>
            <a:gdLst/>
            <a:ahLst/>
            <a:cxnLst/>
            <a:rect l="l" t="t" r="r" b="b"/>
            <a:pathLst>
              <a:path w="4211" h="7190" extrusionOk="0">
                <a:moveTo>
                  <a:pt x="227" y="5991"/>
                </a:moveTo>
                <a:cubicBezTo>
                  <a:pt x="713" y="6283"/>
                  <a:pt x="1296" y="6445"/>
                  <a:pt x="1847" y="6445"/>
                </a:cubicBezTo>
                <a:cubicBezTo>
                  <a:pt x="2786" y="6445"/>
                  <a:pt x="3304" y="5959"/>
                  <a:pt x="3304" y="5279"/>
                </a:cubicBezTo>
                <a:cubicBezTo>
                  <a:pt x="3304" y="4567"/>
                  <a:pt x="2948" y="4243"/>
                  <a:pt x="2008" y="3886"/>
                </a:cubicBezTo>
                <a:cubicBezTo>
                  <a:pt x="875" y="3465"/>
                  <a:pt x="163" y="2915"/>
                  <a:pt x="163" y="1911"/>
                </a:cubicBezTo>
                <a:cubicBezTo>
                  <a:pt x="163" y="842"/>
                  <a:pt x="1069" y="33"/>
                  <a:pt x="2429" y="33"/>
                </a:cubicBezTo>
                <a:cubicBezTo>
                  <a:pt x="2948" y="1"/>
                  <a:pt x="3466" y="130"/>
                  <a:pt x="3951" y="389"/>
                </a:cubicBezTo>
                <a:lnTo>
                  <a:pt x="3692" y="1102"/>
                </a:lnTo>
                <a:cubicBezTo>
                  <a:pt x="3304" y="875"/>
                  <a:pt x="2818" y="778"/>
                  <a:pt x="2365" y="778"/>
                </a:cubicBezTo>
                <a:cubicBezTo>
                  <a:pt x="1426" y="778"/>
                  <a:pt x="1069" y="1328"/>
                  <a:pt x="1069" y="1814"/>
                </a:cubicBezTo>
                <a:cubicBezTo>
                  <a:pt x="1069" y="2462"/>
                  <a:pt x="1458" y="2785"/>
                  <a:pt x="2429" y="3142"/>
                </a:cubicBezTo>
                <a:cubicBezTo>
                  <a:pt x="3595" y="3595"/>
                  <a:pt x="4211" y="4178"/>
                  <a:pt x="4211" y="5182"/>
                </a:cubicBezTo>
                <a:cubicBezTo>
                  <a:pt x="4211" y="6186"/>
                  <a:pt x="3401" y="7190"/>
                  <a:pt x="1782" y="7190"/>
                </a:cubicBezTo>
                <a:cubicBezTo>
                  <a:pt x="1167" y="7190"/>
                  <a:pt x="551" y="7028"/>
                  <a:pt x="1" y="6736"/>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7"/>
          <p:cNvSpPr/>
          <p:nvPr/>
        </p:nvSpPr>
        <p:spPr>
          <a:xfrm>
            <a:off x="-326765" y="2393869"/>
            <a:ext cx="137661" cy="187195"/>
          </a:xfrm>
          <a:custGeom>
            <a:avLst/>
            <a:gdLst/>
            <a:ahLst/>
            <a:cxnLst/>
            <a:rect l="l" t="t" r="r" b="b"/>
            <a:pathLst>
              <a:path w="5311" h="7222" extrusionOk="0">
                <a:moveTo>
                  <a:pt x="5279" y="6866"/>
                </a:moveTo>
                <a:cubicBezTo>
                  <a:pt x="4696" y="7092"/>
                  <a:pt x="4080" y="7222"/>
                  <a:pt x="3433" y="7190"/>
                </a:cubicBezTo>
                <a:cubicBezTo>
                  <a:pt x="1490" y="7190"/>
                  <a:pt x="0" y="5959"/>
                  <a:pt x="0" y="3692"/>
                </a:cubicBezTo>
                <a:cubicBezTo>
                  <a:pt x="0" y="1523"/>
                  <a:pt x="1490" y="33"/>
                  <a:pt x="3659" y="33"/>
                </a:cubicBezTo>
                <a:cubicBezTo>
                  <a:pt x="4210" y="1"/>
                  <a:pt x="4760" y="130"/>
                  <a:pt x="5311" y="357"/>
                </a:cubicBezTo>
                <a:lnTo>
                  <a:pt x="5084" y="1069"/>
                </a:lnTo>
                <a:cubicBezTo>
                  <a:pt x="4631" y="875"/>
                  <a:pt x="4178" y="778"/>
                  <a:pt x="3692" y="778"/>
                </a:cubicBezTo>
                <a:cubicBezTo>
                  <a:pt x="2073" y="778"/>
                  <a:pt x="972" y="1814"/>
                  <a:pt x="972" y="3660"/>
                </a:cubicBezTo>
                <a:cubicBezTo>
                  <a:pt x="972" y="5344"/>
                  <a:pt x="1943" y="6445"/>
                  <a:pt x="3627" y="6445"/>
                </a:cubicBezTo>
                <a:cubicBezTo>
                  <a:pt x="4145" y="6445"/>
                  <a:pt x="4631" y="6348"/>
                  <a:pt x="5117" y="6153"/>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7"/>
          <p:cNvSpPr/>
          <p:nvPr/>
        </p:nvSpPr>
        <p:spPr>
          <a:xfrm>
            <a:off x="-154716" y="2398069"/>
            <a:ext cx="134317" cy="179652"/>
          </a:xfrm>
          <a:custGeom>
            <a:avLst/>
            <a:gdLst/>
            <a:ahLst/>
            <a:cxnLst/>
            <a:rect l="l" t="t" r="r" b="b"/>
            <a:pathLst>
              <a:path w="5182" h="6931" extrusionOk="0">
                <a:moveTo>
                  <a:pt x="907" y="0"/>
                </a:moveTo>
                <a:lnTo>
                  <a:pt x="907" y="2883"/>
                </a:lnTo>
                <a:lnTo>
                  <a:pt x="4275" y="2883"/>
                </a:lnTo>
                <a:lnTo>
                  <a:pt x="4275" y="0"/>
                </a:lnTo>
                <a:lnTo>
                  <a:pt x="5182" y="0"/>
                </a:lnTo>
                <a:lnTo>
                  <a:pt x="5182" y="6930"/>
                </a:lnTo>
                <a:lnTo>
                  <a:pt x="4275" y="6930"/>
                </a:lnTo>
                <a:lnTo>
                  <a:pt x="4275" y="3692"/>
                </a:lnTo>
                <a:lnTo>
                  <a:pt x="907" y="3692"/>
                </a:lnTo>
                <a:lnTo>
                  <a:pt x="907" y="6930"/>
                </a:lnTo>
                <a:lnTo>
                  <a:pt x="1" y="6930"/>
                </a:lnTo>
                <a:lnTo>
                  <a:pt x="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7"/>
          <p:cNvSpPr/>
          <p:nvPr/>
        </p:nvSpPr>
        <p:spPr>
          <a:xfrm>
            <a:off x="15675" y="2394699"/>
            <a:ext cx="164540" cy="185536"/>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5" y="1"/>
                  <a:pt x="6347" y="1458"/>
                  <a:pt x="6347" y="3531"/>
                </a:cubicBezTo>
                <a:close/>
                <a:moveTo>
                  <a:pt x="972" y="3628"/>
                </a:moveTo>
                <a:cubicBezTo>
                  <a:pt x="972" y="5117"/>
                  <a:pt x="1781" y="6445"/>
                  <a:pt x="3174" y="6445"/>
                </a:cubicBezTo>
                <a:cubicBezTo>
                  <a:pt x="4566" y="6445"/>
                  <a:pt x="5408" y="5150"/>
                  <a:pt x="5408" y="3563"/>
                </a:cubicBezTo>
                <a:cubicBezTo>
                  <a:pt x="5408" y="2171"/>
                  <a:pt x="4664" y="713"/>
                  <a:pt x="3174" y="713"/>
                </a:cubicBezTo>
                <a:cubicBezTo>
                  <a:pt x="1684" y="713"/>
                  <a:pt x="972" y="2106"/>
                  <a:pt x="972" y="3628"/>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7"/>
          <p:cNvSpPr/>
          <p:nvPr/>
        </p:nvSpPr>
        <p:spPr>
          <a:xfrm>
            <a:off x="206205" y="2394699"/>
            <a:ext cx="164540" cy="185536"/>
          </a:xfrm>
          <a:custGeom>
            <a:avLst/>
            <a:gdLst/>
            <a:ahLst/>
            <a:cxnLst/>
            <a:rect l="l" t="t" r="r" b="b"/>
            <a:pathLst>
              <a:path w="6348" h="7158" extrusionOk="0">
                <a:moveTo>
                  <a:pt x="6347" y="3531"/>
                </a:moveTo>
                <a:cubicBezTo>
                  <a:pt x="6347" y="5895"/>
                  <a:pt x="4890" y="7158"/>
                  <a:pt x="3109" y="7158"/>
                </a:cubicBezTo>
                <a:cubicBezTo>
                  <a:pt x="1263" y="7158"/>
                  <a:pt x="0" y="5733"/>
                  <a:pt x="0" y="3628"/>
                </a:cubicBezTo>
                <a:cubicBezTo>
                  <a:pt x="0" y="1426"/>
                  <a:pt x="1360" y="1"/>
                  <a:pt x="3239" y="1"/>
                </a:cubicBezTo>
                <a:cubicBezTo>
                  <a:pt x="5084" y="1"/>
                  <a:pt x="6347" y="1458"/>
                  <a:pt x="6347" y="3531"/>
                </a:cubicBezTo>
                <a:close/>
                <a:moveTo>
                  <a:pt x="972" y="3628"/>
                </a:moveTo>
                <a:cubicBezTo>
                  <a:pt x="972" y="5117"/>
                  <a:pt x="1781" y="6445"/>
                  <a:pt x="3174" y="6445"/>
                </a:cubicBezTo>
                <a:cubicBezTo>
                  <a:pt x="4566" y="6445"/>
                  <a:pt x="5408" y="5150"/>
                  <a:pt x="5408" y="3563"/>
                </a:cubicBezTo>
                <a:cubicBezTo>
                  <a:pt x="5408" y="2171"/>
                  <a:pt x="4696" y="713"/>
                  <a:pt x="3174" y="713"/>
                </a:cubicBezTo>
                <a:cubicBezTo>
                  <a:pt x="1684" y="713"/>
                  <a:pt x="972" y="2106"/>
                  <a:pt x="972" y="3628"/>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7"/>
          <p:cNvSpPr/>
          <p:nvPr/>
        </p:nvSpPr>
        <p:spPr>
          <a:xfrm>
            <a:off x="407645" y="2398069"/>
            <a:ext cx="99896" cy="179652"/>
          </a:xfrm>
          <a:custGeom>
            <a:avLst/>
            <a:gdLst/>
            <a:ahLst/>
            <a:cxnLst/>
            <a:rect l="l" t="t" r="r" b="b"/>
            <a:pathLst>
              <a:path w="3854" h="6931" extrusionOk="0">
                <a:moveTo>
                  <a:pt x="0" y="0"/>
                </a:moveTo>
                <a:lnTo>
                  <a:pt x="907" y="0"/>
                </a:lnTo>
                <a:lnTo>
                  <a:pt x="907" y="6186"/>
                </a:lnTo>
                <a:lnTo>
                  <a:pt x="3854" y="6186"/>
                </a:lnTo>
                <a:lnTo>
                  <a:pt x="3854" y="6930"/>
                </a:lnTo>
                <a:lnTo>
                  <a:pt x="0" y="693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7"/>
          <p:cNvSpPr/>
          <p:nvPr/>
        </p:nvSpPr>
        <p:spPr>
          <a:xfrm>
            <a:off x="603203" y="2396383"/>
            <a:ext cx="113348" cy="183021"/>
          </a:xfrm>
          <a:custGeom>
            <a:avLst/>
            <a:gdLst/>
            <a:ahLst/>
            <a:cxnLst/>
            <a:rect l="l" t="t" r="r" b="b"/>
            <a:pathLst>
              <a:path w="4373" h="7061" extrusionOk="0">
                <a:moveTo>
                  <a:pt x="0" y="130"/>
                </a:moveTo>
                <a:cubicBezTo>
                  <a:pt x="551" y="33"/>
                  <a:pt x="1101" y="1"/>
                  <a:pt x="1620" y="1"/>
                </a:cubicBezTo>
                <a:cubicBezTo>
                  <a:pt x="2526" y="1"/>
                  <a:pt x="3109" y="163"/>
                  <a:pt x="3530" y="519"/>
                </a:cubicBezTo>
                <a:cubicBezTo>
                  <a:pt x="3919" y="778"/>
                  <a:pt x="4145" y="1231"/>
                  <a:pt x="4113" y="1717"/>
                </a:cubicBezTo>
                <a:cubicBezTo>
                  <a:pt x="4081" y="2429"/>
                  <a:pt x="3627" y="3045"/>
                  <a:pt x="2947" y="3239"/>
                </a:cubicBezTo>
                <a:lnTo>
                  <a:pt x="2947" y="3271"/>
                </a:lnTo>
                <a:cubicBezTo>
                  <a:pt x="3757" y="3433"/>
                  <a:pt x="4372" y="4146"/>
                  <a:pt x="4372" y="5020"/>
                </a:cubicBezTo>
                <a:cubicBezTo>
                  <a:pt x="4372" y="5538"/>
                  <a:pt x="4178" y="6024"/>
                  <a:pt x="3789" y="6412"/>
                </a:cubicBezTo>
                <a:cubicBezTo>
                  <a:pt x="3304" y="6833"/>
                  <a:pt x="2526" y="7060"/>
                  <a:pt x="1393" y="7060"/>
                </a:cubicBezTo>
                <a:cubicBezTo>
                  <a:pt x="940" y="7060"/>
                  <a:pt x="454" y="7028"/>
                  <a:pt x="0" y="6963"/>
                </a:cubicBezTo>
                <a:close/>
                <a:moveTo>
                  <a:pt x="907" y="2980"/>
                </a:moveTo>
                <a:lnTo>
                  <a:pt x="1717" y="2980"/>
                </a:lnTo>
                <a:cubicBezTo>
                  <a:pt x="2656" y="2980"/>
                  <a:pt x="3239" y="2494"/>
                  <a:pt x="3239" y="1814"/>
                </a:cubicBezTo>
                <a:cubicBezTo>
                  <a:pt x="3239" y="1005"/>
                  <a:pt x="2591" y="681"/>
                  <a:pt x="1684" y="681"/>
                </a:cubicBezTo>
                <a:cubicBezTo>
                  <a:pt x="1425" y="681"/>
                  <a:pt x="1166" y="681"/>
                  <a:pt x="875" y="745"/>
                </a:cubicBezTo>
                <a:close/>
                <a:moveTo>
                  <a:pt x="907" y="6315"/>
                </a:moveTo>
                <a:cubicBezTo>
                  <a:pt x="1166" y="6348"/>
                  <a:pt x="1425" y="6348"/>
                  <a:pt x="1684" y="6348"/>
                </a:cubicBezTo>
                <a:cubicBezTo>
                  <a:pt x="2623" y="6348"/>
                  <a:pt x="3465" y="5992"/>
                  <a:pt x="3465" y="4988"/>
                </a:cubicBezTo>
                <a:cubicBezTo>
                  <a:pt x="3465" y="4049"/>
                  <a:pt x="2656" y="3660"/>
                  <a:pt x="1684" y="3660"/>
                </a:cubicBezTo>
                <a:lnTo>
                  <a:pt x="907" y="366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7"/>
          <p:cNvSpPr/>
          <p:nvPr/>
        </p:nvSpPr>
        <p:spPr>
          <a:xfrm>
            <a:off x="755113" y="2398068"/>
            <a:ext cx="132659" cy="182995"/>
          </a:xfrm>
          <a:custGeom>
            <a:avLst/>
            <a:gdLst/>
            <a:ahLst/>
            <a:cxnLst/>
            <a:rect l="l" t="t" r="r" b="b"/>
            <a:pathLst>
              <a:path w="5118" h="7060" extrusionOk="0">
                <a:moveTo>
                  <a:pt x="908" y="0"/>
                </a:moveTo>
                <a:lnTo>
                  <a:pt x="908" y="4081"/>
                </a:lnTo>
                <a:cubicBezTo>
                  <a:pt x="908" y="5667"/>
                  <a:pt x="1588" y="6315"/>
                  <a:pt x="2527" y="6315"/>
                </a:cubicBezTo>
                <a:cubicBezTo>
                  <a:pt x="3531" y="6315"/>
                  <a:pt x="4211" y="5635"/>
                  <a:pt x="4211" y="4081"/>
                </a:cubicBezTo>
                <a:lnTo>
                  <a:pt x="4211" y="0"/>
                </a:lnTo>
                <a:lnTo>
                  <a:pt x="5117" y="0"/>
                </a:lnTo>
                <a:lnTo>
                  <a:pt x="5117" y="4048"/>
                </a:lnTo>
                <a:cubicBezTo>
                  <a:pt x="5117" y="6186"/>
                  <a:pt x="3984" y="7060"/>
                  <a:pt x="2494" y="7060"/>
                </a:cubicBezTo>
                <a:cubicBezTo>
                  <a:pt x="1069" y="7060"/>
                  <a:pt x="1" y="6250"/>
                  <a:pt x="1" y="4081"/>
                </a:cubicBezTo>
                <a:lnTo>
                  <a:pt x="1"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7"/>
          <p:cNvSpPr/>
          <p:nvPr/>
        </p:nvSpPr>
        <p:spPr>
          <a:xfrm>
            <a:off x="925504" y="2393870"/>
            <a:ext cx="109149" cy="186365"/>
          </a:xfrm>
          <a:custGeom>
            <a:avLst/>
            <a:gdLst/>
            <a:ahLst/>
            <a:cxnLst/>
            <a:rect l="l" t="t" r="r" b="b"/>
            <a:pathLst>
              <a:path w="4211" h="7190" extrusionOk="0">
                <a:moveTo>
                  <a:pt x="227" y="5991"/>
                </a:moveTo>
                <a:cubicBezTo>
                  <a:pt x="713" y="6283"/>
                  <a:pt x="1263" y="6445"/>
                  <a:pt x="1846" y="6445"/>
                </a:cubicBezTo>
                <a:cubicBezTo>
                  <a:pt x="2753" y="6445"/>
                  <a:pt x="3304" y="5959"/>
                  <a:pt x="3304" y="5279"/>
                </a:cubicBezTo>
                <a:cubicBezTo>
                  <a:pt x="3304" y="4567"/>
                  <a:pt x="2915" y="4243"/>
                  <a:pt x="1976" y="3886"/>
                </a:cubicBezTo>
                <a:cubicBezTo>
                  <a:pt x="842" y="3465"/>
                  <a:pt x="162" y="2915"/>
                  <a:pt x="162" y="1911"/>
                </a:cubicBezTo>
                <a:cubicBezTo>
                  <a:pt x="162" y="842"/>
                  <a:pt x="1037" y="33"/>
                  <a:pt x="2397" y="33"/>
                </a:cubicBezTo>
                <a:cubicBezTo>
                  <a:pt x="2915" y="1"/>
                  <a:pt x="3465" y="130"/>
                  <a:pt x="3919" y="389"/>
                </a:cubicBezTo>
                <a:lnTo>
                  <a:pt x="3692" y="1102"/>
                </a:lnTo>
                <a:cubicBezTo>
                  <a:pt x="3271" y="875"/>
                  <a:pt x="2818" y="778"/>
                  <a:pt x="2364" y="778"/>
                </a:cubicBezTo>
                <a:cubicBezTo>
                  <a:pt x="1425" y="778"/>
                  <a:pt x="1069" y="1361"/>
                  <a:pt x="1069" y="1814"/>
                </a:cubicBezTo>
                <a:cubicBezTo>
                  <a:pt x="1069" y="2462"/>
                  <a:pt x="1458" y="2785"/>
                  <a:pt x="2429" y="3174"/>
                </a:cubicBezTo>
                <a:cubicBezTo>
                  <a:pt x="3627" y="3627"/>
                  <a:pt x="4210" y="4178"/>
                  <a:pt x="4210" y="5182"/>
                </a:cubicBezTo>
                <a:cubicBezTo>
                  <a:pt x="4210" y="6186"/>
                  <a:pt x="3401" y="7190"/>
                  <a:pt x="1782" y="7190"/>
                </a:cubicBezTo>
                <a:cubicBezTo>
                  <a:pt x="1166" y="7190"/>
                  <a:pt x="551" y="7028"/>
                  <a:pt x="1" y="6736"/>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7"/>
          <p:cNvSpPr/>
          <p:nvPr/>
        </p:nvSpPr>
        <p:spPr>
          <a:xfrm>
            <a:off x="-1141885" y="5182091"/>
            <a:ext cx="783976" cy="1156680"/>
          </a:xfrm>
          <a:custGeom>
            <a:avLst/>
            <a:gdLst/>
            <a:ahLst/>
            <a:cxnLst/>
            <a:rect l="l" t="t" r="r" b="b"/>
            <a:pathLst>
              <a:path w="30246" h="44625" extrusionOk="0">
                <a:moveTo>
                  <a:pt x="28691" y="35525"/>
                </a:moveTo>
                <a:cubicBezTo>
                  <a:pt x="28367" y="36626"/>
                  <a:pt x="27979" y="37662"/>
                  <a:pt x="27428" y="38666"/>
                </a:cubicBezTo>
                <a:cubicBezTo>
                  <a:pt x="26554" y="40285"/>
                  <a:pt x="24967" y="42001"/>
                  <a:pt x="23348" y="42811"/>
                </a:cubicBezTo>
                <a:cubicBezTo>
                  <a:pt x="20110" y="44430"/>
                  <a:pt x="15350" y="44624"/>
                  <a:pt x="11885" y="44106"/>
                </a:cubicBezTo>
                <a:cubicBezTo>
                  <a:pt x="7869" y="43459"/>
                  <a:pt x="4404" y="40965"/>
                  <a:pt x="2493" y="37403"/>
                </a:cubicBezTo>
                <a:cubicBezTo>
                  <a:pt x="874" y="34294"/>
                  <a:pt x="518" y="30700"/>
                  <a:pt x="291" y="27202"/>
                </a:cubicBezTo>
                <a:cubicBezTo>
                  <a:pt x="32" y="23608"/>
                  <a:pt x="0" y="20046"/>
                  <a:pt x="130" y="16451"/>
                </a:cubicBezTo>
                <a:cubicBezTo>
                  <a:pt x="356" y="12824"/>
                  <a:pt x="777" y="8841"/>
                  <a:pt x="2591" y="5700"/>
                </a:cubicBezTo>
                <a:cubicBezTo>
                  <a:pt x="4793" y="1879"/>
                  <a:pt x="9197" y="195"/>
                  <a:pt x="13245" y="98"/>
                </a:cubicBezTo>
                <a:cubicBezTo>
                  <a:pt x="16515" y="1"/>
                  <a:pt x="20822" y="195"/>
                  <a:pt x="23737" y="1944"/>
                </a:cubicBezTo>
                <a:cubicBezTo>
                  <a:pt x="27105" y="3984"/>
                  <a:pt x="28691" y="7967"/>
                  <a:pt x="29242" y="11756"/>
                </a:cubicBezTo>
                <a:cubicBezTo>
                  <a:pt x="29987" y="16419"/>
                  <a:pt x="30246" y="21147"/>
                  <a:pt x="29987" y="25842"/>
                </a:cubicBezTo>
                <a:cubicBezTo>
                  <a:pt x="29760" y="28886"/>
                  <a:pt x="29566" y="32416"/>
                  <a:pt x="28691" y="35525"/>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7"/>
          <p:cNvSpPr/>
          <p:nvPr/>
        </p:nvSpPr>
        <p:spPr>
          <a:xfrm>
            <a:off x="-1067187" y="5608480"/>
            <a:ext cx="146915" cy="654713"/>
          </a:xfrm>
          <a:custGeom>
            <a:avLst/>
            <a:gdLst/>
            <a:ahLst/>
            <a:cxnLst/>
            <a:rect l="l" t="t" r="r" b="b"/>
            <a:pathLst>
              <a:path w="5668" h="25259" extrusionOk="0">
                <a:moveTo>
                  <a:pt x="0" y="0"/>
                </a:moveTo>
                <a:lnTo>
                  <a:pt x="162" y="1101"/>
                </a:lnTo>
                <a:lnTo>
                  <a:pt x="292" y="2397"/>
                </a:lnTo>
                <a:lnTo>
                  <a:pt x="356" y="3174"/>
                </a:lnTo>
                <a:lnTo>
                  <a:pt x="486" y="4048"/>
                </a:lnTo>
                <a:lnTo>
                  <a:pt x="745" y="5991"/>
                </a:lnTo>
                <a:cubicBezTo>
                  <a:pt x="842" y="6671"/>
                  <a:pt x="1004" y="7383"/>
                  <a:pt x="1101" y="8128"/>
                </a:cubicBezTo>
                <a:cubicBezTo>
                  <a:pt x="1231" y="8873"/>
                  <a:pt x="1360" y="9650"/>
                  <a:pt x="1522" y="10427"/>
                </a:cubicBezTo>
                <a:lnTo>
                  <a:pt x="2008" y="12824"/>
                </a:lnTo>
                <a:lnTo>
                  <a:pt x="2558" y="15155"/>
                </a:lnTo>
                <a:cubicBezTo>
                  <a:pt x="2720" y="15933"/>
                  <a:pt x="2979" y="16710"/>
                  <a:pt x="3141" y="17422"/>
                </a:cubicBezTo>
                <a:cubicBezTo>
                  <a:pt x="3336" y="18135"/>
                  <a:pt x="3530" y="18879"/>
                  <a:pt x="3757" y="19527"/>
                </a:cubicBezTo>
                <a:lnTo>
                  <a:pt x="4339" y="21405"/>
                </a:lnTo>
                <a:lnTo>
                  <a:pt x="4598" y="22247"/>
                </a:lnTo>
                <a:lnTo>
                  <a:pt x="4858" y="22960"/>
                </a:lnTo>
                <a:lnTo>
                  <a:pt x="5279" y="24190"/>
                </a:lnTo>
                <a:lnTo>
                  <a:pt x="5667" y="25259"/>
                </a:lnTo>
                <a:lnTo>
                  <a:pt x="5181" y="24223"/>
                </a:lnTo>
                <a:lnTo>
                  <a:pt x="4663" y="23057"/>
                </a:lnTo>
                <a:lnTo>
                  <a:pt x="4339" y="22344"/>
                </a:lnTo>
                <a:lnTo>
                  <a:pt x="4016" y="21535"/>
                </a:lnTo>
                <a:lnTo>
                  <a:pt x="3303" y="19689"/>
                </a:lnTo>
                <a:cubicBezTo>
                  <a:pt x="3076" y="19041"/>
                  <a:pt x="2882" y="18329"/>
                  <a:pt x="2655" y="17584"/>
                </a:cubicBezTo>
                <a:cubicBezTo>
                  <a:pt x="2396" y="16872"/>
                  <a:pt x="2170" y="16095"/>
                  <a:pt x="2008" y="15317"/>
                </a:cubicBezTo>
                <a:lnTo>
                  <a:pt x="1393" y="12953"/>
                </a:lnTo>
                <a:lnTo>
                  <a:pt x="939" y="10557"/>
                </a:lnTo>
                <a:cubicBezTo>
                  <a:pt x="777" y="9780"/>
                  <a:pt x="680" y="9003"/>
                  <a:pt x="583" y="8225"/>
                </a:cubicBezTo>
                <a:cubicBezTo>
                  <a:pt x="453" y="7481"/>
                  <a:pt x="356" y="6768"/>
                  <a:pt x="292" y="6056"/>
                </a:cubicBezTo>
                <a:lnTo>
                  <a:pt x="130" y="4080"/>
                </a:lnTo>
                <a:lnTo>
                  <a:pt x="65" y="3206"/>
                </a:lnTo>
                <a:lnTo>
                  <a:pt x="65" y="2397"/>
                </a:lnTo>
                <a:lnTo>
                  <a:pt x="32" y="1101"/>
                </a:ln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7"/>
          <p:cNvSpPr/>
          <p:nvPr/>
        </p:nvSpPr>
        <p:spPr>
          <a:xfrm>
            <a:off x="-959753" y="5533781"/>
            <a:ext cx="86469" cy="611064"/>
          </a:xfrm>
          <a:custGeom>
            <a:avLst/>
            <a:gdLst/>
            <a:ahLst/>
            <a:cxnLst/>
            <a:rect l="l" t="t" r="r" b="b"/>
            <a:pathLst>
              <a:path w="3336" h="23575" extrusionOk="0">
                <a:moveTo>
                  <a:pt x="97" y="0"/>
                </a:moveTo>
                <a:cubicBezTo>
                  <a:pt x="97" y="0"/>
                  <a:pt x="130" y="356"/>
                  <a:pt x="162" y="1036"/>
                </a:cubicBezTo>
                <a:lnTo>
                  <a:pt x="227" y="2202"/>
                </a:lnTo>
                <a:lnTo>
                  <a:pt x="259" y="2915"/>
                </a:lnTo>
                <a:lnTo>
                  <a:pt x="356" y="3724"/>
                </a:lnTo>
                <a:lnTo>
                  <a:pt x="518" y="5505"/>
                </a:lnTo>
                <a:cubicBezTo>
                  <a:pt x="551" y="6153"/>
                  <a:pt x="680" y="6833"/>
                  <a:pt x="745" y="7513"/>
                </a:cubicBezTo>
                <a:cubicBezTo>
                  <a:pt x="810" y="8193"/>
                  <a:pt x="907" y="8905"/>
                  <a:pt x="1036" y="9650"/>
                </a:cubicBezTo>
                <a:lnTo>
                  <a:pt x="1328" y="11820"/>
                </a:lnTo>
                <a:cubicBezTo>
                  <a:pt x="1587" y="13309"/>
                  <a:pt x="1814" y="14767"/>
                  <a:pt x="2040" y="16127"/>
                </a:cubicBezTo>
                <a:lnTo>
                  <a:pt x="2396" y="18135"/>
                </a:lnTo>
                <a:lnTo>
                  <a:pt x="2720" y="19916"/>
                </a:lnTo>
                <a:lnTo>
                  <a:pt x="3174" y="22571"/>
                </a:lnTo>
                <a:cubicBezTo>
                  <a:pt x="3271" y="23219"/>
                  <a:pt x="3336" y="23575"/>
                  <a:pt x="3336" y="23575"/>
                </a:cubicBezTo>
                <a:cubicBezTo>
                  <a:pt x="3336" y="23575"/>
                  <a:pt x="3238" y="23219"/>
                  <a:pt x="3044" y="22571"/>
                </a:cubicBezTo>
                <a:cubicBezTo>
                  <a:pt x="2882" y="21956"/>
                  <a:pt x="2623" y="21049"/>
                  <a:pt x="2364" y="19980"/>
                </a:cubicBezTo>
                <a:cubicBezTo>
                  <a:pt x="2105" y="18879"/>
                  <a:pt x="1814" y="17616"/>
                  <a:pt x="1522" y="16256"/>
                </a:cubicBezTo>
                <a:cubicBezTo>
                  <a:pt x="1393" y="15576"/>
                  <a:pt x="1231" y="14864"/>
                  <a:pt x="1134" y="14119"/>
                </a:cubicBezTo>
                <a:lnTo>
                  <a:pt x="745" y="11917"/>
                </a:lnTo>
                <a:lnTo>
                  <a:pt x="453" y="9715"/>
                </a:lnTo>
                <a:cubicBezTo>
                  <a:pt x="356" y="9003"/>
                  <a:pt x="292" y="8258"/>
                  <a:pt x="227" y="7578"/>
                </a:cubicBezTo>
                <a:cubicBezTo>
                  <a:pt x="162" y="6865"/>
                  <a:pt x="97" y="6185"/>
                  <a:pt x="65" y="5538"/>
                </a:cubicBezTo>
                <a:lnTo>
                  <a:pt x="0" y="3724"/>
                </a:lnTo>
                <a:lnTo>
                  <a:pt x="0" y="2915"/>
                </a:lnTo>
                <a:lnTo>
                  <a:pt x="32" y="2202"/>
                </a:lnTo>
                <a:lnTo>
                  <a:pt x="65" y="1004"/>
                </a:lnTo>
                <a:cubicBezTo>
                  <a:pt x="65" y="356"/>
                  <a:pt x="97" y="0"/>
                  <a:pt x="97" y="0"/>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7"/>
          <p:cNvSpPr/>
          <p:nvPr/>
        </p:nvSpPr>
        <p:spPr>
          <a:xfrm>
            <a:off x="-864087" y="5589999"/>
            <a:ext cx="68869" cy="641312"/>
          </a:xfrm>
          <a:custGeom>
            <a:avLst/>
            <a:gdLst/>
            <a:ahLst/>
            <a:cxnLst/>
            <a:rect l="l" t="t" r="r" b="b"/>
            <a:pathLst>
              <a:path w="2657" h="24742" extrusionOk="0">
                <a:moveTo>
                  <a:pt x="1" y="1"/>
                </a:moveTo>
                <a:lnTo>
                  <a:pt x="130" y="1069"/>
                </a:lnTo>
                <a:cubicBezTo>
                  <a:pt x="195" y="1749"/>
                  <a:pt x="325" y="2689"/>
                  <a:pt x="422" y="3854"/>
                </a:cubicBezTo>
                <a:lnTo>
                  <a:pt x="584" y="5733"/>
                </a:lnTo>
                <a:cubicBezTo>
                  <a:pt x="648" y="6413"/>
                  <a:pt x="746" y="7093"/>
                  <a:pt x="810" y="7837"/>
                </a:cubicBezTo>
                <a:cubicBezTo>
                  <a:pt x="972" y="9295"/>
                  <a:pt x="1134" y="10817"/>
                  <a:pt x="1264" y="12371"/>
                </a:cubicBezTo>
                <a:cubicBezTo>
                  <a:pt x="1426" y="13925"/>
                  <a:pt x="1652" y="15480"/>
                  <a:pt x="1814" y="16905"/>
                </a:cubicBezTo>
                <a:cubicBezTo>
                  <a:pt x="1879" y="17649"/>
                  <a:pt x="1944" y="18330"/>
                  <a:pt x="2041" y="19010"/>
                </a:cubicBezTo>
                <a:lnTo>
                  <a:pt x="2268" y="20888"/>
                </a:lnTo>
                <a:cubicBezTo>
                  <a:pt x="2397" y="22021"/>
                  <a:pt x="2494" y="22993"/>
                  <a:pt x="2559" y="23673"/>
                </a:cubicBezTo>
                <a:lnTo>
                  <a:pt x="2656" y="24741"/>
                </a:lnTo>
                <a:lnTo>
                  <a:pt x="2429" y="23705"/>
                </a:lnTo>
                <a:cubicBezTo>
                  <a:pt x="2332" y="23025"/>
                  <a:pt x="2106" y="22086"/>
                  <a:pt x="1911" y="20920"/>
                </a:cubicBezTo>
                <a:lnTo>
                  <a:pt x="1588" y="19074"/>
                </a:lnTo>
                <a:cubicBezTo>
                  <a:pt x="1458" y="18427"/>
                  <a:pt x="1361" y="17714"/>
                  <a:pt x="1264" y="17002"/>
                </a:cubicBezTo>
                <a:cubicBezTo>
                  <a:pt x="1069" y="15545"/>
                  <a:pt x="875" y="13990"/>
                  <a:pt x="681" y="12436"/>
                </a:cubicBezTo>
                <a:cubicBezTo>
                  <a:pt x="487" y="10914"/>
                  <a:pt x="389" y="9327"/>
                  <a:pt x="260" y="7870"/>
                </a:cubicBezTo>
                <a:cubicBezTo>
                  <a:pt x="227" y="7157"/>
                  <a:pt x="163" y="6445"/>
                  <a:pt x="130" y="5765"/>
                </a:cubicBezTo>
                <a:lnTo>
                  <a:pt x="66" y="3887"/>
                </a:lnTo>
                <a:cubicBezTo>
                  <a:pt x="33" y="2721"/>
                  <a:pt x="33" y="1749"/>
                  <a:pt x="1" y="1037"/>
                </a:cubicBezTo>
                <a:cubicBezTo>
                  <a:pt x="1" y="357"/>
                  <a:pt x="1" y="1"/>
                  <a:pt x="1"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7"/>
          <p:cNvSpPr/>
          <p:nvPr/>
        </p:nvSpPr>
        <p:spPr>
          <a:xfrm>
            <a:off x="-743228" y="5537125"/>
            <a:ext cx="29419" cy="703417"/>
          </a:xfrm>
          <a:custGeom>
            <a:avLst/>
            <a:gdLst/>
            <a:ahLst/>
            <a:cxnLst/>
            <a:rect l="l" t="t" r="r" b="b"/>
            <a:pathLst>
              <a:path w="1135" h="27138" extrusionOk="0">
                <a:moveTo>
                  <a:pt x="33" y="1"/>
                </a:moveTo>
                <a:lnTo>
                  <a:pt x="130" y="1166"/>
                </a:lnTo>
                <a:cubicBezTo>
                  <a:pt x="195" y="1879"/>
                  <a:pt x="292" y="2947"/>
                  <a:pt x="389" y="4210"/>
                </a:cubicBezTo>
                <a:cubicBezTo>
                  <a:pt x="454" y="5506"/>
                  <a:pt x="551" y="6963"/>
                  <a:pt x="649" y="8582"/>
                </a:cubicBezTo>
                <a:cubicBezTo>
                  <a:pt x="746" y="10169"/>
                  <a:pt x="810" y="11853"/>
                  <a:pt x="875" y="13569"/>
                </a:cubicBezTo>
                <a:cubicBezTo>
                  <a:pt x="940" y="15253"/>
                  <a:pt x="1005" y="16937"/>
                  <a:pt x="1037" y="18556"/>
                </a:cubicBezTo>
                <a:cubicBezTo>
                  <a:pt x="1070" y="20143"/>
                  <a:pt x="1102" y="21632"/>
                  <a:pt x="1102" y="22895"/>
                </a:cubicBezTo>
                <a:cubicBezTo>
                  <a:pt x="1134" y="24191"/>
                  <a:pt x="1102" y="25227"/>
                  <a:pt x="1102" y="25972"/>
                </a:cubicBezTo>
                <a:lnTo>
                  <a:pt x="1102" y="27138"/>
                </a:lnTo>
                <a:lnTo>
                  <a:pt x="1005" y="25972"/>
                </a:lnTo>
                <a:cubicBezTo>
                  <a:pt x="972" y="25259"/>
                  <a:pt x="843" y="24191"/>
                  <a:pt x="778" y="22895"/>
                </a:cubicBezTo>
                <a:cubicBezTo>
                  <a:pt x="713" y="21632"/>
                  <a:pt x="584" y="20143"/>
                  <a:pt x="519" y="18556"/>
                </a:cubicBezTo>
                <a:cubicBezTo>
                  <a:pt x="422" y="16969"/>
                  <a:pt x="357" y="15285"/>
                  <a:pt x="260" y="13569"/>
                </a:cubicBezTo>
                <a:cubicBezTo>
                  <a:pt x="195" y="11885"/>
                  <a:pt x="163" y="10169"/>
                  <a:pt x="98" y="8582"/>
                </a:cubicBezTo>
                <a:cubicBezTo>
                  <a:pt x="66" y="6995"/>
                  <a:pt x="66" y="5506"/>
                  <a:pt x="33" y="4243"/>
                </a:cubicBezTo>
                <a:cubicBezTo>
                  <a:pt x="1" y="2947"/>
                  <a:pt x="33" y="1879"/>
                  <a:pt x="33" y="1134"/>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7"/>
          <p:cNvSpPr/>
          <p:nvPr/>
        </p:nvSpPr>
        <p:spPr>
          <a:xfrm>
            <a:off x="-624026" y="5527068"/>
            <a:ext cx="31908" cy="695019"/>
          </a:xfrm>
          <a:custGeom>
            <a:avLst/>
            <a:gdLst/>
            <a:ahLst/>
            <a:cxnLst/>
            <a:rect l="l" t="t" r="r" b="b"/>
            <a:pathLst>
              <a:path w="1231" h="26814" extrusionOk="0">
                <a:moveTo>
                  <a:pt x="0" y="0"/>
                </a:moveTo>
                <a:lnTo>
                  <a:pt x="162" y="1166"/>
                </a:lnTo>
                <a:cubicBezTo>
                  <a:pt x="227" y="1878"/>
                  <a:pt x="389" y="2915"/>
                  <a:pt x="518" y="4177"/>
                </a:cubicBezTo>
                <a:lnTo>
                  <a:pt x="745" y="6185"/>
                </a:lnTo>
                <a:cubicBezTo>
                  <a:pt x="842" y="6930"/>
                  <a:pt x="875" y="7675"/>
                  <a:pt x="939" y="8452"/>
                </a:cubicBezTo>
                <a:cubicBezTo>
                  <a:pt x="1037" y="10039"/>
                  <a:pt x="1101" y="11690"/>
                  <a:pt x="1198" y="13407"/>
                </a:cubicBezTo>
                <a:cubicBezTo>
                  <a:pt x="1198" y="15090"/>
                  <a:pt x="1231" y="16742"/>
                  <a:pt x="1231" y="18329"/>
                </a:cubicBezTo>
                <a:lnTo>
                  <a:pt x="1231" y="20596"/>
                </a:lnTo>
                <a:lnTo>
                  <a:pt x="1166" y="22636"/>
                </a:lnTo>
                <a:cubicBezTo>
                  <a:pt x="1134" y="23899"/>
                  <a:pt x="1069" y="24935"/>
                  <a:pt x="1037" y="25680"/>
                </a:cubicBezTo>
                <a:lnTo>
                  <a:pt x="972" y="26813"/>
                </a:lnTo>
                <a:lnTo>
                  <a:pt x="939" y="25680"/>
                </a:lnTo>
                <a:cubicBezTo>
                  <a:pt x="907" y="24935"/>
                  <a:pt x="842" y="23899"/>
                  <a:pt x="842" y="22636"/>
                </a:cubicBezTo>
                <a:cubicBezTo>
                  <a:pt x="842" y="21988"/>
                  <a:pt x="810" y="21308"/>
                  <a:pt x="777" y="20596"/>
                </a:cubicBezTo>
                <a:cubicBezTo>
                  <a:pt x="777" y="19883"/>
                  <a:pt x="745" y="19106"/>
                  <a:pt x="713" y="18329"/>
                </a:cubicBezTo>
                <a:cubicBezTo>
                  <a:pt x="680" y="16774"/>
                  <a:pt x="648" y="15090"/>
                  <a:pt x="616" y="13407"/>
                </a:cubicBezTo>
                <a:cubicBezTo>
                  <a:pt x="551" y="11723"/>
                  <a:pt x="454" y="10071"/>
                  <a:pt x="421" y="8484"/>
                </a:cubicBezTo>
                <a:cubicBezTo>
                  <a:pt x="356" y="7707"/>
                  <a:pt x="389" y="6962"/>
                  <a:pt x="324" y="6250"/>
                </a:cubicBezTo>
                <a:lnTo>
                  <a:pt x="195" y="4210"/>
                </a:lnTo>
                <a:cubicBezTo>
                  <a:pt x="130" y="2947"/>
                  <a:pt x="97" y="1911"/>
                  <a:pt x="65"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7"/>
          <p:cNvSpPr/>
          <p:nvPr/>
        </p:nvSpPr>
        <p:spPr>
          <a:xfrm>
            <a:off x="-505681" y="5605110"/>
            <a:ext cx="36961" cy="557357"/>
          </a:xfrm>
          <a:custGeom>
            <a:avLst/>
            <a:gdLst/>
            <a:ahLst/>
            <a:cxnLst/>
            <a:rect l="l" t="t" r="r" b="b"/>
            <a:pathLst>
              <a:path w="1426" h="21503" extrusionOk="0">
                <a:moveTo>
                  <a:pt x="486" y="1"/>
                </a:moveTo>
                <a:cubicBezTo>
                  <a:pt x="486" y="1"/>
                  <a:pt x="551" y="357"/>
                  <a:pt x="648" y="940"/>
                </a:cubicBezTo>
                <a:lnTo>
                  <a:pt x="777" y="1976"/>
                </a:lnTo>
                <a:cubicBezTo>
                  <a:pt x="842" y="2397"/>
                  <a:pt x="907" y="2850"/>
                  <a:pt x="972" y="3368"/>
                </a:cubicBezTo>
                <a:lnTo>
                  <a:pt x="1134" y="4988"/>
                </a:lnTo>
                <a:cubicBezTo>
                  <a:pt x="1198" y="5571"/>
                  <a:pt x="1231" y="6186"/>
                  <a:pt x="1263" y="6801"/>
                </a:cubicBezTo>
                <a:cubicBezTo>
                  <a:pt x="1328" y="7449"/>
                  <a:pt x="1360" y="8096"/>
                  <a:pt x="1360" y="8744"/>
                </a:cubicBezTo>
                <a:cubicBezTo>
                  <a:pt x="1360" y="9424"/>
                  <a:pt x="1393" y="10104"/>
                  <a:pt x="1425" y="10784"/>
                </a:cubicBezTo>
                <a:cubicBezTo>
                  <a:pt x="1425" y="11464"/>
                  <a:pt x="1360" y="12144"/>
                  <a:pt x="1360" y="12792"/>
                </a:cubicBezTo>
                <a:cubicBezTo>
                  <a:pt x="1328" y="13472"/>
                  <a:pt x="1263" y="14120"/>
                  <a:pt x="1231" y="14767"/>
                </a:cubicBezTo>
                <a:cubicBezTo>
                  <a:pt x="1166" y="15383"/>
                  <a:pt x="1134" y="15998"/>
                  <a:pt x="1037" y="16581"/>
                </a:cubicBezTo>
                <a:lnTo>
                  <a:pt x="777" y="18200"/>
                </a:lnTo>
                <a:lnTo>
                  <a:pt x="648" y="18912"/>
                </a:lnTo>
                <a:lnTo>
                  <a:pt x="486" y="19560"/>
                </a:lnTo>
                <a:lnTo>
                  <a:pt x="227" y="20596"/>
                </a:lnTo>
                <a:cubicBezTo>
                  <a:pt x="97" y="21179"/>
                  <a:pt x="0" y="21503"/>
                  <a:pt x="0" y="21503"/>
                </a:cubicBezTo>
                <a:cubicBezTo>
                  <a:pt x="0" y="21503"/>
                  <a:pt x="33" y="21179"/>
                  <a:pt x="130" y="20596"/>
                </a:cubicBezTo>
                <a:lnTo>
                  <a:pt x="259" y="19528"/>
                </a:lnTo>
                <a:lnTo>
                  <a:pt x="356" y="18880"/>
                </a:lnTo>
                <a:lnTo>
                  <a:pt x="421" y="18167"/>
                </a:lnTo>
                <a:lnTo>
                  <a:pt x="583" y="16548"/>
                </a:lnTo>
                <a:cubicBezTo>
                  <a:pt x="648" y="15965"/>
                  <a:pt x="648" y="15350"/>
                  <a:pt x="680" y="14735"/>
                </a:cubicBezTo>
                <a:cubicBezTo>
                  <a:pt x="713" y="14087"/>
                  <a:pt x="745" y="13440"/>
                  <a:pt x="745" y="12792"/>
                </a:cubicBezTo>
                <a:cubicBezTo>
                  <a:pt x="745" y="12112"/>
                  <a:pt x="777" y="11432"/>
                  <a:pt x="810" y="10752"/>
                </a:cubicBezTo>
                <a:cubicBezTo>
                  <a:pt x="810" y="10072"/>
                  <a:pt x="810" y="9392"/>
                  <a:pt x="810" y="8744"/>
                </a:cubicBezTo>
                <a:cubicBezTo>
                  <a:pt x="810" y="8064"/>
                  <a:pt x="777" y="7416"/>
                  <a:pt x="745" y="6769"/>
                </a:cubicBezTo>
                <a:cubicBezTo>
                  <a:pt x="745" y="6153"/>
                  <a:pt x="745" y="5538"/>
                  <a:pt x="713" y="4955"/>
                </a:cubicBezTo>
                <a:lnTo>
                  <a:pt x="648" y="3336"/>
                </a:lnTo>
                <a:cubicBezTo>
                  <a:pt x="616" y="2332"/>
                  <a:pt x="551" y="1490"/>
                  <a:pt x="551" y="907"/>
                </a:cubicBezTo>
                <a:cubicBezTo>
                  <a:pt x="518" y="357"/>
                  <a:pt x="486" y="1"/>
                  <a:pt x="486"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7"/>
          <p:cNvSpPr/>
          <p:nvPr/>
        </p:nvSpPr>
        <p:spPr>
          <a:xfrm>
            <a:off x="943001" y="5182947"/>
            <a:ext cx="783976" cy="1155824"/>
          </a:xfrm>
          <a:custGeom>
            <a:avLst/>
            <a:gdLst/>
            <a:ahLst/>
            <a:cxnLst/>
            <a:rect l="l" t="t" r="r" b="b"/>
            <a:pathLst>
              <a:path w="30246" h="44592" extrusionOk="0">
                <a:moveTo>
                  <a:pt x="1555" y="35492"/>
                </a:moveTo>
                <a:cubicBezTo>
                  <a:pt x="1846" y="36593"/>
                  <a:pt x="2267" y="37629"/>
                  <a:pt x="2785" y="38633"/>
                </a:cubicBezTo>
                <a:cubicBezTo>
                  <a:pt x="3659" y="40252"/>
                  <a:pt x="5279" y="41968"/>
                  <a:pt x="6898" y="42778"/>
                </a:cubicBezTo>
                <a:cubicBezTo>
                  <a:pt x="10136" y="44397"/>
                  <a:pt x="14864" y="44591"/>
                  <a:pt x="18361" y="44073"/>
                </a:cubicBezTo>
                <a:cubicBezTo>
                  <a:pt x="22344" y="43426"/>
                  <a:pt x="25809" y="40932"/>
                  <a:pt x="27752" y="37370"/>
                </a:cubicBezTo>
                <a:cubicBezTo>
                  <a:pt x="29372" y="34261"/>
                  <a:pt x="29728" y="30667"/>
                  <a:pt x="29922" y="27169"/>
                </a:cubicBezTo>
                <a:cubicBezTo>
                  <a:pt x="30181" y="23607"/>
                  <a:pt x="30246" y="20013"/>
                  <a:pt x="30084" y="16418"/>
                </a:cubicBezTo>
                <a:cubicBezTo>
                  <a:pt x="29890" y="12824"/>
                  <a:pt x="29469" y="8808"/>
                  <a:pt x="27623" y="5667"/>
                </a:cubicBezTo>
                <a:cubicBezTo>
                  <a:pt x="25421" y="1846"/>
                  <a:pt x="21017" y="162"/>
                  <a:pt x="17001" y="65"/>
                </a:cubicBezTo>
                <a:cubicBezTo>
                  <a:pt x="13731" y="0"/>
                  <a:pt x="9424" y="162"/>
                  <a:pt x="6509" y="1943"/>
                </a:cubicBezTo>
                <a:cubicBezTo>
                  <a:pt x="3141" y="3951"/>
                  <a:pt x="1555" y="7934"/>
                  <a:pt x="1004" y="11723"/>
                </a:cubicBezTo>
                <a:cubicBezTo>
                  <a:pt x="259" y="16386"/>
                  <a:pt x="0" y="21114"/>
                  <a:pt x="259" y="25809"/>
                </a:cubicBezTo>
                <a:cubicBezTo>
                  <a:pt x="486" y="28853"/>
                  <a:pt x="680" y="32383"/>
                  <a:pt x="1555" y="3549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7"/>
          <p:cNvSpPr/>
          <p:nvPr/>
        </p:nvSpPr>
        <p:spPr>
          <a:xfrm>
            <a:off x="1505338" y="5608480"/>
            <a:ext cx="146085" cy="654713"/>
          </a:xfrm>
          <a:custGeom>
            <a:avLst/>
            <a:gdLst/>
            <a:ahLst/>
            <a:cxnLst/>
            <a:rect l="l" t="t" r="r" b="b"/>
            <a:pathLst>
              <a:path w="5636" h="25259" extrusionOk="0">
                <a:moveTo>
                  <a:pt x="5635" y="0"/>
                </a:moveTo>
                <a:lnTo>
                  <a:pt x="5635" y="1101"/>
                </a:lnTo>
                <a:cubicBezTo>
                  <a:pt x="5635" y="1457"/>
                  <a:pt x="5635" y="1911"/>
                  <a:pt x="5603" y="2397"/>
                </a:cubicBezTo>
                <a:lnTo>
                  <a:pt x="5603" y="3206"/>
                </a:lnTo>
                <a:lnTo>
                  <a:pt x="5538" y="4080"/>
                </a:lnTo>
                <a:lnTo>
                  <a:pt x="5376" y="6056"/>
                </a:lnTo>
                <a:cubicBezTo>
                  <a:pt x="5312" y="6768"/>
                  <a:pt x="5182" y="7481"/>
                  <a:pt x="5085" y="8225"/>
                </a:cubicBezTo>
                <a:cubicBezTo>
                  <a:pt x="4988" y="9003"/>
                  <a:pt x="4891" y="9780"/>
                  <a:pt x="4729" y="10557"/>
                </a:cubicBezTo>
                <a:lnTo>
                  <a:pt x="4243" y="12953"/>
                </a:lnTo>
                <a:lnTo>
                  <a:pt x="3660" y="15317"/>
                </a:lnTo>
                <a:cubicBezTo>
                  <a:pt x="3498" y="16095"/>
                  <a:pt x="3239" y="16872"/>
                  <a:pt x="3012" y="17584"/>
                </a:cubicBezTo>
                <a:cubicBezTo>
                  <a:pt x="2786" y="18329"/>
                  <a:pt x="2591" y="19041"/>
                  <a:pt x="2332" y="19689"/>
                </a:cubicBezTo>
                <a:lnTo>
                  <a:pt x="1652" y="21535"/>
                </a:lnTo>
                <a:lnTo>
                  <a:pt x="1328" y="22344"/>
                </a:lnTo>
                <a:lnTo>
                  <a:pt x="1005" y="23057"/>
                </a:lnTo>
                <a:lnTo>
                  <a:pt x="487" y="24223"/>
                </a:lnTo>
                <a:lnTo>
                  <a:pt x="1" y="25259"/>
                </a:lnTo>
                <a:lnTo>
                  <a:pt x="357" y="24190"/>
                </a:lnTo>
                <a:lnTo>
                  <a:pt x="810" y="22960"/>
                </a:lnTo>
                <a:lnTo>
                  <a:pt x="1069" y="22247"/>
                </a:lnTo>
                <a:lnTo>
                  <a:pt x="1328" y="21405"/>
                </a:lnTo>
                <a:lnTo>
                  <a:pt x="1911" y="19527"/>
                </a:lnTo>
                <a:cubicBezTo>
                  <a:pt x="2138" y="18879"/>
                  <a:pt x="2300" y="18135"/>
                  <a:pt x="2494" y="17422"/>
                </a:cubicBezTo>
                <a:cubicBezTo>
                  <a:pt x="2721" y="16677"/>
                  <a:pt x="2915" y="15933"/>
                  <a:pt x="3110" y="15155"/>
                </a:cubicBezTo>
                <a:lnTo>
                  <a:pt x="3660" y="12824"/>
                </a:lnTo>
                <a:lnTo>
                  <a:pt x="4146" y="10427"/>
                </a:lnTo>
                <a:cubicBezTo>
                  <a:pt x="4308" y="9650"/>
                  <a:pt x="4437" y="8873"/>
                  <a:pt x="4534" y="8128"/>
                </a:cubicBezTo>
                <a:cubicBezTo>
                  <a:pt x="4664" y="7383"/>
                  <a:pt x="4826" y="6671"/>
                  <a:pt x="4891" y="5991"/>
                </a:cubicBezTo>
                <a:lnTo>
                  <a:pt x="5182" y="4048"/>
                </a:lnTo>
                <a:lnTo>
                  <a:pt x="5279" y="3174"/>
                </a:lnTo>
                <a:lnTo>
                  <a:pt x="5376" y="2397"/>
                </a:lnTo>
                <a:lnTo>
                  <a:pt x="5506" y="1101"/>
                </a:ln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7"/>
          <p:cNvSpPr/>
          <p:nvPr/>
        </p:nvSpPr>
        <p:spPr>
          <a:xfrm>
            <a:off x="1458347" y="5533781"/>
            <a:ext cx="87324" cy="611064"/>
          </a:xfrm>
          <a:custGeom>
            <a:avLst/>
            <a:gdLst/>
            <a:ahLst/>
            <a:cxnLst/>
            <a:rect l="l" t="t" r="r" b="b"/>
            <a:pathLst>
              <a:path w="3369" h="23575" extrusionOk="0">
                <a:moveTo>
                  <a:pt x="3239" y="0"/>
                </a:moveTo>
                <a:cubicBezTo>
                  <a:pt x="3239" y="0"/>
                  <a:pt x="3239" y="356"/>
                  <a:pt x="3271" y="1036"/>
                </a:cubicBezTo>
                <a:cubicBezTo>
                  <a:pt x="3271" y="1360"/>
                  <a:pt x="3303" y="1749"/>
                  <a:pt x="3303" y="2202"/>
                </a:cubicBezTo>
                <a:cubicBezTo>
                  <a:pt x="3303" y="2429"/>
                  <a:pt x="3336" y="2656"/>
                  <a:pt x="3336" y="2915"/>
                </a:cubicBezTo>
                <a:cubicBezTo>
                  <a:pt x="3368" y="3174"/>
                  <a:pt x="3336" y="3465"/>
                  <a:pt x="3303" y="3724"/>
                </a:cubicBezTo>
                <a:lnTo>
                  <a:pt x="3271" y="5538"/>
                </a:lnTo>
                <a:cubicBezTo>
                  <a:pt x="3239" y="6185"/>
                  <a:pt x="3174" y="6865"/>
                  <a:pt x="3109" y="7578"/>
                </a:cubicBezTo>
                <a:cubicBezTo>
                  <a:pt x="3044" y="8290"/>
                  <a:pt x="2980" y="9003"/>
                  <a:pt x="2882" y="9715"/>
                </a:cubicBezTo>
                <a:lnTo>
                  <a:pt x="2591" y="11917"/>
                </a:lnTo>
                <a:lnTo>
                  <a:pt x="2202" y="14119"/>
                </a:lnTo>
                <a:cubicBezTo>
                  <a:pt x="2105" y="14864"/>
                  <a:pt x="1943" y="15576"/>
                  <a:pt x="1814" y="16256"/>
                </a:cubicBezTo>
                <a:cubicBezTo>
                  <a:pt x="1522" y="17616"/>
                  <a:pt x="1231" y="18879"/>
                  <a:pt x="972" y="19980"/>
                </a:cubicBezTo>
                <a:cubicBezTo>
                  <a:pt x="680" y="21049"/>
                  <a:pt x="421" y="21956"/>
                  <a:pt x="259" y="22603"/>
                </a:cubicBezTo>
                <a:cubicBezTo>
                  <a:pt x="97" y="23219"/>
                  <a:pt x="0" y="23575"/>
                  <a:pt x="0" y="23575"/>
                </a:cubicBezTo>
                <a:cubicBezTo>
                  <a:pt x="0" y="23575"/>
                  <a:pt x="33" y="23219"/>
                  <a:pt x="162" y="22571"/>
                </a:cubicBezTo>
                <a:lnTo>
                  <a:pt x="616" y="19916"/>
                </a:lnTo>
                <a:lnTo>
                  <a:pt x="939" y="18135"/>
                </a:lnTo>
                <a:lnTo>
                  <a:pt x="1263" y="16127"/>
                </a:lnTo>
                <a:cubicBezTo>
                  <a:pt x="1522" y="14767"/>
                  <a:pt x="1749" y="13309"/>
                  <a:pt x="1976" y="11820"/>
                </a:cubicBezTo>
                <a:lnTo>
                  <a:pt x="2300" y="9650"/>
                </a:lnTo>
                <a:cubicBezTo>
                  <a:pt x="2429" y="8905"/>
                  <a:pt x="2494" y="8193"/>
                  <a:pt x="2591" y="7513"/>
                </a:cubicBezTo>
                <a:cubicBezTo>
                  <a:pt x="2656" y="6833"/>
                  <a:pt x="2753" y="6153"/>
                  <a:pt x="2818" y="5505"/>
                </a:cubicBezTo>
                <a:lnTo>
                  <a:pt x="2980" y="3724"/>
                </a:lnTo>
                <a:lnTo>
                  <a:pt x="3044" y="2915"/>
                </a:lnTo>
                <a:cubicBezTo>
                  <a:pt x="3044" y="2656"/>
                  <a:pt x="3077" y="2429"/>
                  <a:pt x="3077" y="2202"/>
                </a:cubicBezTo>
                <a:cubicBezTo>
                  <a:pt x="3109" y="1749"/>
                  <a:pt x="3141" y="1360"/>
                  <a:pt x="3174" y="1036"/>
                </a:cubicBezTo>
                <a:cubicBezTo>
                  <a:pt x="3206" y="356"/>
                  <a:pt x="3239" y="0"/>
                  <a:pt x="3239" y="0"/>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7"/>
          <p:cNvSpPr/>
          <p:nvPr/>
        </p:nvSpPr>
        <p:spPr>
          <a:xfrm>
            <a:off x="1380279" y="5589999"/>
            <a:ext cx="68015" cy="642143"/>
          </a:xfrm>
          <a:custGeom>
            <a:avLst/>
            <a:gdLst/>
            <a:ahLst/>
            <a:cxnLst/>
            <a:rect l="l" t="t" r="r" b="b"/>
            <a:pathLst>
              <a:path w="2624" h="24774" extrusionOk="0">
                <a:moveTo>
                  <a:pt x="2624" y="1"/>
                </a:moveTo>
                <a:lnTo>
                  <a:pt x="2624" y="1069"/>
                </a:lnTo>
                <a:cubicBezTo>
                  <a:pt x="2624" y="1717"/>
                  <a:pt x="2624" y="2721"/>
                  <a:pt x="2591" y="3887"/>
                </a:cubicBezTo>
                <a:lnTo>
                  <a:pt x="2527" y="5797"/>
                </a:lnTo>
                <a:cubicBezTo>
                  <a:pt x="2494" y="6445"/>
                  <a:pt x="2429" y="7157"/>
                  <a:pt x="2365" y="7902"/>
                </a:cubicBezTo>
                <a:cubicBezTo>
                  <a:pt x="2268" y="9359"/>
                  <a:pt x="2106" y="10914"/>
                  <a:pt x="1976" y="12468"/>
                </a:cubicBezTo>
                <a:cubicBezTo>
                  <a:pt x="1814" y="14023"/>
                  <a:pt x="1555" y="15545"/>
                  <a:pt x="1361" y="17002"/>
                </a:cubicBezTo>
                <a:cubicBezTo>
                  <a:pt x="1264" y="17714"/>
                  <a:pt x="1167" y="18427"/>
                  <a:pt x="1069" y="19074"/>
                </a:cubicBezTo>
                <a:lnTo>
                  <a:pt x="746" y="20953"/>
                </a:lnTo>
                <a:cubicBezTo>
                  <a:pt x="519" y="22086"/>
                  <a:pt x="325" y="23057"/>
                  <a:pt x="195" y="23705"/>
                </a:cubicBezTo>
                <a:lnTo>
                  <a:pt x="1" y="24774"/>
                </a:lnTo>
                <a:lnTo>
                  <a:pt x="98" y="23705"/>
                </a:lnTo>
                <a:cubicBezTo>
                  <a:pt x="163" y="23025"/>
                  <a:pt x="260" y="22054"/>
                  <a:pt x="389" y="20888"/>
                </a:cubicBezTo>
                <a:lnTo>
                  <a:pt x="616" y="19010"/>
                </a:lnTo>
                <a:cubicBezTo>
                  <a:pt x="713" y="18362"/>
                  <a:pt x="746" y="17649"/>
                  <a:pt x="843" y="16937"/>
                </a:cubicBezTo>
                <a:cubicBezTo>
                  <a:pt x="1005" y="15480"/>
                  <a:pt x="1167" y="13925"/>
                  <a:pt x="1361" y="12403"/>
                </a:cubicBezTo>
                <a:cubicBezTo>
                  <a:pt x="1555" y="10849"/>
                  <a:pt x="1685" y="9295"/>
                  <a:pt x="1847" y="7837"/>
                </a:cubicBezTo>
                <a:cubicBezTo>
                  <a:pt x="1911" y="7125"/>
                  <a:pt x="2008" y="6413"/>
                  <a:pt x="2041" y="5765"/>
                </a:cubicBezTo>
                <a:lnTo>
                  <a:pt x="2235" y="3887"/>
                </a:lnTo>
                <a:cubicBezTo>
                  <a:pt x="2332" y="2721"/>
                  <a:pt x="2429" y="1749"/>
                  <a:pt x="2527" y="1069"/>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7"/>
          <p:cNvSpPr/>
          <p:nvPr/>
        </p:nvSpPr>
        <p:spPr>
          <a:xfrm>
            <a:off x="1298869" y="5537125"/>
            <a:ext cx="28564" cy="704247"/>
          </a:xfrm>
          <a:custGeom>
            <a:avLst/>
            <a:gdLst/>
            <a:ahLst/>
            <a:cxnLst/>
            <a:rect l="l" t="t" r="r" b="b"/>
            <a:pathLst>
              <a:path w="1102" h="27170" extrusionOk="0">
                <a:moveTo>
                  <a:pt x="1102" y="1"/>
                </a:moveTo>
                <a:lnTo>
                  <a:pt x="1102" y="1166"/>
                </a:lnTo>
                <a:lnTo>
                  <a:pt x="1102" y="4243"/>
                </a:lnTo>
                <a:cubicBezTo>
                  <a:pt x="1102" y="5506"/>
                  <a:pt x="1069" y="6995"/>
                  <a:pt x="1004" y="8582"/>
                </a:cubicBezTo>
                <a:cubicBezTo>
                  <a:pt x="972" y="10169"/>
                  <a:pt x="907" y="11885"/>
                  <a:pt x="843" y="13569"/>
                </a:cubicBezTo>
                <a:cubicBezTo>
                  <a:pt x="778" y="15285"/>
                  <a:pt x="713" y="16969"/>
                  <a:pt x="616" y="18556"/>
                </a:cubicBezTo>
                <a:cubicBezTo>
                  <a:pt x="519" y="20143"/>
                  <a:pt x="422" y="21632"/>
                  <a:pt x="357" y="22928"/>
                </a:cubicBezTo>
                <a:cubicBezTo>
                  <a:pt x="260" y="24191"/>
                  <a:pt x="163" y="25259"/>
                  <a:pt x="98" y="26004"/>
                </a:cubicBezTo>
                <a:lnTo>
                  <a:pt x="1" y="27170"/>
                </a:lnTo>
                <a:lnTo>
                  <a:pt x="1" y="26004"/>
                </a:lnTo>
                <a:lnTo>
                  <a:pt x="1" y="22895"/>
                </a:lnTo>
                <a:cubicBezTo>
                  <a:pt x="1" y="21632"/>
                  <a:pt x="33" y="20143"/>
                  <a:pt x="65" y="18556"/>
                </a:cubicBezTo>
                <a:cubicBezTo>
                  <a:pt x="130" y="16969"/>
                  <a:pt x="195" y="15253"/>
                  <a:pt x="227" y="13569"/>
                </a:cubicBezTo>
                <a:cubicBezTo>
                  <a:pt x="292" y="11853"/>
                  <a:pt x="389" y="10169"/>
                  <a:pt x="486" y="8582"/>
                </a:cubicBezTo>
                <a:cubicBezTo>
                  <a:pt x="551" y="6995"/>
                  <a:pt x="681" y="5506"/>
                  <a:pt x="745" y="4243"/>
                </a:cubicBezTo>
                <a:cubicBezTo>
                  <a:pt x="810" y="2947"/>
                  <a:pt x="907" y="1911"/>
                  <a:pt x="972"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7"/>
          <p:cNvSpPr/>
          <p:nvPr/>
        </p:nvSpPr>
        <p:spPr>
          <a:xfrm>
            <a:off x="1176324" y="5527068"/>
            <a:ext cx="31933" cy="695019"/>
          </a:xfrm>
          <a:custGeom>
            <a:avLst/>
            <a:gdLst/>
            <a:ahLst/>
            <a:cxnLst/>
            <a:rect l="l" t="t" r="r" b="b"/>
            <a:pathLst>
              <a:path w="1232" h="26814" extrusionOk="0">
                <a:moveTo>
                  <a:pt x="1231" y="0"/>
                </a:moveTo>
                <a:lnTo>
                  <a:pt x="1199" y="1166"/>
                </a:lnTo>
                <a:cubicBezTo>
                  <a:pt x="1166" y="1911"/>
                  <a:pt x="1134" y="2947"/>
                  <a:pt x="1069" y="4210"/>
                </a:cubicBezTo>
                <a:lnTo>
                  <a:pt x="940" y="6218"/>
                </a:lnTo>
                <a:cubicBezTo>
                  <a:pt x="875" y="6962"/>
                  <a:pt x="875" y="7707"/>
                  <a:pt x="843" y="8484"/>
                </a:cubicBezTo>
                <a:cubicBezTo>
                  <a:pt x="810" y="10071"/>
                  <a:pt x="745" y="11723"/>
                  <a:pt x="648" y="13407"/>
                </a:cubicBezTo>
                <a:cubicBezTo>
                  <a:pt x="584" y="15090"/>
                  <a:pt x="584" y="16742"/>
                  <a:pt x="551" y="18329"/>
                </a:cubicBezTo>
                <a:cubicBezTo>
                  <a:pt x="551" y="19106"/>
                  <a:pt x="486" y="19883"/>
                  <a:pt x="454" y="20596"/>
                </a:cubicBezTo>
                <a:cubicBezTo>
                  <a:pt x="454" y="21308"/>
                  <a:pt x="454" y="21988"/>
                  <a:pt x="422" y="22636"/>
                </a:cubicBezTo>
                <a:cubicBezTo>
                  <a:pt x="422" y="23866"/>
                  <a:pt x="357" y="24935"/>
                  <a:pt x="325" y="25647"/>
                </a:cubicBezTo>
                <a:lnTo>
                  <a:pt x="292" y="26813"/>
                </a:lnTo>
                <a:lnTo>
                  <a:pt x="227" y="25647"/>
                </a:lnTo>
                <a:cubicBezTo>
                  <a:pt x="195" y="24935"/>
                  <a:pt x="130" y="23866"/>
                  <a:pt x="98" y="22636"/>
                </a:cubicBezTo>
                <a:lnTo>
                  <a:pt x="33" y="20596"/>
                </a:lnTo>
                <a:cubicBezTo>
                  <a:pt x="1" y="19883"/>
                  <a:pt x="1" y="19106"/>
                  <a:pt x="33" y="18329"/>
                </a:cubicBezTo>
                <a:cubicBezTo>
                  <a:pt x="33" y="16742"/>
                  <a:pt x="33" y="15090"/>
                  <a:pt x="65" y="13407"/>
                </a:cubicBezTo>
                <a:cubicBezTo>
                  <a:pt x="163" y="11723"/>
                  <a:pt x="227" y="10039"/>
                  <a:pt x="325" y="8452"/>
                </a:cubicBezTo>
                <a:cubicBezTo>
                  <a:pt x="389" y="7675"/>
                  <a:pt x="422" y="6898"/>
                  <a:pt x="519" y="6185"/>
                </a:cubicBezTo>
                <a:lnTo>
                  <a:pt x="745" y="4177"/>
                </a:lnTo>
                <a:cubicBezTo>
                  <a:pt x="875" y="2915"/>
                  <a:pt x="1005" y="1878"/>
                  <a:pt x="1102" y="1166"/>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7"/>
          <p:cNvSpPr/>
          <p:nvPr/>
        </p:nvSpPr>
        <p:spPr>
          <a:xfrm>
            <a:off x="1052949" y="5605110"/>
            <a:ext cx="37792" cy="558213"/>
          </a:xfrm>
          <a:custGeom>
            <a:avLst/>
            <a:gdLst/>
            <a:ahLst/>
            <a:cxnLst/>
            <a:rect l="l" t="t" r="r" b="b"/>
            <a:pathLst>
              <a:path w="1458" h="21536" extrusionOk="0">
                <a:moveTo>
                  <a:pt x="972" y="1"/>
                </a:moveTo>
                <a:cubicBezTo>
                  <a:pt x="972" y="1"/>
                  <a:pt x="972" y="357"/>
                  <a:pt x="939" y="940"/>
                </a:cubicBezTo>
                <a:cubicBezTo>
                  <a:pt x="907" y="1523"/>
                  <a:pt x="875" y="2365"/>
                  <a:pt x="842" y="3368"/>
                </a:cubicBezTo>
                <a:lnTo>
                  <a:pt x="745" y="4988"/>
                </a:lnTo>
                <a:cubicBezTo>
                  <a:pt x="713" y="5571"/>
                  <a:pt x="745" y="6186"/>
                  <a:pt x="713" y="6801"/>
                </a:cubicBezTo>
                <a:cubicBezTo>
                  <a:pt x="680" y="7449"/>
                  <a:pt x="648" y="8096"/>
                  <a:pt x="680" y="8744"/>
                </a:cubicBezTo>
                <a:cubicBezTo>
                  <a:pt x="680" y="9424"/>
                  <a:pt x="680" y="10104"/>
                  <a:pt x="680" y="10784"/>
                </a:cubicBezTo>
                <a:cubicBezTo>
                  <a:pt x="680" y="11464"/>
                  <a:pt x="680" y="12112"/>
                  <a:pt x="713" y="12792"/>
                </a:cubicBezTo>
                <a:cubicBezTo>
                  <a:pt x="713" y="13472"/>
                  <a:pt x="745" y="14120"/>
                  <a:pt x="778" y="14735"/>
                </a:cubicBezTo>
                <a:cubicBezTo>
                  <a:pt x="810" y="15383"/>
                  <a:pt x="842" y="15998"/>
                  <a:pt x="875" y="16548"/>
                </a:cubicBezTo>
                <a:lnTo>
                  <a:pt x="1037" y="18167"/>
                </a:lnTo>
                <a:lnTo>
                  <a:pt x="1101" y="18912"/>
                </a:lnTo>
                <a:lnTo>
                  <a:pt x="1199" y="19560"/>
                </a:lnTo>
                <a:lnTo>
                  <a:pt x="1328" y="20596"/>
                </a:lnTo>
                <a:cubicBezTo>
                  <a:pt x="1425" y="21211"/>
                  <a:pt x="1458" y="21535"/>
                  <a:pt x="1458" y="21535"/>
                </a:cubicBezTo>
                <a:cubicBezTo>
                  <a:pt x="1458" y="21535"/>
                  <a:pt x="1360" y="21211"/>
                  <a:pt x="1231" y="20629"/>
                </a:cubicBezTo>
                <a:lnTo>
                  <a:pt x="972" y="19592"/>
                </a:lnTo>
                <a:lnTo>
                  <a:pt x="778" y="18945"/>
                </a:lnTo>
                <a:lnTo>
                  <a:pt x="680" y="18232"/>
                </a:lnTo>
                <a:lnTo>
                  <a:pt x="421" y="16613"/>
                </a:lnTo>
                <a:cubicBezTo>
                  <a:pt x="324" y="16030"/>
                  <a:pt x="292" y="15415"/>
                  <a:pt x="227" y="14800"/>
                </a:cubicBezTo>
                <a:cubicBezTo>
                  <a:pt x="162" y="14152"/>
                  <a:pt x="98" y="13504"/>
                  <a:pt x="98" y="12824"/>
                </a:cubicBezTo>
                <a:cubicBezTo>
                  <a:pt x="98" y="12177"/>
                  <a:pt x="65" y="11497"/>
                  <a:pt x="33" y="10817"/>
                </a:cubicBezTo>
                <a:cubicBezTo>
                  <a:pt x="0" y="10137"/>
                  <a:pt x="65" y="9456"/>
                  <a:pt x="65" y="8776"/>
                </a:cubicBezTo>
                <a:cubicBezTo>
                  <a:pt x="98" y="8129"/>
                  <a:pt x="130" y="7449"/>
                  <a:pt x="162" y="6833"/>
                </a:cubicBezTo>
                <a:cubicBezTo>
                  <a:pt x="195" y="6186"/>
                  <a:pt x="259" y="5571"/>
                  <a:pt x="292" y="5020"/>
                </a:cubicBezTo>
                <a:lnTo>
                  <a:pt x="486" y="3401"/>
                </a:lnTo>
                <a:cubicBezTo>
                  <a:pt x="519" y="2883"/>
                  <a:pt x="583" y="2429"/>
                  <a:pt x="648" y="2008"/>
                </a:cubicBezTo>
                <a:lnTo>
                  <a:pt x="810" y="972"/>
                </a:lnTo>
                <a:cubicBezTo>
                  <a:pt x="907" y="324"/>
                  <a:pt x="972" y="1"/>
                  <a:pt x="972" y="1"/>
                </a:cubicBezTo>
                <a:close/>
              </a:path>
            </a:pathLst>
          </a:custGeom>
          <a:solidFill>
            <a:srgbClr val="F9F3E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7"/>
          <p:cNvSpPr/>
          <p:nvPr/>
        </p:nvSpPr>
        <p:spPr>
          <a:xfrm>
            <a:off x="-1453300" y="5153556"/>
            <a:ext cx="3491787" cy="846961"/>
          </a:xfrm>
          <a:custGeom>
            <a:avLst/>
            <a:gdLst/>
            <a:ahLst/>
            <a:cxnLst/>
            <a:rect l="l" t="t" r="r" b="b"/>
            <a:pathLst>
              <a:path w="134714" h="32676" extrusionOk="0">
                <a:moveTo>
                  <a:pt x="134293" y="5506"/>
                </a:moveTo>
                <a:cubicBezTo>
                  <a:pt x="133678" y="1"/>
                  <a:pt x="128464" y="1911"/>
                  <a:pt x="128464" y="1911"/>
                </a:cubicBezTo>
                <a:lnTo>
                  <a:pt x="6218" y="1911"/>
                </a:lnTo>
                <a:cubicBezTo>
                  <a:pt x="6218" y="1911"/>
                  <a:pt x="1037" y="1"/>
                  <a:pt x="422" y="5506"/>
                </a:cubicBezTo>
                <a:cubicBezTo>
                  <a:pt x="1" y="9295"/>
                  <a:pt x="681" y="13310"/>
                  <a:pt x="1296" y="17034"/>
                </a:cubicBezTo>
                <a:cubicBezTo>
                  <a:pt x="1847" y="20661"/>
                  <a:pt x="2171" y="23770"/>
                  <a:pt x="5668" y="25680"/>
                </a:cubicBezTo>
                <a:cubicBezTo>
                  <a:pt x="8161" y="26976"/>
                  <a:pt x="10882" y="27818"/>
                  <a:pt x="13569" y="28562"/>
                </a:cubicBezTo>
                <a:cubicBezTo>
                  <a:pt x="25972" y="31865"/>
                  <a:pt x="39152" y="32448"/>
                  <a:pt x="51911" y="32675"/>
                </a:cubicBezTo>
                <a:cubicBezTo>
                  <a:pt x="51587" y="30894"/>
                  <a:pt x="51360" y="28724"/>
                  <a:pt x="51749" y="27818"/>
                </a:cubicBezTo>
                <a:lnTo>
                  <a:pt x="86366" y="27818"/>
                </a:lnTo>
                <a:cubicBezTo>
                  <a:pt x="86755" y="28692"/>
                  <a:pt x="86496" y="30829"/>
                  <a:pt x="86204" y="32610"/>
                </a:cubicBezTo>
                <a:lnTo>
                  <a:pt x="88536" y="32545"/>
                </a:lnTo>
                <a:cubicBezTo>
                  <a:pt x="99481" y="32222"/>
                  <a:pt x="110621" y="31380"/>
                  <a:pt x="121146" y="28562"/>
                </a:cubicBezTo>
                <a:cubicBezTo>
                  <a:pt x="123833" y="27818"/>
                  <a:pt x="126586" y="26976"/>
                  <a:pt x="129047" y="25648"/>
                </a:cubicBezTo>
                <a:cubicBezTo>
                  <a:pt x="132577" y="23770"/>
                  <a:pt x="132868" y="20661"/>
                  <a:pt x="133451" y="17034"/>
                </a:cubicBezTo>
                <a:cubicBezTo>
                  <a:pt x="134034" y="13310"/>
                  <a:pt x="134714" y="9295"/>
                  <a:pt x="134293" y="5506"/>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7"/>
          <p:cNvSpPr/>
          <p:nvPr/>
        </p:nvSpPr>
        <p:spPr>
          <a:xfrm>
            <a:off x="-122963" y="5874533"/>
            <a:ext cx="917464" cy="132659"/>
          </a:xfrm>
          <a:custGeom>
            <a:avLst/>
            <a:gdLst/>
            <a:ahLst/>
            <a:cxnLst/>
            <a:rect l="l" t="t" r="r" b="b"/>
            <a:pathLst>
              <a:path w="35396" h="5118" extrusionOk="0">
                <a:moveTo>
                  <a:pt x="35007" y="1"/>
                </a:moveTo>
                <a:lnTo>
                  <a:pt x="389" y="1"/>
                </a:lnTo>
                <a:cubicBezTo>
                  <a:pt x="1" y="907"/>
                  <a:pt x="260" y="3077"/>
                  <a:pt x="584" y="4858"/>
                </a:cubicBezTo>
                <a:lnTo>
                  <a:pt x="1588" y="4858"/>
                </a:lnTo>
                <a:cubicBezTo>
                  <a:pt x="8777" y="4988"/>
                  <a:pt x="14962" y="5052"/>
                  <a:pt x="20370" y="5117"/>
                </a:cubicBezTo>
                <a:lnTo>
                  <a:pt x="34845" y="4793"/>
                </a:lnTo>
                <a:cubicBezTo>
                  <a:pt x="35169" y="3012"/>
                  <a:pt x="35395" y="875"/>
                  <a:pt x="3500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7"/>
          <p:cNvSpPr/>
          <p:nvPr/>
        </p:nvSpPr>
        <p:spPr>
          <a:xfrm>
            <a:off x="-1482666" y="4057405"/>
            <a:ext cx="3549692" cy="1525988"/>
          </a:xfrm>
          <a:custGeom>
            <a:avLst/>
            <a:gdLst/>
            <a:ahLst/>
            <a:cxnLst/>
            <a:rect l="l" t="t" r="r" b="b"/>
            <a:pathLst>
              <a:path w="136948" h="58873" extrusionOk="0">
                <a:moveTo>
                  <a:pt x="131896" y="17746"/>
                </a:moveTo>
                <a:cubicBezTo>
                  <a:pt x="130730" y="8744"/>
                  <a:pt x="127557" y="2591"/>
                  <a:pt x="117907" y="1425"/>
                </a:cubicBezTo>
                <a:cubicBezTo>
                  <a:pt x="110944" y="583"/>
                  <a:pt x="95433" y="227"/>
                  <a:pt x="81573" y="98"/>
                </a:cubicBezTo>
                <a:lnTo>
                  <a:pt x="81573" y="33"/>
                </a:lnTo>
                <a:cubicBezTo>
                  <a:pt x="81573" y="33"/>
                  <a:pt x="76198" y="1"/>
                  <a:pt x="68490" y="33"/>
                </a:cubicBezTo>
                <a:cubicBezTo>
                  <a:pt x="60783" y="33"/>
                  <a:pt x="55375" y="33"/>
                  <a:pt x="55375" y="33"/>
                </a:cubicBezTo>
                <a:lnTo>
                  <a:pt x="55375" y="98"/>
                </a:lnTo>
                <a:cubicBezTo>
                  <a:pt x="41515" y="227"/>
                  <a:pt x="26004" y="583"/>
                  <a:pt x="19042" y="1425"/>
                </a:cubicBezTo>
                <a:cubicBezTo>
                  <a:pt x="9392" y="2591"/>
                  <a:pt x="6218" y="8744"/>
                  <a:pt x="5052" y="17746"/>
                </a:cubicBezTo>
                <a:cubicBezTo>
                  <a:pt x="3595" y="28854"/>
                  <a:pt x="1" y="43458"/>
                  <a:pt x="9910" y="51910"/>
                </a:cubicBezTo>
                <a:cubicBezTo>
                  <a:pt x="18038" y="58873"/>
                  <a:pt x="31315" y="56703"/>
                  <a:pt x="41386" y="56703"/>
                </a:cubicBezTo>
                <a:lnTo>
                  <a:pt x="95563" y="56703"/>
                </a:lnTo>
                <a:cubicBezTo>
                  <a:pt x="105634" y="56703"/>
                  <a:pt x="118911" y="58873"/>
                  <a:pt x="127071" y="51910"/>
                </a:cubicBezTo>
                <a:cubicBezTo>
                  <a:pt x="136948" y="43458"/>
                  <a:pt x="133353" y="28854"/>
                  <a:pt x="131896" y="17746"/>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7"/>
          <p:cNvSpPr/>
          <p:nvPr/>
        </p:nvSpPr>
        <p:spPr>
          <a:xfrm>
            <a:off x="-661791" y="3780438"/>
            <a:ext cx="1934747" cy="734469"/>
          </a:xfrm>
          <a:custGeom>
            <a:avLst/>
            <a:gdLst/>
            <a:ahLst/>
            <a:cxnLst/>
            <a:rect l="l" t="t" r="r" b="b"/>
            <a:pathLst>
              <a:path w="74643" h="28336" extrusionOk="0">
                <a:moveTo>
                  <a:pt x="12467" y="26878"/>
                </a:moveTo>
                <a:cubicBezTo>
                  <a:pt x="5149" y="25486"/>
                  <a:pt x="0" y="22636"/>
                  <a:pt x="3562" y="16904"/>
                </a:cubicBezTo>
                <a:cubicBezTo>
                  <a:pt x="7999" y="9780"/>
                  <a:pt x="18782" y="4372"/>
                  <a:pt x="26781" y="2623"/>
                </a:cubicBezTo>
                <a:cubicBezTo>
                  <a:pt x="38827" y="0"/>
                  <a:pt x="53043" y="907"/>
                  <a:pt x="63114" y="8711"/>
                </a:cubicBezTo>
                <a:cubicBezTo>
                  <a:pt x="66612" y="11399"/>
                  <a:pt x="74643" y="19818"/>
                  <a:pt x="69591" y="23834"/>
                </a:cubicBezTo>
                <a:cubicBezTo>
                  <a:pt x="65284" y="27267"/>
                  <a:pt x="59585" y="27720"/>
                  <a:pt x="54306" y="27882"/>
                </a:cubicBezTo>
                <a:cubicBezTo>
                  <a:pt x="48283" y="28011"/>
                  <a:pt x="42227" y="28076"/>
                  <a:pt x="36204" y="28173"/>
                </a:cubicBezTo>
                <a:cubicBezTo>
                  <a:pt x="28335" y="28238"/>
                  <a:pt x="20239" y="28335"/>
                  <a:pt x="12467" y="26878"/>
                </a:cubicBezTo>
                <a:close/>
              </a:path>
            </a:pathLst>
          </a:custGeom>
          <a:solidFill>
            <a:srgbClr val="F0B01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7"/>
          <p:cNvSpPr/>
          <p:nvPr/>
        </p:nvSpPr>
        <p:spPr>
          <a:xfrm>
            <a:off x="282433" y="3820715"/>
            <a:ext cx="20192" cy="642143"/>
          </a:xfrm>
          <a:custGeom>
            <a:avLst/>
            <a:gdLst/>
            <a:ahLst/>
            <a:cxnLst/>
            <a:rect l="l" t="t" r="r" b="b"/>
            <a:pathLst>
              <a:path w="779" h="24774" extrusionOk="0">
                <a:moveTo>
                  <a:pt x="389" y="1"/>
                </a:moveTo>
                <a:cubicBezTo>
                  <a:pt x="389" y="1"/>
                  <a:pt x="519" y="1555"/>
                  <a:pt x="616" y="3854"/>
                </a:cubicBezTo>
                <a:cubicBezTo>
                  <a:pt x="681" y="5020"/>
                  <a:pt x="713" y="6380"/>
                  <a:pt x="746" y="7837"/>
                </a:cubicBezTo>
                <a:cubicBezTo>
                  <a:pt x="746" y="8550"/>
                  <a:pt x="778" y="9327"/>
                  <a:pt x="778" y="10072"/>
                </a:cubicBezTo>
                <a:cubicBezTo>
                  <a:pt x="778" y="10849"/>
                  <a:pt x="778" y="11626"/>
                  <a:pt x="778" y="12371"/>
                </a:cubicBezTo>
                <a:lnTo>
                  <a:pt x="778" y="14702"/>
                </a:lnTo>
                <a:cubicBezTo>
                  <a:pt x="778" y="15447"/>
                  <a:pt x="746" y="16224"/>
                  <a:pt x="746" y="16937"/>
                </a:cubicBezTo>
                <a:cubicBezTo>
                  <a:pt x="713" y="18394"/>
                  <a:pt x="681" y="19754"/>
                  <a:pt x="616" y="20920"/>
                </a:cubicBezTo>
                <a:cubicBezTo>
                  <a:pt x="519" y="23219"/>
                  <a:pt x="389" y="24773"/>
                  <a:pt x="389" y="24773"/>
                </a:cubicBezTo>
                <a:cubicBezTo>
                  <a:pt x="389" y="24773"/>
                  <a:pt x="260" y="23219"/>
                  <a:pt x="163" y="20920"/>
                </a:cubicBezTo>
                <a:cubicBezTo>
                  <a:pt x="98" y="19754"/>
                  <a:pt x="66" y="18394"/>
                  <a:pt x="33" y="16937"/>
                </a:cubicBezTo>
                <a:cubicBezTo>
                  <a:pt x="33" y="16224"/>
                  <a:pt x="1" y="15447"/>
                  <a:pt x="1" y="14702"/>
                </a:cubicBezTo>
                <a:lnTo>
                  <a:pt x="1" y="12371"/>
                </a:lnTo>
                <a:lnTo>
                  <a:pt x="1" y="10072"/>
                </a:lnTo>
                <a:cubicBezTo>
                  <a:pt x="1" y="9327"/>
                  <a:pt x="33" y="8550"/>
                  <a:pt x="33" y="7837"/>
                </a:cubicBezTo>
                <a:cubicBezTo>
                  <a:pt x="66" y="6380"/>
                  <a:pt x="98" y="5020"/>
                  <a:pt x="163" y="3854"/>
                </a:cubicBezTo>
                <a:cubicBezTo>
                  <a:pt x="260" y="1555"/>
                  <a:pt x="389" y="1"/>
                  <a:pt x="38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7"/>
          <p:cNvSpPr/>
          <p:nvPr/>
        </p:nvSpPr>
        <p:spPr>
          <a:xfrm>
            <a:off x="-566953" y="4442659"/>
            <a:ext cx="1719040" cy="1122259"/>
          </a:xfrm>
          <a:custGeom>
            <a:avLst/>
            <a:gdLst/>
            <a:ahLst/>
            <a:cxnLst/>
            <a:rect l="l" t="t" r="r" b="b"/>
            <a:pathLst>
              <a:path w="66321" h="43297" extrusionOk="0">
                <a:moveTo>
                  <a:pt x="66321" y="36334"/>
                </a:moveTo>
                <a:cubicBezTo>
                  <a:pt x="66321" y="40188"/>
                  <a:pt x="63082" y="43296"/>
                  <a:pt x="59099" y="43296"/>
                </a:cubicBezTo>
                <a:lnTo>
                  <a:pt x="7222" y="43296"/>
                </a:lnTo>
                <a:cubicBezTo>
                  <a:pt x="3239" y="43296"/>
                  <a:pt x="0" y="40188"/>
                  <a:pt x="0" y="36334"/>
                </a:cubicBezTo>
                <a:lnTo>
                  <a:pt x="0" y="6963"/>
                </a:lnTo>
                <a:cubicBezTo>
                  <a:pt x="0" y="3141"/>
                  <a:pt x="3239" y="0"/>
                  <a:pt x="7222" y="0"/>
                </a:cubicBezTo>
                <a:lnTo>
                  <a:pt x="59099" y="0"/>
                </a:lnTo>
                <a:cubicBezTo>
                  <a:pt x="63082" y="0"/>
                  <a:pt x="66321" y="3141"/>
                  <a:pt x="66321" y="6963"/>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7"/>
          <p:cNvSpPr/>
          <p:nvPr/>
        </p:nvSpPr>
        <p:spPr>
          <a:xfrm>
            <a:off x="-376424" y="4573600"/>
            <a:ext cx="1337135" cy="99896"/>
          </a:xfrm>
          <a:custGeom>
            <a:avLst/>
            <a:gdLst/>
            <a:ahLst/>
            <a:cxnLst/>
            <a:rect l="l" t="t" r="r" b="b"/>
            <a:pathLst>
              <a:path w="51587" h="3854" extrusionOk="0">
                <a:moveTo>
                  <a:pt x="51586" y="1943"/>
                </a:moveTo>
                <a:cubicBezTo>
                  <a:pt x="51586" y="3012"/>
                  <a:pt x="50712" y="3854"/>
                  <a:pt x="49676" y="3854"/>
                </a:cubicBezTo>
                <a:lnTo>
                  <a:pt x="1943" y="3854"/>
                </a:lnTo>
                <a:cubicBezTo>
                  <a:pt x="875" y="3854"/>
                  <a:pt x="0" y="3012"/>
                  <a:pt x="0" y="1943"/>
                </a:cubicBezTo>
                <a:lnTo>
                  <a:pt x="0" y="1943"/>
                </a:lnTo>
                <a:cubicBezTo>
                  <a:pt x="0" y="874"/>
                  <a:pt x="875" y="0"/>
                  <a:pt x="1943" y="0"/>
                </a:cubicBezTo>
                <a:lnTo>
                  <a:pt x="49676" y="0"/>
                </a:lnTo>
                <a:cubicBezTo>
                  <a:pt x="50712" y="0"/>
                  <a:pt x="51586" y="874"/>
                  <a:pt x="51586" y="1943"/>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7"/>
          <p:cNvSpPr/>
          <p:nvPr/>
        </p:nvSpPr>
        <p:spPr>
          <a:xfrm>
            <a:off x="-376424" y="4735566"/>
            <a:ext cx="1337135" cy="99921"/>
          </a:xfrm>
          <a:custGeom>
            <a:avLst/>
            <a:gdLst/>
            <a:ahLst/>
            <a:cxnLst/>
            <a:rect l="l" t="t" r="r" b="b"/>
            <a:pathLst>
              <a:path w="51587" h="3855" extrusionOk="0">
                <a:moveTo>
                  <a:pt x="51586" y="1944"/>
                </a:moveTo>
                <a:cubicBezTo>
                  <a:pt x="51586" y="3013"/>
                  <a:pt x="50712" y="3854"/>
                  <a:pt x="49676" y="3854"/>
                </a:cubicBezTo>
                <a:lnTo>
                  <a:pt x="1943" y="3854"/>
                </a:lnTo>
                <a:cubicBezTo>
                  <a:pt x="875" y="3854"/>
                  <a:pt x="0" y="3013"/>
                  <a:pt x="0" y="1944"/>
                </a:cubicBezTo>
                <a:lnTo>
                  <a:pt x="0" y="1944"/>
                </a:lnTo>
                <a:cubicBezTo>
                  <a:pt x="0" y="875"/>
                  <a:pt x="875" y="1"/>
                  <a:pt x="1943" y="1"/>
                </a:cubicBezTo>
                <a:lnTo>
                  <a:pt x="49676" y="1"/>
                </a:lnTo>
                <a:cubicBezTo>
                  <a:pt x="50712" y="1"/>
                  <a:pt x="51586" y="875"/>
                  <a:pt x="51586" y="1944"/>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7"/>
          <p:cNvSpPr/>
          <p:nvPr/>
        </p:nvSpPr>
        <p:spPr>
          <a:xfrm>
            <a:off x="-376424" y="4885815"/>
            <a:ext cx="1337135" cy="99067"/>
          </a:xfrm>
          <a:custGeom>
            <a:avLst/>
            <a:gdLst/>
            <a:ahLst/>
            <a:cxnLst/>
            <a:rect l="l" t="t" r="r" b="b"/>
            <a:pathLst>
              <a:path w="51587" h="3822" extrusionOk="0">
                <a:moveTo>
                  <a:pt x="51586" y="1911"/>
                </a:moveTo>
                <a:cubicBezTo>
                  <a:pt x="51586" y="2980"/>
                  <a:pt x="50712" y="3822"/>
                  <a:pt x="49676" y="3822"/>
                </a:cubicBezTo>
                <a:lnTo>
                  <a:pt x="1943" y="3822"/>
                </a:lnTo>
                <a:cubicBezTo>
                  <a:pt x="875" y="3822"/>
                  <a:pt x="0" y="2980"/>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7"/>
          <p:cNvSpPr/>
          <p:nvPr/>
        </p:nvSpPr>
        <p:spPr>
          <a:xfrm>
            <a:off x="-376424" y="5035212"/>
            <a:ext cx="1337135" cy="99921"/>
          </a:xfrm>
          <a:custGeom>
            <a:avLst/>
            <a:gdLst/>
            <a:ahLst/>
            <a:cxnLst/>
            <a:rect l="l" t="t" r="r" b="b"/>
            <a:pathLst>
              <a:path w="51587" h="3855" extrusionOk="0">
                <a:moveTo>
                  <a:pt x="51586" y="1911"/>
                </a:moveTo>
                <a:cubicBezTo>
                  <a:pt x="51586" y="2980"/>
                  <a:pt x="50712" y="3854"/>
                  <a:pt x="49676" y="3854"/>
                </a:cubicBezTo>
                <a:lnTo>
                  <a:pt x="1943" y="3854"/>
                </a:lnTo>
                <a:cubicBezTo>
                  <a:pt x="875" y="3854"/>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7"/>
          <p:cNvSpPr/>
          <p:nvPr/>
        </p:nvSpPr>
        <p:spPr>
          <a:xfrm>
            <a:off x="-376424" y="5191319"/>
            <a:ext cx="1337135" cy="99092"/>
          </a:xfrm>
          <a:custGeom>
            <a:avLst/>
            <a:gdLst/>
            <a:ahLst/>
            <a:cxnLst/>
            <a:rect l="l" t="t" r="r" b="b"/>
            <a:pathLst>
              <a:path w="51587" h="3823" extrusionOk="0">
                <a:moveTo>
                  <a:pt x="51586" y="1911"/>
                </a:moveTo>
                <a:cubicBezTo>
                  <a:pt x="51586" y="2980"/>
                  <a:pt x="50712" y="3822"/>
                  <a:pt x="49676" y="3822"/>
                </a:cubicBezTo>
                <a:lnTo>
                  <a:pt x="1943" y="3822"/>
                </a:lnTo>
                <a:cubicBezTo>
                  <a:pt x="875" y="3822"/>
                  <a:pt x="0" y="2980"/>
                  <a:pt x="0" y="1911"/>
                </a:cubicBezTo>
                <a:lnTo>
                  <a:pt x="0" y="1911"/>
                </a:lnTo>
                <a:cubicBezTo>
                  <a:pt x="0" y="843"/>
                  <a:pt x="875" y="1"/>
                  <a:pt x="1943" y="1"/>
                </a:cubicBezTo>
                <a:lnTo>
                  <a:pt x="49676" y="1"/>
                </a:lnTo>
                <a:cubicBezTo>
                  <a:pt x="50712" y="1"/>
                  <a:pt x="51586" y="843"/>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7"/>
          <p:cNvSpPr/>
          <p:nvPr/>
        </p:nvSpPr>
        <p:spPr>
          <a:xfrm>
            <a:off x="-376424" y="5340739"/>
            <a:ext cx="1337135" cy="99067"/>
          </a:xfrm>
          <a:custGeom>
            <a:avLst/>
            <a:gdLst/>
            <a:ahLst/>
            <a:cxnLst/>
            <a:rect l="l" t="t" r="r" b="b"/>
            <a:pathLst>
              <a:path w="51587" h="3822" extrusionOk="0">
                <a:moveTo>
                  <a:pt x="51586" y="1911"/>
                </a:moveTo>
                <a:cubicBezTo>
                  <a:pt x="51586" y="2979"/>
                  <a:pt x="50712" y="3821"/>
                  <a:pt x="49676" y="3821"/>
                </a:cubicBezTo>
                <a:lnTo>
                  <a:pt x="1943" y="3821"/>
                </a:lnTo>
                <a:cubicBezTo>
                  <a:pt x="875" y="3821"/>
                  <a:pt x="0" y="2979"/>
                  <a:pt x="0" y="1911"/>
                </a:cubicBezTo>
                <a:lnTo>
                  <a:pt x="0" y="1911"/>
                </a:lnTo>
                <a:cubicBezTo>
                  <a:pt x="0" y="842"/>
                  <a:pt x="875" y="0"/>
                  <a:pt x="1943" y="0"/>
                </a:cubicBezTo>
                <a:lnTo>
                  <a:pt x="49676" y="0"/>
                </a:lnTo>
                <a:cubicBezTo>
                  <a:pt x="50712" y="0"/>
                  <a:pt x="51586" y="842"/>
                  <a:pt x="51586" y="1911"/>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7"/>
          <p:cNvSpPr/>
          <p:nvPr/>
        </p:nvSpPr>
        <p:spPr>
          <a:xfrm>
            <a:off x="1666501" y="4687745"/>
            <a:ext cx="113323" cy="735299"/>
          </a:xfrm>
          <a:custGeom>
            <a:avLst/>
            <a:gdLst/>
            <a:ahLst/>
            <a:cxnLst/>
            <a:rect l="l" t="t" r="r" b="b"/>
            <a:pathLst>
              <a:path w="4372" h="28368" extrusionOk="0">
                <a:moveTo>
                  <a:pt x="4113" y="0"/>
                </a:moveTo>
                <a:cubicBezTo>
                  <a:pt x="4113" y="0"/>
                  <a:pt x="4145" y="453"/>
                  <a:pt x="4210" y="1231"/>
                </a:cubicBezTo>
                <a:cubicBezTo>
                  <a:pt x="4242" y="2040"/>
                  <a:pt x="4307" y="3174"/>
                  <a:pt x="4340" y="4534"/>
                </a:cubicBezTo>
                <a:cubicBezTo>
                  <a:pt x="4372" y="5894"/>
                  <a:pt x="4372" y="7481"/>
                  <a:pt x="4340" y="9164"/>
                </a:cubicBezTo>
                <a:cubicBezTo>
                  <a:pt x="4307" y="10006"/>
                  <a:pt x="4275" y="10881"/>
                  <a:pt x="4210" y="11787"/>
                </a:cubicBezTo>
                <a:cubicBezTo>
                  <a:pt x="4145" y="12662"/>
                  <a:pt x="4081" y="13569"/>
                  <a:pt x="4016" y="14475"/>
                </a:cubicBezTo>
                <a:cubicBezTo>
                  <a:pt x="3919" y="15382"/>
                  <a:pt x="3789" y="16289"/>
                  <a:pt x="3627" y="17163"/>
                </a:cubicBezTo>
                <a:cubicBezTo>
                  <a:pt x="3465" y="18070"/>
                  <a:pt x="3303" y="18912"/>
                  <a:pt x="3141" y="19754"/>
                </a:cubicBezTo>
                <a:cubicBezTo>
                  <a:pt x="2980" y="20596"/>
                  <a:pt x="2753" y="21373"/>
                  <a:pt x="2526" y="22150"/>
                </a:cubicBezTo>
                <a:lnTo>
                  <a:pt x="2202" y="23219"/>
                </a:lnTo>
                <a:cubicBezTo>
                  <a:pt x="2073" y="23575"/>
                  <a:pt x="1943" y="23899"/>
                  <a:pt x="1846" y="24223"/>
                </a:cubicBezTo>
                <a:cubicBezTo>
                  <a:pt x="1717" y="24546"/>
                  <a:pt x="1619" y="24870"/>
                  <a:pt x="1490" y="25162"/>
                </a:cubicBezTo>
                <a:lnTo>
                  <a:pt x="1134" y="25971"/>
                </a:lnTo>
                <a:lnTo>
                  <a:pt x="842" y="26684"/>
                </a:lnTo>
                <a:lnTo>
                  <a:pt x="551" y="27267"/>
                </a:lnTo>
                <a:cubicBezTo>
                  <a:pt x="195" y="27979"/>
                  <a:pt x="0" y="28368"/>
                  <a:pt x="0" y="28368"/>
                </a:cubicBezTo>
                <a:cubicBezTo>
                  <a:pt x="0" y="28368"/>
                  <a:pt x="130" y="27947"/>
                  <a:pt x="389" y="27202"/>
                </a:cubicBezTo>
                <a:lnTo>
                  <a:pt x="616" y="26586"/>
                </a:lnTo>
                <a:lnTo>
                  <a:pt x="842" y="25842"/>
                </a:lnTo>
                <a:cubicBezTo>
                  <a:pt x="1037" y="25324"/>
                  <a:pt x="1198" y="24741"/>
                  <a:pt x="1393" y="24093"/>
                </a:cubicBezTo>
                <a:cubicBezTo>
                  <a:pt x="1458" y="23769"/>
                  <a:pt x="1587" y="23413"/>
                  <a:pt x="1652" y="23057"/>
                </a:cubicBezTo>
                <a:lnTo>
                  <a:pt x="1911" y="21988"/>
                </a:lnTo>
                <a:cubicBezTo>
                  <a:pt x="2008" y="21600"/>
                  <a:pt x="2105" y="21211"/>
                  <a:pt x="2170" y="20822"/>
                </a:cubicBezTo>
                <a:lnTo>
                  <a:pt x="2429" y="19592"/>
                </a:lnTo>
                <a:cubicBezTo>
                  <a:pt x="2591" y="18782"/>
                  <a:pt x="2720" y="17908"/>
                  <a:pt x="2850" y="17034"/>
                </a:cubicBezTo>
                <a:cubicBezTo>
                  <a:pt x="2947" y="16159"/>
                  <a:pt x="3077" y="15285"/>
                  <a:pt x="3174" y="14378"/>
                </a:cubicBezTo>
                <a:cubicBezTo>
                  <a:pt x="3271" y="13504"/>
                  <a:pt x="3368" y="12597"/>
                  <a:pt x="3433" y="11723"/>
                </a:cubicBezTo>
                <a:cubicBezTo>
                  <a:pt x="3498" y="10848"/>
                  <a:pt x="3562" y="9974"/>
                  <a:pt x="3595" y="9132"/>
                </a:cubicBezTo>
                <a:cubicBezTo>
                  <a:pt x="3660" y="8290"/>
                  <a:pt x="3692" y="7481"/>
                  <a:pt x="3724" y="6703"/>
                </a:cubicBezTo>
                <a:cubicBezTo>
                  <a:pt x="3757" y="5926"/>
                  <a:pt x="3822" y="5181"/>
                  <a:pt x="3822" y="4501"/>
                </a:cubicBezTo>
                <a:lnTo>
                  <a:pt x="4016" y="1231"/>
                </a:lnTo>
                <a:cubicBezTo>
                  <a:pt x="4081" y="453"/>
                  <a:pt x="4113" y="0"/>
                  <a:pt x="411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7"/>
          <p:cNvSpPr/>
          <p:nvPr/>
        </p:nvSpPr>
        <p:spPr>
          <a:xfrm>
            <a:off x="-1195614" y="4687745"/>
            <a:ext cx="113348" cy="735299"/>
          </a:xfrm>
          <a:custGeom>
            <a:avLst/>
            <a:gdLst/>
            <a:ahLst/>
            <a:cxnLst/>
            <a:rect l="l" t="t" r="r" b="b"/>
            <a:pathLst>
              <a:path w="4373" h="28368" extrusionOk="0">
                <a:moveTo>
                  <a:pt x="260" y="0"/>
                </a:moveTo>
                <a:cubicBezTo>
                  <a:pt x="260" y="0"/>
                  <a:pt x="292" y="453"/>
                  <a:pt x="357" y="1231"/>
                </a:cubicBezTo>
                <a:lnTo>
                  <a:pt x="519" y="4501"/>
                </a:lnTo>
                <a:lnTo>
                  <a:pt x="616" y="6703"/>
                </a:lnTo>
                <a:lnTo>
                  <a:pt x="745" y="9132"/>
                </a:lnTo>
                <a:cubicBezTo>
                  <a:pt x="810" y="9974"/>
                  <a:pt x="875" y="10848"/>
                  <a:pt x="940" y="11723"/>
                </a:cubicBezTo>
                <a:cubicBezTo>
                  <a:pt x="1004" y="12597"/>
                  <a:pt x="1102" y="13504"/>
                  <a:pt x="1166" y="14378"/>
                </a:cubicBezTo>
                <a:cubicBezTo>
                  <a:pt x="1263" y="15285"/>
                  <a:pt x="1361" y="16192"/>
                  <a:pt x="1522" y="17034"/>
                </a:cubicBezTo>
                <a:cubicBezTo>
                  <a:pt x="1652" y="17908"/>
                  <a:pt x="1782" y="18782"/>
                  <a:pt x="1911" y="19592"/>
                </a:cubicBezTo>
                <a:lnTo>
                  <a:pt x="2170" y="20822"/>
                </a:lnTo>
                <a:cubicBezTo>
                  <a:pt x="2267" y="21211"/>
                  <a:pt x="2332" y="21600"/>
                  <a:pt x="2429" y="21988"/>
                </a:cubicBezTo>
                <a:lnTo>
                  <a:pt x="2688" y="23057"/>
                </a:lnTo>
                <a:cubicBezTo>
                  <a:pt x="2785" y="23413"/>
                  <a:pt x="2883" y="23769"/>
                  <a:pt x="2980" y="24093"/>
                </a:cubicBezTo>
                <a:cubicBezTo>
                  <a:pt x="3142" y="24741"/>
                  <a:pt x="3336" y="25324"/>
                  <a:pt x="3498" y="25842"/>
                </a:cubicBezTo>
                <a:lnTo>
                  <a:pt x="3725" y="26586"/>
                </a:lnTo>
                <a:lnTo>
                  <a:pt x="3951" y="27202"/>
                </a:lnTo>
                <a:cubicBezTo>
                  <a:pt x="4210" y="27947"/>
                  <a:pt x="4372" y="28368"/>
                  <a:pt x="4372" y="28368"/>
                </a:cubicBezTo>
                <a:cubicBezTo>
                  <a:pt x="4372" y="28368"/>
                  <a:pt x="4146" y="27979"/>
                  <a:pt x="3789" y="27267"/>
                </a:cubicBezTo>
                <a:lnTo>
                  <a:pt x="3530" y="26684"/>
                </a:lnTo>
                <a:lnTo>
                  <a:pt x="3206" y="25971"/>
                </a:lnTo>
                <a:lnTo>
                  <a:pt x="2850" y="25162"/>
                </a:lnTo>
                <a:cubicBezTo>
                  <a:pt x="2753" y="24870"/>
                  <a:pt x="2656" y="24546"/>
                  <a:pt x="2526" y="24223"/>
                </a:cubicBezTo>
                <a:cubicBezTo>
                  <a:pt x="2397" y="23899"/>
                  <a:pt x="2267" y="23575"/>
                  <a:pt x="2170" y="23219"/>
                </a:cubicBezTo>
                <a:lnTo>
                  <a:pt x="1846" y="22150"/>
                </a:lnTo>
                <a:cubicBezTo>
                  <a:pt x="1587" y="21405"/>
                  <a:pt x="1425" y="20596"/>
                  <a:pt x="1231" y="19754"/>
                </a:cubicBezTo>
                <a:cubicBezTo>
                  <a:pt x="1004" y="18912"/>
                  <a:pt x="842" y="18070"/>
                  <a:pt x="713" y="17163"/>
                </a:cubicBezTo>
                <a:cubicBezTo>
                  <a:pt x="583" y="16289"/>
                  <a:pt x="454" y="15382"/>
                  <a:pt x="357" y="14475"/>
                </a:cubicBezTo>
                <a:cubicBezTo>
                  <a:pt x="227" y="13569"/>
                  <a:pt x="195" y="12662"/>
                  <a:pt x="130" y="11787"/>
                </a:cubicBezTo>
                <a:cubicBezTo>
                  <a:pt x="98" y="10881"/>
                  <a:pt x="65" y="10006"/>
                  <a:pt x="33" y="9164"/>
                </a:cubicBezTo>
                <a:cubicBezTo>
                  <a:pt x="0" y="7481"/>
                  <a:pt x="0" y="5894"/>
                  <a:pt x="33" y="4534"/>
                </a:cubicBezTo>
                <a:cubicBezTo>
                  <a:pt x="65" y="3174"/>
                  <a:pt x="130" y="2040"/>
                  <a:pt x="162" y="1231"/>
                </a:cubicBezTo>
                <a:cubicBezTo>
                  <a:pt x="195" y="453"/>
                  <a:pt x="260" y="0"/>
                  <a:pt x="26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7"/>
          <p:cNvSpPr/>
          <p:nvPr/>
        </p:nvSpPr>
        <p:spPr>
          <a:xfrm>
            <a:off x="-1401256" y="4329343"/>
            <a:ext cx="605207" cy="605207"/>
          </a:xfrm>
          <a:custGeom>
            <a:avLst/>
            <a:gdLst/>
            <a:ahLst/>
            <a:cxnLst/>
            <a:rect l="l" t="t" r="r" b="b"/>
            <a:pathLst>
              <a:path w="23349" h="23349" extrusionOk="0">
                <a:moveTo>
                  <a:pt x="23349" y="11691"/>
                </a:moveTo>
                <a:cubicBezTo>
                  <a:pt x="23349" y="18135"/>
                  <a:pt x="18135" y="23349"/>
                  <a:pt x="11659" y="23349"/>
                </a:cubicBezTo>
                <a:cubicBezTo>
                  <a:pt x="5214" y="23349"/>
                  <a:pt x="1" y="18135"/>
                  <a:pt x="1" y="11691"/>
                </a:cubicBezTo>
                <a:cubicBezTo>
                  <a:pt x="1" y="5247"/>
                  <a:pt x="5214" y="1"/>
                  <a:pt x="11659" y="1"/>
                </a:cubicBezTo>
                <a:cubicBezTo>
                  <a:pt x="18135" y="1"/>
                  <a:pt x="23349" y="5247"/>
                  <a:pt x="23349" y="11691"/>
                </a:cubicBezTo>
                <a:close/>
              </a:path>
            </a:pathLst>
          </a:custGeom>
          <a:solidFill>
            <a:srgbClr val="F7DA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7"/>
          <p:cNvSpPr/>
          <p:nvPr/>
        </p:nvSpPr>
        <p:spPr>
          <a:xfrm>
            <a:off x="-1389488" y="4341939"/>
            <a:ext cx="580867" cy="580867"/>
          </a:xfrm>
          <a:custGeom>
            <a:avLst/>
            <a:gdLst/>
            <a:ahLst/>
            <a:cxnLst/>
            <a:rect l="l" t="t" r="r" b="b"/>
            <a:pathLst>
              <a:path w="22410" h="22410" extrusionOk="0">
                <a:moveTo>
                  <a:pt x="22409" y="11205"/>
                </a:moveTo>
                <a:cubicBezTo>
                  <a:pt x="22409" y="17390"/>
                  <a:pt x="17422" y="22409"/>
                  <a:pt x="11205" y="22409"/>
                </a:cubicBezTo>
                <a:cubicBezTo>
                  <a:pt x="5019" y="22409"/>
                  <a:pt x="0" y="17390"/>
                  <a:pt x="0" y="11205"/>
                </a:cubicBezTo>
                <a:cubicBezTo>
                  <a:pt x="0" y="5020"/>
                  <a:pt x="5019" y="0"/>
                  <a:pt x="11205" y="0"/>
                </a:cubicBezTo>
                <a:cubicBezTo>
                  <a:pt x="17422" y="0"/>
                  <a:pt x="22409" y="5020"/>
                  <a:pt x="22409" y="11205"/>
                </a:cubicBezTo>
                <a:close/>
              </a:path>
            </a:pathLst>
          </a:custGeom>
          <a:solidFill>
            <a:srgbClr val="F7DB8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7"/>
          <p:cNvSpPr/>
          <p:nvPr/>
        </p:nvSpPr>
        <p:spPr>
          <a:xfrm>
            <a:off x="-1376917" y="4353680"/>
            <a:ext cx="556528" cy="557357"/>
          </a:xfrm>
          <a:custGeom>
            <a:avLst/>
            <a:gdLst/>
            <a:ahLst/>
            <a:cxnLst/>
            <a:rect l="l" t="t" r="r" b="b"/>
            <a:pathLst>
              <a:path w="21471" h="21503" extrusionOk="0">
                <a:moveTo>
                  <a:pt x="21471" y="10752"/>
                </a:moveTo>
                <a:cubicBezTo>
                  <a:pt x="21471" y="16678"/>
                  <a:pt x="16678" y="21503"/>
                  <a:pt x="10720" y="21503"/>
                </a:cubicBezTo>
                <a:cubicBezTo>
                  <a:pt x="4793" y="21503"/>
                  <a:pt x="1" y="16678"/>
                  <a:pt x="1" y="10752"/>
                </a:cubicBezTo>
                <a:cubicBezTo>
                  <a:pt x="1" y="4826"/>
                  <a:pt x="4793" y="1"/>
                  <a:pt x="10720" y="1"/>
                </a:cubicBezTo>
                <a:cubicBezTo>
                  <a:pt x="16678" y="1"/>
                  <a:pt x="21471" y="4826"/>
                  <a:pt x="21471" y="10752"/>
                </a:cubicBezTo>
                <a:close/>
              </a:path>
            </a:pathLst>
          </a:custGeom>
          <a:solidFill>
            <a:srgbClr val="F8DC8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7"/>
          <p:cNvSpPr/>
          <p:nvPr/>
        </p:nvSpPr>
        <p:spPr>
          <a:xfrm>
            <a:off x="-1365151" y="4366276"/>
            <a:ext cx="533019" cy="532189"/>
          </a:xfrm>
          <a:custGeom>
            <a:avLst/>
            <a:gdLst/>
            <a:ahLst/>
            <a:cxnLst/>
            <a:rect l="l" t="t" r="r" b="b"/>
            <a:pathLst>
              <a:path w="20564" h="20532" extrusionOk="0">
                <a:moveTo>
                  <a:pt x="20563" y="10266"/>
                </a:moveTo>
                <a:cubicBezTo>
                  <a:pt x="20563" y="15933"/>
                  <a:pt x="15965" y="20531"/>
                  <a:pt x="10266" y="20531"/>
                </a:cubicBezTo>
                <a:cubicBezTo>
                  <a:pt x="4599" y="20531"/>
                  <a:pt x="0" y="15933"/>
                  <a:pt x="0" y="10266"/>
                </a:cubicBezTo>
                <a:cubicBezTo>
                  <a:pt x="0" y="4599"/>
                  <a:pt x="4599" y="0"/>
                  <a:pt x="10266" y="0"/>
                </a:cubicBezTo>
                <a:cubicBezTo>
                  <a:pt x="15965" y="0"/>
                  <a:pt x="20563" y="4599"/>
                  <a:pt x="20563" y="10266"/>
                </a:cubicBezTo>
                <a:close/>
              </a:path>
            </a:pathLst>
          </a:custGeom>
          <a:solidFill>
            <a:srgbClr val="F8DD8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7"/>
          <p:cNvSpPr/>
          <p:nvPr/>
        </p:nvSpPr>
        <p:spPr>
          <a:xfrm>
            <a:off x="-1352580" y="4378017"/>
            <a:ext cx="507851" cy="508680"/>
          </a:xfrm>
          <a:custGeom>
            <a:avLst/>
            <a:gdLst/>
            <a:ahLst/>
            <a:cxnLst/>
            <a:rect l="l" t="t" r="r" b="b"/>
            <a:pathLst>
              <a:path w="19593" h="19625" extrusionOk="0">
                <a:moveTo>
                  <a:pt x="19593" y="9813"/>
                </a:moveTo>
                <a:cubicBezTo>
                  <a:pt x="19593" y="15221"/>
                  <a:pt x="15221" y="19625"/>
                  <a:pt x="9781" y="19625"/>
                </a:cubicBezTo>
                <a:cubicBezTo>
                  <a:pt x="4373" y="19625"/>
                  <a:pt x="1" y="15221"/>
                  <a:pt x="1" y="9813"/>
                </a:cubicBezTo>
                <a:cubicBezTo>
                  <a:pt x="1" y="4405"/>
                  <a:pt x="4373" y="1"/>
                  <a:pt x="9781" y="1"/>
                </a:cubicBezTo>
                <a:cubicBezTo>
                  <a:pt x="15221" y="1"/>
                  <a:pt x="19593" y="4405"/>
                  <a:pt x="19593" y="9813"/>
                </a:cubicBezTo>
                <a:close/>
              </a:path>
            </a:pathLst>
          </a:custGeom>
          <a:solidFill>
            <a:srgbClr val="F8DE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0" name="Google Shape;1030;p37"/>
          <p:cNvSpPr/>
          <p:nvPr/>
        </p:nvSpPr>
        <p:spPr>
          <a:xfrm>
            <a:off x="-1340812" y="4390613"/>
            <a:ext cx="484341" cy="483512"/>
          </a:xfrm>
          <a:custGeom>
            <a:avLst/>
            <a:gdLst/>
            <a:ahLst/>
            <a:cxnLst/>
            <a:rect l="l" t="t" r="r" b="b"/>
            <a:pathLst>
              <a:path w="18686" h="18654" extrusionOk="0">
                <a:moveTo>
                  <a:pt x="18685" y="9327"/>
                </a:moveTo>
                <a:cubicBezTo>
                  <a:pt x="18685" y="14476"/>
                  <a:pt x="14508" y="18653"/>
                  <a:pt x="9327" y="18653"/>
                </a:cubicBezTo>
                <a:cubicBezTo>
                  <a:pt x="4178" y="18653"/>
                  <a:pt x="0" y="14476"/>
                  <a:pt x="0" y="9327"/>
                </a:cubicBezTo>
                <a:cubicBezTo>
                  <a:pt x="0" y="4178"/>
                  <a:pt x="4178" y="1"/>
                  <a:pt x="9327" y="1"/>
                </a:cubicBezTo>
                <a:cubicBezTo>
                  <a:pt x="14508" y="1"/>
                  <a:pt x="18685" y="4178"/>
                  <a:pt x="18685" y="9327"/>
                </a:cubicBezTo>
                <a:close/>
              </a:path>
            </a:pathLst>
          </a:custGeom>
          <a:solidFill>
            <a:srgbClr val="F9DF8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1" name="Google Shape;1031;p37"/>
          <p:cNvSpPr/>
          <p:nvPr/>
        </p:nvSpPr>
        <p:spPr>
          <a:xfrm>
            <a:off x="-1329072" y="4402355"/>
            <a:ext cx="460003" cy="460003"/>
          </a:xfrm>
          <a:custGeom>
            <a:avLst/>
            <a:gdLst/>
            <a:ahLst/>
            <a:cxnLst/>
            <a:rect l="l" t="t" r="r" b="b"/>
            <a:pathLst>
              <a:path w="17747" h="17747" extrusionOk="0">
                <a:moveTo>
                  <a:pt x="17746" y="8874"/>
                </a:moveTo>
                <a:cubicBezTo>
                  <a:pt x="17746" y="13764"/>
                  <a:pt x="13796" y="17747"/>
                  <a:pt x="8874" y="17747"/>
                </a:cubicBezTo>
                <a:cubicBezTo>
                  <a:pt x="3984" y="17747"/>
                  <a:pt x="1" y="13764"/>
                  <a:pt x="1" y="8874"/>
                </a:cubicBezTo>
                <a:cubicBezTo>
                  <a:pt x="1" y="3984"/>
                  <a:pt x="3984" y="1"/>
                  <a:pt x="8874" y="1"/>
                </a:cubicBezTo>
                <a:cubicBezTo>
                  <a:pt x="13796" y="1"/>
                  <a:pt x="17746" y="3984"/>
                  <a:pt x="17746" y="8874"/>
                </a:cubicBezTo>
                <a:close/>
              </a:path>
            </a:pathLst>
          </a:custGeom>
          <a:solidFill>
            <a:srgbClr val="F9E0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2" name="Google Shape;1032;p37"/>
          <p:cNvSpPr/>
          <p:nvPr/>
        </p:nvSpPr>
        <p:spPr>
          <a:xfrm>
            <a:off x="-1316475" y="4414123"/>
            <a:ext cx="435664" cy="435637"/>
          </a:xfrm>
          <a:custGeom>
            <a:avLst/>
            <a:gdLst/>
            <a:ahLst/>
            <a:cxnLst/>
            <a:rect l="l" t="t" r="r" b="b"/>
            <a:pathLst>
              <a:path w="16808" h="16807" extrusionOk="0">
                <a:moveTo>
                  <a:pt x="16807" y="8420"/>
                </a:moveTo>
                <a:cubicBezTo>
                  <a:pt x="16807" y="13051"/>
                  <a:pt x="13051" y="16807"/>
                  <a:pt x="8388" y="16807"/>
                </a:cubicBezTo>
                <a:cubicBezTo>
                  <a:pt x="3757" y="16807"/>
                  <a:pt x="0" y="13051"/>
                  <a:pt x="0" y="8420"/>
                </a:cubicBezTo>
                <a:cubicBezTo>
                  <a:pt x="0" y="3789"/>
                  <a:pt x="3757" y="0"/>
                  <a:pt x="8388" y="0"/>
                </a:cubicBezTo>
                <a:cubicBezTo>
                  <a:pt x="13051" y="0"/>
                  <a:pt x="16807" y="3789"/>
                  <a:pt x="16807" y="8420"/>
                </a:cubicBezTo>
                <a:close/>
              </a:path>
            </a:pathLst>
          </a:custGeom>
          <a:solidFill>
            <a:srgbClr val="F9E1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3" name="Google Shape;1033;p37"/>
          <p:cNvSpPr/>
          <p:nvPr/>
        </p:nvSpPr>
        <p:spPr>
          <a:xfrm>
            <a:off x="-1304733" y="4426719"/>
            <a:ext cx="412153" cy="411299"/>
          </a:xfrm>
          <a:custGeom>
            <a:avLst/>
            <a:gdLst/>
            <a:ahLst/>
            <a:cxnLst/>
            <a:rect l="l" t="t" r="r" b="b"/>
            <a:pathLst>
              <a:path w="15901" h="15868" extrusionOk="0">
                <a:moveTo>
                  <a:pt x="15901" y="7934"/>
                </a:moveTo>
                <a:cubicBezTo>
                  <a:pt x="15901" y="12306"/>
                  <a:pt x="12339" y="15868"/>
                  <a:pt x="7935" y="15868"/>
                </a:cubicBezTo>
                <a:cubicBezTo>
                  <a:pt x="3563" y="15868"/>
                  <a:pt x="1" y="12306"/>
                  <a:pt x="1" y="7934"/>
                </a:cubicBezTo>
                <a:cubicBezTo>
                  <a:pt x="1" y="3562"/>
                  <a:pt x="3563" y="0"/>
                  <a:pt x="7935" y="0"/>
                </a:cubicBezTo>
                <a:cubicBezTo>
                  <a:pt x="12339" y="0"/>
                  <a:pt x="15901" y="3562"/>
                  <a:pt x="15901" y="7934"/>
                </a:cubicBezTo>
                <a:close/>
              </a:path>
            </a:pathLst>
          </a:custGeom>
          <a:solidFill>
            <a:srgbClr val="FAE28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37"/>
          <p:cNvSpPr/>
          <p:nvPr/>
        </p:nvSpPr>
        <p:spPr>
          <a:xfrm>
            <a:off x="-1292137" y="4438461"/>
            <a:ext cx="386960" cy="387815"/>
          </a:xfrm>
          <a:custGeom>
            <a:avLst/>
            <a:gdLst/>
            <a:ahLst/>
            <a:cxnLst/>
            <a:rect l="l" t="t" r="r" b="b"/>
            <a:pathLst>
              <a:path w="14929" h="14962" extrusionOk="0">
                <a:moveTo>
                  <a:pt x="14929" y="7481"/>
                </a:moveTo>
                <a:cubicBezTo>
                  <a:pt x="14929" y="11593"/>
                  <a:pt x="11594" y="14961"/>
                  <a:pt x="7449" y="14961"/>
                </a:cubicBezTo>
                <a:cubicBezTo>
                  <a:pt x="3336" y="14961"/>
                  <a:pt x="0" y="11593"/>
                  <a:pt x="0" y="7481"/>
                </a:cubicBezTo>
                <a:cubicBezTo>
                  <a:pt x="0" y="3368"/>
                  <a:pt x="3336" y="0"/>
                  <a:pt x="7449" y="0"/>
                </a:cubicBezTo>
                <a:cubicBezTo>
                  <a:pt x="11594" y="0"/>
                  <a:pt x="14929" y="3368"/>
                  <a:pt x="14929" y="7481"/>
                </a:cubicBezTo>
                <a:close/>
              </a:path>
            </a:pathLst>
          </a:custGeom>
          <a:solidFill>
            <a:srgbClr val="FAE38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5" name="Google Shape;1035;p37"/>
          <p:cNvSpPr/>
          <p:nvPr/>
        </p:nvSpPr>
        <p:spPr>
          <a:xfrm>
            <a:off x="-1280395" y="4451056"/>
            <a:ext cx="363476" cy="362621"/>
          </a:xfrm>
          <a:custGeom>
            <a:avLst/>
            <a:gdLst/>
            <a:ahLst/>
            <a:cxnLst/>
            <a:rect l="l" t="t" r="r" b="b"/>
            <a:pathLst>
              <a:path w="14023" h="13990" extrusionOk="0">
                <a:moveTo>
                  <a:pt x="14023" y="6995"/>
                </a:moveTo>
                <a:cubicBezTo>
                  <a:pt x="14023" y="10848"/>
                  <a:pt x="10881" y="13990"/>
                  <a:pt x="6996" y="13990"/>
                </a:cubicBezTo>
                <a:cubicBezTo>
                  <a:pt x="3142" y="13990"/>
                  <a:pt x="1" y="10848"/>
                  <a:pt x="1" y="6995"/>
                </a:cubicBezTo>
                <a:cubicBezTo>
                  <a:pt x="1" y="3141"/>
                  <a:pt x="3142" y="0"/>
                  <a:pt x="6996" y="0"/>
                </a:cubicBezTo>
                <a:cubicBezTo>
                  <a:pt x="10881" y="0"/>
                  <a:pt x="14023" y="3141"/>
                  <a:pt x="14023" y="6995"/>
                </a:cubicBezTo>
                <a:close/>
              </a:path>
            </a:pathLst>
          </a:custGeom>
          <a:solidFill>
            <a:srgbClr val="FAE4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6" name="Google Shape;1036;p37"/>
          <p:cNvSpPr/>
          <p:nvPr/>
        </p:nvSpPr>
        <p:spPr>
          <a:xfrm>
            <a:off x="-1267798" y="4462798"/>
            <a:ext cx="338281" cy="339137"/>
          </a:xfrm>
          <a:custGeom>
            <a:avLst/>
            <a:gdLst/>
            <a:ahLst/>
            <a:cxnLst/>
            <a:rect l="l" t="t" r="r" b="b"/>
            <a:pathLst>
              <a:path w="13051" h="13084" extrusionOk="0">
                <a:moveTo>
                  <a:pt x="13051" y="6542"/>
                </a:moveTo>
                <a:cubicBezTo>
                  <a:pt x="13051" y="10136"/>
                  <a:pt x="10136" y="13083"/>
                  <a:pt x="6510" y="13083"/>
                </a:cubicBezTo>
                <a:cubicBezTo>
                  <a:pt x="2915" y="13083"/>
                  <a:pt x="1" y="10136"/>
                  <a:pt x="1" y="6542"/>
                </a:cubicBezTo>
                <a:cubicBezTo>
                  <a:pt x="1" y="2947"/>
                  <a:pt x="2915" y="0"/>
                  <a:pt x="6510" y="0"/>
                </a:cubicBezTo>
                <a:cubicBezTo>
                  <a:pt x="10136" y="0"/>
                  <a:pt x="13051" y="2947"/>
                  <a:pt x="13051" y="6542"/>
                </a:cubicBezTo>
                <a:close/>
              </a:path>
            </a:pathLst>
          </a:custGeom>
          <a:solidFill>
            <a:srgbClr val="FBE5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7" name="Google Shape;1037;p37"/>
          <p:cNvSpPr/>
          <p:nvPr/>
        </p:nvSpPr>
        <p:spPr>
          <a:xfrm>
            <a:off x="-1256057" y="4474539"/>
            <a:ext cx="314799" cy="314799"/>
          </a:xfrm>
          <a:custGeom>
            <a:avLst/>
            <a:gdLst/>
            <a:ahLst/>
            <a:cxnLst/>
            <a:rect l="l" t="t" r="r" b="b"/>
            <a:pathLst>
              <a:path w="12145" h="12145" extrusionOk="0">
                <a:moveTo>
                  <a:pt x="12145" y="6089"/>
                </a:moveTo>
                <a:cubicBezTo>
                  <a:pt x="12145" y="9457"/>
                  <a:pt x="9424" y="12144"/>
                  <a:pt x="6057" y="12144"/>
                </a:cubicBezTo>
                <a:cubicBezTo>
                  <a:pt x="2721" y="12144"/>
                  <a:pt x="1" y="9457"/>
                  <a:pt x="1" y="6089"/>
                </a:cubicBezTo>
                <a:cubicBezTo>
                  <a:pt x="1" y="2721"/>
                  <a:pt x="2721" y="1"/>
                  <a:pt x="6057" y="1"/>
                </a:cubicBezTo>
                <a:cubicBezTo>
                  <a:pt x="9424" y="1"/>
                  <a:pt x="12145" y="2721"/>
                  <a:pt x="12145" y="6089"/>
                </a:cubicBezTo>
                <a:close/>
              </a:path>
            </a:pathLst>
          </a:custGeom>
          <a:solidFill>
            <a:srgbClr val="FBE7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8" name="Google Shape;1038;p37"/>
          <p:cNvSpPr/>
          <p:nvPr/>
        </p:nvSpPr>
        <p:spPr>
          <a:xfrm>
            <a:off x="-1244290" y="4487135"/>
            <a:ext cx="290433" cy="290460"/>
          </a:xfrm>
          <a:custGeom>
            <a:avLst/>
            <a:gdLst/>
            <a:ahLst/>
            <a:cxnLst/>
            <a:rect l="l" t="t" r="r" b="b"/>
            <a:pathLst>
              <a:path w="11205" h="11206" extrusionOk="0">
                <a:moveTo>
                  <a:pt x="11205" y="5603"/>
                </a:moveTo>
                <a:cubicBezTo>
                  <a:pt x="11205" y="8712"/>
                  <a:pt x="8711" y="11205"/>
                  <a:pt x="5603" y="11205"/>
                </a:cubicBezTo>
                <a:cubicBezTo>
                  <a:pt x="2526" y="11205"/>
                  <a:pt x="0" y="8712"/>
                  <a:pt x="0" y="5603"/>
                </a:cubicBezTo>
                <a:cubicBezTo>
                  <a:pt x="0" y="2494"/>
                  <a:pt x="2526" y="1"/>
                  <a:pt x="5603" y="1"/>
                </a:cubicBezTo>
                <a:cubicBezTo>
                  <a:pt x="8711" y="1"/>
                  <a:pt x="11205" y="2494"/>
                  <a:pt x="11205" y="5603"/>
                </a:cubicBezTo>
                <a:close/>
              </a:path>
            </a:pathLst>
          </a:custGeom>
          <a:solidFill>
            <a:srgbClr val="FBE88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37"/>
          <p:cNvSpPr/>
          <p:nvPr/>
        </p:nvSpPr>
        <p:spPr>
          <a:xfrm>
            <a:off x="-1231694" y="4498877"/>
            <a:ext cx="266095" cy="266951"/>
          </a:xfrm>
          <a:custGeom>
            <a:avLst/>
            <a:gdLst/>
            <a:ahLst/>
            <a:cxnLst/>
            <a:rect l="l" t="t" r="r" b="b"/>
            <a:pathLst>
              <a:path w="10266" h="10299" extrusionOk="0">
                <a:moveTo>
                  <a:pt x="10265" y="5150"/>
                </a:moveTo>
                <a:cubicBezTo>
                  <a:pt x="10265" y="8000"/>
                  <a:pt x="7966" y="10299"/>
                  <a:pt x="5117" y="10299"/>
                </a:cubicBezTo>
                <a:cubicBezTo>
                  <a:pt x="2299" y="10299"/>
                  <a:pt x="0" y="8000"/>
                  <a:pt x="0" y="5150"/>
                </a:cubicBezTo>
                <a:cubicBezTo>
                  <a:pt x="0" y="2300"/>
                  <a:pt x="2299" y="1"/>
                  <a:pt x="5117" y="1"/>
                </a:cubicBezTo>
                <a:cubicBezTo>
                  <a:pt x="7966" y="1"/>
                  <a:pt x="10265" y="2300"/>
                  <a:pt x="10265" y="5150"/>
                </a:cubicBezTo>
                <a:close/>
              </a:path>
            </a:pathLst>
          </a:custGeom>
          <a:solidFill>
            <a:srgbClr val="FCE98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37"/>
          <p:cNvSpPr/>
          <p:nvPr/>
        </p:nvSpPr>
        <p:spPr>
          <a:xfrm>
            <a:off x="-1219954" y="4511473"/>
            <a:ext cx="242611" cy="241756"/>
          </a:xfrm>
          <a:custGeom>
            <a:avLst/>
            <a:gdLst/>
            <a:ahLst/>
            <a:cxnLst/>
            <a:rect l="l" t="t" r="r" b="b"/>
            <a:pathLst>
              <a:path w="9360" h="9327" extrusionOk="0">
                <a:moveTo>
                  <a:pt x="9359" y="4664"/>
                </a:moveTo>
                <a:cubicBezTo>
                  <a:pt x="9359" y="7254"/>
                  <a:pt x="7254" y="9327"/>
                  <a:pt x="4664" y="9327"/>
                </a:cubicBezTo>
                <a:cubicBezTo>
                  <a:pt x="2105" y="9327"/>
                  <a:pt x="0" y="7254"/>
                  <a:pt x="0" y="4664"/>
                </a:cubicBezTo>
                <a:cubicBezTo>
                  <a:pt x="0" y="2073"/>
                  <a:pt x="2105" y="1"/>
                  <a:pt x="4664" y="1"/>
                </a:cubicBezTo>
                <a:cubicBezTo>
                  <a:pt x="7254" y="1"/>
                  <a:pt x="9359" y="2073"/>
                  <a:pt x="9359" y="4664"/>
                </a:cubicBezTo>
                <a:close/>
              </a:path>
            </a:pathLst>
          </a:custGeom>
          <a:solidFill>
            <a:srgbClr val="FCEA8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37"/>
          <p:cNvSpPr/>
          <p:nvPr/>
        </p:nvSpPr>
        <p:spPr>
          <a:xfrm>
            <a:off x="-1207355" y="4523241"/>
            <a:ext cx="217417" cy="218247"/>
          </a:xfrm>
          <a:custGeom>
            <a:avLst/>
            <a:gdLst/>
            <a:ahLst/>
            <a:cxnLst/>
            <a:rect l="l" t="t" r="r" b="b"/>
            <a:pathLst>
              <a:path w="8388" h="8420" extrusionOk="0">
                <a:moveTo>
                  <a:pt x="8387" y="4210"/>
                </a:moveTo>
                <a:cubicBezTo>
                  <a:pt x="8387" y="6541"/>
                  <a:pt x="6509" y="8420"/>
                  <a:pt x="4178" y="8420"/>
                </a:cubicBezTo>
                <a:cubicBezTo>
                  <a:pt x="1878" y="8420"/>
                  <a:pt x="0" y="6541"/>
                  <a:pt x="0" y="4210"/>
                </a:cubicBezTo>
                <a:cubicBezTo>
                  <a:pt x="0" y="1878"/>
                  <a:pt x="1878" y="0"/>
                  <a:pt x="4178" y="0"/>
                </a:cubicBezTo>
                <a:cubicBezTo>
                  <a:pt x="6509" y="0"/>
                  <a:pt x="8387" y="1878"/>
                  <a:pt x="8387" y="4210"/>
                </a:cubicBezTo>
                <a:close/>
              </a:path>
            </a:pathLst>
          </a:custGeom>
          <a:solidFill>
            <a:srgbClr val="FCEB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37"/>
          <p:cNvSpPr/>
          <p:nvPr/>
        </p:nvSpPr>
        <p:spPr>
          <a:xfrm>
            <a:off x="-1195614" y="4535811"/>
            <a:ext cx="193908" cy="193079"/>
          </a:xfrm>
          <a:custGeom>
            <a:avLst/>
            <a:gdLst/>
            <a:ahLst/>
            <a:cxnLst/>
            <a:rect l="l" t="t" r="r" b="b"/>
            <a:pathLst>
              <a:path w="7481" h="7449" extrusionOk="0">
                <a:moveTo>
                  <a:pt x="7481" y="3725"/>
                </a:moveTo>
                <a:cubicBezTo>
                  <a:pt x="7481" y="5797"/>
                  <a:pt x="5797" y="7449"/>
                  <a:pt x="3725" y="7449"/>
                </a:cubicBezTo>
                <a:cubicBezTo>
                  <a:pt x="1684" y="7449"/>
                  <a:pt x="0" y="5797"/>
                  <a:pt x="0" y="3725"/>
                </a:cubicBezTo>
                <a:cubicBezTo>
                  <a:pt x="0" y="1652"/>
                  <a:pt x="1684" y="1"/>
                  <a:pt x="3725" y="1"/>
                </a:cubicBezTo>
                <a:cubicBezTo>
                  <a:pt x="5797" y="1"/>
                  <a:pt x="7481" y="1652"/>
                  <a:pt x="7481" y="3725"/>
                </a:cubicBezTo>
                <a:close/>
              </a:path>
            </a:pathLst>
          </a:custGeom>
          <a:solidFill>
            <a:srgbClr val="FDEC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37"/>
          <p:cNvSpPr/>
          <p:nvPr/>
        </p:nvSpPr>
        <p:spPr>
          <a:xfrm>
            <a:off x="-1183019" y="4547577"/>
            <a:ext cx="168739" cy="169568"/>
          </a:xfrm>
          <a:custGeom>
            <a:avLst/>
            <a:gdLst/>
            <a:ahLst/>
            <a:cxnLst/>
            <a:rect l="l" t="t" r="r" b="b"/>
            <a:pathLst>
              <a:path w="6510" h="6542" extrusionOk="0">
                <a:moveTo>
                  <a:pt x="6509" y="3271"/>
                </a:moveTo>
                <a:cubicBezTo>
                  <a:pt x="6509" y="5084"/>
                  <a:pt x="5052" y="6541"/>
                  <a:pt x="3239" y="6541"/>
                </a:cubicBezTo>
                <a:cubicBezTo>
                  <a:pt x="1457" y="6541"/>
                  <a:pt x="0" y="5084"/>
                  <a:pt x="0" y="3271"/>
                </a:cubicBezTo>
                <a:cubicBezTo>
                  <a:pt x="0" y="1457"/>
                  <a:pt x="1457" y="0"/>
                  <a:pt x="3239" y="0"/>
                </a:cubicBezTo>
                <a:cubicBezTo>
                  <a:pt x="5052" y="0"/>
                  <a:pt x="6509" y="1457"/>
                  <a:pt x="6509" y="3271"/>
                </a:cubicBezTo>
                <a:close/>
              </a:path>
            </a:pathLst>
          </a:custGeom>
          <a:solidFill>
            <a:srgbClr val="FDED9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37"/>
          <p:cNvSpPr/>
          <p:nvPr/>
        </p:nvSpPr>
        <p:spPr>
          <a:xfrm>
            <a:off x="-1171277" y="4559319"/>
            <a:ext cx="145229" cy="145229"/>
          </a:xfrm>
          <a:custGeom>
            <a:avLst/>
            <a:gdLst/>
            <a:ahLst/>
            <a:cxnLst/>
            <a:rect l="l" t="t" r="r" b="b"/>
            <a:pathLst>
              <a:path w="5603" h="5603" extrusionOk="0">
                <a:moveTo>
                  <a:pt x="5603" y="2818"/>
                </a:moveTo>
                <a:cubicBezTo>
                  <a:pt x="5603" y="4372"/>
                  <a:pt x="4340" y="5603"/>
                  <a:pt x="2786" y="5603"/>
                </a:cubicBezTo>
                <a:cubicBezTo>
                  <a:pt x="1264" y="5603"/>
                  <a:pt x="1" y="4372"/>
                  <a:pt x="1" y="2818"/>
                </a:cubicBezTo>
                <a:cubicBezTo>
                  <a:pt x="1" y="1263"/>
                  <a:pt x="1264" y="1"/>
                  <a:pt x="2786" y="1"/>
                </a:cubicBezTo>
                <a:cubicBezTo>
                  <a:pt x="4340" y="1"/>
                  <a:pt x="5603" y="1263"/>
                  <a:pt x="5603" y="2818"/>
                </a:cubicBezTo>
                <a:close/>
              </a:path>
            </a:pathLst>
          </a:custGeom>
          <a:solidFill>
            <a:srgbClr val="FDEE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37"/>
          <p:cNvSpPr/>
          <p:nvPr/>
        </p:nvSpPr>
        <p:spPr>
          <a:xfrm>
            <a:off x="-1159536" y="4571915"/>
            <a:ext cx="121747" cy="120891"/>
          </a:xfrm>
          <a:custGeom>
            <a:avLst/>
            <a:gdLst/>
            <a:ahLst/>
            <a:cxnLst/>
            <a:rect l="l" t="t" r="r" b="b"/>
            <a:pathLst>
              <a:path w="4697" h="4664" extrusionOk="0">
                <a:moveTo>
                  <a:pt x="4696" y="2332"/>
                </a:moveTo>
                <a:cubicBezTo>
                  <a:pt x="4696" y="3627"/>
                  <a:pt x="3628" y="4663"/>
                  <a:pt x="2333" y="4663"/>
                </a:cubicBezTo>
                <a:cubicBezTo>
                  <a:pt x="1070" y="4663"/>
                  <a:pt x="1" y="3627"/>
                  <a:pt x="1" y="2332"/>
                </a:cubicBezTo>
                <a:cubicBezTo>
                  <a:pt x="1" y="1037"/>
                  <a:pt x="1070" y="0"/>
                  <a:pt x="2333" y="0"/>
                </a:cubicBezTo>
                <a:cubicBezTo>
                  <a:pt x="3628" y="0"/>
                  <a:pt x="4696" y="1037"/>
                  <a:pt x="4696" y="2332"/>
                </a:cubicBezTo>
                <a:close/>
              </a:path>
            </a:pathLst>
          </a:custGeom>
          <a:solidFill>
            <a:srgbClr val="FEEF9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37"/>
          <p:cNvSpPr/>
          <p:nvPr/>
        </p:nvSpPr>
        <p:spPr>
          <a:xfrm>
            <a:off x="-1146940" y="4583656"/>
            <a:ext cx="96552" cy="97408"/>
          </a:xfrm>
          <a:custGeom>
            <a:avLst/>
            <a:gdLst/>
            <a:ahLst/>
            <a:cxnLst/>
            <a:rect l="l" t="t" r="r" b="b"/>
            <a:pathLst>
              <a:path w="3725" h="3758" extrusionOk="0">
                <a:moveTo>
                  <a:pt x="3725" y="1879"/>
                </a:moveTo>
                <a:cubicBezTo>
                  <a:pt x="3725" y="2915"/>
                  <a:pt x="2883" y="3757"/>
                  <a:pt x="1847" y="3757"/>
                </a:cubicBezTo>
                <a:cubicBezTo>
                  <a:pt x="843" y="3757"/>
                  <a:pt x="1" y="2915"/>
                  <a:pt x="1" y="1879"/>
                </a:cubicBezTo>
                <a:cubicBezTo>
                  <a:pt x="1" y="843"/>
                  <a:pt x="843" y="1"/>
                  <a:pt x="1847" y="1"/>
                </a:cubicBezTo>
                <a:cubicBezTo>
                  <a:pt x="2883" y="1"/>
                  <a:pt x="3725" y="843"/>
                  <a:pt x="3725" y="1879"/>
                </a:cubicBezTo>
                <a:close/>
              </a:path>
            </a:pathLst>
          </a:custGeom>
          <a:solidFill>
            <a:srgbClr val="FEF09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37"/>
          <p:cNvSpPr/>
          <p:nvPr/>
        </p:nvSpPr>
        <p:spPr>
          <a:xfrm>
            <a:off x="-1135172" y="4596252"/>
            <a:ext cx="73043" cy="72213"/>
          </a:xfrm>
          <a:custGeom>
            <a:avLst/>
            <a:gdLst/>
            <a:ahLst/>
            <a:cxnLst/>
            <a:rect l="l" t="t" r="r" b="b"/>
            <a:pathLst>
              <a:path w="2818" h="2786" extrusionOk="0">
                <a:moveTo>
                  <a:pt x="2817" y="1393"/>
                </a:moveTo>
                <a:cubicBezTo>
                  <a:pt x="2817" y="2170"/>
                  <a:pt x="2170" y="2785"/>
                  <a:pt x="1393" y="2785"/>
                </a:cubicBezTo>
                <a:cubicBezTo>
                  <a:pt x="648" y="2785"/>
                  <a:pt x="0" y="2170"/>
                  <a:pt x="0" y="1393"/>
                </a:cubicBezTo>
                <a:cubicBezTo>
                  <a:pt x="0" y="616"/>
                  <a:pt x="648" y="0"/>
                  <a:pt x="1393" y="0"/>
                </a:cubicBezTo>
                <a:cubicBezTo>
                  <a:pt x="2170" y="0"/>
                  <a:pt x="2817" y="616"/>
                  <a:pt x="2817" y="1393"/>
                </a:cubicBezTo>
                <a:close/>
              </a:path>
            </a:pathLst>
          </a:custGeom>
          <a:solidFill>
            <a:srgbClr val="FEF19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37"/>
          <p:cNvSpPr/>
          <p:nvPr/>
        </p:nvSpPr>
        <p:spPr>
          <a:xfrm>
            <a:off x="-1122602" y="4607993"/>
            <a:ext cx="47875" cy="48704"/>
          </a:xfrm>
          <a:custGeom>
            <a:avLst/>
            <a:gdLst/>
            <a:ahLst/>
            <a:cxnLst/>
            <a:rect l="l" t="t" r="r" b="b"/>
            <a:pathLst>
              <a:path w="1847" h="1879" extrusionOk="0">
                <a:moveTo>
                  <a:pt x="1847" y="940"/>
                </a:moveTo>
                <a:cubicBezTo>
                  <a:pt x="1847" y="1458"/>
                  <a:pt x="1426" y="1879"/>
                  <a:pt x="908" y="1879"/>
                </a:cubicBezTo>
                <a:cubicBezTo>
                  <a:pt x="422" y="1879"/>
                  <a:pt x="1" y="1458"/>
                  <a:pt x="1" y="940"/>
                </a:cubicBezTo>
                <a:cubicBezTo>
                  <a:pt x="1" y="422"/>
                  <a:pt x="422" y="1"/>
                  <a:pt x="908" y="1"/>
                </a:cubicBezTo>
                <a:cubicBezTo>
                  <a:pt x="1426" y="1"/>
                  <a:pt x="1847" y="422"/>
                  <a:pt x="1847" y="940"/>
                </a:cubicBezTo>
                <a:close/>
              </a:path>
            </a:pathLst>
          </a:custGeom>
          <a:solidFill>
            <a:srgbClr val="FFF2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37"/>
          <p:cNvSpPr/>
          <p:nvPr/>
        </p:nvSpPr>
        <p:spPr>
          <a:xfrm>
            <a:off x="-1110835" y="4620589"/>
            <a:ext cx="24365" cy="23536"/>
          </a:xfrm>
          <a:custGeom>
            <a:avLst/>
            <a:gdLst/>
            <a:ahLst/>
            <a:cxnLst/>
            <a:rect l="l" t="t" r="r" b="b"/>
            <a:pathLst>
              <a:path w="940" h="908" extrusionOk="0">
                <a:moveTo>
                  <a:pt x="939" y="454"/>
                </a:moveTo>
                <a:cubicBezTo>
                  <a:pt x="939" y="713"/>
                  <a:pt x="713" y="907"/>
                  <a:pt x="454" y="907"/>
                </a:cubicBezTo>
                <a:cubicBezTo>
                  <a:pt x="227" y="907"/>
                  <a:pt x="0" y="713"/>
                  <a:pt x="0" y="454"/>
                </a:cubicBezTo>
                <a:cubicBezTo>
                  <a:pt x="0" y="195"/>
                  <a:pt x="227" y="0"/>
                  <a:pt x="454" y="0"/>
                </a:cubicBezTo>
                <a:cubicBezTo>
                  <a:pt x="713" y="0"/>
                  <a:pt x="939" y="195"/>
                  <a:pt x="939" y="454"/>
                </a:cubicBezTo>
                <a:close/>
              </a:path>
            </a:pathLst>
          </a:custGeom>
          <a:solidFill>
            <a:srgbClr val="FFF3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37"/>
          <p:cNvSpPr/>
          <p:nvPr/>
        </p:nvSpPr>
        <p:spPr>
          <a:xfrm>
            <a:off x="1380279" y="4329343"/>
            <a:ext cx="605207" cy="605207"/>
          </a:xfrm>
          <a:custGeom>
            <a:avLst/>
            <a:gdLst/>
            <a:ahLst/>
            <a:cxnLst/>
            <a:rect l="l" t="t" r="r" b="b"/>
            <a:pathLst>
              <a:path w="23349" h="23349" extrusionOk="0">
                <a:moveTo>
                  <a:pt x="23349" y="11691"/>
                </a:moveTo>
                <a:cubicBezTo>
                  <a:pt x="23349" y="18135"/>
                  <a:pt x="18135" y="23349"/>
                  <a:pt x="11691" y="23349"/>
                </a:cubicBezTo>
                <a:cubicBezTo>
                  <a:pt x="5247" y="23349"/>
                  <a:pt x="1" y="18135"/>
                  <a:pt x="1" y="11691"/>
                </a:cubicBezTo>
                <a:cubicBezTo>
                  <a:pt x="1" y="5247"/>
                  <a:pt x="5247" y="1"/>
                  <a:pt x="11691" y="1"/>
                </a:cubicBezTo>
                <a:cubicBezTo>
                  <a:pt x="18135" y="1"/>
                  <a:pt x="23349" y="5247"/>
                  <a:pt x="23349" y="11691"/>
                </a:cubicBezTo>
                <a:close/>
              </a:path>
            </a:pathLst>
          </a:custGeom>
          <a:solidFill>
            <a:srgbClr val="F7DA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37"/>
          <p:cNvSpPr/>
          <p:nvPr/>
        </p:nvSpPr>
        <p:spPr>
          <a:xfrm>
            <a:off x="1392876" y="4341939"/>
            <a:ext cx="580867" cy="580867"/>
          </a:xfrm>
          <a:custGeom>
            <a:avLst/>
            <a:gdLst/>
            <a:ahLst/>
            <a:cxnLst/>
            <a:rect l="l" t="t" r="r" b="b"/>
            <a:pathLst>
              <a:path w="22410" h="22410" extrusionOk="0">
                <a:moveTo>
                  <a:pt x="22409" y="11205"/>
                </a:moveTo>
                <a:cubicBezTo>
                  <a:pt x="22409" y="17390"/>
                  <a:pt x="17390" y="22409"/>
                  <a:pt x="11205" y="22409"/>
                </a:cubicBezTo>
                <a:cubicBezTo>
                  <a:pt x="5020" y="22409"/>
                  <a:pt x="0" y="17390"/>
                  <a:pt x="0" y="11205"/>
                </a:cubicBezTo>
                <a:cubicBezTo>
                  <a:pt x="0" y="5020"/>
                  <a:pt x="5020" y="0"/>
                  <a:pt x="11205" y="0"/>
                </a:cubicBezTo>
                <a:cubicBezTo>
                  <a:pt x="17390" y="0"/>
                  <a:pt x="22409" y="5020"/>
                  <a:pt x="22409" y="11205"/>
                </a:cubicBezTo>
                <a:close/>
              </a:path>
            </a:pathLst>
          </a:custGeom>
          <a:solidFill>
            <a:srgbClr val="F7DB8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37"/>
          <p:cNvSpPr/>
          <p:nvPr/>
        </p:nvSpPr>
        <p:spPr>
          <a:xfrm>
            <a:off x="1404617" y="4353680"/>
            <a:ext cx="556528" cy="557357"/>
          </a:xfrm>
          <a:custGeom>
            <a:avLst/>
            <a:gdLst/>
            <a:ahLst/>
            <a:cxnLst/>
            <a:rect l="l" t="t" r="r" b="b"/>
            <a:pathLst>
              <a:path w="21471" h="21503" extrusionOk="0">
                <a:moveTo>
                  <a:pt x="21471" y="10752"/>
                </a:moveTo>
                <a:cubicBezTo>
                  <a:pt x="21471" y="16678"/>
                  <a:pt x="16678" y="21503"/>
                  <a:pt x="10752" y="21503"/>
                </a:cubicBezTo>
                <a:cubicBezTo>
                  <a:pt x="4826" y="21503"/>
                  <a:pt x="1" y="16678"/>
                  <a:pt x="1" y="10752"/>
                </a:cubicBezTo>
                <a:cubicBezTo>
                  <a:pt x="1" y="4826"/>
                  <a:pt x="4826" y="1"/>
                  <a:pt x="10752" y="1"/>
                </a:cubicBezTo>
                <a:cubicBezTo>
                  <a:pt x="16678" y="1"/>
                  <a:pt x="21471" y="4826"/>
                  <a:pt x="21471" y="10752"/>
                </a:cubicBezTo>
                <a:close/>
              </a:path>
            </a:pathLst>
          </a:custGeom>
          <a:solidFill>
            <a:srgbClr val="F8DC8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37"/>
          <p:cNvSpPr/>
          <p:nvPr/>
        </p:nvSpPr>
        <p:spPr>
          <a:xfrm>
            <a:off x="1417214" y="4366276"/>
            <a:ext cx="532189" cy="532189"/>
          </a:xfrm>
          <a:custGeom>
            <a:avLst/>
            <a:gdLst/>
            <a:ahLst/>
            <a:cxnLst/>
            <a:rect l="l" t="t" r="r" b="b"/>
            <a:pathLst>
              <a:path w="20532" h="20532" extrusionOk="0">
                <a:moveTo>
                  <a:pt x="20531" y="10266"/>
                </a:moveTo>
                <a:cubicBezTo>
                  <a:pt x="20531" y="15933"/>
                  <a:pt x="15933" y="20531"/>
                  <a:pt x="10266" y="20531"/>
                </a:cubicBezTo>
                <a:cubicBezTo>
                  <a:pt x="4599" y="20531"/>
                  <a:pt x="1" y="15933"/>
                  <a:pt x="1" y="10266"/>
                </a:cubicBezTo>
                <a:cubicBezTo>
                  <a:pt x="1" y="4599"/>
                  <a:pt x="4599" y="0"/>
                  <a:pt x="10266" y="0"/>
                </a:cubicBezTo>
                <a:cubicBezTo>
                  <a:pt x="15933" y="0"/>
                  <a:pt x="20531" y="4599"/>
                  <a:pt x="20531" y="10266"/>
                </a:cubicBezTo>
                <a:close/>
              </a:path>
            </a:pathLst>
          </a:custGeom>
          <a:solidFill>
            <a:srgbClr val="F8DD8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37"/>
          <p:cNvSpPr/>
          <p:nvPr/>
        </p:nvSpPr>
        <p:spPr>
          <a:xfrm>
            <a:off x="1428955" y="4378017"/>
            <a:ext cx="508680" cy="508680"/>
          </a:xfrm>
          <a:custGeom>
            <a:avLst/>
            <a:gdLst/>
            <a:ahLst/>
            <a:cxnLst/>
            <a:rect l="l" t="t" r="r" b="b"/>
            <a:pathLst>
              <a:path w="19625" h="19625" extrusionOk="0">
                <a:moveTo>
                  <a:pt x="19625" y="9813"/>
                </a:moveTo>
                <a:cubicBezTo>
                  <a:pt x="19625" y="15221"/>
                  <a:pt x="15221" y="19625"/>
                  <a:pt x="9813" y="19625"/>
                </a:cubicBezTo>
                <a:cubicBezTo>
                  <a:pt x="4405" y="19625"/>
                  <a:pt x="1" y="15221"/>
                  <a:pt x="1" y="9813"/>
                </a:cubicBezTo>
                <a:cubicBezTo>
                  <a:pt x="1" y="4405"/>
                  <a:pt x="4405" y="1"/>
                  <a:pt x="9813" y="1"/>
                </a:cubicBezTo>
                <a:cubicBezTo>
                  <a:pt x="15221" y="1"/>
                  <a:pt x="19625" y="4405"/>
                  <a:pt x="19625" y="9813"/>
                </a:cubicBezTo>
                <a:close/>
              </a:path>
            </a:pathLst>
          </a:custGeom>
          <a:solidFill>
            <a:srgbClr val="F8DE8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37"/>
          <p:cNvSpPr/>
          <p:nvPr/>
        </p:nvSpPr>
        <p:spPr>
          <a:xfrm>
            <a:off x="1440722" y="4390613"/>
            <a:ext cx="484341" cy="483512"/>
          </a:xfrm>
          <a:custGeom>
            <a:avLst/>
            <a:gdLst/>
            <a:ahLst/>
            <a:cxnLst/>
            <a:rect l="l" t="t" r="r" b="b"/>
            <a:pathLst>
              <a:path w="18686" h="18654" extrusionOk="0">
                <a:moveTo>
                  <a:pt x="18685" y="9327"/>
                </a:moveTo>
                <a:cubicBezTo>
                  <a:pt x="18685" y="14476"/>
                  <a:pt x="14508" y="18653"/>
                  <a:pt x="9359" y="18653"/>
                </a:cubicBezTo>
                <a:cubicBezTo>
                  <a:pt x="4210" y="18653"/>
                  <a:pt x="0" y="14476"/>
                  <a:pt x="0" y="9327"/>
                </a:cubicBezTo>
                <a:cubicBezTo>
                  <a:pt x="0" y="4178"/>
                  <a:pt x="4210" y="1"/>
                  <a:pt x="9359" y="1"/>
                </a:cubicBezTo>
                <a:cubicBezTo>
                  <a:pt x="14508" y="1"/>
                  <a:pt x="18685" y="4178"/>
                  <a:pt x="18685" y="9327"/>
                </a:cubicBezTo>
                <a:close/>
              </a:path>
            </a:pathLst>
          </a:custGeom>
          <a:solidFill>
            <a:srgbClr val="F9DF8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37"/>
          <p:cNvSpPr/>
          <p:nvPr/>
        </p:nvSpPr>
        <p:spPr>
          <a:xfrm>
            <a:off x="1453319" y="4402355"/>
            <a:ext cx="459976" cy="460003"/>
          </a:xfrm>
          <a:custGeom>
            <a:avLst/>
            <a:gdLst/>
            <a:ahLst/>
            <a:cxnLst/>
            <a:rect l="l" t="t" r="r" b="b"/>
            <a:pathLst>
              <a:path w="17746" h="17747" extrusionOk="0">
                <a:moveTo>
                  <a:pt x="17746" y="8874"/>
                </a:moveTo>
                <a:cubicBezTo>
                  <a:pt x="17746" y="13764"/>
                  <a:pt x="13763" y="17747"/>
                  <a:pt x="8873" y="17747"/>
                </a:cubicBezTo>
                <a:cubicBezTo>
                  <a:pt x="3983" y="17747"/>
                  <a:pt x="0" y="13764"/>
                  <a:pt x="0" y="8874"/>
                </a:cubicBezTo>
                <a:cubicBezTo>
                  <a:pt x="0" y="3984"/>
                  <a:pt x="3983" y="1"/>
                  <a:pt x="8873" y="1"/>
                </a:cubicBezTo>
                <a:cubicBezTo>
                  <a:pt x="13763" y="1"/>
                  <a:pt x="17746" y="3984"/>
                  <a:pt x="17746" y="8874"/>
                </a:cubicBezTo>
                <a:close/>
              </a:path>
            </a:pathLst>
          </a:custGeom>
          <a:solidFill>
            <a:srgbClr val="F9E08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37"/>
          <p:cNvSpPr/>
          <p:nvPr/>
        </p:nvSpPr>
        <p:spPr>
          <a:xfrm>
            <a:off x="1465060" y="4414123"/>
            <a:ext cx="435664" cy="435637"/>
          </a:xfrm>
          <a:custGeom>
            <a:avLst/>
            <a:gdLst/>
            <a:ahLst/>
            <a:cxnLst/>
            <a:rect l="l" t="t" r="r" b="b"/>
            <a:pathLst>
              <a:path w="16808" h="16807" extrusionOk="0">
                <a:moveTo>
                  <a:pt x="16807" y="8420"/>
                </a:moveTo>
                <a:cubicBezTo>
                  <a:pt x="16807" y="13051"/>
                  <a:pt x="13051" y="16807"/>
                  <a:pt x="8420" y="16807"/>
                </a:cubicBezTo>
                <a:cubicBezTo>
                  <a:pt x="3789" y="16807"/>
                  <a:pt x="0" y="13051"/>
                  <a:pt x="0" y="8420"/>
                </a:cubicBezTo>
                <a:cubicBezTo>
                  <a:pt x="0" y="3789"/>
                  <a:pt x="3789" y="0"/>
                  <a:pt x="8420" y="0"/>
                </a:cubicBezTo>
                <a:cubicBezTo>
                  <a:pt x="13051" y="0"/>
                  <a:pt x="16807" y="3789"/>
                  <a:pt x="16807" y="8420"/>
                </a:cubicBezTo>
                <a:close/>
              </a:path>
            </a:pathLst>
          </a:custGeom>
          <a:solidFill>
            <a:srgbClr val="F9E1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37"/>
          <p:cNvSpPr/>
          <p:nvPr/>
        </p:nvSpPr>
        <p:spPr>
          <a:xfrm>
            <a:off x="1477656" y="4426719"/>
            <a:ext cx="411299" cy="411299"/>
          </a:xfrm>
          <a:custGeom>
            <a:avLst/>
            <a:gdLst/>
            <a:ahLst/>
            <a:cxnLst/>
            <a:rect l="l" t="t" r="r" b="b"/>
            <a:pathLst>
              <a:path w="15868" h="15868" extrusionOk="0">
                <a:moveTo>
                  <a:pt x="15868" y="7934"/>
                </a:moveTo>
                <a:cubicBezTo>
                  <a:pt x="15868" y="12306"/>
                  <a:pt x="12306" y="15868"/>
                  <a:pt x="7934" y="15868"/>
                </a:cubicBezTo>
                <a:cubicBezTo>
                  <a:pt x="3530" y="15868"/>
                  <a:pt x="0" y="12306"/>
                  <a:pt x="0" y="7934"/>
                </a:cubicBezTo>
                <a:cubicBezTo>
                  <a:pt x="0" y="3562"/>
                  <a:pt x="3530" y="0"/>
                  <a:pt x="7934" y="0"/>
                </a:cubicBezTo>
                <a:cubicBezTo>
                  <a:pt x="12306" y="0"/>
                  <a:pt x="15868" y="3562"/>
                  <a:pt x="15868" y="7934"/>
                </a:cubicBezTo>
                <a:close/>
              </a:path>
            </a:pathLst>
          </a:custGeom>
          <a:solidFill>
            <a:srgbClr val="FAE28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37"/>
          <p:cNvSpPr/>
          <p:nvPr/>
        </p:nvSpPr>
        <p:spPr>
          <a:xfrm>
            <a:off x="1489398" y="4438461"/>
            <a:ext cx="387815" cy="387815"/>
          </a:xfrm>
          <a:custGeom>
            <a:avLst/>
            <a:gdLst/>
            <a:ahLst/>
            <a:cxnLst/>
            <a:rect l="l" t="t" r="r" b="b"/>
            <a:pathLst>
              <a:path w="14962" h="14962" extrusionOk="0">
                <a:moveTo>
                  <a:pt x="14961" y="7481"/>
                </a:moveTo>
                <a:cubicBezTo>
                  <a:pt x="14961" y="11593"/>
                  <a:pt x="11594" y="14961"/>
                  <a:pt x="7481" y="14961"/>
                </a:cubicBezTo>
                <a:cubicBezTo>
                  <a:pt x="3336" y="14961"/>
                  <a:pt x="1" y="11593"/>
                  <a:pt x="1" y="7481"/>
                </a:cubicBezTo>
                <a:cubicBezTo>
                  <a:pt x="1" y="3368"/>
                  <a:pt x="3336" y="0"/>
                  <a:pt x="7481" y="0"/>
                </a:cubicBezTo>
                <a:cubicBezTo>
                  <a:pt x="11594" y="0"/>
                  <a:pt x="14961" y="3368"/>
                  <a:pt x="14961" y="7481"/>
                </a:cubicBezTo>
                <a:close/>
              </a:path>
            </a:pathLst>
          </a:custGeom>
          <a:solidFill>
            <a:srgbClr val="FAE38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37"/>
          <p:cNvSpPr/>
          <p:nvPr/>
        </p:nvSpPr>
        <p:spPr>
          <a:xfrm>
            <a:off x="1501993" y="4451056"/>
            <a:ext cx="362621" cy="362621"/>
          </a:xfrm>
          <a:custGeom>
            <a:avLst/>
            <a:gdLst/>
            <a:ahLst/>
            <a:cxnLst/>
            <a:rect l="l" t="t" r="r" b="b"/>
            <a:pathLst>
              <a:path w="13990" h="13990" extrusionOk="0">
                <a:moveTo>
                  <a:pt x="13990" y="6995"/>
                </a:moveTo>
                <a:cubicBezTo>
                  <a:pt x="13990" y="10848"/>
                  <a:pt x="10849" y="13990"/>
                  <a:pt x="6995" y="13990"/>
                </a:cubicBezTo>
                <a:cubicBezTo>
                  <a:pt x="3109" y="13990"/>
                  <a:pt x="0" y="10848"/>
                  <a:pt x="0" y="6995"/>
                </a:cubicBezTo>
                <a:cubicBezTo>
                  <a:pt x="0" y="3141"/>
                  <a:pt x="3109" y="0"/>
                  <a:pt x="6995" y="0"/>
                </a:cubicBezTo>
                <a:cubicBezTo>
                  <a:pt x="10849" y="0"/>
                  <a:pt x="13990" y="3141"/>
                  <a:pt x="13990" y="6995"/>
                </a:cubicBezTo>
                <a:close/>
              </a:path>
            </a:pathLst>
          </a:custGeom>
          <a:solidFill>
            <a:srgbClr val="FAE48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37"/>
          <p:cNvSpPr/>
          <p:nvPr/>
        </p:nvSpPr>
        <p:spPr>
          <a:xfrm>
            <a:off x="1513735" y="4462798"/>
            <a:ext cx="339137" cy="339137"/>
          </a:xfrm>
          <a:custGeom>
            <a:avLst/>
            <a:gdLst/>
            <a:ahLst/>
            <a:cxnLst/>
            <a:rect l="l" t="t" r="r" b="b"/>
            <a:pathLst>
              <a:path w="13084" h="13084" extrusionOk="0">
                <a:moveTo>
                  <a:pt x="13083" y="6542"/>
                </a:moveTo>
                <a:cubicBezTo>
                  <a:pt x="13083" y="10136"/>
                  <a:pt x="10136" y="13083"/>
                  <a:pt x="6542" y="13083"/>
                </a:cubicBezTo>
                <a:cubicBezTo>
                  <a:pt x="2915" y="13083"/>
                  <a:pt x="1" y="10136"/>
                  <a:pt x="1" y="6542"/>
                </a:cubicBezTo>
                <a:cubicBezTo>
                  <a:pt x="1" y="2947"/>
                  <a:pt x="2915" y="0"/>
                  <a:pt x="6542" y="0"/>
                </a:cubicBezTo>
                <a:cubicBezTo>
                  <a:pt x="10136" y="0"/>
                  <a:pt x="13083" y="2947"/>
                  <a:pt x="13083" y="6542"/>
                </a:cubicBezTo>
                <a:close/>
              </a:path>
            </a:pathLst>
          </a:custGeom>
          <a:solidFill>
            <a:srgbClr val="FBE58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37"/>
          <p:cNvSpPr/>
          <p:nvPr/>
        </p:nvSpPr>
        <p:spPr>
          <a:xfrm>
            <a:off x="1525476" y="4474539"/>
            <a:ext cx="314799" cy="314799"/>
          </a:xfrm>
          <a:custGeom>
            <a:avLst/>
            <a:gdLst/>
            <a:ahLst/>
            <a:cxnLst/>
            <a:rect l="l" t="t" r="r" b="b"/>
            <a:pathLst>
              <a:path w="12145" h="12145" extrusionOk="0">
                <a:moveTo>
                  <a:pt x="12145" y="6089"/>
                </a:moveTo>
                <a:cubicBezTo>
                  <a:pt x="12145" y="9457"/>
                  <a:pt x="9424" y="12144"/>
                  <a:pt x="6089" y="12144"/>
                </a:cubicBezTo>
                <a:cubicBezTo>
                  <a:pt x="2721" y="12144"/>
                  <a:pt x="1" y="9457"/>
                  <a:pt x="1" y="6089"/>
                </a:cubicBezTo>
                <a:cubicBezTo>
                  <a:pt x="1" y="2721"/>
                  <a:pt x="2721" y="1"/>
                  <a:pt x="6089" y="1"/>
                </a:cubicBezTo>
                <a:cubicBezTo>
                  <a:pt x="9424" y="1"/>
                  <a:pt x="12145" y="2721"/>
                  <a:pt x="12145" y="6089"/>
                </a:cubicBezTo>
                <a:close/>
              </a:path>
            </a:pathLst>
          </a:custGeom>
          <a:solidFill>
            <a:srgbClr val="FBE78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37"/>
          <p:cNvSpPr/>
          <p:nvPr/>
        </p:nvSpPr>
        <p:spPr>
          <a:xfrm>
            <a:off x="1538074" y="4487135"/>
            <a:ext cx="290460" cy="290460"/>
          </a:xfrm>
          <a:custGeom>
            <a:avLst/>
            <a:gdLst/>
            <a:ahLst/>
            <a:cxnLst/>
            <a:rect l="l" t="t" r="r" b="b"/>
            <a:pathLst>
              <a:path w="11206" h="11206" extrusionOk="0">
                <a:moveTo>
                  <a:pt x="11205" y="5603"/>
                </a:moveTo>
                <a:cubicBezTo>
                  <a:pt x="11205" y="8712"/>
                  <a:pt x="8679" y="11205"/>
                  <a:pt x="5603" y="11205"/>
                </a:cubicBezTo>
                <a:cubicBezTo>
                  <a:pt x="2494" y="11205"/>
                  <a:pt x="1" y="8712"/>
                  <a:pt x="1" y="5603"/>
                </a:cubicBezTo>
                <a:cubicBezTo>
                  <a:pt x="1" y="2494"/>
                  <a:pt x="2494" y="1"/>
                  <a:pt x="5603" y="1"/>
                </a:cubicBezTo>
                <a:cubicBezTo>
                  <a:pt x="8679" y="1"/>
                  <a:pt x="11205" y="2494"/>
                  <a:pt x="11205" y="5603"/>
                </a:cubicBezTo>
                <a:close/>
              </a:path>
            </a:pathLst>
          </a:custGeom>
          <a:solidFill>
            <a:srgbClr val="FBE88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37"/>
          <p:cNvSpPr/>
          <p:nvPr/>
        </p:nvSpPr>
        <p:spPr>
          <a:xfrm>
            <a:off x="1549841" y="4498877"/>
            <a:ext cx="266095" cy="266951"/>
          </a:xfrm>
          <a:custGeom>
            <a:avLst/>
            <a:gdLst/>
            <a:ahLst/>
            <a:cxnLst/>
            <a:rect l="l" t="t" r="r" b="b"/>
            <a:pathLst>
              <a:path w="10266" h="10299" extrusionOk="0">
                <a:moveTo>
                  <a:pt x="10265" y="5150"/>
                </a:moveTo>
                <a:cubicBezTo>
                  <a:pt x="10265" y="8000"/>
                  <a:pt x="7966" y="10299"/>
                  <a:pt x="5149" y="10299"/>
                </a:cubicBezTo>
                <a:cubicBezTo>
                  <a:pt x="2299" y="10299"/>
                  <a:pt x="0" y="8000"/>
                  <a:pt x="0" y="5150"/>
                </a:cubicBezTo>
                <a:cubicBezTo>
                  <a:pt x="0" y="2300"/>
                  <a:pt x="2299" y="1"/>
                  <a:pt x="5149" y="1"/>
                </a:cubicBezTo>
                <a:cubicBezTo>
                  <a:pt x="7966" y="1"/>
                  <a:pt x="10265" y="2300"/>
                  <a:pt x="10265" y="5150"/>
                </a:cubicBezTo>
                <a:close/>
              </a:path>
            </a:pathLst>
          </a:custGeom>
          <a:solidFill>
            <a:srgbClr val="FCE98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37"/>
          <p:cNvSpPr/>
          <p:nvPr/>
        </p:nvSpPr>
        <p:spPr>
          <a:xfrm>
            <a:off x="1562411" y="4511473"/>
            <a:ext cx="241781" cy="241756"/>
          </a:xfrm>
          <a:custGeom>
            <a:avLst/>
            <a:gdLst/>
            <a:ahLst/>
            <a:cxnLst/>
            <a:rect l="l" t="t" r="r" b="b"/>
            <a:pathLst>
              <a:path w="9328" h="9327" extrusionOk="0">
                <a:moveTo>
                  <a:pt x="9327" y="4664"/>
                </a:moveTo>
                <a:cubicBezTo>
                  <a:pt x="9327" y="7254"/>
                  <a:pt x="7255" y="9327"/>
                  <a:pt x="4664" y="9327"/>
                </a:cubicBezTo>
                <a:cubicBezTo>
                  <a:pt x="2073" y="9327"/>
                  <a:pt x="1" y="7254"/>
                  <a:pt x="1" y="4664"/>
                </a:cubicBezTo>
                <a:cubicBezTo>
                  <a:pt x="1" y="2073"/>
                  <a:pt x="2073" y="1"/>
                  <a:pt x="4664" y="1"/>
                </a:cubicBezTo>
                <a:cubicBezTo>
                  <a:pt x="7255" y="1"/>
                  <a:pt x="9327" y="2073"/>
                  <a:pt x="9327" y="4664"/>
                </a:cubicBezTo>
                <a:close/>
              </a:path>
            </a:pathLst>
          </a:custGeom>
          <a:solidFill>
            <a:srgbClr val="FCEA8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37"/>
          <p:cNvSpPr/>
          <p:nvPr/>
        </p:nvSpPr>
        <p:spPr>
          <a:xfrm>
            <a:off x="1574178" y="4523241"/>
            <a:ext cx="218247" cy="218247"/>
          </a:xfrm>
          <a:custGeom>
            <a:avLst/>
            <a:gdLst/>
            <a:ahLst/>
            <a:cxnLst/>
            <a:rect l="l" t="t" r="r" b="b"/>
            <a:pathLst>
              <a:path w="8420" h="8420" extrusionOk="0">
                <a:moveTo>
                  <a:pt x="8420" y="4210"/>
                </a:moveTo>
                <a:cubicBezTo>
                  <a:pt x="8420" y="6541"/>
                  <a:pt x="6542" y="8420"/>
                  <a:pt x="4210" y="8420"/>
                </a:cubicBezTo>
                <a:cubicBezTo>
                  <a:pt x="1878" y="8420"/>
                  <a:pt x="0" y="6541"/>
                  <a:pt x="0" y="4210"/>
                </a:cubicBezTo>
                <a:cubicBezTo>
                  <a:pt x="0" y="1878"/>
                  <a:pt x="1878" y="0"/>
                  <a:pt x="4210" y="0"/>
                </a:cubicBezTo>
                <a:cubicBezTo>
                  <a:pt x="6542" y="0"/>
                  <a:pt x="8420" y="1878"/>
                  <a:pt x="8420" y="4210"/>
                </a:cubicBezTo>
                <a:close/>
              </a:path>
            </a:pathLst>
          </a:custGeom>
          <a:solidFill>
            <a:srgbClr val="FCEB9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37"/>
          <p:cNvSpPr/>
          <p:nvPr/>
        </p:nvSpPr>
        <p:spPr>
          <a:xfrm>
            <a:off x="1585919" y="4535811"/>
            <a:ext cx="193908" cy="193079"/>
          </a:xfrm>
          <a:custGeom>
            <a:avLst/>
            <a:gdLst/>
            <a:ahLst/>
            <a:cxnLst/>
            <a:rect l="l" t="t" r="r" b="b"/>
            <a:pathLst>
              <a:path w="7481" h="7449" extrusionOk="0">
                <a:moveTo>
                  <a:pt x="7481" y="3725"/>
                </a:moveTo>
                <a:cubicBezTo>
                  <a:pt x="7481" y="5797"/>
                  <a:pt x="5829" y="7449"/>
                  <a:pt x="3757" y="7449"/>
                </a:cubicBezTo>
                <a:cubicBezTo>
                  <a:pt x="1684" y="7449"/>
                  <a:pt x="1" y="5797"/>
                  <a:pt x="1" y="3725"/>
                </a:cubicBezTo>
                <a:cubicBezTo>
                  <a:pt x="1" y="1652"/>
                  <a:pt x="1684" y="1"/>
                  <a:pt x="3757" y="1"/>
                </a:cubicBezTo>
                <a:cubicBezTo>
                  <a:pt x="5829" y="1"/>
                  <a:pt x="7481" y="1652"/>
                  <a:pt x="7481" y="3725"/>
                </a:cubicBezTo>
                <a:close/>
              </a:path>
            </a:pathLst>
          </a:custGeom>
          <a:solidFill>
            <a:srgbClr val="FDEC9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37"/>
          <p:cNvSpPr/>
          <p:nvPr/>
        </p:nvSpPr>
        <p:spPr>
          <a:xfrm>
            <a:off x="1598516" y="4547577"/>
            <a:ext cx="169568" cy="169568"/>
          </a:xfrm>
          <a:custGeom>
            <a:avLst/>
            <a:gdLst/>
            <a:ahLst/>
            <a:cxnLst/>
            <a:rect l="l" t="t" r="r" b="b"/>
            <a:pathLst>
              <a:path w="6542" h="6542" extrusionOk="0">
                <a:moveTo>
                  <a:pt x="6542" y="3271"/>
                </a:moveTo>
                <a:cubicBezTo>
                  <a:pt x="6542" y="5084"/>
                  <a:pt x="5084" y="6541"/>
                  <a:pt x="3271" y="6541"/>
                </a:cubicBezTo>
                <a:cubicBezTo>
                  <a:pt x="1458" y="6541"/>
                  <a:pt x="0" y="5084"/>
                  <a:pt x="0" y="3271"/>
                </a:cubicBezTo>
                <a:cubicBezTo>
                  <a:pt x="0" y="1457"/>
                  <a:pt x="1458" y="0"/>
                  <a:pt x="3271" y="0"/>
                </a:cubicBezTo>
                <a:cubicBezTo>
                  <a:pt x="5084" y="0"/>
                  <a:pt x="6542" y="1457"/>
                  <a:pt x="6542" y="3271"/>
                </a:cubicBezTo>
                <a:close/>
              </a:path>
            </a:pathLst>
          </a:custGeom>
          <a:solidFill>
            <a:srgbClr val="FDED9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37"/>
          <p:cNvSpPr/>
          <p:nvPr/>
        </p:nvSpPr>
        <p:spPr>
          <a:xfrm>
            <a:off x="1610258" y="4559319"/>
            <a:ext cx="145229" cy="145229"/>
          </a:xfrm>
          <a:custGeom>
            <a:avLst/>
            <a:gdLst/>
            <a:ahLst/>
            <a:cxnLst/>
            <a:rect l="l" t="t" r="r" b="b"/>
            <a:pathLst>
              <a:path w="5603" h="5603" extrusionOk="0">
                <a:moveTo>
                  <a:pt x="5603" y="2818"/>
                </a:moveTo>
                <a:cubicBezTo>
                  <a:pt x="5603" y="4372"/>
                  <a:pt x="4372" y="5603"/>
                  <a:pt x="2818" y="5603"/>
                </a:cubicBezTo>
                <a:cubicBezTo>
                  <a:pt x="1264" y="5603"/>
                  <a:pt x="1" y="4372"/>
                  <a:pt x="1" y="2818"/>
                </a:cubicBezTo>
                <a:cubicBezTo>
                  <a:pt x="1" y="1263"/>
                  <a:pt x="1264" y="1"/>
                  <a:pt x="2818" y="1"/>
                </a:cubicBezTo>
                <a:cubicBezTo>
                  <a:pt x="4372" y="1"/>
                  <a:pt x="5603" y="1263"/>
                  <a:pt x="5603" y="2818"/>
                </a:cubicBezTo>
                <a:close/>
              </a:path>
            </a:pathLst>
          </a:custGeom>
          <a:solidFill>
            <a:srgbClr val="FDEE9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37"/>
          <p:cNvSpPr/>
          <p:nvPr/>
        </p:nvSpPr>
        <p:spPr>
          <a:xfrm>
            <a:off x="1622853" y="4571915"/>
            <a:ext cx="120891" cy="120891"/>
          </a:xfrm>
          <a:custGeom>
            <a:avLst/>
            <a:gdLst/>
            <a:ahLst/>
            <a:cxnLst/>
            <a:rect l="l" t="t" r="r" b="b"/>
            <a:pathLst>
              <a:path w="4664" h="4664" extrusionOk="0">
                <a:moveTo>
                  <a:pt x="4664" y="2332"/>
                </a:moveTo>
                <a:cubicBezTo>
                  <a:pt x="4664" y="3627"/>
                  <a:pt x="3627" y="4663"/>
                  <a:pt x="2332" y="4663"/>
                </a:cubicBezTo>
                <a:cubicBezTo>
                  <a:pt x="1037" y="4663"/>
                  <a:pt x="0" y="3627"/>
                  <a:pt x="0" y="2332"/>
                </a:cubicBezTo>
                <a:cubicBezTo>
                  <a:pt x="0" y="1037"/>
                  <a:pt x="1037" y="0"/>
                  <a:pt x="2332" y="0"/>
                </a:cubicBezTo>
                <a:cubicBezTo>
                  <a:pt x="3627" y="0"/>
                  <a:pt x="4664" y="1037"/>
                  <a:pt x="4664" y="2332"/>
                </a:cubicBezTo>
                <a:close/>
              </a:path>
            </a:pathLst>
          </a:custGeom>
          <a:solidFill>
            <a:srgbClr val="FEEF9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37"/>
          <p:cNvSpPr/>
          <p:nvPr/>
        </p:nvSpPr>
        <p:spPr>
          <a:xfrm>
            <a:off x="1634595" y="4583656"/>
            <a:ext cx="96552" cy="97408"/>
          </a:xfrm>
          <a:custGeom>
            <a:avLst/>
            <a:gdLst/>
            <a:ahLst/>
            <a:cxnLst/>
            <a:rect l="l" t="t" r="r" b="b"/>
            <a:pathLst>
              <a:path w="3725" h="3758" extrusionOk="0">
                <a:moveTo>
                  <a:pt x="3725" y="1879"/>
                </a:moveTo>
                <a:cubicBezTo>
                  <a:pt x="3725" y="2915"/>
                  <a:pt x="2915" y="3757"/>
                  <a:pt x="1879" y="3757"/>
                </a:cubicBezTo>
                <a:cubicBezTo>
                  <a:pt x="843" y="3757"/>
                  <a:pt x="1" y="2915"/>
                  <a:pt x="1" y="1879"/>
                </a:cubicBezTo>
                <a:cubicBezTo>
                  <a:pt x="1" y="843"/>
                  <a:pt x="843" y="1"/>
                  <a:pt x="1879" y="1"/>
                </a:cubicBezTo>
                <a:cubicBezTo>
                  <a:pt x="2915" y="1"/>
                  <a:pt x="3725" y="843"/>
                  <a:pt x="3725" y="1879"/>
                </a:cubicBezTo>
                <a:close/>
              </a:path>
            </a:pathLst>
          </a:custGeom>
          <a:solidFill>
            <a:srgbClr val="FEF09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37"/>
          <p:cNvSpPr/>
          <p:nvPr/>
        </p:nvSpPr>
        <p:spPr>
          <a:xfrm>
            <a:off x="1647191" y="4596252"/>
            <a:ext cx="72213" cy="72213"/>
          </a:xfrm>
          <a:custGeom>
            <a:avLst/>
            <a:gdLst/>
            <a:ahLst/>
            <a:cxnLst/>
            <a:rect l="l" t="t" r="r" b="b"/>
            <a:pathLst>
              <a:path w="2786" h="2786" extrusionOk="0">
                <a:moveTo>
                  <a:pt x="2785" y="1393"/>
                </a:moveTo>
                <a:cubicBezTo>
                  <a:pt x="2785" y="2170"/>
                  <a:pt x="2170" y="2785"/>
                  <a:pt x="1393" y="2785"/>
                </a:cubicBezTo>
                <a:cubicBezTo>
                  <a:pt x="616" y="2785"/>
                  <a:pt x="1" y="2170"/>
                  <a:pt x="1" y="1393"/>
                </a:cubicBezTo>
                <a:cubicBezTo>
                  <a:pt x="1" y="616"/>
                  <a:pt x="616" y="0"/>
                  <a:pt x="1393" y="0"/>
                </a:cubicBezTo>
                <a:cubicBezTo>
                  <a:pt x="2170" y="0"/>
                  <a:pt x="2785" y="616"/>
                  <a:pt x="2785" y="1393"/>
                </a:cubicBezTo>
                <a:close/>
              </a:path>
            </a:pathLst>
          </a:custGeom>
          <a:solidFill>
            <a:srgbClr val="FEF19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37"/>
          <p:cNvSpPr/>
          <p:nvPr/>
        </p:nvSpPr>
        <p:spPr>
          <a:xfrm>
            <a:off x="1658933" y="4607993"/>
            <a:ext cx="48729" cy="48704"/>
          </a:xfrm>
          <a:custGeom>
            <a:avLst/>
            <a:gdLst/>
            <a:ahLst/>
            <a:cxnLst/>
            <a:rect l="l" t="t" r="r" b="b"/>
            <a:pathLst>
              <a:path w="1880" h="1879" extrusionOk="0">
                <a:moveTo>
                  <a:pt x="1879" y="940"/>
                </a:moveTo>
                <a:cubicBezTo>
                  <a:pt x="1879" y="1458"/>
                  <a:pt x="1458" y="1879"/>
                  <a:pt x="940" y="1879"/>
                </a:cubicBezTo>
                <a:cubicBezTo>
                  <a:pt x="422" y="1879"/>
                  <a:pt x="1" y="1458"/>
                  <a:pt x="1" y="940"/>
                </a:cubicBezTo>
                <a:cubicBezTo>
                  <a:pt x="1" y="422"/>
                  <a:pt x="422" y="1"/>
                  <a:pt x="940" y="1"/>
                </a:cubicBezTo>
                <a:cubicBezTo>
                  <a:pt x="1458" y="1"/>
                  <a:pt x="1879" y="422"/>
                  <a:pt x="1879" y="940"/>
                </a:cubicBezTo>
                <a:close/>
              </a:path>
            </a:pathLst>
          </a:custGeom>
          <a:solidFill>
            <a:srgbClr val="FFF2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37"/>
          <p:cNvSpPr/>
          <p:nvPr/>
        </p:nvSpPr>
        <p:spPr>
          <a:xfrm>
            <a:off x="1670700" y="4620589"/>
            <a:ext cx="24365" cy="23536"/>
          </a:xfrm>
          <a:custGeom>
            <a:avLst/>
            <a:gdLst/>
            <a:ahLst/>
            <a:cxnLst/>
            <a:rect l="l" t="t" r="r" b="b"/>
            <a:pathLst>
              <a:path w="940" h="908" extrusionOk="0">
                <a:moveTo>
                  <a:pt x="939" y="454"/>
                </a:moveTo>
                <a:cubicBezTo>
                  <a:pt x="939" y="713"/>
                  <a:pt x="745" y="907"/>
                  <a:pt x="486" y="907"/>
                </a:cubicBezTo>
                <a:cubicBezTo>
                  <a:pt x="227" y="907"/>
                  <a:pt x="0" y="713"/>
                  <a:pt x="0" y="454"/>
                </a:cubicBezTo>
                <a:cubicBezTo>
                  <a:pt x="0" y="195"/>
                  <a:pt x="227" y="0"/>
                  <a:pt x="486" y="0"/>
                </a:cubicBezTo>
                <a:cubicBezTo>
                  <a:pt x="745" y="0"/>
                  <a:pt x="939" y="195"/>
                  <a:pt x="939" y="454"/>
                </a:cubicBezTo>
                <a:close/>
              </a:path>
            </a:pathLst>
          </a:custGeom>
          <a:solidFill>
            <a:srgbClr val="FFF39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37"/>
          <p:cNvSpPr/>
          <p:nvPr/>
        </p:nvSpPr>
        <p:spPr>
          <a:xfrm>
            <a:off x="-1236748" y="4334371"/>
            <a:ext cx="456659" cy="367675"/>
          </a:xfrm>
          <a:custGeom>
            <a:avLst/>
            <a:gdLst/>
            <a:ahLst/>
            <a:cxnLst/>
            <a:rect l="l" t="t" r="r" b="b"/>
            <a:pathLst>
              <a:path w="17618" h="14185" extrusionOk="0">
                <a:moveTo>
                  <a:pt x="1" y="325"/>
                </a:moveTo>
                <a:lnTo>
                  <a:pt x="260" y="1"/>
                </a:lnTo>
                <a:lnTo>
                  <a:pt x="17617" y="13861"/>
                </a:lnTo>
                <a:lnTo>
                  <a:pt x="17358" y="141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37"/>
          <p:cNvSpPr/>
          <p:nvPr/>
        </p:nvSpPr>
        <p:spPr>
          <a:xfrm>
            <a:off x="-1134343" y="4324315"/>
            <a:ext cx="345851" cy="278692"/>
          </a:xfrm>
          <a:custGeom>
            <a:avLst/>
            <a:gdLst/>
            <a:ahLst/>
            <a:cxnLst/>
            <a:rect l="l" t="t" r="r" b="b"/>
            <a:pathLst>
              <a:path w="13343" h="10752" extrusionOk="0">
                <a:moveTo>
                  <a:pt x="0" y="324"/>
                </a:moveTo>
                <a:lnTo>
                  <a:pt x="227" y="0"/>
                </a:lnTo>
                <a:lnTo>
                  <a:pt x="13342" y="10460"/>
                </a:lnTo>
                <a:lnTo>
                  <a:pt x="13083" y="1075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37"/>
          <p:cNvSpPr/>
          <p:nvPr/>
        </p:nvSpPr>
        <p:spPr>
          <a:xfrm>
            <a:off x="-1291308" y="4385586"/>
            <a:ext cx="456659" cy="367649"/>
          </a:xfrm>
          <a:custGeom>
            <a:avLst/>
            <a:gdLst/>
            <a:ahLst/>
            <a:cxnLst/>
            <a:rect l="l" t="t" r="r" b="b"/>
            <a:pathLst>
              <a:path w="17618" h="14184" extrusionOk="0">
                <a:moveTo>
                  <a:pt x="1" y="324"/>
                </a:moveTo>
                <a:lnTo>
                  <a:pt x="260" y="0"/>
                </a:lnTo>
                <a:lnTo>
                  <a:pt x="17617" y="13860"/>
                </a:lnTo>
                <a:lnTo>
                  <a:pt x="17358" y="141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37"/>
          <p:cNvSpPr/>
          <p:nvPr/>
        </p:nvSpPr>
        <p:spPr>
          <a:xfrm>
            <a:off x="-1408797" y="4588685"/>
            <a:ext cx="421381" cy="339137"/>
          </a:xfrm>
          <a:custGeom>
            <a:avLst/>
            <a:gdLst/>
            <a:ahLst/>
            <a:cxnLst/>
            <a:rect l="l" t="t" r="r" b="b"/>
            <a:pathLst>
              <a:path w="16257" h="13084" extrusionOk="0">
                <a:moveTo>
                  <a:pt x="0" y="325"/>
                </a:moveTo>
                <a:lnTo>
                  <a:pt x="259" y="1"/>
                </a:lnTo>
                <a:lnTo>
                  <a:pt x="16256" y="12760"/>
                </a:lnTo>
                <a:lnTo>
                  <a:pt x="15997" y="130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7"/>
          <p:cNvSpPr/>
          <p:nvPr/>
        </p:nvSpPr>
        <p:spPr>
          <a:xfrm>
            <a:off x="-1404598" y="4689404"/>
            <a:ext cx="316457" cy="261067"/>
          </a:xfrm>
          <a:custGeom>
            <a:avLst/>
            <a:gdLst/>
            <a:ahLst/>
            <a:cxnLst/>
            <a:rect l="l" t="t" r="r" b="b"/>
            <a:pathLst>
              <a:path w="12209" h="10072" extrusionOk="0">
                <a:moveTo>
                  <a:pt x="0" y="292"/>
                </a:moveTo>
                <a:lnTo>
                  <a:pt x="259" y="1"/>
                </a:lnTo>
                <a:lnTo>
                  <a:pt x="12209" y="9748"/>
                </a:lnTo>
                <a:lnTo>
                  <a:pt x="11949" y="10072"/>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7"/>
          <p:cNvSpPr/>
          <p:nvPr/>
        </p:nvSpPr>
        <p:spPr>
          <a:xfrm>
            <a:off x="-1334100" y="4451057"/>
            <a:ext cx="473429" cy="380247"/>
          </a:xfrm>
          <a:custGeom>
            <a:avLst/>
            <a:gdLst/>
            <a:ahLst/>
            <a:cxnLst/>
            <a:rect l="l" t="t" r="r" b="b"/>
            <a:pathLst>
              <a:path w="18265" h="14670" extrusionOk="0">
                <a:moveTo>
                  <a:pt x="0" y="324"/>
                </a:moveTo>
                <a:lnTo>
                  <a:pt x="259" y="0"/>
                </a:lnTo>
                <a:lnTo>
                  <a:pt x="18264" y="14378"/>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7"/>
          <p:cNvSpPr/>
          <p:nvPr/>
        </p:nvSpPr>
        <p:spPr>
          <a:xfrm>
            <a:off x="-1386145" y="4500561"/>
            <a:ext cx="472600" cy="380272"/>
          </a:xfrm>
          <a:custGeom>
            <a:avLst/>
            <a:gdLst/>
            <a:ahLst/>
            <a:cxnLst/>
            <a:rect l="l" t="t" r="r" b="b"/>
            <a:pathLst>
              <a:path w="18233" h="14671" extrusionOk="0">
                <a:moveTo>
                  <a:pt x="1" y="325"/>
                </a:moveTo>
                <a:lnTo>
                  <a:pt x="260" y="1"/>
                </a:lnTo>
                <a:lnTo>
                  <a:pt x="18232" y="14346"/>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7"/>
          <p:cNvSpPr/>
          <p:nvPr/>
        </p:nvSpPr>
        <p:spPr>
          <a:xfrm>
            <a:off x="-1404599" y="4326829"/>
            <a:ext cx="435637" cy="392844"/>
          </a:xfrm>
          <a:custGeom>
            <a:avLst/>
            <a:gdLst/>
            <a:ahLst/>
            <a:cxnLst/>
            <a:rect l="l" t="t" r="r" b="b"/>
            <a:pathLst>
              <a:path w="16807" h="15156" extrusionOk="0">
                <a:moveTo>
                  <a:pt x="0" y="14832"/>
                </a:moveTo>
                <a:lnTo>
                  <a:pt x="16548" y="0"/>
                </a:lnTo>
                <a:lnTo>
                  <a:pt x="16807" y="292"/>
                </a:lnTo>
                <a:lnTo>
                  <a:pt x="292" y="15156"/>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7"/>
          <p:cNvSpPr/>
          <p:nvPr/>
        </p:nvSpPr>
        <p:spPr>
          <a:xfrm>
            <a:off x="-1402086" y="4322629"/>
            <a:ext cx="330739" cy="298003"/>
          </a:xfrm>
          <a:custGeom>
            <a:avLst/>
            <a:gdLst/>
            <a:ahLst/>
            <a:cxnLst/>
            <a:rect l="l" t="t" r="r" b="b"/>
            <a:pathLst>
              <a:path w="12760" h="11497" extrusionOk="0">
                <a:moveTo>
                  <a:pt x="0" y="11173"/>
                </a:moveTo>
                <a:lnTo>
                  <a:pt x="12500" y="1"/>
                </a:lnTo>
                <a:lnTo>
                  <a:pt x="12759" y="292"/>
                </a:lnTo>
                <a:lnTo>
                  <a:pt x="292" y="11496"/>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7"/>
          <p:cNvSpPr/>
          <p:nvPr/>
        </p:nvSpPr>
        <p:spPr>
          <a:xfrm>
            <a:off x="-1346696" y="4374674"/>
            <a:ext cx="434808" cy="392844"/>
          </a:xfrm>
          <a:custGeom>
            <a:avLst/>
            <a:gdLst/>
            <a:ahLst/>
            <a:cxnLst/>
            <a:rect l="l" t="t" r="r" b="b"/>
            <a:pathLst>
              <a:path w="16775" h="15156" extrusionOk="0">
                <a:moveTo>
                  <a:pt x="1" y="14832"/>
                </a:moveTo>
                <a:lnTo>
                  <a:pt x="16516" y="0"/>
                </a:lnTo>
                <a:lnTo>
                  <a:pt x="16775" y="324"/>
                </a:lnTo>
                <a:lnTo>
                  <a:pt x="260" y="1515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37"/>
          <p:cNvSpPr/>
          <p:nvPr/>
        </p:nvSpPr>
        <p:spPr>
          <a:xfrm>
            <a:off x="-1183873" y="4571060"/>
            <a:ext cx="401241" cy="361792"/>
          </a:xfrm>
          <a:custGeom>
            <a:avLst/>
            <a:gdLst/>
            <a:ahLst/>
            <a:cxnLst/>
            <a:rect l="l" t="t" r="r" b="b"/>
            <a:pathLst>
              <a:path w="15480" h="13958" extrusionOk="0">
                <a:moveTo>
                  <a:pt x="1" y="13666"/>
                </a:moveTo>
                <a:lnTo>
                  <a:pt x="15221" y="1"/>
                </a:lnTo>
                <a:lnTo>
                  <a:pt x="15480" y="292"/>
                </a:lnTo>
                <a:lnTo>
                  <a:pt x="260" y="1395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37"/>
          <p:cNvSpPr/>
          <p:nvPr/>
        </p:nvSpPr>
        <p:spPr>
          <a:xfrm>
            <a:off x="-1082297" y="4671779"/>
            <a:ext cx="301345" cy="277863"/>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37"/>
          <p:cNvSpPr/>
          <p:nvPr/>
        </p:nvSpPr>
        <p:spPr>
          <a:xfrm>
            <a:off x="-1316474" y="4438461"/>
            <a:ext cx="451604" cy="406271"/>
          </a:xfrm>
          <a:custGeom>
            <a:avLst/>
            <a:gdLst/>
            <a:ahLst/>
            <a:cxnLst/>
            <a:rect l="l" t="t" r="r" b="b"/>
            <a:pathLst>
              <a:path w="17423" h="15674" extrusionOk="0">
                <a:moveTo>
                  <a:pt x="0" y="15382"/>
                </a:moveTo>
                <a:lnTo>
                  <a:pt x="17163" y="0"/>
                </a:lnTo>
                <a:lnTo>
                  <a:pt x="17422" y="292"/>
                </a:lnTo>
                <a:lnTo>
                  <a:pt x="259"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8" name="Google Shape;1088;p37"/>
          <p:cNvSpPr/>
          <p:nvPr/>
        </p:nvSpPr>
        <p:spPr>
          <a:xfrm>
            <a:off x="-1261086" y="4484622"/>
            <a:ext cx="451604" cy="406271"/>
          </a:xfrm>
          <a:custGeom>
            <a:avLst/>
            <a:gdLst/>
            <a:ahLst/>
            <a:cxnLst/>
            <a:rect l="l" t="t" r="r" b="b"/>
            <a:pathLst>
              <a:path w="17423" h="15674" extrusionOk="0">
                <a:moveTo>
                  <a:pt x="1" y="15382"/>
                </a:moveTo>
                <a:lnTo>
                  <a:pt x="17131" y="0"/>
                </a:lnTo>
                <a:lnTo>
                  <a:pt x="17423" y="292"/>
                </a:lnTo>
                <a:lnTo>
                  <a:pt x="260"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9" name="Google Shape;1089;p37"/>
          <p:cNvSpPr/>
          <p:nvPr/>
        </p:nvSpPr>
        <p:spPr>
          <a:xfrm>
            <a:off x="1541443" y="4334371"/>
            <a:ext cx="455803" cy="367675"/>
          </a:xfrm>
          <a:custGeom>
            <a:avLst/>
            <a:gdLst/>
            <a:ahLst/>
            <a:cxnLst/>
            <a:rect l="l" t="t" r="r" b="b"/>
            <a:pathLst>
              <a:path w="17585" h="14185" extrusionOk="0">
                <a:moveTo>
                  <a:pt x="0" y="325"/>
                </a:moveTo>
                <a:lnTo>
                  <a:pt x="227" y="1"/>
                </a:lnTo>
                <a:lnTo>
                  <a:pt x="17584" y="13861"/>
                </a:lnTo>
                <a:lnTo>
                  <a:pt x="17358" y="14185"/>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0" name="Google Shape;1090;p37"/>
          <p:cNvSpPr/>
          <p:nvPr/>
        </p:nvSpPr>
        <p:spPr>
          <a:xfrm>
            <a:off x="1642992" y="4324315"/>
            <a:ext cx="345851" cy="278692"/>
          </a:xfrm>
          <a:custGeom>
            <a:avLst/>
            <a:gdLst/>
            <a:ahLst/>
            <a:cxnLst/>
            <a:rect l="l" t="t" r="r" b="b"/>
            <a:pathLst>
              <a:path w="13343" h="10752" extrusionOk="0">
                <a:moveTo>
                  <a:pt x="1" y="324"/>
                </a:moveTo>
                <a:lnTo>
                  <a:pt x="260" y="0"/>
                </a:lnTo>
                <a:lnTo>
                  <a:pt x="13342" y="10460"/>
                </a:lnTo>
                <a:lnTo>
                  <a:pt x="13116" y="1075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1" name="Google Shape;1091;p37"/>
          <p:cNvSpPr/>
          <p:nvPr/>
        </p:nvSpPr>
        <p:spPr>
          <a:xfrm>
            <a:off x="1486883" y="4385586"/>
            <a:ext cx="455803" cy="367649"/>
          </a:xfrm>
          <a:custGeom>
            <a:avLst/>
            <a:gdLst/>
            <a:ahLst/>
            <a:cxnLst/>
            <a:rect l="l" t="t" r="r" b="b"/>
            <a:pathLst>
              <a:path w="17585" h="14184" extrusionOk="0">
                <a:moveTo>
                  <a:pt x="0" y="324"/>
                </a:moveTo>
                <a:lnTo>
                  <a:pt x="227" y="0"/>
                </a:lnTo>
                <a:lnTo>
                  <a:pt x="17584" y="13860"/>
                </a:lnTo>
                <a:lnTo>
                  <a:pt x="17358" y="141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2" name="Google Shape;1092;p37"/>
          <p:cNvSpPr/>
          <p:nvPr/>
        </p:nvSpPr>
        <p:spPr>
          <a:xfrm>
            <a:off x="1369367" y="4588685"/>
            <a:ext cx="420552" cy="339137"/>
          </a:xfrm>
          <a:custGeom>
            <a:avLst/>
            <a:gdLst/>
            <a:ahLst/>
            <a:cxnLst/>
            <a:rect l="l" t="t" r="r" b="b"/>
            <a:pathLst>
              <a:path w="16225" h="13084" extrusionOk="0">
                <a:moveTo>
                  <a:pt x="1" y="325"/>
                </a:moveTo>
                <a:lnTo>
                  <a:pt x="260" y="1"/>
                </a:lnTo>
                <a:lnTo>
                  <a:pt x="16225" y="12760"/>
                </a:lnTo>
                <a:lnTo>
                  <a:pt x="15998" y="1308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3" name="Google Shape;1093;p37"/>
          <p:cNvSpPr/>
          <p:nvPr/>
        </p:nvSpPr>
        <p:spPr>
          <a:xfrm>
            <a:off x="1372737" y="4689404"/>
            <a:ext cx="316457" cy="261067"/>
          </a:xfrm>
          <a:custGeom>
            <a:avLst/>
            <a:gdLst/>
            <a:ahLst/>
            <a:cxnLst/>
            <a:rect l="l" t="t" r="r" b="b"/>
            <a:pathLst>
              <a:path w="12209" h="10072" extrusionOk="0">
                <a:moveTo>
                  <a:pt x="0" y="292"/>
                </a:moveTo>
                <a:lnTo>
                  <a:pt x="259" y="1"/>
                </a:lnTo>
                <a:lnTo>
                  <a:pt x="12209" y="9748"/>
                </a:lnTo>
                <a:lnTo>
                  <a:pt x="11950" y="10072"/>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4" name="Google Shape;1094;p37"/>
          <p:cNvSpPr/>
          <p:nvPr/>
        </p:nvSpPr>
        <p:spPr>
          <a:xfrm>
            <a:off x="1443236" y="4451057"/>
            <a:ext cx="473429" cy="380247"/>
          </a:xfrm>
          <a:custGeom>
            <a:avLst/>
            <a:gdLst/>
            <a:ahLst/>
            <a:cxnLst/>
            <a:rect l="l" t="t" r="r" b="b"/>
            <a:pathLst>
              <a:path w="18265" h="14670" extrusionOk="0">
                <a:moveTo>
                  <a:pt x="0" y="324"/>
                </a:moveTo>
                <a:lnTo>
                  <a:pt x="260" y="0"/>
                </a:lnTo>
                <a:lnTo>
                  <a:pt x="18264" y="14378"/>
                </a:lnTo>
                <a:lnTo>
                  <a:pt x="18005" y="1467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5" name="Google Shape;1095;p37"/>
          <p:cNvSpPr/>
          <p:nvPr/>
        </p:nvSpPr>
        <p:spPr>
          <a:xfrm>
            <a:off x="1367683" y="4500562"/>
            <a:ext cx="472600" cy="377759"/>
          </a:xfrm>
          <a:custGeom>
            <a:avLst/>
            <a:gdLst/>
            <a:ahLst/>
            <a:cxnLst/>
            <a:rect l="l" t="t" r="r" b="b"/>
            <a:pathLst>
              <a:path w="18233" h="14574" extrusionOk="0">
                <a:moveTo>
                  <a:pt x="1" y="292"/>
                </a:moveTo>
                <a:lnTo>
                  <a:pt x="260" y="1"/>
                </a:lnTo>
                <a:lnTo>
                  <a:pt x="18233" y="14249"/>
                </a:lnTo>
                <a:lnTo>
                  <a:pt x="17974" y="14573"/>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6" name="Google Shape;1096;p37"/>
          <p:cNvSpPr/>
          <p:nvPr/>
        </p:nvSpPr>
        <p:spPr>
          <a:xfrm>
            <a:off x="1358455" y="4305005"/>
            <a:ext cx="433149" cy="393699"/>
          </a:xfrm>
          <a:custGeom>
            <a:avLst/>
            <a:gdLst/>
            <a:ahLst/>
            <a:cxnLst/>
            <a:rect l="l" t="t" r="r" b="b"/>
            <a:pathLst>
              <a:path w="16711" h="15189" extrusionOk="0">
                <a:moveTo>
                  <a:pt x="1" y="14864"/>
                </a:moveTo>
                <a:lnTo>
                  <a:pt x="16451" y="0"/>
                </a:lnTo>
                <a:lnTo>
                  <a:pt x="16710" y="292"/>
                </a:lnTo>
                <a:lnTo>
                  <a:pt x="292" y="1518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7" name="Google Shape;1097;p37"/>
          <p:cNvSpPr/>
          <p:nvPr/>
        </p:nvSpPr>
        <p:spPr>
          <a:xfrm>
            <a:off x="1430639" y="4374674"/>
            <a:ext cx="435664" cy="392015"/>
          </a:xfrm>
          <a:custGeom>
            <a:avLst/>
            <a:gdLst/>
            <a:ahLst/>
            <a:cxnLst/>
            <a:rect l="l" t="t" r="r" b="b"/>
            <a:pathLst>
              <a:path w="16808" h="15124" extrusionOk="0">
                <a:moveTo>
                  <a:pt x="1" y="14832"/>
                </a:moveTo>
                <a:lnTo>
                  <a:pt x="16516" y="0"/>
                </a:lnTo>
                <a:lnTo>
                  <a:pt x="16807" y="292"/>
                </a:lnTo>
                <a:lnTo>
                  <a:pt x="260" y="15123"/>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8" name="Google Shape;1098;p37"/>
          <p:cNvSpPr/>
          <p:nvPr/>
        </p:nvSpPr>
        <p:spPr>
          <a:xfrm>
            <a:off x="1593462" y="4571060"/>
            <a:ext cx="401268" cy="361792"/>
          </a:xfrm>
          <a:custGeom>
            <a:avLst/>
            <a:gdLst/>
            <a:ahLst/>
            <a:cxnLst/>
            <a:rect l="l" t="t" r="r" b="b"/>
            <a:pathLst>
              <a:path w="15481" h="13958" extrusionOk="0">
                <a:moveTo>
                  <a:pt x="1" y="13666"/>
                </a:moveTo>
                <a:lnTo>
                  <a:pt x="15221" y="1"/>
                </a:lnTo>
                <a:lnTo>
                  <a:pt x="15480" y="292"/>
                </a:lnTo>
                <a:lnTo>
                  <a:pt x="260" y="13958"/>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9" name="Google Shape;1099;p37"/>
          <p:cNvSpPr/>
          <p:nvPr/>
        </p:nvSpPr>
        <p:spPr>
          <a:xfrm>
            <a:off x="1695038" y="4671779"/>
            <a:ext cx="301345" cy="277863"/>
          </a:xfrm>
          <a:custGeom>
            <a:avLst/>
            <a:gdLst/>
            <a:ahLst/>
            <a:cxnLst/>
            <a:rect l="l" t="t" r="r" b="b"/>
            <a:pathLst>
              <a:path w="11626" h="10720" extrusionOk="0">
                <a:moveTo>
                  <a:pt x="0" y="10428"/>
                </a:moveTo>
                <a:lnTo>
                  <a:pt x="11367" y="1"/>
                </a:lnTo>
                <a:lnTo>
                  <a:pt x="11626" y="292"/>
                </a:lnTo>
                <a:lnTo>
                  <a:pt x="259" y="1072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0" name="Google Shape;1100;p37"/>
          <p:cNvSpPr/>
          <p:nvPr/>
        </p:nvSpPr>
        <p:spPr>
          <a:xfrm>
            <a:off x="1461690" y="4437604"/>
            <a:ext cx="450775" cy="407125"/>
          </a:xfrm>
          <a:custGeom>
            <a:avLst/>
            <a:gdLst/>
            <a:ahLst/>
            <a:cxnLst/>
            <a:rect l="l" t="t" r="r" b="b"/>
            <a:pathLst>
              <a:path w="17391" h="15707" extrusionOk="0">
                <a:moveTo>
                  <a:pt x="1" y="15383"/>
                </a:moveTo>
                <a:lnTo>
                  <a:pt x="17131" y="1"/>
                </a:lnTo>
                <a:lnTo>
                  <a:pt x="17391" y="292"/>
                </a:lnTo>
                <a:lnTo>
                  <a:pt x="260" y="15707"/>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1" name="Google Shape;1101;p37"/>
          <p:cNvSpPr/>
          <p:nvPr/>
        </p:nvSpPr>
        <p:spPr>
          <a:xfrm>
            <a:off x="1516250" y="4484622"/>
            <a:ext cx="451604" cy="406271"/>
          </a:xfrm>
          <a:custGeom>
            <a:avLst/>
            <a:gdLst/>
            <a:ahLst/>
            <a:cxnLst/>
            <a:rect l="l" t="t" r="r" b="b"/>
            <a:pathLst>
              <a:path w="17423" h="15674" extrusionOk="0">
                <a:moveTo>
                  <a:pt x="1" y="15382"/>
                </a:moveTo>
                <a:lnTo>
                  <a:pt x="17131" y="0"/>
                </a:lnTo>
                <a:lnTo>
                  <a:pt x="17423" y="292"/>
                </a:lnTo>
                <a:lnTo>
                  <a:pt x="292" y="15674"/>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2" name="Google Shape;1102;p37"/>
          <p:cNvSpPr/>
          <p:nvPr/>
        </p:nvSpPr>
        <p:spPr>
          <a:xfrm>
            <a:off x="-1468385" y="4277297"/>
            <a:ext cx="699217" cy="684107"/>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3" name="Google Shape;1103;p37"/>
          <p:cNvSpPr/>
          <p:nvPr/>
        </p:nvSpPr>
        <p:spPr>
          <a:xfrm>
            <a:off x="1313150" y="4277297"/>
            <a:ext cx="699217" cy="684107"/>
          </a:xfrm>
          <a:custGeom>
            <a:avLst/>
            <a:gdLst/>
            <a:ahLst/>
            <a:cxnLst/>
            <a:rect l="l" t="t" r="r" b="b"/>
            <a:pathLst>
              <a:path w="26976" h="26393" extrusionOk="0">
                <a:moveTo>
                  <a:pt x="14281" y="26393"/>
                </a:moveTo>
                <a:cubicBezTo>
                  <a:pt x="9132" y="26393"/>
                  <a:pt x="4501" y="23317"/>
                  <a:pt x="2526" y="18556"/>
                </a:cubicBezTo>
                <a:cubicBezTo>
                  <a:pt x="583" y="13828"/>
                  <a:pt x="1652" y="8356"/>
                  <a:pt x="5311" y="4729"/>
                </a:cubicBezTo>
                <a:cubicBezTo>
                  <a:pt x="8938" y="1069"/>
                  <a:pt x="14378" y="1"/>
                  <a:pt x="19138" y="1976"/>
                </a:cubicBezTo>
                <a:cubicBezTo>
                  <a:pt x="23899" y="3919"/>
                  <a:pt x="26975" y="8550"/>
                  <a:pt x="26975" y="13699"/>
                </a:cubicBezTo>
                <a:cubicBezTo>
                  <a:pt x="26975" y="20726"/>
                  <a:pt x="21276" y="26393"/>
                  <a:pt x="14281" y="26393"/>
                </a:cubicBezTo>
                <a:close/>
                <a:moveTo>
                  <a:pt x="14281" y="3012"/>
                </a:moveTo>
                <a:cubicBezTo>
                  <a:pt x="4760" y="3012"/>
                  <a:pt x="0" y="14541"/>
                  <a:pt x="6736" y="21244"/>
                </a:cubicBezTo>
                <a:cubicBezTo>
                  <a:pt x="9780" y="24320"/>
                  <a:pt x="14378" y="25227"/>
                  <a:pt x="18361" y="23576"/>
                </a:cubicBezTo>
                <a:cubicBezTo>
                  <a:pt x="22344" y="21924"/>
                  <a:pt x="24967" y="18006"/>
                  <a:pt x="24967" y="13699"/>
                </a:cubicBezTo>
                <a:cubicBezTo>
                  <a:pt x="24935" y="7805"/>
                  <a:pt x="20175" y="3045"/>
                  <a:pt x="14281" y="3012"/>
                </a:cubicBezTo>
                <a:close/>
              </a:path>
            </a:pathLst>
          </a:custGeom>
          <a:solidFill>
            <a:srgbClr val="3B3B3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4" name="Google Shape;1104;p37"/>
          <p:cNvSpPr/>
          <p:nvPr/>
        </p:nvSpPr>
        <p:spPr>
          <a:xfrm>
            <a:off x="-1123175" y="2821659"/>
            <a:ext cx="1335691" cy="1168364"/>
          </a:xfrm>
          <a:custGeom>
            <a:avLst/>
            <a:gdLst/>
            <a:ahLst/>
            <a:cxnLst/>
            <a:rect l="l" t="t" r="r" b="b"/>
            <a:pathLst>
              <a:path w="36481" h="31908" extrusionOk="0">
                <a:moveTo>
                  <a:pt x="36481" y="285"/>
                </a:moveTo>
                <a:lnTo>
                  <a:pt x="381" y="31908"/>
                </a:lnTo>
                <a:lnTo>
                  <a:pt x="0" y="25146"/>
                </a:lnTo>
                <a:lnTo>
                  <a:pt x="0" y="18097"/>
                </a:lnTo>
                <a:lnTo>
                  <a:pt x="762" y="9525"/>
                </a:lnTo>
                <a:lnTo>
                  <a:pt x="2191" y="762"/>
                </a:lnTo>
                <a:lnTo>
                  <a:pt x="15716" y="190"/>
                </a:lnTo>
                <a:lnTo>
                  <a:pt x="31813" y="0"/>
                </a:lnTo>
                <a:close/>
              </a:path>
            </a:pathLst>
          </a:custGeom>
          <a:solidFill>
            <a:srgbClr val="FFFFFF"/>
          </a:solidFill>
          <a:ln>
            <a:noFill/>
          </a:ln>
        </p:spPr>
      </p:sp>
      <p:sp>
        <p:nvSpPr>
          <p:cNvPr id="1105" name="Google Shape;1105;p37"/>
          <p:cNvSpPr/>
          <p:nvPr/>
        </p:nvSpPr>
        <p:spPr>
          <a:xfrm>
            <a:off x="313639" y="2828615"/>
            <a:ext cx="1269421" cy="993996"/>
          </a:xfrm>
          <a:custGeom>
            <a:avLst/>
            <a:gdLst/>
            <a:ahLst/>
            <a:cxnLst/>
            <a:rect l="l" t="t" r="r" b="b"/>
            <a:pathLst>
              <a:path w="34671" h="27146" extrusionOk="0">
                <a:moveTo>
                  <a:pt x="34671" y="762"/>
                </a:moveTo>
                <a:lnTo>
                  <a:pt x="5619" y="27146"/>
                </a:lnTo>
                <a:lnTo>
                  <a:pt x="2571" y="26956"/>
                </a:lnTo>
                <a:lnTo>
                  <a:pt x="285" y="27051"/>
                </a:lnTo>
                <a:lnTo>
                  <a:pt x="0" y="0"/>
                </a:lnTo>
                <a:lnTo>
                  <a:pt x="15811" y="95"/>
                </a:lnTo>
                <a:lnTo>
                  <a:pt x="31432" y="667"/>
                </a:lnTo>
                <a:close/>
              </a:path>
            </a:pathLst>
          </a:custGeom>
          <a:solidFill>
            <a:srgbClr val="FFFFFF"/>
          </a:solidFill>
          <a:ln>
            <a:noFill/>
          </a:ln>
        </p:spPr>
      </p:sp>
      <p:grpSp>
        <p:nvGrpSpPr>
          <p:cNvPr id="1106" name="Google Shape;1106;p37"/>
          <p:cNvGrpSpPr/>
          <p:nvPr/>
        </p:nvGrpSpPr>
        <p:grpSpPr>
          <a:xfrm>
            <a:off x="7600060" y="328600"/>
            <a:ext cx="5687595" cy="1699240"/>
            <a:chOff x="5700045" y="246450"/>
            <a:chExt cx="4265696" cy="1274430"/>
          </a:xfrm>
        </p:grpSpPr>
        <p:sp>
          <p:nvSpPr>
            <p:cNvPr id="1107" name="Google Shape;1107;p37"/>
            <p:cNvSpPr/>
            <p:nvPr/>
          </p:nvSpPr>
          <p:spPr>
            <a:xfrm>
              <a:off x="8292027" y="246450"/>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7"/>
            <p:cNvSpPr/>
            <p:nvPr/>
          </p:nvSpPr>
          <p:spPr>
            <a:xfrm>
              <a:off x="7511824" y="1149999"/>
              <a:ext cx="857646" cy="370881"/>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7"/>
            <p:cNvSpPr/>
            <p:nvPr/>
          </p:nvSpPr>
          <p:spPr>
            <a:xfrm>
              <a:off x="5700045" y="246461"/>
              <a:ext cx="1453312" cy="627789"/>
            </a:xfrm>
            <a:custGeom>
              <a:avLst/>
              <a:gdLst/>
              <a:ahLst/>
              <a:cxnLst/>
              <a:rect l="l" t="t" r="r" b="b"/>
              <a:pathLst>
                <a:path w="30543" h="13193" extrusionOk="0">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71453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110"/>
        <p:cNvGrpSpPr/>
        <p:nvPr/>
      </p:nvGrpSpPr>
      <p:grpSpPr>
        <a:xfrm>
          <a:off x="0" y="0"/>
          <a:ext cx="0" cy="0"/>
          <a:chOff x="0" y="0"/>
          <a:chExt cx="0" cy="0"/>
        </a:xfrm>
      </p:grpSpPr>
      <p:sp>
        <p:nvSpPr>
          <p:cNvPr id="1111" name="Google Shape;1111;p38"/>
          <p:cNvSpPr/>
          <p:nvPr/>
        </p:nvSpPr>
        <p:spPr>
          <a:xfrm>
            <a:off x="-19648" y="5636401"/>
            <a:ext cx="12429661" cy="1032008"/>
          </a:xfrm>
          <a:custGeom>
            <a:avLst/>
            <a:gdLst/>
            <a:ahLst/>
            <a:cxnLst/>
            <a:rect l="l" t="t" r="r" b="b"/>
            <a:pathLst>
              <a:path w="209001" h="17352" extrusionOk="0">
                <a:moveTo>
                  <a:pt x="0" y="0"/>
                </a:moveTo>
                <a:lnTo>
                  <a:pt x="0" y="17352"/>
                </a:lnTo>
                <a:lnTo>
                  <a:pt x="209000" y="17352"/>
                </a:lnTo>
                <a:lnTo>
                  <a:pt x="20900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2" name="Google Shape;1112;p38"/>
          <p:cNvGrpSpPr/>
          <p:nvPr/>
        </p:nvGrpSpPr>
        <p:grpSpPr>
          <a:xfrm>
            <a:off x="10816278" y="704876"/>
            <a:ext cx="1274223" cy="6344109"/>
            <a:chOff x="-5509963" y="1180077"/>
            <a:chExt cx="520006" cy="2589009"/>
          </a:xfrm>
        </p:grpSpPr>
        <p:sp>
          <p:nvSpPr>
            <p:cNvPr id="1113" name="Google Shape;1113;p38"/>
            <p:cNvSpPr/>
            <p:nvPr/>
          </p:nvSpPr>
          <p:spPr>
            <a:xfrm>
              <a:off x="-5293654" y="1411411"/>
              <a:ext cx="60752" cy="2357676"/>
            </a:xfrm>
            <a:custGeom>
              <a:avLst/>
              <a:gdLst/>
              <a:ahLst/>
              <a:cxnLst/>
              <a:rect l="l" t="t" r="r" b="b"/>
              <a:pathLst>
                <a:path w="2883" h="111884" extrusionOk="0">
                  <a:moveTo>
                    <a:pt x="1" y="0"/>
                  </a:moveTo>
                  <a:lnTo>
                    <a:pt x="1" y="111171"/>
                  </a:lnTo>
                  <a:cubicBezTo>
                    <a:pt x="1" y="111560"/>
                    <a:pt x="648" y="111883"/>
                    <a:pt x="1425" y="111883"/>
                  </a:cubicBezTo>
                  <a:cubicBezTo>
                    <a:pt x="2235" y="111883"/>
                    <a:pt x="2883" y="111560"/>
                    <a:pt x="2883" y="111171"/>
                  </a:cubicBezTo>
                  <a:lnTo>
                    <a:pt x="2883" y="0"/>
                  </a:lnTo>
                  <a:close/>
                </a:path>
              </a:pathLst>
            </a:custGeom>
            <a:solidFill>
              <a:srgbClr val="3B3B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5509963" y="1180077"/>
              <a:ext cx="520006" cy="522050"/>
            </a:xfrm>
            <a:custGeom>
              <a:avLst/>
              <a:gdLst/>
              <a:ahLst/>
              <a:cxnLst/>
              <a:rect l="l" t="t" r="r" b="b"/>
              <a:pathLst>
                <a:path w="24677" h="24774" extrusionOk="0">
                  <a:moveTo>
                    <a:pt x="1684" y="1"/>
                  </a:moveTo>
                  <a:lnTo>
                    <a:pt x="22960" y="1"/>
                  </a:lnTo>
                  <a:cubicBezTo>
                    <a:pt x="23931" y="1"/>
                    <a:pt x="24676" y="778"/>
                    <a:pt x="24676" y="1717"/>
                  </a:cubicBezTo>
                  <a:lnTo>
                    <a:pt x="24676" y="23057"/>
                  </a:lnTo>
                  <a:cubicBezTo>
                    <a:pt x="24676" y="23996"/>
                    <a:pt x="23931" y="24774"/>
                    <a:pt x="22960" y="24774"/>
                  </a:cubicBezTo>
                  <a:lnTo>
                    <a:pt x="1684" y="24774"/>
                  </a:lnTo>
                  <a:cubicBezTo>
                    <a:pt x="745" y="24774"/>
                    <a:pt x="0" y="23996"/>
                    <a:pt x="0" y="23057"/>
                  </a:cubicBezTo>
                  <a:lnTo>
                    <a:pt x="0" y="1717"/>
                  </a:lnTo>
                  <a:cubicBezTo>
                    <a:pt x="0" y="778"/>
                    <a:pt x="745" y="1"/>
                    <a:pt x="1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5485392" y="1204647"/>
              <a:ext cx="470865" cy="472235"/>
            </a:xfrm>
            <a:custGeom>
              <a:avLst/>
              <a:gdLst/>
              <a:ahLst/>
              <a:cxnLst/>
              <a:rect l="l" t="t" r="r" b="b"/>
              <a:pathLst>
                <a:path w="22345" h="22410" extrusionOk="0">
                  <a:moveTo>
                    <a:pt x="1522" y="0"/>
                  </a:moveTo>
                  <a:lnTo>
                    <a:pt x="20790" y="0"/>
                  </a:lnTo>
                  <a:cubicBezTo>
                    <a:pt x="21664" y="0"/>
                    <a:pt x="22344" y="713"/>
                    <a:pt x="22344" y="1555"/>
                  </a:cubicBezTo>
                  <a:lnTo>
                    <a:pt x="22344" y="20887"/>
                  </a:lnTo>
                  <a:cubicBezTo>
                    <a:pt x="22344" y="21729"/>
                    <a:pt x="21664" y="22409"/>
                    <a:pt x="20790" y="22409"/>
                  </a:cubicBezTo>
                  <a:lnTo>
                    <a:pt x="1522" y="22409"/>
                  </a:lnTo>
                  <a:cubicBezTo>
                    <a:pt x="680" y="22409"/>
                    <a:pt x="0" y="21729"/>
                    <a:pt x="0" y="20887"/>
                  </a:cubicBezTo>
                  <a:lnTo>
                    <a:pt x="0" y="1555"/>
                  </a:lnTo>
                  <a:cubicBezTo>
                    <a:pt x="0" y="713"/>
                    <a:pt x="680" y="0"/>
                    <a:pt x="152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5396003" y="1257181"/>
              <a:ext cx="292760" cy="368516"/>
            </a:xfrm>
            <a:custGeom>
              <a:avLst/>
              <a:gdLst/>
              <a:ahLst/>
              <a:cxnLst/>
              <a:rect l="l" t="t" r="r" b="b"/>
              <a:pathLst>
                <a:path w="13893" h="17488" extrusionOk="0">
                  <a:moveTo>
                    <a:pt x="2526" y="130"/>
                  </a:moveTo>
                  <a:cubicBezTo>
                    <a:pt x="2817" y="66"/>
                    <a:pt x="3141" y="1"/>
                    <a:pt x="3465" y="1"/>
                  </a:cubicBezTo>
                  <a:lnTo>
                    <a:pt x="10427" y="1"/>
                  </a:lnTo>
                  <a:cubicBezTo>
                    <a:pt x="10751" y="1"/>
                    <a:pt x="11075" y="66"/>
                    <a:pt x="11367" y="130"/>
                  </a:cubicBezTo>
                  <a:cubicBezTo>
                    <a:pt x="11561" y="195"/>
                    <a:pt x="11723" y="260"/>
                    <a:pt x="11885" y="325"/>
                  </a:cubicBezTo>
                  <a:cubicBezTo>
                    <a:pt x="12403" y="584"/>
                    <a:pt x="12856" y="940"/>
                    <a:pt x="13212" y="1393"/>
                  </a:cubicBezTo>
                  <a:lnTo>
                    <a:pt x="13374" y="1620"/>
                  </a:lnTo>
                  <a:lnTo>
                    <a:pt x="13374" y="1652"/>
                  </a:lnTo>
                  <a:cubicBezTo>
                    <a:pt x="13439" y="1750"/>
                    <a:pt x="13504" y="1879"/>
                    <a:pt x="13569" y="2009"/>
                  </a:cubicBezTo>
                  <a:cubicBezTo>
                    <a:pt x="13633" y="2106"/>
                    <a:pt x="13666" y="2235"/>
                    <a:pt x="13731" y="2365"/>
                  </a:cubicBezTo>
                  <a:cubicBezTo>
                    <a:pt x="13763" y="2527"/>
                    <a:pt x="13828" y="2721"/>
                    <a:pt x="13860" y="2915"/>
                  </a:cubicBezTo>
                  <a:cubicBezTo>
                    <a:pt x="13892" y="3110"/>
                    <a:pt x="13892" y="3304"/>
                    <a:pt x="13892" y="3498"/>
                  </a:cubicBezTo>
                  <a:lnTo>
                    <a:pt x="13892" y="13084"/>
                  </a:lnTo>
                  <a:lnTo>
                    <a:pt x="13892" y="14185"/>
                  </a:lnTo>
                  <a:lnTo>
                    <a:pt x="13892" y="14185"/>
                  </a:lnTo>
                  <a:lnTo>
                    <a:pt x="13860" y="14282"/>
                  </a:lnTo>
                  <a:cubicBezTo>
                    <a:pt x="13860" y="14379"/>
                    <a:pt x="13795" y="14476"/>
                    <a:pt x="13763" y="14541"/>
                  </a:cubicBezTo>
                  <a:cubicBezTo>
                    <a:pt x="13633" y="14767"/>
                    <a:pt x="13439" y="14929"/>
                    <a:pt x="13212" y="15027"/>
                  </a:cubicBezTo>
                  <a:cubicBezTo>
                    <a:pt x="13083" y="15091"/>
                    <a:pt x="12921" y="15124"/>
                    <a:pt x="12759" y="15124"/>
                  </a:cubicBezTo>
                  <a:lnTo>
                    <a:pt x="12759" y="16387"/>
                  </a:lnTo>
                  <a:cubicBezTo>
                    <a:pt x="12727" y="16678"/>
                    <a:pt x="12597" y="16937"/>
                    <a:pt x="12370" y="17164"/>
                  </a:cubicBezTo>
                  <a:cubicBezTo>
                    <a:pt x="12306" y="17229"/>
                    <a:pt x="12209" y="17261"/>
                    <a:pt x="12144" y="17326"/>
                  </a:cubicBezTo>
                  <a:cubicBezTo>
                    <a:pt x="11885" y="17423"/>
                    <a:pt x="11626" y="17455"/>
                    <a:pt x="11367" y="17455"/>
                  </a:cubicBezTo>
                  <a:lnTo>
                    <a:pt x="10266" y="17455"/>
                  </a:lnTo>
                  <a:cubicBezTo>
                    <a:pt x="10007" y="17391"/>
                    <a:pt x="9812" y="17293"/>
                    <a:pt x="9618" y="17131"/>
                  </a:cubicBezTo>
                  <a:cubicBezTo>
                    <a:pt x="9586" y="17099"/>
                    <a:pt x="9553" y="17034"/>
                    <a:pt x="9521" y="17002"/>
                  </a:cubicBezTo>
                  <a:lnTo>
                    <a:pt x="9456" y="16905"/>
                  </a:lnTo>
                  <a:cubicBezTo>
                    <a:pt x="9391" y="16808"/>
                    <a:pt x="9359" y="16710"/>
                    <a:pt x="9326" y="16581"/>
                  </a:cubicBezTo>
                  <a:cubicBezTo>
                    <a:pt x="9326" y="16484"/>
                    <a:pt x="9262" y="16387"/>
                    <a:pt x="9294" y="16257"/>
                  </a:cubicBezTo>
                  <a:lnTo>
                    <a:pt x="9294" y="15124"/>
                  </a:lnTo>
                  <a:lnTo>
                    <a:pt x="4599" y="15124"/>
                  </a:lnTo>
                  <a:lnTo>
                    <a:pt x="4599" y="16451"/>
                  </a:lnTo>
                  <a:lnTo>
                    <a:pt x="4599" y="16451"/>
                  </a:lnTo>
                  <a:cubicBezTo>
                    <a:pt x="4599" y="16516"/>
                    <a:pt x="4599" y="16581"/>
                    <a:pt x="4566" y="16646"/>
                  </a:cubicBezTo>
                  <a:cubicBezTo>
                    <a:pt x="4534" y="16808"/>
                    <a:pt x="4404" y="17002"/>
                    <a:pt x="4275" y="17131"/>
                  </a:cubicBezTo>
                  <a:cubicBezTo>
                    <a:pt x="4178" y="17229"/>
                    <a:pt x="4048" y="17326"/>
                    <a:pt x="3919" y="17391"/>
                  </a:cubicBezTo>
                  <a:cubicBezTo>
                    <a:pt x="3692" y="17455"/>
                    <a:pt x="3465" y="17488"/>
                    <a:pt x="3206" y="17455"/>
                  </a:cubicBezTo>
                  <a:lnTo>
                    <a:pt x="2202" y="17455"/>
                  </a:lnTo>
                  <a:cubicBezTo>
                    <a:pt x="1716" y="17423"/>
                    <a:pt x="1295" y="17099"/>
                    <a:pt x="1198" y="16646"/>
                  </a:cubicBezTo>
                  <a:cubicBezTo>
                    <a:pt x="1198" y="16613"/>
                    <a:pt x="1198" y="16581"/>
                    <a:pt x="1166" y="16549"/>
                  </a:cubicBezTo>
                  <a:cubicBezTo>
                    <a:pt x="1166" y="16484"/>
                    <a:pt x="1166" y="16419"/>
                    <a:pt x="1166" y="16354"/>
                  </a:cubicBezTo>
                  <a:lnTo>
                    <a:pt x="1166" y="15156"/>
                  </a:lnTo>
                  <a:cubicBezTo>
                    <a:pt x="745" y="15156"/>
                    <a:pt x="389" y="14962"/>
                    <a:pt x="162" y="14606"/>
                  </a:cubicBezTo>
                  <a:cubicBezTo>
                    <a:pt x="130" y="14508"/>
                    <a:pt x="65" y="14411"/>
                    <a:pt x="33" y="14314"/>
                  </a:cubicBezTo>
                  <a:lnTo>
                    <a:pt x="33" y="14217"/>
                  </a:lnTo>
                  <a:cubicBezTo>
                    <a:pt x="0" y="14120"/>
                    <a:pt x="0" y="14023"/>
                    <a:pt x="0" y="13926"/>
                  </a:cubicBezTo>
                  <a:lnTo>
                    <a:pt x="0" y="4761"/>
                  </a:lnTo>
                  <a:lnTo>
                    <a:pt x="0" y="3174"/>
                  </a:lnTo>
                  <a:cubicBezTo>
                    <a:pt x="33" y="2915"/>
                    <a:pt x="97" y="2624"/>
                    <a:pt x="162" y="2365"/>
                  </a:cubicBezTo>
                  <a:cubicBezTo>
                    <a:pt x="227" y="2268"/>
                    <a:pt x="259" y="2171"/>
                    <a:pt x="292" y="2073"/>
                  </a:cubicBezTo>
                  <a:cubicBezTo>
                    <a:pt x="356" y="1911"/>
                    <a:pt x="454" y="1782"/>
                    <a:pt x="551" y="1620"/>
                  </a:cubicBezTo>
                  <a:cubicBezTo>
                    <a:pt x="777" y="1231"/>
                    <a:pt x="1101" y="908"/>
                    <a:pt x="1457" y="649"/>
                  </a:cubicBezTo>
                  <a:cubicBezTo>
                    <a:pt x="1555" y="584"/>
                    <a:pt x="1684" y="551"/>
                    <a:pt x="1749" y="454"/>
                  </a:cubicBezTo>
                  <a:cubicBezTo>
                    <a:pt x="1846" y="389"/>
                    <a:pt x="1943" y="357"/>
                    <a:pt x="2040" y="325"/>
                  </a:cubicBezTo>
                  <a:cubicBezTo>
                    <a:pt x="2170" y="260"/>
                    <a:pt x="2299" y="195"/>
                    <a:pt x="2429" y="163"/>
                  </a:cubicBezTo>
                  <a:cubicBezTo>
                    <a:pt x="2494" y="163"/>
                    <a:pt x="2526" y="130"/>
                    <a:pt x="2558" y="130"/>
                  </a:cubicBezTo>
                  <a:close/>
                  <a:moveTo>
                    <a:pt x="4599" y="1167"/>
                  </a:moveTo>
                  <a:lnTo>
                    <a:pt x="4599" y="2332"/>
                  </a:lnTo>
                  <a:lnTo>
                    <a:pt x="9262" y="2332"/>
                  </a:lnTo>
                  <a:lnTo>
                    <a:pt x="9262" y="1167"/>
                  </a:lnTo>
                  <a:close/>
                  <a:moveTo>
                    <a:pt x="1101" y="3498"/>
                  </a:moveTo>
                  <a:lnTo>
                    <a:pt x="1101" y="10493"/>
                  </a:lnTo>
                  <a:lnTo>
                    <a:pt x="12759" y="10493"/>
                  </a:lnTo>
                  <a:lnTo>
                    <a:pt x="12759" y="3498"/>
                  </a:lnTo>
                  <a:close/>
                  <a:moveTo>
                    <a:pt x="2235" y="11626"/>
                  </a:moveTo>
                  <a:cubicBezTo>
                    <a:pt x="2040" y="11659"/>
                    <a:pt x="1878" y="11691"/>
                    <a:pt x="1716" y="11788"/>
                  </a:cubicBezTo>
                  <a:cubicBezTo>
                    <a:pt x="1425" y="11918"/>
                    <a:pt x="1231" y="12209"/>
                    <a:pt x="1166" y="12501"/>
                  </a:cubicBezTo>
                  <a:lnTo>
                    <a:pt x="1134" y="12598"/>
                  </a:lnTo>
                  <a:cubicBezTo>
                    <a:pt x="1101" y="12695"/>
                    <a:pt x="1101" y="12825"/>
                    <a:pt x="1134" y="12922"/>
                  </a:cubicBezTo>
                  <a:cubicBezTo>
                    <a:pt x="1134" y="12986"/>
                    <a:pt x="1166" y="13051"/>
                    <a:pt x="1166" y="13116"/>
                  </a:cubicBezTo>
                  <a:cubicBezTo>
                    <a:pt x="1263" y="13472"/>
                    <a:pt x="1522" y="13731"/>
                    <a:pt x="1846" y="13893"/>
                  </a:cubicBezTo>
                  <a:cubicBezTo>
                    <a:pt x="2137" y="13990"/>
                    <a:pt x="2494" y="13990"/>
                    <a:pt x="2785" y="13861"/>
                  </a:cubicBezTo>
                  <a:cubicBezTo>
                    <a:pt x="3077" y="13699"/>
                    <a:pt x="3303" y="13440"/>
                    <a:pt x="3400" y="13116"/>
                  </a:cubicBezTo>
                  <a:lnTo>
                    <a:pt x="3433" y="13019"/>
                  </a:lnTo>
                  <a:cubicBezTo>
                    <a:pt x="3465" y="12889"/>
                    <a:pt x="3465" y="12760"/>
                    <a:pt x="3433" y="12630"/>
                  </a:cubicBezTo>
                  <a:lnTo>
                    <a:pt x="3400" y="12533"/>
                  </a:lnTo>
                  <a:cubicBezTo>
                    <a:pt x="3303" y="12144"/>
                    <a:pt x="3012" y="11853"/>
                    <a:pt x="2656" y="11723"/>
                  </a:cubicBezTo>
                  <a:cubicBezTo>
                    <a:pt x="2526" y="11659"/>
                    <a:pt x="2364" y="11659"/>
                    <a:pt x="2235" y="11626"/>
                  </a:cubicBezTo>
                  <a:close/>
                  <a:moveTo>
                    <a:pt x="11010" y="11788"/>
                  </a:moveTo>
                  <a:cubicBezTo>
                    <a:pt x="10751" y="11950"/>
                    <a:pt x="10525" y="12209"/>
                    <a:pt x="10460" y="12501"/>
                  </a:cubicBezTo>
                  <a:lnTo>
                    <a:pt x="10427" y="12598"/>
                  </a:lnTo>
                  <a:cubicBezTo>
                    <a:pt x="10427" y="12727"/>
                    <a:pt x="10427" y="12857"/>
                    <a:pt x="10427" y="12986"/>
                  </a:cubicBezTo>
                  <a:cubicBezTo>
                    <a:pt x="10460" y="13181"/>
                    <a:pt x="10557" y="13343"/>
                    <a:pt x="10654" y="13472"/>
                  </a:cubicBezTo>
                  <a:cubicBezTo>
                    <a:pt x="10784" y="13634"/>
                    <a:pt x="10946" y="13764"/>
                    <a:pt x="11108" y="13861"/>
                  </a:cubicBezTo>
                  <a:lnTo>
                    <a:pt x="11237" y="13893"/>
                  </a:lnTo>
                  <a:cubicBezTo>
                    <a:pt x="11496" y="13990"/>
                    <a:pt x="11820" y="13958"/>
                    <a:pt x="12079" y="13828"/>
                  </a:cubicBezTo>
                  <a:cubicBezTo>
                    <a:pt x="12176" y="13796"/>
                    <a:pt x="12273" y="13731"/>
                    <a:pt x="12338" y="13666"/>
                  </a:cubicBezTo>
                  <a:cubicBezTo>
                    <a:pt x="12532" y="13505"/>
                    <a:pt x="12630" y="13310"/>
                    <a:pt x="12694" y="13084"/>
                  </a:cubicBezTo>
                  <a:cubicBezTo>
                    <a:pt x="12694" y="13019"/>
                    <a:pt x="12727" y="12986"/>
                    <a:pt x="12727" y="12922"/>
                  </a:cubicBezTo>
                  <a:cubicBezTo>
                    <a:pt x="12759" y="12792"/>
                    <a:pt x="12759" y="12695"/>
                    <a:pt x="12727" y="12565"/>
                  </a:cubicBezTo>
                  <a:lnTo>
                    <a:pt x="12727" y="12468"/>
                  </a:lnTo>
                  <a:cubicBezTo>
                    <a:pt x="12630" y="12112"/>
                    <a:pt x="12338" y="11821"/>
                    <a:pt x="11982" y="11659"/>
                  </a:cubicBezTo>
                  <a:cubicBezTo>
                    <a:pt x="11852" y="11626"/>
                    <a:pt x="11690" y="11594"/>
                    <a:pt x="11561" y="11594"/>
                  </a:cubicBezTo>
                  <a:cubicBezTo>
                    <a:pt x="11367" y="11626"/>
                    <a:pt x="11172" y="11691"/>
                    <a:pt x="11043" y="11788"/>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5445818" y="1355463"/>
              <a:ext cx="24592" cy="73712"/>
            </a:xfrm>
            <a:custGeom>
              <a:avLst/>
              <a:gdLst/>
              <a:ahLst/>
              <a:cxnLst/>
              <a:rect l="l" t="t" r="r" b="b"/>
              <a:pathLst>
                <a:path w="1167" h="3498" extrusionOk="0">
                  <a:moveTo>
                    <a:pt x="0" y="486"/>
                  </a:moveTo>
                  <a:cubicBezTo>
                    <a:pt x="33" y="227"/>
                    <a:pt x="259" y="0"/>
                    <a:pt x="551" y="0"/>
                  </a:cubicBezTo>
                  <a:lnTo>
                    <a:pt x="1166" y="0"/>
                  </a:lnTo>
                  <a:lnTo>
                    <a:pt x="1166" y="3497"/>
                  </a:lnTo>
                  <a:lnTo>
                    <a:pt x="486" y="3497"/>
                  </a:lnTo>
                  <a:cubicBezTo>
                    <a:pt x="195" y="3465"/>
                    <a:pt x="0" y="3206"/>
                    <a:pt x="0" y="2914"/>
                  </a:cubicBezTo>
                  <a:lnTo>
                    <a:pt x="0" y="38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5078693" y="1355463"/>
              <a:ext cx="24592" cy="73016"/>
            </a:xfrm>
            <a:custGeom>
              <a:avLst/>
              <a:gdLst/>
              <a:ahLst/>
              <a:cxnLst/>
              <a:rect l="l" t="t" r="r" b="b"/>
              <a:pathLst>
                <a:path w="1167" h="3465" extrusionOk="0">
                  <a:moveTo>
                    <a:pt x="0" y="0"/>
                  </a:moveTo>
                  <a:lnTo>
                    <a:pt x="616" y="0"/>
                  </a:lnTo>
                  <a:cubicBezTo>
                    <a:pt x="907" y="0"/>
                    <a:pt x="1166" y="259"/>
                    <a:pt x="1166" y="551"/>
                  </a:cubicBezTo>
                  <a:lnTo>
                    <a:pt x="1166" y="2914"/>
                  </a:lnTo>
                  <a:cubicBezTo>
                    <a:pt x="1166" y="3076"/>
                    <a:pt x="1101" y="3238"/>
                    <a:pt x="972" y="3335"/>
                  </a:cubicBezTo>
                  <a:cubicBezTo>
                    <a:pt x="875" y="3400"/>
                    <a:pt x="713" y="3465"/>
                    <a:pt x="583" y="3465"/>
                  </a:cubicBezTo>
                  <a:lnTo>
                    <a:pt x="0" y="34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19" name="Google Shape;1119;p38"/>
          <p:cNvGrpSpPr/>
          <p:nvPr/>
        </p:nvGrpSpPr>
        <p:grpSpPr>
          <a:xfrm>
            <a:off x="-239011" y="5937398"/>
            <a:ext cx="13259732" cy="956535"/>
            <a:chOff x="-179259" y="4453048"/>
            <a:chExt cx="9944799" cy="717401"/>
          </a:xfrm>
        </p:grpSpPr>
        <p:sp>
          <p:nvSpPr>
            <p:cNvPr id="1120" name="Google Shape;1120;p38"/>
            <p:cNvSpPr/>
            <p:nvPr/>
          </p:nvSpPr>
          <p:spPr>
            <a:xfrm>
              <a:off x="-179250" y="4453048"/>
              <a:ext cx="9944790" cy="717401"/>
            </a:xfrm>
            <a:custGeom>
              <a:avLst/>
              <a:gdLst/>
              <a:ahLst/>
              <a:cxnLst/>
              <a:rect l="l" t="t" r="r" b="b"/>
              <a:pathLst>
                <a:path w="209001" h="11307" extrusionOk="0">
                  <a:moveTo>
                    <a:pt x="0" y="1"/>
                  </a:moveTo>
                  <a:lnTo>
                    <a:pt x="0" y="11307"/>
                  </a:lnTo>
                  <a:lnTo>
                    <a:pt x="209000" y="11307"/>
                  </a:lnTo>
                  <a:lnTo>
                    <a:pt x="2090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79259" y="4798245"/>
              <a:ext cx="9944790" cy="48"/>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2" name="Google Shape;1122;p38"/>
          <p:cNvGrpSpPr/>
          <p:nvPr/>
        </p:nvGrpSpPr>
        <p:grpSpPr>
          <a:xfrm flipH="1">
            <a:off x="-390539" y="275881"/>
            <a:ext cx="10902017" cy="1600343"/>
            <a:chOff x="2084504" y="-50265"/>
            <a:chExt cx="8176513" cy="1200257"/>
          </a:xfrm>
        </p:grpSpPr>
        <p:sp>
          <p:nvSpPr>
            <p:cNvPr id="1123" name="Google Shape;1123;p38"/>
            <p:cNvSpPr/>
            <p:nvPr/>
          </p:nvSpPr>
          <p:spPr>
            <a:xfrm>
              <a:off x="8587302" y="352325"/>
              <a:ext cx="1673714" cy="797667"/>
            </a:xfrm>
            <a:custGeom>
              <a:avLst/>
              <a:gdLst/>
              <a:ahLst/>
              <a:cxnLst/>
              <a:rect l="l" t="t" r="r" b="b"/>
              <a:pathLst>
                <a:path w="35175" h="16763" extrusionOk="0">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7619796" y="-50265"/>
              <a:ext cx="1283300" cy="554936"/>
            </a:xfrm>
            <a:custGeom>
              <a:avLst/>
              <a:gdLst/>
              <a:ahLst/>
              <a:cxnLst/>
              <a:rect l="l" t="t" r="r" b="b"/>
              <a:pathLst>
                <a:path w="26970" h="11662" extrusionOk="0">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2084504" y="107214"/>
              <a:ext cx="1316941" cy="568022"/>
            </a:xfrm>
            <a:custGeom>
              <a:avLst/>
              <a:gdLst/>
              <a:ahLst/>
              <a:cxnLst/>
              <a:rect l="l" t="t" r="r" b="b"/>
              <a:pathLst>
                <a:path w="27677" h="11937" extrusionOk="0">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6" name="Google Shape;1126;p38"/>
          <p:cNvSpPr/>
          <p:nvPr/>
        </p:nvSpPr>
        <p:spPr>
          <a:xfrm flipH="1">
            <a:off x="2127992" y="2230343"/>
            <a:ext cx="3213165" cy="3567271"/>
          </a:xfrm>
          <a:custGeom>
            <a:avLst/>
            <a:gdLst/>
            <a:ahLst/>
            <a:cxnLst/>
            <a:rect l="l" t="t" r="r" b="b"/>
            <a:pathLst>
              <a:path w="54027" h="59981" extrusionOk="0">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7" name="Google Shape;1127;p38"/>
          <p:cNvSpPr/>
          <p:nvPr/>
        </p:nvSpPr>
        <p:spPr>
          <a:xfrm flipH="1">
            <a:off x="2194462" y="4903282"/>
            <a:ext cx="254487" cy="896620"/>
          </a:xfrm>
          <a:custGeom>
            <a:avLst/>
            <a:gdLst/>
            <a:ahLst/>
            <a:cxnLst/>
            <a:rect l="l" t="t" r="r" b="b"/>
            <a:pathLst>
              <a:path w="4279" h="15076" extrusionOk="0">
                <a:moveTo>
                  <a:pt x="0" y="1"/>
                </a:moveTo>
                <a:lnTo>
                  <a:pt x="0" y="15075"/>
                </a:lnTo>
                <a:lnTo>
                  <a:pt x="4279" y="15075"/>
                </a:lnTo>
                <a:lnTo>
                  <a:pt x="4279" y="1"/>
                </a:lnTo>
                <a:close/>
              </a:path>
            </a:pathLst>
          </a:custGeom>
          <a:solidFill>
            <a:srgbClr val="82A63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8" name="Google Shape;1128;p38"/>
          <p:cNvSpPr/>
          <p:nvPr/>
        </p:nvSpPr>
        <p:spPr>
          <a:xfrm flipH="1">
            <a:off x="1101803" y="2414530"/>
            <a:ext cx="2439775" cy="2836164"/>
          </a:xfrm>
          <a:custGeom>
            <a:avLst/>
            <a:gdLst/>
            <a:ahLst/>
            <a:cxnLst/>
            <a:rect l="l" t="t" r="r" b="b"/>
            <a:pathLst>
              <a:path w="41023" h="47688" extrusionOk="0">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38"/>
          <p:cNvSpPr/>
          <p:nvPr/>
        </p:nvSpPr>
        <p:spPr>
          <a:xfrm flipH="1">
            <a:off x="838465" y="4641841"/>
            <a:ext cx="224215" cy="1155745"/>
          </a:xfrm>
          <a:custGeom>
            <a:avLst/>
            <a:gdLst/>
            <a:ahLst/>
            <a:cxnLst/>
            <a:rect l="l" t="t" r="r" b="b"/>
            <a:pathLst>
              <a:path w="3770" h="19433" extrusionOk="0">
                <a:moveTo>
                  <a:pt x="1" y="0"/>
                </a:moveTo>
                <a:lnTo>
                  <a:pt x="1" y="19432"/>
                </a:lnTo>
                <a:lnTo>
                  <a:pt x="3769" y="19432"/>
                </a:lnTo>
                <a:lnTo>
                  <a:pt x="3769" y="0"/>
                </a:ln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0" name="Google Shape;1130;p38"/>
          <p:cNvSpPr/>
          <p:nvPr/>
        </p:nvSpPr>
        <p:spPr>
          <a:xfrm flipH="1">
            <a:off x="-83742" y="2036343"/>
            <a:ext cx="2066283" cy="2726971"/>
          </a:xfrm>
          <a:custGeom>
            <a:avLst/>
            <a:gdLst/>
            <a:ahLst/>
            <a:cxnLst/>
            <a:rect l="l" t="t" r="r" b="b"/>
            <a:pathLst>
              <a:path w="34743" h="45852" extrusionOk="0">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1" name="Google Shape;1131;p38"/>
          <p:cNvSpPr/>
          <p:nvPr/>
        </p:nvSpPr>
        <p:spPr>
          <a:xfrm flipH="1">
            <a:off x="6925767" y="2760244"/>
            <a:ext cx="2733751" cy="3037363"/>
          </a:xfrm>
          <a:custGeom>
            <a:avLst/>
            <a:gdLst/>
            <a:ahLst/>
            <a:cxnLst/>
            <a:rect l="l" t="t" r="r" b="b"/>
            <a:pathLst>
              <a:path w="45966" h="51071" extrusionOk="0">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9648" y="5902541"/>
            <a:ext cx="12429661" cy="93435"/>
          </a:xfrm>
          <a:custGeom>
            <a:avLst/>
            <a:gdLst/>
            <a:ahLst/>
            <a:cxnLst/>
            <a:rect l="l" t="t" r="r" b="b"/>
            <a:pathLst>
              <a:path w="209001" h="1571" extrusionOk="0">
                <a:moveTo>
                  <a:pt x="0" y="1"/>
                </a:moveTo>
                <a:lnTo>
                  <a:pt x="209000" y="1"/>
                </a:lnTo>
                <a:lnTo>
                  <a:pt x="209000" y="1571"/>
                </a:lnTo>
                <a:lnTo>
                  <a:pt x="0" y="157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9648" y="6427353"/>
            <a:ext cx="12429661" cy="60"/>
          </a:xfrm>
          <a:custGeom>
            <a:avLst/>
            <a:gdLst/>
            <a:ahLst/>
            <a:cxnLst/>
            <a:rect l="l" t="t" r="r" b="b"/>
            <a:pathLst>
              <a:path w="209001" h="1" fill="none" extrusionOk="0">
                <a:moveTo>
                  <a:pt x="0" y="1"/>
                </a:moveTo>
                <a:lnTo>
                  <a:pt x="209000" y="1"/>
                </a:lnTo>
              </a:path>
            </a:pathLst>
          </a:custGeom>
          <a:noFill/>
          <a:ln w="43175" cap="rnd" cmpd="sng">
            <a:solidFill>
              <a:srgbClr val="FFFFFF"/>
            </a:solidFill>
            <a:prstDash val="solid"/>
            <a:miter lim="3925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4" name="Google Shape;1134;p38"/>
          <p:cNvGrpSpPr/>
          <p:nvPr/>
        </p:nvGrpSpPr>
        <p:grpSpPr>
          <a:xfrm>
            <a:off x="9342609" y="3046713"/>
            <a:ext cx="1814700" cy="3162553"/>
            <a:chOff x="6282452" y="1236847"/>
            <a:chExt cx="1533549" cy="2672881"/>
          </a:xfrm>
        </p:grpSpPr>
        <p:grpSp>
          <p:nvGrpSpPr>
            <p:cNvPr id="1135" name="Google Shape;1135;p38"/>
            <p:cNvGrpSpPr/>
            <p:nvPr/>
          </p:nvGrpSpPr>
          <p:grpSpPr>
            <a:xfrm>
              <a:off x="6282452" y="1236847"/>
              <a:ext cx="1533549" cy="2672881"/>
              <a:chOff x="12645075" y="2835438"/>
              <a:chExt cx="725700" cy="1264850"/>
            </a:xfrm>
          </p:grpSpPr>
          <p:sp>
            <p:nvSpPr>
              <p:cNvPr id="1136" name="Google Shape;1136;p38"/>
              <p:cNvSpPr/>
              <p:nvPr/>
            </p:nvSpPr>
            <p:spPr>
              <a:xfrm>
                <a:off x="12664825" y="3367913"/>
                <a:ext cx="25" cy="25"/>
              </a:xfrm>
              <a:custGeom>
                <a:avLst/>
                <a:gdLst/>
                <a:ahLst/>
                <a:cxnLst/>
                <a:rect l="l" t="t" r="r" b="b"/>
                <a:pathLst>
                  <a:path w="1" h="1" extrusionOk="0">
                    <a:moveTo>
                      <a:pt x="0" y="1"/>
                    </a:moveTo>
                    <a:lnTo>
                      <a:pt x="0" y="1"/>
                    </a:lnTo>
                    <a:close/>
                  </a:path>
                </a:pathLst>
              </a:custGeom>
              <a:solidFill>
                <a:srgbClr val="3A16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2722400" y="3335213"/>
                <a:ext cx="617100" cy="430125"/>
              </a:xfrm>
              <a:custGeom>
                <a:avLst/>
                <a:gdLst/>
                <a:ahLst/>
                <a:cxnLst/>
                <a:rect l="l" t="t" r="r" b="b"/>
                <a:pathLst>
                  <a:path w="24684" h="17205" extrusionOk="0">
                    <a:moveTo>
                      <a:pt x="1877" y="1"/>
                    </a:moveTo>
                    <a:lnTo>
                      <a:pt x="1" y="1423"/>
                    </a:lnTo>
                    <a:lnTo>
                      <a:pt x="2702" y="5517"/>
                    </a:lnTo>
                    <a:cubicBezTo>
                      <a:pt x="2987" y="5972"/>
                      <a:pt x="3385" y="6314"/>
                      <a:pt x="3840" y="6541"/>
                    </a:cubicBezTo>
                    <a:lnTo>
                      <a:pt x="8048" y="8674"/>
                    </a:lnTo>
                    <a:cubicBezTo>
                      <a:pt x="7906" y="10124"/>
                      <a:pt x="7792" y="11518"/>
                      <a:pt x="7821" y="12314"/>
                    </a:cubicBezTo>
                    <a:cubicBezTo>
                      <a:pt x="7906" y="13935"/>
                      <a:pt x="8105" y="15584"/>
                      <a:pt x="8418" y="17205"/>
                    </a:cubicBezTo>
                    <a:lnTo>
                      <a:pt x="20503" y="17205"/>
                    </a:lnTo>
                    <a:cubicBezTo>
                      <a:pt x="20816" y="15584"/>
                      <a:pt x="21015" y="13935"/>
                      <a:pt x="21101" y="12314"/>
                    </a:cubicBezTo>
                    <a:cubicBezTo>
                      <a:pt x="21101" y="11944"/>
                      <a:pt x="21101" y="11432"/>
                      <a:pt x="21072" y="10892"/>
                    </a:cubicBezTo>
                    <a:lnTo>
                      <a:pt x="21072" y="10892"/>
                    </a:lnTo>
                    <a:cubicBezTo>
                      <a:pt x="21584" y="12399"/>
                      <a:pt x="21897" y="13963"/>
                      <a:pt x="22039" y="15527"/>
                    </a:cubicBezTo>
                    <a:lnTo>
                      <a:pt x="24172" y="15186"/>
                    </a:lnTo>
                    <a:cubicBezTo>
                      <a:pt x="24172" y="15186"/>
                      <a:pt x="24684" y="13935"/>
                      <a:pt x="23774" y="10067"/>
                    </a:cubicBezTo>
                    <a:cubicBezTo>
                      <a:pt x="22864" y="6257"/>
                      <a:pt x="20390" y="4636"/>
                      <a:pt x="20390" y="4636"/>
                    </a:cubicBezTo>
                    <a:lnTo>
                      <a:pt x="20361" y="4664"/>
                    </a:lnTo>
                    <a:lnTo>
                      <a:pt x="20361" y="4636"/>
                    </a:lnTo>
                    <a:cubicBezTo>
                      <a:pt x="19707" y="3726"/>
                      <a:pt x="17575" y="3043"/>
                      <a:pt x="17120" y="2958"/>
                    </a:cubicBezTo>
                    <a:lnTo>
                      <a:pt x="11830" y="2958"/>
                    </a:lnTo>
                    <a:cubicBezTo>
                      <a:pt x="11375" y="3043"/>
                      <a:pt x="9584" y="3271"/>
                      <a:pt x="8589" y="3897"/>
                    </a:cubicBezTo>
                    <a:lnTo>
                      <a:pt x="5574" y="3527"/>
                    </a:lnTo>
                    <a:cubicBezTo>
                      <a:pt x="4721" y="3442"/>
                      <a:pt x="3953" y="2958"/>
                      <a:pt x="3441" y="2247"/>
                    </a:cubicBezTo>
                    <a:lnTo>
                      <a:pt x="18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3045875" y="3352288"/>
                <a:ext cx="76800" cy="90300"/>
              </a:xfrm>
              <a:custGeom>
                <a:avLst/>
                <a:gdLst/>
                <a:ahLst/>
                <a:cxnLst/>
                <a:rect l="l" t="t" r="r" b="b"/>
                <a:pathLst>
                  <a:path w="3072" h="3612" extrusionOk="0">
                    <a:moveTo>
                      <a:pt x="1536" y="0"/>
                    </a:moveTo>
                    <a:lnTo>
                      <a:pt x="0" y="398"/>
                    </a:lnTo>
                    <a:lnTo>
                      <a:pt x="0" y="1507"/>
                    </a:lnTo>
                    <a:lnTo>
                      <a:pt x="1536" y="3612"/>
                    </a:lnTo>
                    <a:lnTo>
                      <a:pt x="3072" y="1507"/>
                    </a:lnTo>
                    <a:lnTo>
                      <a:pt x="3072" y="398"/>
                    </a:lnTo>
                    <a:lnTo>
                      <a:pt x="1536" y="0"/>
                    </a:ln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2812675" y="3197938"/>
                <a:ext cx="101000" cy="79800"/>
              </a:xfrm>
              <a:custGeom>
                <a:avLst/>
                <a:gdLst/>
                <a:ahLst/>
                <a:cxnLst/>
                <a:rect l="l" t="t" r="r" b="b"/>
                <a:pathLst>
                  <a:path w="4040" h="3192" extrusionOk="0">
                    <a:moveTo>
                      <a:pt x="1287" y="0"/>
                    </a:moveTo>
                    <a:cubicBezTo>
                      <a:pt x="892" y="0"/>
                      <a:pt x="370" y="192"/>
                      <a:pt x="200" y="1141"/>
                    </a:cubicBezTo>
                    <a:cubicBezTo>
                      <a:pt x="1" y="2382"/>
                      <a:pt x="1322" y="3192"/>
                      <a:pt x="2345" y="3192"/>
                    </a:cubicBezTo>
                    <a:cubicBezTo>
                      <a:pt x="2635" y="3192"/>
                      <a:pt x="2900" y="3127"/>
                      <a:pt x="3101" y="2989"/>
                    </a:cubicBezTo>
                    <a:cubicBezTo>
                      <a:pt x="4039" y="2335"/>
                      <a:pt x="2532" y="117"/>
                      <a:pt x="1764" y="89"/>
                    </a:cubicBezTo>
                    <a:cubicBezTo>
                      <a:pt x="1764" y="89"/>
                      <a:pt x="1555" y="0"/>
                      <a:pt x="1287"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3254875" y="3197938"/>
                <a:ext cx="101000" cy="79800"/>
              </a:xfrm>
              <a:custGeom>
                <a:avLst/>
                <a:gdLst/>
                <a:ahLst/>
                <a:cxnLst/>
                <a:rect l="l" t="t" r="r" b="b"/>
                <a:pathLst>
                  <a:path w="4040" h="3192" extrusionOk="0">
                    <a:moveTo>
                      <a:pt x="2761" y="0"/>
                    </a:moveTo>
                    <a:cubicBezTo>
                      <a:pt x="2489" y="0"/>
                      <a:pt x="2276" y="89"/>
                      <a:pt x="2276" y="89"/>
                    </a:cubicBezTo>
                    <a:cubicBezTo>
                      <a:pt x="1479" y="117"/>
                      <a:pt x="1" y="2335"/>
                      <a:pt x="939" y="2989"/>
                    </a:cubicBezTo>
                    <a:cubicBezTo>
                      <a:pt x="1140" y="3127"/>
                      <a:pt x="1405" y="3192"/>
                      <a:pt x="1694" y="3192"/>
                    </a:cubicBezTo>
                    <a:cubicBezTo>
                      <a:pt x="2718" y="3192"/>
                      <a:pt x="4039" y="2382"/>
                      <a:pt x="3840" y="1141"/>
                    </a:cubicBezTo>
                    <a:cubicBezTo>
                      <a:pt x="3687" y="192"/>
                      <a:pt x="3161" y="0"/>
                      <a:pt x="2761"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3296825" y="3214363"/>
                <a:ext cx="34150" cy="51500"/>
              </a:xfrm>
              <a:custGeom>
                <a:avLst/>
                <a:gdLst/>
                <a:ahLst/>
                <a:cxnLst/>
                <a:rect l="l" t="t" r="r" b="b"/>
                <a:pathLst>
                  <a:path w="1366" h="2060" extrusionOk="0">
                    <a:moveTo>
                      <a:pt x="1195" y="1"/>
                    </a:moveTo>
                    <a:cubicBezTo>
                      <a:pt x="882" y="114"/>
                      <a:pt x="569" y="285"/>
                      <a:pt x="342" y="512"/>
                    </a:cubicBezTo>
                    <a:cubicBezTo>
                      <a:pt x="228" y="626"/>
                      <a:pt x="114" y="797"/>
                      <a:pt x="57" y="967"/>
                    </a:cubicBezTo>
                    <a:cubicBezTo>
                      <a:pt x="0" y="1138"/>
                      <a:pt x="0" y="1337"/>
                      <a:pt x="57" y="1536"/>
                    </a:cubicBezTo>
                    <a:cubicBezTo>
                      <a:pt x="86" y="1593"/>
                      <a:pt x="86" y="1621"/>
                      <a:pt x="114" y="1678"/>
                    </a:cubicBezTo>
                    <a:cubicBezTo>
                      <a:pt x="143" y="1707"/>
                      <a:pt x="171" y="1764"/>
                      <a:pt x="200" y="1792"/>
                    </a:cubicBezTo>
                    <a:cubicBezTo>
                      <a:pt x="256" y="1877"/>
                      <a:pt x="342" y="1963"/>
                      <a:pt x="427" y="2020"/>
                    </a:cubicBezTo>
                    <a:cubicBezTo>
                      <a:pt x="507" y="2040"/>
                      <a:pt x="588" y="2060"/>
                      <a:pt x="668" y="2060"/>
                    </a:cubicBezTo>
                    <a:cubicBezTo>
                      <a:pt x="702" y="2060"/>
                      <a:pt x="735" y="2056"/>
                      <a:pt x="768" y="2048"/>
                    </a:cubicBezTo>
                    <a:cubicBezTo>
                      <a:pt x="854" y="2020"/>
                      <a:pt x="967" y="1991"/>
                      <a:pt x="1024" y="1934"/>
                    </a:cubicBezTo>
                    <a:cubicBezTo>
                      <a:pt x="1195" y="1820"/>
                      <a:pt x="1309" y="1650"/>
                      <a:pt x="1337" y="1479"/>
                    </a:cubicBezTo>
                    <a:cubicBezTo>
                      <a:pt x="1365" y="1394"/>
                      <a:pt x="1365" y="1280"/>
                      <a:pt x="1309" y="1195"/>
                    </a:cubicBezTo>
                    <a:cubicBezTo>
                      <a:pt x="1280" y="1110"/>
                      <a:pt x="1195" y="1053"/>
                      <a:pt x="1110" y="1053"/>
                    </a:cubicBezTo>
                    <a:cubicBezTo>
                      <a:pt x="1166" y="1081"/>
                      <a:pt x="1223" y="1166"/>
                      <a:pt x="1223" y="1223"/>
                    </a:cubicBezTo>
                    <a:cubicBezTo>
                      <a:pt x="1223" y="1280"/>
                      <a:pt x="1195" y="1365"/>
                      <a:pt x="1166" y="1422"/>
                    </a:cubicBezTo>
                    <a:cubicBezTo>
                      <a:pt x="1110" y="1536"/>
                      <a:pt x="996" y="1621"/>
                      <a:pt x="882" y="1678"/>
                    </a:cubicBezTo>
                    <a:cubicBezTo>
                      <a:pt x="839" y="1707"/>
                      <a:pt x="790" y="1721"/>
                      <a:pt x="740" y="1721"/>
                    </a:cubicBezTo>
                    <a:cubicBezTo>
                      <a:pt x="690" y="1721"/>
                      <a:pt x="640" y="1707"/>
                      <a:pt x="598" y="1678"/>
                    </a:cubicBezTo>
                    <a:cubicBezTo>
                      <a:pt x="512" y="1621"/>
                      <a:pt x="455" y="1508"/>
                      <a:pt x="427" y="1422"/>
                    </a:cubicBezTo>
                    <a:cubicBezTo>
                      <a:pt x="342" y="1166"/>
                      <a:pt x="427" y="882"/>
                      <a:pt x="569" y="711"/>
                    </a:cubicBezTo>
                    <a:cubicBezTo>
                      <a:pt x="768" y="455"/>
                      <a:pt x="967" y="228"/>
                      <a:pt x="1195"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2837575" y="3214363"/>
                <a:ext cx="34150" cy="51500"/>
              </a:xfrm>
              <a:custGeom>
                <a:avLst/>
                <a:gdLst/>
                <a:ahLst/>
                <a:cxnLst/>
                <a:rect l="l" t="t" r="r" b="b"/>
                <a:pathLst>
                  <a:path w="1366" h="2060" extrusionOk="0">
                    <a:moveTo>
                      <a:pt x="171" y="1"/>
                    </a:moveTo>
                    <a:cubicBezTo>
                      <a:pt x="399" y="228"/>
                      <a:pt x="598" y="455"/>
                      <a:pt x="768" y="711"/>
                    </a:cubicBezTo>
                    <a:cubicBezTo>
                      <a:pt x="939" y="882"/>
                      <a:pt x="996" y="1166"/>
                      <a:pt x="939" y="1422"/>
                    </a:cubicBezTo>
                    <a:cubicBezTo>
                      <a:pt x="910" y="1508"/>
                      <a:pt x="854" y="1621"/>
                      <a:pt x="768" y="1678"/>
                    </a:cubicBezTo>
                    <a:cubicBezTo>
                      <a:pt x="726" y="1707"/>
                      <a:pt x="676" y="1721"/>
                      <a:pt x="626" y="1721"/>
                    </a:cubicBezTo>
                    <a:cubicBezTo>
                      <a:pt x="576" y="1721"/>
                      <a:pt x="526" y="1707"/>
                      <a:pt x="484" y="1678"/>
                    </a:cubicBezTo>
                    <a:cubicBezTo>
                      <a:pt x="370" y="1621"/>
                      <a:pt x="256" y="1536"/>
                      <a:pt x="199" y="1422"/>
                    </a:cubicBezTo>
                    <a:cubicBezTo>
                      <a:pt x="171" y="1365"/>
                      <a:pt x="143" y="1280"/>
                      <a:pt x="143" y="1223"/>
                    </a:cubicBezTo>
                    <a:cubicBezTo>
                      <a:pt x="143" y="1166"/>
                      <a:pt x="199" y="1081"/>
                      <a:pt x="256" y="1053"/>
                    </a:cubicBezTo>
                    <a:cubicBezTo>
                      <a:pt x="143" y="1053"/>
                      <a:pt x="86" y="1110"/>
                      <a:pt x="29" y="1195"/>
                    </a:cubicBezTo>
                    <a:cubicBezTo>
                      <a:pt x="0" y="1280"/>
                      <a:pt x="0" y="1394"/>
                      <a:pt x="29" y="1479"/>
                    </a:cubicBezTo>
                    <a:cubicBezTo>
                      <a:pt x="57" y="1650"/>
                      <a:pt x="171" y="1820"/>
                      <a:pt x="313" y="1934"/>
                    </a:cubicBezTo>
                    <a:cubicBezTo>
                      <a:pt x="399" y="1991"/>
                      <a:pt x="484" y="2020"/>
                      <a:pt x="598" y="2048"/>
                    </a:cubicBezTo>
                    <a:cubicBezTo>
                      <a:pt x="631" y="2056"/>
                      <a:pt x="664" y="2060"/>
                      <a:pt x="698" y="2060"/>
                    </a:cubicBezTo>
                    <a:cubicBezTo>
                      <a:pt x="778" y="2060"/>
                      <a:pt x="858" y="2040"/>
                      <a:pt x="939" y="2020"/>
                    </a:cubicBezTo>
                    <a:cubicBezTo>
                      <a:pt x="1024" y="1963"/>
                      <a:pt x="1109" y="1877"/>
                      <a:pt x="1166" y="1792"/>
                    </a:cubicBezTo>
                    <a:cubicBezTo>
                      <a:pt x="1195" y="1764"/>
                      <a:pt x="1223" y="1707"/>
                      <a:pt x="1252" y="1678"/>
                    </a:cubicBezTo>
                    <a:lnTo>
                      <a:pt x="1308" y="1536"/>
                    </a:lnTo>
                    <a:cubicBezTo>
                      <a:pt x="1365" y="1337"/>
                      <a:pt x="1365" y="1138"/>
                      <a:pt x="1308" y="967"/>
                    </a:cubicBezTo>
                    <a:cubicBezTo>
                      <a:pt x="1223" y="797"/>
                      <a:pt x="1138" y="626"/>
                      <a:pt x="1024" y="512"/>
                    </a:cubicBezTo>
                    <a:cubicBezTo>
                      <a:pt x="768" y="285"/>
                      <a:pt x="484" y="114"/>
                      <a:pt x="171" y="1"/>
                    </a:cubicBezTo>
                    <a:close/>
                  </a:path>
                </a:pathLst>
              </a:custGeom>
              <a:solidFill>
                <a:srgbClr val="E89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2933550" y="3765313"/>
                <a:ext cx="301450" cy="258100"/>
              </a:xfrm>
              <a:custGeom>
                <a:avLst/>
                <a:gdLst/>
                <a:ahLst/>
                <a:cxnLst/>
                <a:rect l="l" t="t" r="r" b="b"/>
                <a:pathLst>
                  <a:path w="12058" h="10324" extrusionOk="0">
                    <a:moveTo>
                      <a:pt x="0" y="1"/>
                    </a:moveTo>
                    <a:lnTo>
                      <a:pt x="1820" y="10323"/>
                    </a:lnTo>
                    <a:lnTo>
                      <a:pt x="5346" y="10323"/>
                    </a:lnTo>
                    <a:lnTo>
                      <a:pt x="6029" y="2674"/>
                    </a:lnTo>
                    <a:lnTo>
                      <a:pt x="6711" y="10323"/>
                    </a:lnTo>
                    <a:lnTo>
                      <a:pt x="10238" y="10323"/>
                    </a:lnTo>
                    <a:lnTo>
                      <a:pt x="1205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3259150" y="3714838"/>
                <a:ext cx="76800" cy="106425"/>
              </a:xfrm>
              <a:custGeom>
                <a:avLst/>
                <a:gdLst/>
                <a:ahLst/>
                <a:cxnLst/>
                <a:rect l="l" t="t" r="r" b="b"/>
                <a:pathLst>
                  <a:path w="3072" h="4257" extrusionOk="0">
                    <a:moveTo>
                      <a:pt x="2702" y="1"/>
                    </a:moveTo>
                    <a:lnTo>
                      <a:pt x="569" y="399"/>
                    </a:lnTo>
                    <a:cubicBezTo>
                      <a:pt x="569" y="399"/>
                      <a:pt x="0" y="1537"/>
                      <a:pt x="313" y="2020"/>
                    </a:cubicBezTo>
                    <a:cubicBezTo>
                      <a:pt x="424" y="2242"/>
                      <a:pt x="640" y="2360"/>
                      <a:pt x="851" y="2360"/>
                    </a:cubicBezTo>
                    <a:cubicBezTo>
                      <a:pt x="910" y="2360"/>
                      <a:pt x="968" y="2351"/>
                      <a:pt x="1024" y="2333"/>
                    </a:cubicBezTo>
                    <a:lnTo>
                      <a:pt x="1024" y="2333"/>
                    </a:lnTo>
                    <a:cubicBezTo>
                      <a:pt x="1024" y="2333"/>
                      <a:pt x="626" y="3755"/>
                      <a:pt x="1024" y="4124"/>
                    </a:cubicBezTo>
                    <a:cubicBezTo>
                      <a:pt x="1122" y="4208"/>
                      <a:pt x="1277" y="4256"/>
                      <a:pt x="1459" y="4256"/>
                    </a:cubicBezTo>
                    <a:cubicBezTo>
                      <a:pt x="2012" y="4256"/>
                      <a:pt x="2808" y="3810"/>
                      <a:pt x="2958" y="2589"/>
                    </a:cubicBezTo>
                    <a:cubicBezTo>
                      <a:pt x="3072" y="1736"/>
                      <a:pt x="2986" y="826"/>
                      <a:pt x="2702"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3061500" y="3442563"/>
                <a:ext cx="45525" cy="54050"/>
              </a:xfrm>
              <a:custGeom>
                <a:avLst/>
                <a:gdLst/>
                <a:ahLst/>
                <a:cxnLst/>
                <a:rect l="l" t="t" r="r" b="b"/>
                <a:pathLst>
                  <a:path w="1821" h="2162" extrusionOk="0">
                    <a:moveTo>
                      <a:pt x="911" y="1"/>
                    </a:moveTo>
                    <a:lnTo>
                      <a:pt x="1" y="939"/>
                    </a:lnTo>
                    <a:lnTo>
                      <a:pt x="911" y="2162"/>
                    </a:lnTo>
                    <a:lnTo>
                      <a:pt x="1821" y="939"/>
                    </a:lnTo>
                    <a:lnTo>
                      <a:pt x="9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3050850" y="3478813"/>
                <a:ext cx="66125" cy="201225"/>
              </a:xfrm>
              <a:custGeom>
                <a:avLst/>
                <a:gdLst/>
                <a:ahLst/>
                <a:cxnLst/>
                <a:rect l="l" t="t" r="r" b="b"/>
                <a:pathLst>
                  <a:path w="2645" h="8049" extrusionOk="0">
                    <a:moveTo>
                      <a:pt x="797" y="1"/>
                    </a:moveTo>
                    <a:lnTo>
                      <a:pt x="0" y="6598"/>
                    </a:lnTo>
                    <a:lnTo>
                      <a:pt x="1337" y="8049"/>
                    </a:lnTo>
                    <a:lnTo>
                      <a:pt x="2645" y="6598"/>
                    </a:lnTo>
                    <a:lnTo>
                      <a:pt x="1877" y="1"/>
                    </a:lnTo>
                    <a:lnTo>
                      <a:pt x="1337" y="712"/>
                    </a:lnTo>
                    <a:lnTo>
                      <a:pt x="7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2930700" y="3750388"/>
                <a:ext cx="307150" cy="31300"/>
              </a:xfrm>
              <a:custGeom>
                <a:avLst/>
                <a:gdLst/>
                <a:ahLst/>
                <a:cxnLst/>
                <a:rect l="l" t="t" r="r" b="b"/>
                <a:pathLst>
                  <a:path w="12286" h="1252" extrusionOk="0">
                    <a:moveTo>
                      <a:pt x="1" y="1"/>
                    </a:moveTo>
                    <a:lnTo>
                      <a:pt x="228" y="1252"/>
                    </a:lnTo>
                    <a:lnTo>
                      <a:pt x="12058" y="1252"/>
                    </a:lnTo>
                    <a:lnTo>
                      <a:pt x="122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3043750" y="3734763"/>
                <a:ext cx="81775" cy="61150"/>
              </a:xfrm>
              <a:custGeom>
                <a:avLst/>
                <a:gdLst/>
                <a:ahLst/>
                <a:cxnLst/>
                <a:rect l="l" t="t" r="r" b="b"/>
                <a:pathLst>
                  <a:path w="3271" h="2446" extrusionOk="0">
                    <a:moveTo>
                      <a:pt x="2616" y="626"/>
                    </a:moveTo>
                    <a:lnTo>
                      <a:pt x="2616" y="1820"/>
                    </a:lnTo>
                    <a:lnTo>
                      <a:pt x="597" y="1820"/>
                    </a:lnTo>
                    <a:lnTo>
                      <a:pt x="597" y="626"/>
                    </a:lnTo>
                    <a:close/>
                    <a:moveTo>
                      <a:pt x="569" y="0"/>
                    </a:moveTo>
                    <a:cubicBezTo>
                      <a:pt x="228" y="0"/>
                      <a:pt x="0" y="256"/>
                      <a:pt x="0" y="569"/>
                    </a:cubicBezTo>
                    <a:lnTo>
                      <a:pt x="0" y="1877"/>
                    </a:lnTo>
                    <a:cubicBezTo>
                      <a:pt x="0" y="2190"/>
                      <a:pt x="228" y="2446"/>
                      <a:pt x="569" y="2446"/>
                    </a:cubicBezTo>
                    <a:lnTo>
                      <a:pt x="2702" y="2446"/>
                    </a:lnTo>
                    <a:cubicBezTo>
                      <a:pt x="3014" y="2446"/>
                      <a:pt x="3270" y="2190"/>
                      <a:pt x="3270" y="1877"/>
                    </a:cubicBezTo>
                    <a:lnTo>
                      <a:pt x="3270" y="569"/>
                    </a:lnTo>
                    <a:cubicBezTo>
                      <a:pt x="3270" y="256"/>
                      <a:pt x="3014" y="0"/>
                      <a:pt x="2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2645075" y="3226513"/>
                <a:ext cx="133525" cy="144375"/>
              </a:xfrm>
              <a:custGeom>
                <a:avLst/>
                <a:gdLst/>
                <a:ahLst/>
                <a:cxnLst/>
                <a:rect l="l" t="t" r="r" b="b"/>
                <a:pathLst>
                  <a:path w="5341" h="5775" extrusionOk="0">
                    <a:moveTo>
                      <a:pt x="2887" y="1"/>
                    </a:moveTo>
                    <a:cubicBezTo>
                      <a:pt x="2771" y="1"/>
                      <a:pt x="2660" y="115"/>
                      <a:pt x="2582" y="368"/>
                    </a:cubicBezTo>
                    <a:cubicBezTo>
                      <a:pt x="2326" y="1192"/>
                      <a:pt x="2866" y="2159"/>
                      <a:pt x="2582" y="2557"/>
                    </a:cubicBezTo>
                    <a:cubicBezTo>
                      <a:pt x="2572" y="2569"/>
                      <a:pt x="2562" y="2575"/>
                      <a:pt x="2549" y="2575"/>
                    </a:cubicBezTo>
                    <a:cubicBezTo>
                      <a:pt x="2322" y="2575"/>
                      <a:pt x="1606" y="599"/>
                      <a:pt x="1009" y="599"/>
                    </a:cubicBezTo>
                    <a:cubicBezTo>
                      <a:pt x="954" y="599"/>
                      <a:pt x="900" y="615"/>
                      <a:pt x="847" y="652"/>
                    </a:cubicBezTo>
                    <a:cubicBezTo>
                      <a:pt x="193" y="1079"/>
                      <a:pt x="1331" y="2529"/>
                      <a:pt x="1842" y="3041"/>
                    </a:cubicBezTo>
                    <a:cubicBezTo>
                      <a:pt x="2013" y="3211"/>
                      <a:pt x="1991" y="3278"/>
                      <a:pt x="1864" y="3278"/>
                    </a:cubicBezTo>
                    <a:cubicBezTo>
                      <a:pt x="1609" y="3278"/>
                      <a:pt x="932" y="3012"/>
                      <a:pt x="534" y="2785"/>
                    </a:cubicBezTo>
                    <a:cubicBezTo>
                      <a:pt x="449" y="2740"/>
                      <a:pt x="377" y="2720"/>
                      <a:pt x="315" y="2720"/>
                    </a:cubicBezTo>
                    <a:cubicBezTo>
                      <a:pt x="30" y="2720"/>
                      <a:pt x="1" y="3148"/>
                      <a:pt x="165" y="3382"/>
                    </a:cubicBezTo>
                    <a:cubicBezTo>
                      <a:pt x="392" y="3695"/>
                      <a:pt x="648" y="3752"/>
                      <a:pt x="932" y="3894"/>
                    </a:cubicBezTo>
                    <a:cubicBezTo>
                      <a:pt x="1359" y="4064"/>
                      <a:pt x="1729" y="4377"/>
                      <a:pt x="2013" y="4747"/>
                    </a:cubicBezTo>
                    <a:cubicBezTo>
                      <a:pt x="2354" y="5259"/>
                      <a:pt x="2582" y="5685"/>
                      <a:pt x="3264" y="5771"/>
                    </a:cubicBezTo>
                    <a:cubicBezTo>
                      <a:pt x="3288" y="5774"/>
                      <a:pt x="3312" y="5775"/>
                      <a:pt x="3336" y="5775"/>
                    </a:cubicBezTo>
                    <a:cubicBezTo>
                      <a:pt x="4007" y="5775"/>
                      <a:pt x="4828" y="4662"/>
                      <a:pt x="4828" y="4662"/>
                    </a:cubicBezTo>
                    <a:cubicBezTo>
                      <a:pt x="4999" y="4320"/>
                      <a:pt x="5056" y="3951"/>
                      <a:pt x="4942" y="3609"/>
                    </a:cubicBezTo>
                    <a:cubicBezTo>
                      <a:pt x="4771" y="2984"/>
                      <a:pt x="5340" y="2188"/>
                      <a:pt x="5084" y="1846"/>
                    </a:cubicBezTo>
                    <a:cubicBezTo>
                      <a:pt x="5008" y="1744"/>
                      <a:pt x="4918" y="1698"/>
                      <a:pt x="4828" y="1698"/>
                    </a:cubicBezTo>
                    <a:cubicBezTo>
                      <a:pt x="4616" y="1698"/>
                      <a:pt x="4396" y="1951"/>
                      <a:pt x="4316" y="2330"/>
                    </a:cubicBezTo>
                    <a:cubicBezTo>
                      <a:pt x="4287" y="2518"/>
                      <a:pt x="4174" y="2620"/>
                      <a:pt x="4039" y="2620"/>
                    </a:cubicBezTo>
                    <a:cubicBezTo>
                      <a:pt x="3786" y="2620"/>
                      <a:pt x="3453" y="2263"/>
                      <a:pt x="3435" y="1448"/>
                    </a:cubicBezTo>
                    <a:cubicBezTo>
                      <a:pt x="3435" y="581"/>
                      <a:pt x="3148" y="1"/>
                      <a:pt x="2887" y="1"/>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2851075" y="2949913"/>
                <a:ext cx="466400" cy="426575"/>
              </a:xfrm>
              <a:custGeom>
                <a:avLst/>
                <a:gdLst/>
                <a:ahLst/>
                <a:cxnLst/>
                <a:rect l="l" t="t" r="r" b="b"/>
                <a:pathLst>
                  <a:path w="18656" h="17063" extrusionOk="0">
                    <a:moveTo>
                      <a:pt x="9328" y="0"/>
                    </a:moveTo>
                    <a:cubicBezTo>
                      <a:pt x="4181" y="0"/>
                      <a:pt x="1" y="3811"/>
                      <a:pt x="1" y="8531"/>
                    </a:cubicBezTo>
                    <a:cubicBezTo>
                      <a:pt x="1" y="13223"/>
                      <a:pt x="4181" y="17062"/>
                      <a:pt x="9328" y="17062"/>
                    </a:cubicBezTo>
                    <a:cubicBezTo>
                      <a:pt x="14475" y="17062"/>
                      <a:pt x="18655" y="13223"/>
                      <a:pt x="18655" y="8531"/>
                    </a:cubicBezTo>
                    <a:cubicBezTo>
                      <a:pt x="18655" y="3811"/>
                      <a:pt x="14475" y="0"/>
                      <a:pt x="9328" y="0"/>
                    </a:cubicBezTo>
                    <a:close/>
                  </a:path>
                </a:pathLst>
              </a:custGeom>
              <a:solidFill>
                <a:srgbClr val="FFC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2866725" y="3070038"/>
                <a:ext cx="450750" cy="306450"/>
              </a:xfrm>
              <a:custGeom>
                <a:avLst/>
                <a:gdLst/>
                <a:ahLst/>
                <a:cxnLst/>
                <a:rect l="l" t="t" r="r" b="b"/>
                <a:pathLst>
                  <a:path w="18030" h="12258" extrusionOk="0">
                    <a:moveTo>
                      <a:pt x="17091" y="1"/>
                    </a:moveTo>
                    <a:cubicBezTo>
                      <a:pt x="17517" y="996"/>
                      <a:pt x="17745" y="2048"/>
                      <a:pt x="17745" y="3100"/>
                    </a:cubicBezTo>
                    <a:cubicBezTo>
                      <a:pt x="17745" y="7821"/>
                      <a:pt x="13565" y="11631"/>
                      <a:pt x="8418" y="11631"/>
                    </a:cubicBezTo>
                    <a:cubicBezTo>
                      <a:pt x="4721" y="11631"/>
                      <a:pt x="1536" y="9669"/>
                      <a:pt x="0" y="6826"/>
                    </a:cubicBezTo>
                    <a:lnTo>
                      <a:pt x="0" y="6826"/>
                    </a:lnTo>
                    <a:cubicBezTo>
                      <a:pt x="1365" y="10011"/>
                      <a:pt x="4749" y="12257"/>
                      <a:pt x="8702" y="12257"/>
                    </a:cubicBezTo>
                    <a:cubicBezTo>
                      <a:pt x="13849" y="12257"/>
                      <a:pt x="18029" y="8418"/>
                      <a:pt x="18029" y="3726"/>
                    </a:cubicBezTo>
                    <a:cubicBezTo>
                      <a:pt x="18029" y="2418"/>
                      <a:pt x="17716" y="1138"/>
                      <a:pt x="17091" y="1"/>
                    </a:cubicBezTo>
                    <a:close/>
                  </a:path>
                </a:pathLst>
              </a:custGeom>
              <a:solidFill>
                <a:srgbClr val="FFB3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3265800" y="3084788"/>
                <a:ext cx="81525" cy="160175"/>
              </a:xfrm>
              <a:custGeom>
                <a:avLst/>
                <a:gdLst/>
                <a:ahLst/>
                <a:cxnLst/>
                <a:rect l="l" t="t" r="r" b="b"/>
                <a:pathLst>
                  <a:path w="3261" h="6407" extrusionOk="0">
                    <a:moveTo>
                      <a:pt x="1412" y="1"/>
                    </a:moveTo>
                    <a:cubicBezTo>
                      <a:pt x="675" y="1"/>
                      <a:pt x="1" y="1720"/>
                      <a:pt x="218" y="2766"/>
                    </a:cubicBezTo>
                    <a:cubicBezTo>
                      <a:pt x="332" y="3165"/>
                      <a:pt x="474" y="5098"/>
                      <a:pt x="1185" y="6406"/>
                    </a:cubicBezTo>
                    <a:cubicBezTo>
                      <a:pt x="1185" y="6406"/>
                      <a:pt x="3260" y="4074"/>
                      <a:pt x="2351" y="1202"/>
                    </a:cubicBezTo>
                    <a:cubicBezTo>
                      <a:pt x="2073" y="334"/>
                      <a:pt x="1736" y="1"/>
                      <a:pt x="1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20500" y="3084788"/>
                <a:ext cx="82025" cy="160175"/>
              </a:xfrm>
              <a:custGeom>
                <a:avLst/>
                <a:gdLst/>
                <a:ahLst/>
                <a:cxnLst/>
                <a:rect l="l" t="t" r="r" b="b"/>
                <a:pathLst>
                  <a:path w="3281" h="6407" extrusionOk="0">
                    <a:moveTo>
                      <a:pt x="1877" y="1"/>
                    </a:moveTo>
                    <a:cubicBezTo>
                      <a:pt x="1554" y="1"/>
                      <a:pt x="1217" y="334"/>
                      <a:pt x="939" y="1202"/>
                    </a:cubicBezTo>
                    <a:cubicBezTo>
                      <a:pt x="1" y="4074"/>
                      <a:pt x="2105" y="6406"/>
                      <a:pt x="2105" y="6406"/>
                    </a:cubicBezTo>
                    <a:cubicBezTo>
                      <a:pt x="2816" y="5098"/>
                      <a:pt x="2958" y="3165"/>
                      <a:pt x="3044" y="2766"/>
                    </a:cubicBezTo>
                    <a:cubicBezTo>
                      <a:pt x="3281" y="1720"/>
                      <a:pt x="2612" y="1"/>
                      <a:pt x="18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3084250" y="3389963"/>
                <a:ext cx="66150" cy="76100"/>
              </a:xfrm>
              <a:custGeom>
                <a:avLst/>
                <a:gdLst/>
                <a:ahLst/>
                <a:cxnLst/>
                <a:rect l="l" t="t" r="r" b="b"/>
                <a:pathLst>
                  <a:path w="2646" h="3044" extrusionOk="0">
                    <a:moveTo>
                      <a:pt x="1537" y="0"/>
                    </a:moveTo>
                    <a:lnTo>
                      <a:pt x="1" y="2105"/>
                    </a:lnTo>
                    <a:lnTo>
                      <a:pt x="911" y="3043"/>
                    </a:lnTo>
                    <a:lnTo>
                      <a:pt x="2646" y="768"/>
                    </a:lnTo>
                    <a:lnTo>
                      <a:pt x="15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3018150" y="3389963"/>
                <a:ext cx="66125" cy="76100"/>
              </a:xfrm>
              <a:custGeom>
                <a:avLst/>
                <a:gdLst/>
                <a:ahLst/>
                <a:cxnLst/>
                <a:rect l="l" t="t" r="r" b="b"/>
                <a:pathLst>
                  <a:path w="2645" h="3044" extrusionOk="0">
                    <a:moveTo>
                      <a:pt x="1109" y="0"/>
                    </a:moveTo>
                    <a:lnTo>
                      <a:pt x="0" y="768"/>
                    </a:lnTo>
                    <a:lnTo>
                      <a:pt x="1735" y="3043"/>
                    </a:lnTo>
                    <a:lnTo>
                      <a:pt x="2645" y="2105"/>
                    </a:lnTo>
                    <a:lnTo>
                      <a:pt x="11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3099900" y="4023388"/>
                <a:ext cx="151450" cy="76900"/>
              </a:xfrm>
              <a:custGeom>
                <a:avLst/>
                <a:gdLst/>
                <a:ahLst/>
                <a:cxnLst/>
                <a:rect l="l" t="t" r="r" b="b"/>
                <a:pathLst>
                  <a:path w="6058" h="3076" extrusionOk="0">
                    <a:moveTo>
                      <a:pt x="1" y="0"/>
                    </a:moveTo>
                    <a:lnTo>
                      <a:pt x="1" y="939"/>
                    </a:lnTo>
                    <a:cubicBezTo>
                      <a:pt x="1" y="939"/>
                      <a:pt x="1565" y="2019"/>
                      <a:pt x="2332" y="2617"/>
                    </a:cubicBezTo>
                    <a:cubicBezTo>
                      <a:pt x="2730" y="2911"/>
                      <a:pt x="3469" y="3076"/>
                      <a:pt x="4162" y="3076"/>
                    </a:cubicBezTo>
                    <a:cubicBezTo>
                      <a:pt x="4808" y="3076"/>
                      <a:pt x="5412" y="2932"/>
                      <a:pt x="5659" y="2617"/>
                    </a:cubicBezTo>
                    <a:cubicBezTo>
                      <a:pt x="6058" y="1991"/>
                      <a:pt x="5773" y="1166"/>
                      <a:pt x="5062" y="996"/>
                    </a:cubicBezTo>
                    <a:cubicBezTo>
                      <a:pt x="4522" y="882"/>
                      <a:pt x="3584" y="0"/>
                      <a:pt x="358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2916475" y="4023388"/>
                <a:ext cx="151450" cy="76900"/>
              </a:xfrm>
              <a:custGeom>
                <a:avLst/>
                <a:gdLst/>
                <a:ahLst/>
                <a:cxnLst/>
                <a:rect l="l" t="t" r="r" b="b"/>
                <a:pathLst>
                  <a:path w="6058" h="3076" extrusionOk="0">
                    <a:moveTo>
                      <a:pt x="2503" y="0"/>
                    </a:moveTo>
                    <a:cubicBezTo>
                      <a:pt x="2503" y="0"/>
                      <a:pt x="1565" y="882"/>
                      <a:pt x="1025" y="996"/>
                    </a:cubicBezTo>
                    <a:cubicBezTo>
                      <a:pt x="314" y="1166"/>
                      <a:pt x="1" y="1991"/>
                      <a:pt x="427" y="2617"/>
                    </a:cubicBezTo>
                    <a:cubicBezTo>
                      <a:pt x="674" y="2932"/>
                      <a:pt x="1279" y="3076"/>
                      <a:pt x="1925" y="3076"/>
                    </a:cubicBezTo>
                    <a:cubicBezTo>
                      <a:pt x="2617" y="3076"/>
                      <a:pt x="3357" y="2911"/>
                      <a:pt x="3755" y="2617"/>
                    </a:cubicBezTo>
                    <a:cubicBezTo>
                      <a:pt x="4522" y="2019"/>
                      <a:pt x="6058" y="939"/>
                      <a:pt x="6058" y="939"/>
                    </a:cubicBezTo>
                    <a:lnTo>
                      <a:pt x="60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2797750" y="2835438"/>
                <a:ext cx="573025" cy="211175"/>
              </a:xfrm>
              <a:custGeom>
                <a:avLst/>
                <a:gdLst/>
                <a:ahLst/>
                <a:cxnLst/>
                <a:rect l="l" t="t" r="r" b="b"/>
                <a:pathLst>
                  <a:path w="22921" h="8447" extrusionOk="0">
                    <a:moveTo>
                      <a:pt x="11461" y="1"/>
                    </a:moveTo>
                    <a:cubicBezTo>
                      <a:pt x="7451" y="1"/>
                      <a:pt x="2503" y="1679"/>
                      <a:pt x="371" y="6655"/>
                    </a:cubicBezTo>
                    <a:cubicBezTo>
                      <a:pt x="1" y="7593"/>
                      <a:pt x="1849" y="8446"/>
                      <a:pt x="1849" y="8446"/>
                    </a:cubicBezTo>
                    <a:lnTo>
                      <a:pt x="11461" y="7053"/>
                    </a:lnTo>
                    <a:lnTo>
                      <a:pt x="21073" y="8446"/>
                    </a:lnTo>
                    <a:cubicBezTo>
                      <a:pt x="21073" y="8446"/>
                      <a:pt x="22921" y="7622"/>
                      <a:pt x="22551" y="6655"/>
                    </a:cubicBezTo>
                    <a:cubicBezTo>
                      <a:pt x="20418" y="1679"/>
                      <a:pt x="15470" y="1"/>
                      <a:pt x="114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3032375" y="3284738"/>
                <a:ext cx="103800" cy="62600"/>
              </a:xfrm>
              <a:custGeom>
                <a:avLst/>
                <a:gdLst/>
                <a:ahLst/>
                <a:cxnLst/>
                <a:rect l="l" t="t" r="r" b="b"/>
                <a:pathLst>
                  <a:path w="4152" h="2504" extrusionOk="0">
                    <a:moveTo>
                      <a:pt x="2076" y="1"/>
                    </a:moveTo>
                    <a:cubicBezTo>
                      <a:pt x="938" y="1"/>
                      <a:pt x="0" y="541"/>
                      <a:pt x="0" y="1252"/>
                    </a:cubicBezTo>
                    <a:cubicBezTo>
                      <a:pt x="0" y="1934"/>
                      <a:pt x="938" y="2503"/>
                      <a:pt x="2076" y="2503"/>
                    </a:cubicBezTo>
                    <a:cubicBezTo>
                      <a:pt x="3213" y="2503"/>
                      <a:pt x="4152" y="1934"/>
                      <a:pt x="4152" y="1252"/>
                    </a:cubicBezTo>
                    <a:cubicBezTo>
                      <a:pt x="4152" y="541"/>
                      <a:pt x="3213" y="1"/>
                      <a:pt x="20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2995400" y="3263413"/>
                <a:ext cx="177050" cy="62600"/>
              </a:xfrm>
              <a:custGeom>
                <a:avLst/>
                <a:gdLst/>
                <a:ahLst/>
                <a:cxnLst/>
                <a:rect l="l" t="t" r="r" b="b"/>
                <a:pathLst>
                  <a:path w="7082" h="2504" extrusionOk="0">
                    <a:moveTo>
                      <a:pt x="1820" y="1"/>
                    </a:moveTo>
                    <a:cubicBezTo>
                      <a:pt x="1223" y="86"/>
                      <a:pt x="711" y="456"/>
                      <a:pt x="427" y="996"/>
                    </a:cubicBezTo>
                    <a:lnTo>
                      <a:pt x="57" y="1735"/>
                    </a:lnTo>
                    <a:cubicBezTo>
                      <a:pt x="0" y="1821"/>
                      <a:pt x="57" y="1934"/>
                      <a:pt x="171" y="1963"/>
                    </a:cubicBezTo>
                    <a:cubicBezTo>
                      <a:pt x="1280" y="2247"/>
                      <a:pt x="2417" y="2446"/>
                      <a:pt x="3555" y="2503"/>
                    </a:cubicBezTo>
                    <a:cubicBezTo>
                      <a:pt x="4692" y="2446"/>
                      <a:pt x="5830" y="2247"/>
                      <a:pt x="6939" y="1963"/>
                    </a:cubicBezTo>
                    <a:cubicBezTo>
                      <a:pt x="7053" y="1934"/>
                      <a:pt x="7081" y="1821"/>
                      <a:pt x="7053" y="1735"/>
                    </a:cubicBezTo>
                    <a:lnTo>
                      <a:pt x="6655" y="996"/>
                    </a:lnTo>
                    <a:cubicBezTo>
                      <a:pt x="6399" y="456"/>
                      <a:pt x="5887" y="86"/>
                      <a:pt x="5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3148250" y="3527888"/>
                <a:ext cx="60450" cy="8550"/>
              </a:xfrm>
              <a:custGeom>
                <a:avLst/>
                <a:gdLst/>
                <a:ahLst/>
                <a:cxnLst/>
                <a:rect l="l" t="t" r="r" b="b"/>
                <a:pathLst>
                  <a:path w="2418" h="342" extrusionOk="0">
                    <a:moveTo>
                      <a:pt x="0" y="0"/>
                    </a:moveTo>
                    <a:lnTo>
                      <a:pt x="0" y="341"/>
                    </a:lnTo>
                    <a:lnTo>
                      <a:pt x="2417" y="341"/>
                    </a:lnTo>
                    <a:lnTo>
                      <a:pt x="2417" y="0"/>
                    </a:lnTo>
                    <a:close/>
                  </a:path>
                </a:pathLst>
              </a:custGeom>
              <a:solidFill>
                <a:srgbClr val="0947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3148250" y="3532138"/>
                <a:ext cx="60450" cy="61175"/>
              </a:xfrm>
              <a:custGeom>
                <a:avLst/>
                <a:gdLst/>
                <a:ahLst/>
                <a:cxnLst/>
                <a:rect l="l" t="t" r="r" b="b"/>
                <a:pathLst>
                  <a:path w="2418" h="2447" extrusionOk="0">
                    <a:moveTo>
                      <a:pt x="2190" y="200"/>
                    </a:moveTo>
                    <a:lnTo>
                      <a:pt x="2190" y="1508"/>
                    </a:lnTo>
                    <a:lnTo>
                      <a:pt x="1195" y="2190"/>
                    </a:lnTo>
                    <a:lnTo>
                      <a:pt x="199" y="1508"/>
                    </a:lnTo>
                    <a:lnTo>
                      <a:pt x="199" y="200"/>
                    </a:lnTo>
                    <a:close/>
                    <a:moveTo>
                      <a:pt x="0" y="1"/>
                    </a:moveTo>
                    <a:lnTo>
                      <a:pt x="0" y="1622"/>
                    </a:lnTo>
                    <a:lnTo>
                      <a:pt x="1195" y="2446"/>
                    </a:lnTo>
                    <a:lnTo>
                      <a:pt x="2417" y="1622"/>
                    </a:lnTo>
                    <a:lnTo>
                      <a:pt x="24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2964825" y="3527888"/>
                <a:ext cx="63300" cy="25600"/>
              </a:xfrm>
              <a:custGeom>
                <a:avLst/>
                <a:gdLst/>
                <a:ahLst/>
                <a:cxnLst/>
                <a:rect l="l" t="t" r="r" b="b"/>
                <a:pathLst>
                  <a:path w="2532" h="1024" extrusionOk="0">
                    <a:moveTo>
                      <a:pt x="256" y="0"/>
                    </a:moveTo>
                    <a:cubicBezTo>
                      <a:pt x="114" y="0"/>
                      <a:pt x="1" y="85"/>
                      <a:pt x="1" y="228"/>
                    </a:cubicBezTo>
                    <a:lnTo>
                      <a:pt x="1" y="768"/>
                    </a:lnTo>
                    <a:cubicBezTo>
                      <a:pt x="1" y="910"/>
                      <a:pt x="114" y="1024"/>
                      <a:pt x="256" y="1024"/>
                    </a:cubicBezTo>
                    <a:lnTo>
                      <a:pt x="2275" y="1024"/>
                    </a:lnTo>
                    <a:cubicBezTo>
                      <a:pt x="2418" y="1024"/>
                      <a:pt x="2531" y="910"/>
                      <a:pt x="2531" y="768"/>
                    </a:cubicBezTo>
                    <a:lnTo>
                      <a:pt x="2531" y="228"/>
                    </a:lnTo>
                    <a:cubicBezTo>
                      <a:pt x="2531" y="85"/>
                      <a:pt x="2418" y="0"/>
                      <a:pt x="2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3038050" y="2872413"/>
                <a:ext cx="92450" cy="92450"/>
              </a:xfrm>
              <a:custGeom>
                <a:avLst/>
                <a:gdLst/>
                <a:ahLst/>
                <a:cxnLst/>
                <a:rect l="l" t="t" r="r" b="b"/>
                <a:pathLst>
                  <a:path w="3698" h="3698" extrusionOk="0">
                    <a:moveTo>
                      <a:pt x="1849" y="0"/>
                    </a:moveTo>
                    <a:cubicBezTo>
                      <a:pt x="825" y="0"/>
                      <a:pt x="1" y="825"/>
                      <a:pt x="1" y="1849"/>
                    </a:cubicBezTo>
                    <a:cubicBezTo>
                      <a:pt x="1" y="2873"/>
                      <a:pt x="825" y="3697"/>
                      <a:pt x="1849" y="3697"/>
                    </a:cubicBezTo>
                    <a:cubicBezTo>
                      <a:pt x="2873" y="3697"/>
                      <a:pt x="3697" y="2873"/>
                      <a:pt x="3697" y="1849"/>
                    </a:cubicBezTo>
                    <a:cubicBezTo>
                      <a:pt x="3697" y="825"/>
                      <a:pt x="2873" y="0"/>
                      <a:pt x="1849" y="0"/>
                    </a:cubicBezTo>
                    <a:close/>
                  </a:path>
                </a:pathLst>
              </a:custGeom>
              <a:solidFill>
                <a:srgbClr val="FFD1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2722400" y="3370763"/>
                <a:ext cx="208325" cy="182025"/>
              </a:xfrm>
              <a:custGeom>
                <a:avLst/>
                <a:gdLst/>
                <a:ahLst/>
                <a:cxnLst/>
                <a:rect l="l" t="t" r="r" b="b"/>
                <a:pathLst>
                  <a:path w="8333" h="7281" extrusionOk="0">
                    <a:moveTo>
                      <a:pt x="1" y="1"/>
                    </a:moveTo>
                    <a:lnTo>
                      <a:pt x="2702" y="4124"/>
                    </a:lnTo>
                    <a:cubicBezTo>
                      <a:pt x="2987" y="4550"/>
                      <a:pt x="3385" y="4892"/>
                      <a:pt x="3868" y="5148"/>
                    </a:cubicBezTo>
                    <a:lnTo>
                      <a:pt x="8048" y="7280"/>
                    </a:lnTo>
                    <a:lnTo>
                      <a:pt x="8333" y="5034"/>
                    </a:lnTo>
                    <a:lnTo>
                      <a:pt x="8333" y="5034"/>
                    </a:lnTo>
                    <a:cubicBezTo>
                      <a:pt x="7889" y="5247"/>
                      <a:pt x="7413" y="5360"/>
                      <a:pt x="6938" y="5360"/>
                    </a:cubicBezTo>
                    <a:cubicBezTo>
                      <a:pt x="6651" y="5360"/>
                      <a:pt x="6364" y="5319"/>
                      <a:pt x="6086" y="5233"/>
                    </a:cubicBezTo>
                    <a:cubicBezTo>
                      <a:pt x="4863" y="4892"/>
                      <a:pt x="3953" y="4522"/>
                      <a:pt x="3783" y="4295"/>
                    </a:cubicBezTo>
                    <a:cubicBezTo>
                      <a:pt x="3637" y="4100"/>
                      <a:pt x="3720" y="3405"/>
                      <a:pt x="3533" y="3405"/>
                    </a:cubicBezTo>
                    <a:cubicBezTo>
                      <a:pt x="3501" y="3405"/>
                      <a:pt x="3462" y="3425"/>
                      <a:pt x="3413" y="3470"/>
                    </a:cubicBezTo>
                    <a:cubicBezTo>
                      <a:pt x="3360" y="3514"/>
                      <a:pt x="3299" y="3534"/>
                      <a:pt x="3234" y="3534"/>
                    </a:cubicBezTo>
                    <a:cubicBezTo>
                      <a:pt x="2879" y="3534"/>
                      <a:pt x="2371" y="2950"/>
                      <a:pt x="1963" y="2446"/>
                    </a:cubicBezTo>
                    <a:cubicBezTo>
                      <a:pt x="1479" y="1878"/>
                      <a:pt x="1" y="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3124775" y="3550638"/>
                <a:ext cx="201925" cy="199775"/>
              </a:xfrm>
              <a:custGeom>
                <a:avLst/>
                <a:gdLst/>
                <a:ahLst/>
                <a:cxnLst/>
                <a:rect l="l" t="t" r="r" b="b"/>
                <a:pathLst>
                  <a:path w="8077" h="7991" extrusionOk="0">
                    <a:moveTo>
                      <a:pt x="5091" y="0"/>
                    </a:moveTo>
                    <a:cubicBezTo>
                      <a:pt x="4977" y="540"/>
                      <a:pt x="4920" y="1081"/>
                      <a:pt x="4920" y="1649"/>
                    </a:cubicBezTo>
                    <a:cubicBezTo>
                      <a:pt x="4896" y="1866"/>
                      <a:pt x="4870" y="2095"/>
                      <a:pt x="4841" y="2330"/>
                    </a:cubicBezTo>
                    <a:lnTo>
                      <a:pt x="4841" y="2330"/>
                    </a:lnTo>
                    <a:cubicBezTo>
                      <a:pt x="4839" y="2321"/>
                      <a:pt x="4837" y="2312"/>
                      <a:pt x="4835" y="2303"/>
                    </a:cubicBezTo>
                    <a:lnTo>
                      <a:pt x="4835" y="2303"/>
                    </a:lnTo>
                    <a:cubicBezTo>
                      <a:pt x="4836" y="2321"/>
                      <a:pt x="4837" y="2339"/>
                      <a:pt x="4838" y="2356"/>
                    </a:cubicBezTo>
                    <a:lnTo>
                      <a:pt x="4838" y="2356"/>
                    </a:lnTo>
                    <a:cubicBezTo>
                      <a:pt x="4839" y="2348"/>
                      <a:pt x="4840" y="2339"/>
                      <a:pt x="4841" y="2330"/>
                    </a:cubicBezTo>
                    <a:lnTo>
                      <a:pt x="4841" y="2330"/>
                    </a:lnTo>
                    <a:cubicBezTo>
                      <a:pt x="4871" y="2460"/>
                      <a:pt x="4922" y="2568"/>
                      <a:pt x="4949" y="2702"/>
                    </a:cubicBezTo>
                    <a:cubicBezTo>
                      <a:pt x="5404" y="4095"/>
                      <a:pt x="5688" y="5517"/>
                      <a:pt x="5830" y="6967"/>
                    </a:cubicBezTo>
                    <a:lnTo>
                      <a:pt x="8077" y="6597"/>
                    </a:lnTo>
                    <a:cubicBezTo>
                      <a:pt x="8077" y="6597"/>
                      <a:pt x="6484" y="6114"/>
                      <a:pt x="6143" y="4578"/>
                    </a:cubicBezTo>
                    <a:cubicBezTo>
                      <a:pt x="5802" y="3014"/>
                      <a:pt x="5290" y="2048"/>
                      <a:pt x="5347" y="1194"/>
                    </a:cubicBezTo>
                    <a:cubicBezTo>
                      <a:pt x="5375" y="768"/>
                      <a:pt x="5318" y="341"/>
                      <a:pt x="5091" y="0"/>
                    </a:cubicBezTo>
                    <a:close/>
                    <a:moveTo>
                      <a:pt x="4838" y="2356"/>
                    </a:moveTo>
                    <a:cubicBezTo>
                      <a:pt x="4628" y="4056"/>
                      <a:pt x="4305" y="6079"/>
                      <a:pt x="3982" y="6427"/>
                    </a:cubicBezTo>
                    <a:cubicBezTo>
                      <a:pt x="3385" y="7024"/>
                      <a:pt x="1" y="7934"/>
                      <a:pt x="1" y="7934"/>
                    </a:cubicBezTo>
                    <a:lnTo>
                      <a:pt x="4522" y="7991"/>
                    </a:lnTo>
                    <a:lnTo>
                      <a:pt x="4551" y="7820"/>
                    </a:lnTo>
                    <a:lnTo>
                      <a:pt x="4551" y="7792"/>
                    </a:lnTo>
                    <a:lnTo>
                      <a:pt x="4579" y="7593"/>
                    </a:lnTo>
                    <a:lnTo>
                      <a:pt x="4608" y="7394"/>
                    </a:lnTo>
                    <a:lnTo>
                      <a:pt x="4608" y="7337"/>
                    </a:lnTo>
                    <a:lnTo>
                      <a:pt x="4636" y="7166"/>
                    </a:lnTo>
                    <a:lnTo>
                      <a:pt x="4636" y="7138"/>
                    </a:lnTo>
                    <a:lnTo>
                      <a:pt x="4693" y="6910"/>
                    </a:lnTo>
                    <a:lnTo>
                      <a:pt x="4693" y="6853"/>
                    </a:lnTo>
                    <a:cubicBezTo>
                      <a:pt x="4693" y="6796"/>
                      <a:pt x="4693" y="6711"/>
                      <a:pt x="4721" y="6654"/>
                    </a:cubicBezTo>
                    <a:lnTo>
                      <a:pt x="4721" y="6597"/>
                    </a:lnTo>
                    <a:lnTo>
                      <a:pt x="4750" y="6341"/>
                    </a:lnTo>
                    <a:lnTo>
                      <a:pt x="4750" y="6313"/>
                    </a:lnTo>
                    <a:lnTo>
                      <a:pt x="4778" y="6086"/>
                    </a:lnTo>
                    <a:lnTo>
                      <a:pt x="4778" y="6029"/>
                    </a:lnTo>
                    <a:lnTo>
                      <a:pt x="4807" y="5773"/>
                    </a:lnTo>
                    <a:cubicBezTo>
                      <a:pt x="4807" y="5687"/>
                      <a:pt x="4835" y="5602"/>
                      <a:pt x="4835" y="5517"/>
                    </a:cubicBezTo>
                    <a:lnTo>
                      <a:pt x="4835" y="5431"/>
                    </a:lnTo>
                    <a:lnTo>
                      <a:pt x="4863" y="5232"/>
                    </a:lnTo>
                    <a:lnTo>
                      <a:pt x="4863" y="5176"/>
                    </a:lnTo>
                    <a:cubicBezTo>
                      <a:pt x="4863" y="5090"/>
                      <a:pt x="4863" y="5005"/>
                      <a:pt x="4863" y="4920"/>
                    </a:cubicBezTo>
                    <a:lnTo>
                      <a:pt x="4863" y="4834"/>
                    </a:lnTo>
                    <a:lnTo>
                      <a:pt x="4863" y="4635"/>
                    </a:lnTo>
                    <a:lnTo>
                      <a:pt x="4863" y="4578"/>
                    </a:lnTo>
                    <a:lnTo>
                      <a:pt x="4863" y="4322"/>
                    </a:lnTo>
                    <a:lnTo>
                      <a:pt x="4863" y="4266"/>
                    </a:lnTo>
                    <a:lnTo>
                      <a:pt x="4863" y="4067"/>
                    </a:lnTo>
                    <a:lnTo>
                      <a:pt x="4863" y="3981"/>
                    </a:lnTo>
                    <a:lnTo>
                      <a:pt x="4863" y="3725"/>
                    </a:lnTo>
                    <a:cubicBezTo>
                      <a:pt x="4863" y="3395"/>
                      <a:pt x="4863" y="2904"/>
                      <a:pt x="4838" y="235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2918625" y="3591138"/>
                <a:ext cx="124425" cy="158575"/>
              </a:xfrm>
              <a:custGeom>
                <a:avLst/>
                <a:gdLst/>
                <a:ahLst/>
                <a:cxnLst/>
                <a:rect l="l" t="t" r="r" b="b"/>
                <a:pathLst>
                  <a:path w="4977" h="6343" extrusionOk="0">
                    <a:moveTo>
                      <a:pt x="85" y="1"/>
                    </a:moveTo>
                    <a:cubicBezTo>
                      <a:pt x="85" y="257"/>
                      <a:pt x="57" y="484"/>
                      <a:pt x="29" y="683"/>
                    </a:cubicBezTo>
                    <a:cubicBezTo>
                      <a:pt x="0" y="1053"/>
                      <a:pt x="0" y="1337"/>
                      <a:pt x="0" y="1622"/>
                    </a:cubicBezTo>
                    <a:lnTo>
                      <a:pt x="0" y="1707"/>
                    </a:lnTo>
                    <a:lnTo>
                      <a:pt x="0" y="1792"/>
                    </a:lnTo>
                    <a:lnTo>
                      <a:pt x="0" y="2105"/>
                    </a:lnTo>
                    <a:lnTo>
                      <a:pt x="0" y="2162"/>
                    </a:lnTo>
                    <a:lnTo>
                      <a:pt x="0" y="2333"/>
                    </a:lnTo>
                    <a:lnTo>
                      <a:pt x="0" y="2447"/>
                    </a:lnTo>
                    <a:lnTo>
                      <a:pt x="0" y="2589"/>
                    </a:lnTo>
                    <a:lnTo>
                      <a:pt x="0" y="2674"/>
                    </a:lnTo>
                    <a:lnTo>
                      <a:pt x="0" y="2902"/>
                    </a:lnTo>
                    <a:lnTo>
                      <a:pt x="0" y="3015"/>
                    </a:lnTo>
                    <a:lnTo>
                      <a:pt x="0" y="3157"/>
                    </a:lnTo>
                    <a:lnTo>
                      <a:pt x="0" y="3300"/>
                    </a:lnTo>
                    <a:cubicBezTo>
                      <a:pt x="0" y="3356"/>
                      <a:pt x="0" y="3442"/>
                      <a:pt x="0" y="3499"/>
                    </a:cubicBezTo>
                    <a:lnTo>
                      <a:pt x="0" y="3641"/>
                    </a:lnTo>
                    <a:lnTo>
                      <a:pt x="0" y="3755"/>
                    </a:lnTo>
                    <a:lnTo>
                      <a:pt x="0" y="3897"/>
                    </a:lnTo>
                    <a:lnTo>
                      <a:pt x="0" y="4039"/>
                    </a:lnTo>
                    <a:cubicBezTo>
                      <a:pt x="0" y="4096"/>
                      <a:pt x="0" y="4181"/>
                      <a:pt x="29" y="4238"/>
                    </a:cubicBezTo>
                    <a:lnTo>
                      <a:pt x="29" y="4352"/>
                    </a:lnTo>
                    <a:lnTo>
                      <a:pt x="57" y="4494"/>
                    </a:lnTo>
                    <a:lnTo>
                      <a:pt x="57" y="4608"/>
                    </a:lnTo>
                    <a:cubicBezTo>
                      <a:pt x="57" y="4693"/>
                      <a:pt x="85" y="4778"/>
                      <a:pt x="85" y="4892"/>
                    </a:cubicBezTo>
                    <a:lnTo>
                      <a:pt x="85" y="4921"/>
                    </a:lnTo>
                    <a:lnTo>
                      <a:pt x="114" y="5091"/>
                    </a:lnTo>
                    <a:lnTo>
                      <a:pt x="114" y="5148"/>
                    </a:lnTo>
                    <a:cubicBezTo>
                      <a:pt x="142" y="5319"/>
                      <a:pt x="171" y="5489"/>
                      <a:pt x="199" y="5631"/>
                    </a:cubicBezTo>
                    <a:cubicBezTo>
                      <a:pt x="228" y="5916"/>
                      <a:pt x="256" y="6143"/>
                      <a:pt x="313" y="6342"/>
                    </a:cubicBezTo>
                    <a:lnTo>
                      <a:pt x="4977" y="6314"/>
                    </a:lnTo>
                    <a:cubicBezTo>
                      <a:pt x="4977" y="6314"/>
                      <a:pt x="1621" y="5404"/>
                      <a:pt x="1024" y="4807"/>
                    </a:cubicBezTo>
                    <a:cubicBezTo>
                      <a:pt x="654" y="4409"/>
                      <a:pt x="285" y="1792"/>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3084250" y="3832163"/>
                <a:ext cx="105250" cy="191250"/>
              </a:xfrm>
              <a:custGeom>
                <a:avLst/>
                <a:gdLst/>
                <a:ahLst/>
                <a:cxnLst/>
                <a:rect l="l" t="t" r="r" b="b"/>
                <a:pathLst>
                  <a:path w="4210" h="7650" extrusionOk="0">
                    <a:moveTo>
                      <a:pt x="1" y="0"/>
                    </a:moveTo>
                    <a:lnTo>
                      <a:pt x="655" y="7649"/>
                    </a:lnTo>
                    <a:lnTo>
                      <a:pt x="4210" y="7649"/>
                    </a:lnTo>
                    <a:lnTo>
                      <a:pt x="2674" y="7194"/>
                    </a:lnTo>
                    <a:cubicBezTo>
                      <a:pt x="1849" y="6939"/>
                      <a:pt x="1309" y="6228"/>
                      <a:pt x="1252" y="5403"/>
                    </a:cubicBezTo>
                    <a:lnTo>
                      <a:pt x="1167" y="4095"/>
                    </a:lnTo>
                    <a:lnTo>
                      <a:pt x="1650" y="3611"/>
                    </a:lnTo>
                    <a:lnTo>
                      <a:pt x="996" y="295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2979050" y="3832163"/>
                <a:ext cx="105225" cy="191250"/>
              </a:xfrm>
              <a:custGeom>
                <a:avLst/>
                <a:gdLst/>
                <a:ahLst/>
                <a:cxnLst/>
                <a:rect l="l" t="t" r="r" b="b"/>
                <a:pathLst>
                  <a:path w="4209" h="7650" extrusionOk="0">
                    <a:moveTo>
                      <a:pt x="4209" y="0"/>
                    </a:moveTo>
                    <a:lnTo>
                      <a:pt x="3214" y="2957"/>
                    </a:lnTo>
                    <a:lnTo>
                      <a:pt x="2560" y="3611"/>
                    </a:lnTo>
                    <a:lnTo>
                      <a:pt x="3071" y="4095"/>
                    </a:lnTo>
                    <a:lnTo>
                      <a:pt x="2986" y="5403"/>
                    </a:lnTo>
                    <a:cubicBezTo>
                      <a:pt x="2929" y="6228"/>
                      <a:pt x="2361" y="6939"/>
                      <a:pt x="1564" y="7194"/>
                    </a:cubicBezTo>
                    <a:lnTo>
                      <a:pt x="0" y="7649"/>
                    </a:lnTo>
                    <a:lnTo>
                      <a:pt x="3555" y="7649"/>
                    </a:lnTo>
                    <a:lnTo>
                      <a:pt x="420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2912925" y="2885913"/>
                <a:ext cx="457850" cy="160700"/>
              </a:xfrm>
              <a:custGeom>
                <a:avLst/>
                <a:gdLst/>
                <a:ahLst/>
                <a:cxnLst/>
                <a:rect l="l" t="t" r="r" b="b"/>
                <a:pathLst>
                  <a:path w="18314" h="6428" extrusionOk="0">
                    <a:moveTo>
                      <a:pt x="14020" y="1"/>
                    </a:moveTo>
                    <a:lnTo>
                      <a:pt x="14020" y="1"/>
                    </a:lnTo>
                    <a:cubicBezTo>
                      <a:pt x="14048" y="29"/>
                      <a:pt x="16323" y="3214"/>
                      <a:pt x="15925" y="4067"/>
                    </a:cubicBezTo>
                    <a:cubicBezTo>
                      <a:pt x="15870" y="4182"/>
                      <a:pt x="15683" y="4227"/>
                      <a:pt x="15384" y="4227"/>
                    </a:cubicBezTo>
                    <a:cubicBezTo>
                      <a:pt x="14223" y="4227"/>
                      <a:pt x="11371" y="3542"/>
                      <a:pt x="7972" y="3542"/>
                    </a:cubicBezTo>
                    <a:cubicBezTo>
                      <a:pt x="5932" y="3542"/>
                      <a:pt x="3695" y="3789"/>
                      <a:pt x="1508" y="4579"/>
                    </a:cubicBezTo>
                    <a:cubicBezTo>
                      <a:pt x="313" y="5006"/>
                      <a:pt x="1" y="5489"/>
                      <a:pt x="285" y="6001"/>
                    </a:cubicBezTo>
                    <a:lnTo>
                      <a:pt x="6854" y="5062"/>
                    </a:lnTo>
                    <a:lnTo>
                      <a:pt x="16466" y="6427"/>
                    </a:lnTo>
                    <a:cubicBezTo>
                      <a:pt x="16466" y="6427"/>
                      <a:pt x="18314" y="5574"/>
                      <a:pt x="17916" y="4664"/>
                    </a:cubicBezTo>
                    <a:cubicBezTo>
                      <a:pt x="17120" y="2731"/>
                      <a:pt x="15755" y="1110"/>
                      <a:pt x="140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2843975" y="2986863"/>
                <a:ext cx="480600" cy="128000"/>
              </a:xfrm>
              <a:custGeom>
                <a:avLst/>
                <a:gdLst/>
                <a:ahLst/>
                <a:cxnLst/>
                <a:rect l="l" t="t" r="r" b="b"/>
                <a:pathLst>
                  <a:path w="19224" h="5120" extrusionOk="0">
                    <a:moveTo>
                      <a:pt x="9612" y="1"/>
                    </a:moveTo>
                    <a:cubicBezTo>
                      <a:pt x="2105" y="1"/>
                      <a:pt x="0" y="2389"/>
                      <a:pt x="0" y="2389"/>
                    </a:cubicBezTo>
                    <a:lnTo>
                      <a:pt x="0" y="5119"/>
                    </a:lnTo>
                    <a:lnTo>
                      <a:pt x="9612" y="4209"/>
                    </a:lnTo>
                    <a:lnTo>
                      <a:pt x="19224" y="5119"/>
                    </a:lnTo>
                    <a:lnTo>
                      <a:pt x="19224" y="2389"/>
                    </a:lnTo>
                    <a:cubicBezTo>
                      <a:pt x="19224" y="2389"/>
                      <a:pt x="17119" y="1"/>
                      <a:pt x="96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2843975" y="3028813"/>
                <a:ext cx="480600" cy="86050"/>
              </a:xfrm>
              <a:custGeom>
                <a:avLst/>
                <a:gdLst/>
                <a:ahLst/>
                <a:cxnLst/>
                <a:rect l="l" t="t" r="r" b="b"/>
                <a:pathLst>
                  <a:path w="19224" h="3442" extrusionOk="0">
                    <a:moveTo>
                      <a:pt x="18257" y="1"/>
                    </a:moveTo>
                    <a:cubicBezTo>
                      <a:pt x="18257" y="1"/>
                      <a:pt x="18399" y="1280"/>
                      <a:pt x="14389" y="1422"/>
                    </a:cubicBezTo>
                    <a:cubicBezTo>
                      <a:pt x="10351" y="1536"/>
                      <a:pt x="3271" y="1593"/>
                      <a:pt x="0" y="3413"/>
                    </a:cubicBezTo>
                    <a:lnTo>
                      <a:pt x="9612" y="2560"/>
                    </a:lnTo>
                    <a:lnTo>
                      <a:pt x="19224" y="3441"/>
                    </a:lnTo>
                    <a:lnTo>
                      <a:pt x="19224" y="711"/>
                    </a:lnTo>
                    <a:cubicBezTo>
                      <a:pt x="18939" y="427"/>
                      <a:pt x="18598" y="171"/>
                      <a:pt x="182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2843975" y="3077138"/>
                <a:ext cx="480600" cy="99575"/>
              </a:xfrm>
              <a:custGeom>
                <a:avLst/>
                <a:gdLst/>
                <a:ahLst/>
                <a:cxnLst/>
                <a:rect l="l" t="t" r="r" b="b"/>
                <a:pathLst>
                  <a:path w="19224" h="3983" extrusionOk="0">
                    <a:moveTo>
                      <a:pt x="9354" y="0"/>
                    </a:moveTo>
                    <a:cubicBezTo>
                      <a:pt x="6171" y="0"/>
                      <a:pt x="3018" y="512"/>
                      <a:pt x="0" y="1508"/>
                    </a:cubicBezTo>
                    <a:cubicBezTo>
                      <a:pt x="1365" y="3982"/>
                      <a:pt x="9612" y="3982"/>
                      <a:pt x="9612" y="3982"/>
                    </a:cubicBezTo>
                    <a:cubicBezTo>
                      <a:pt x="9612" y="3982"/>
                      <a:pt x="17859" y="3982"/>
                      <a:pt x="19224" y="1508"/>
                    </a:cubicBezTo>
                    <a:cubicBezTo>
                      <a:pt x="16206" y="512"/>
                      <a:pt x="13053" y="0"/>
                      <a:pt x="9870" y="0"/>
                    </a:cubicBezTo>
                    <a:cubicBezTo>
                      <a:pt x="9784" y="0"/>
                      <a:pt x="9698" y="0"/>
                      <a:pt x="9612" y="1"/>
                    </a:cubicBezTo>
                    <a:cubicBezTo>
                      <a:pt x="9526" y="0"/>
                      <a:pt x="9440" y="0"/>
                      <a:pt x="93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2950600" y="3087813"/>
                <a:ext cx="373975" cy="88900"/>
              </a:xfrm>
              <a:custGeom>
                <a:avLst/>
                <a:gdLst/>
                <a:ahLst/>
                <a:cxnLst/>
                <a:rect l="l" t="t" r="r" b="b"/>
                <a:pathLst>
                  <a:path w="14959" h="3556" extrusionOk="0">
                    <a:moveTo>
                      <a:pt x="10494" y="1"/>
                    </a:moveTo>
                    <a:cubicBezTo>
                      <a:pt x="10495" y="1"/>
                      <a:pt x="10495" y="1"/>
                      <a:pt x="10496" y="1"/>
                    </a:cubicBezTo>
                    <a:lnTo>
                      <a:pt x="10496" y="1"/>
                    </a:lnTo>
                    <a:cubicBezTo>
                      <a:pt x="10495" y="1"/>
                      <a:pt x="10494" y="1"/>
                      <a:pt x="10494" y="1"/>
                    </a:cubicBezTo>
                    <a:close/>
                    <a:moveTo>
                      <a:pt x="10496" y="1"/>
                    </a:moveTo>
                    <a:cubicBezTo>
                      <a:pt x="10570" y="16"/>
                      <a:pt x="12542" y="662"/>
                      <a:pt x="12627" y="1280"/>
                    </a:cubicBezTo>
                    <a:cubicBezTo>
                      <a:pt x="12700" y="1820"/>
                      <a:pt x="7273" y="3185"/>
                      <a:pt x="2313" y="3185"/>
                    </a:cubicBezTo>
                    <a:cubicBezTo>
                      <a:pt x="1522" y="3185"/>
                      <a:pt x="743" y="3150"/>
                      <a:pt x="1" y="3072"/>
                    </a:cubicBezTo>
                    <a:lnTo>
                      <a:pt x="1" y="3072"/>
                    </a:lnTo>
                    <a:cubicBezTo>
                      <a:pt x="1764" y="3385"/>
                      <a:pt x="3555" y="3527"/>
                      <a:pt x="5347" y="3555"/>
                    </a:cubicBezTo>
                    <a:cubicBezTo>
                      <a:pt x="5347" y="3555"/>
                      <a:pt x="13594" y="3555"/>
                      <a:pt x="14959" y="1081"/>
                    </a:cubicBezTo>
                    <a:cubicBezTo>
                      <a:pt x="13509" y="570"/>
                      <a:pt x="12031" y="229"/>
                      <a:pt x="104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5" name="Google Shape;1175;p38"/>
            <p:cNvSpPr/>
            <p:nvPr/>
          </p:nvSpPr>
          <p:spPr>
            <a:xfrm>
              <a:off x="7135206" y="2028570"/>
              <a:ext cx="152276" cy="120555"/>
            </a:xfrm>
            <a:custGeom>
              <a:avLst/>
              <a:gdLst/>
              <a:ahLst/>
              <a:cxnLst/>
              <a:rect l="l" t="t" r="r" b="b"/>
              <a:pathLst>
                <a:path w="5343" h="4230" extrusionOk="0">
                  <a:moveTo>
                    <a:pt x="2719" y="1"/>
                  </a:moveTo>
                  <a:cubicBezTo>
                    <a:pt x="2719" y="1"/>
                    <a:pt x="2549" y="20"/>
                    <a:pt x="2284" y="152"/>
                  </a:cubicBezTo>
                  <a:cubicBezTo>
                    <a:pt x="1907" y="265"/>
                    <a:pt x="1529" y="416"/>
                    <a:pt x="1171" y="624"/>
                  </a:cubicBezTo>
                  <a:cubicBezTo>
                    <a:pt x="944" y="756"/>
                    <a:pt x="718" y="907"/>
                    <a:pt x="510" y="1096"/>
                  </a:cubicBezTo>
                  <a:cubicBezTo>
                    <a:pt x="284" y="1322"/>
                    <a:pt x="114" y="1624"/>
                    <a:pt x="38" y="1945"/>
                  </a:cubicBezTo>
                  <a:cubicBezTo>
                    <a:pt x="0" y="2285"/>
                    <a:pt x="76" y="2662"/>
                    <a:pt x="284" y="2945"/>
                  </a:cubicBezTo>
                  <a:cubicBezTo>
                    <a:pt x="321" y="3021"/>
                    <a:pt x="378" y="3096"/>
                    <a:pt x="435" y="3153"/>
                  </a:cubicBezTo>
                  <a:lnTo>
                    <a:pt x="604" y="3361"/>
                  </a:lnTo>
                  <a:cubicBezTo>
                    <a:pt x="718" y="3493"/>
                    <a:pt x="850" y="3606"/>
                    <a:pt x="982" y="3700"/>
                  </a:cubicBezTo>
                  <a:lnTo>
                    <a:pt x="1095" y="3776"/>
                  </a:lnTo>
                  <a:lnTo>
                    <a:pt x="1208" y="3852"/>
                  </a:lnTo>
                  <a:lnTo>
                    <a:pt x="1454" y="3965"/>
                  </a:lnTo>
                  <a:cubicBezTo>
                    <a:pt x="1511" y="4021"/>
                    <a:pt x="1605" y="4040"/>
                    <a:pt x="1680" y="4078"/>
                  </a:cubicBezTo>
                  <a:cubicBezTo>
                    <a:pt x="1756" y="4097"/>
                    <a:pt x="1831" y="4135"/>
                    <a:pt x="1926" y="4154"/>
                  </a:cubicBezTo>
                  <a:cubicBezTo>
                    <a:pt x="2077" y="4191"/>
                    <a:pt x="2247" y="4229"/>
                    <a:pt x="2417" y="4229"/>
                  </a:cubicBezTo>
                  <a:lnTo>
                    <a:pt x="2662" y="4229"/>
                  </a:lnTo>
                  <a:lnTo>
                    <a:pt x="2907" y="4210"/>
                  </a:lnTo>
                  <a:cubicBezTo>
                    <a:pt x="3058" y="4210"/>
                    <a:pt x="3228" y="4172"/>
                    <a:pt x="3379" y="4135"/>
                  </a:cubicBezTo>
                  <a:cubicBezTo>
                    <a:pt x="3530" y="4097"/>
                    <a:pt x="3662" y="4040"/>
                    <a:pt x="3813" y="3984"/>
                  </a:cubicBezTo>
                  <a:cubicBezTo>
                    <a:pt x="4059" y="3870"/>
                    <a:pt x="4304" y="3738"/>
                    <a:pt x="4512" y="3549"/>
                  </a:cubicBezTo>
                  <a:cubicBezTo>
                    <a:pt x="4833" y="3304"/>
                    <a:pt x="5078" y="2964"/>
                    <a:pt x="5229" y="2568"/>
                  </a:cubicBezTo>
                  <a:cubicBezTo>
                    <a:pt x="5267" y="2474"/>
                    <a:pt x="5286" y="2360"/>
                    <a:pt x="5305" y="2247"/>
                  </a:cubicBezTo>
                  <a:lnTo>
                    <a:pt x="5342" y="2134"/>
                  </a:lnTo>
                  <a:lnTo>
                    <a:pt x="5286" y="2247"/>
                  </a:lnTo>
                  <a:cubicBezTo>
                    <a:pt x="5248" y="2360"/>
                    <a:pt x="5210" y="2455"/>
                    <a:pt x="5154" y="2549"/>
                  </a:cubicBezTo>
                  <a:cubicBezTo>
                    <a:pt x="4965" y="2889"/>
                    <a:pt x="4701" y="3172"/>
                    <a:pt x="4380" y="3398"/>
                  </a:cubicBezTo>
                  <a:cubicBezTo>
                    <a:pt x="4172" y="3531"/>
                    <a:pt x="3946" y="3663"/>
                    <a:pt x="3700" y="3738"/>
                  </a:cubicBezTo>
                  <a:cubicBezTo>
                    <a:pt x="3568" y="3776"/>
                    <a:pt x="3436" y="3814"/>
                    <a:pt x="3304" y="3852"/>
                  </a:cubicBezTo>
                  <a:cubicBezTo>
                    <a:pt x="3172" y="3889"/>
                    <a:pt x="3021" y="3908"/>
                    <a:pt x="2889" y="3908"/>
                  </a:cubicBezTo>
                  <a:lnTo>
                    <a:pt x="2662" y="3908"/>
                  </a:lnTo>
                  <a:cubicBezTo>
                    <a:pt x="2586" y="3908"/>
                    <a:pt x="2511" y="3889"/>
                    <a:pt x="2435" y="3889"/>
                  </a:cubicBezTo>
                  <a:cubicBezTo>
                    <a:pt x="2284" y="3870"/>
                    <a:pt x="2133" y="3852"/>
                    <a:pt x="2001" y="3814"/>
                  </a:cubicBezTo>
                  <a:cubicBezTo>
                    <a:pt x="1926" y="3795"/>
                    <a:pt x="1850" y="3776"/>
                    <a:pt x="1775" y="3738"/>
                  </a:cubicBezTo>
                  <a:cubicBezTo>
                    <a:pt x="1718" y="3700"/>
                    <a:pt x="1624" y="3682"/>
                    <a:pt x="1567" y="3644"/>
                  </a:cubicBezTo>
                  <a:lnTo>
                    <a:pt x="1378" y="3531"/>
                  </a:lnTo>
                  <a:lnTo>
                    <a:pt x="1265" y="3474"/>
                  </a:lnTo>
                  <a:lnTo>
                    <a:pt x="1190" y="3398"/>
                  </a:lnTo>
                  <a:cubicBezTo>
                    <a:pt x="1057" y="3323"/>
                    <a:pt x="944" y="3210"/>
                    <a:pt x="831" y="3096"/>
                  </a:cubicBezTo>
                  <a:lnTo>
                    <a:pt x="680" y="2927"/>
                  </a:lnTo>
                  <a:cubicBezTo>
                    <a:pt x="642" y="2870"/>
                    <a:pt x="586" y="2813"/>
                    <a:pt x="548" y="2757"/>
                  </a:cubicBezTo>
                  <a:cubicBezTo>
                    <a:pt x="378" y="2530"/>
                    <a:pt x="302" y="2247"/>
                    <a:pt x="321" y="1964"/>
                  </a:cubicBezTo>
                  <a:cubicBezTo>
                    <a:pt x="378" y="1700"/>
                    <a:pt x="491" y="1454"/>
                    <a:pt x="680" y="1247"/>
                  </a:cubicBezTo>
                  <a:cubicBezTo>
                    <a:pt x="869" y="1058"/>
                    <a:pt x="1057" y="888"/>
                    <a:pt x="1265" y="756"/>
                  </a:cubicBezTo>
                  <a:cubicBezTo>
                    <a:pt x="1586" y="529"/>
                    <a:pt x="1945" y="340"/>
                    <a:pt x="2303" y="171"/>
                  </a:cubicBezTo>
                  <a:cubicBezTo>
                    <a:pt x="2568" y="57"/>
                    <a:pt x="2719" y="1"/>
                    <a:pt x="2719" y="1"/>
                  </a:cubicBezTo>
                  <a:close/>
                </a:path>
              </a:pathLst>
            </a:custGeom>
            <a:solidFill>
              <a:srgbClr val="DD92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rot="-2184202">
              <a:off x="74028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rot="2184202" flipH="1">
              <a:off x="6945673" y="1988706"/>
              <a:ext cx="88879" cy="84239"/>
            </a:xfrm>
            <a:custGeom>
              <a:avLst/>
              <a:gdLst/>
              <a:ahLst/>
              <a:cxnLst/>
              <a:rect l="l" t="t" r="r" b="b"/>
              <a:pathLst>
                <a:path w="1530" h="1398" extrusionOk="0">
                  <a:moveTo>
                    <a:pt x="511" y="0"/>
                  </a:moveTo>
                  <a:cubicBezTo>
                    <a:pt x="435" y="19"/>
                    <a:pt x="378" y="38"/>
                    <a:pt x="303" y="57"/>
                  </a:cubicBezTo>
                  <a:cubicBezTo>
                    <a:pt x="246" y="76"/>
                    <a:pt x="209" y="95"/>
                    <a:pt x="152" y="132"/>
                  </a:cubicBezTo>
                  <a:cubicBezTo>
                    <a:pt x="133" y="151"/>
                    <a:pt x="95" y="189"/>
                    <a:pt x="58" y="227"/>
                  </a:cubicBezTo>
                  <a:cubicBezTo>
                    <a:pt x="20" y="265"/>
                    <a:pt x="1" y="302"/>
                    <a:pt x="1" y="302"/>
                  </a:cubicBezTo>
                  <a:lnTo>
                    <a:pt x="95" y="265"/>
                  </a:lnTo>
                  <a:cubicBezTo>
                    <a:pt x="133" y="265"/>
                    <a:pt x="171" y="246"/>
                    <a:pt x="227" y="246"/>
                  </a:cubicBezTo>
                  <a:lnTo>
                    <a:pt x="511" y="246"/>
                  </a:lnTo>
                  <a:cubicBezTo>
                    <a:pt x="567" y="265"/>
                    <a:pt x="624" y="265"/>
                    <a:pt x="681" y="283"/>
                  </a:cubicBezTo>
                  <a:cubicBezTo>
                    <a:pt x="850" y="340"/>
                    <a:pt x="1001" y="434"/>
                    <a:pt x="1115" y="585"/>
                  </a:cubicBezTo>
                  <a:cubicBezTo>
                    <a:pt x="1152" y="623"/>
                    <a:pt x="1171" y="680"/>
                    <a:pt x="1209" y="718"/>
                  </a:cubicBezTo>
                  <a:cubicBezTo>
                    <a:pt x="1228" y="774"/>
                    <a:pt x="1266" y="831"/>
                    <a:pt x="1285" y="887"/>
                  </a:cubicBezTo>
                  <a:cubicBezTo>
                    <a:pt x="1285" y="925"/>
                    <a:pt x="1303" y="982"/>
                    <a:pt x="1322" y="1038"/>
                  </a:cubicBezTo>
                  <a:cubicBezTo>
                    <a:pt x="1322" y="1076"/>
                    <a:pt x="1341" y="1133"/>
                    <a:pt x="1341" y="1171"/>
                  </a:cubicBezTo>
                  <a:cubicBezTo>
                    <a:pt x="1341" y="1208"/>
                    <a:pt x="1341" y="1246"/>
                    <a:pt x="1341" y="1284"/>
                  </a:cubicBezTo>
                  <a:lnTo>
                    <a:pt x="1341" y="1397"/>
                  </a:lnTo>
                  <a:lnTo>
                    <a:pt x="1398" y="1322"/>
                  </a:lnTo>
                  <a:cubicBezTo>
                    <a:pt x="1436" y="1284"/>
                    <a:pt x="1454" y="1246"/>
                    <a:pt x="1473" y="1208"/>
                  </a:cubicBezTo>
                  <a:cubicBezTo>
                    <a:pt x="1492" y="1152"/>
                    <a:pt x="1511" y="1095"/>
                    <a:pt x="1511" y="1057"/>
                  </a:cubicBezTo>
                  <a:cubicBezTo>
                    <a:pt x="1530" y="982"/>
                    <a:pt x="1530" y="906"/>
                    <a:pt x="1530" y="850"/>
                  </a:cubicBezTo>
                  <a:cubicBezTo>
                    <a:pt x="1530" y="680"/>
                    <a:pt x="1473" y="529"/>
                    <a:pt x="1379" y="397"/>
                  </a:cubicBezTo>
                  <a:cubicBezTo>
                    <a:pt x="1247" y="170"/>
                    <a:pt x="1001" y="38"/>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33041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762669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404"/>
        <p:cNvGrpSpPr/>
        <p:nvPr/>
      </p:nvGrpSpPr>
      <p:grpSpPr>
        <a:xfrm>
          <a:off x="0" y="0"/>
          <a:ext cx="0" cy="0"/>
          <a:chOff x="0" y="0"/>
          <a:chExt cx="0" cy="0"/>
        </a:xfrm>
      </p:grpSpPr>
      <p:grpSp>
        <p:nvGrpSpPr>
          <p:cNvPr id="405" name="Google Shape;405;p3"/>
          <p:cNvGrpSpPr/>
          <p:nvPr/>
        </p:nvGrpSpPr>
        <p:grpSpPr>
          <a:xfrm>
            <a:off x="2" y="2"/>
            <a:ext cx="12192167" cy="6857855"/>
            <a:chOff x="0" y="0"/>
            <a:chExt cx="9144125" cy="5143391"/>
          </a:xfrm>
        </p:grpSpPr>
        <p:sp>
          <p:nvSpPr>
            <p:cNvPr id="406" name="Google Shape;406;p3"/>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3"/>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3"/>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3"/>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3"/>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3"/>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3"/>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3"/>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3"/>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3"/>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3"/>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3"/>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3"/>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3"/>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3"/>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3"/>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3"/>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3"/>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3"/>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3"/>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3"/>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3"/>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3"/>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3"/>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3"/>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3"/>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3"/>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3"/>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3"/>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3"/>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3"/>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3"/>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3"/>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3"/>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3"/>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3"/>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3"/>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3"/>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3"/>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3"/>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3"/>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3"/>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3"/>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3"/>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3"/>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3"/>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3"/>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3"/>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3"/>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3"/>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3"/>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3"/>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3"/>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3"/>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3"/>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3"/>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3"/>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3"/>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3"/>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3"/>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3"/>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3"/>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3"/>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3"/>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3"/>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3"/>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3"/>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3"/>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3"/>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3"/>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3"/>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3"/>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3"/>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3"/>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3"/>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3"/>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3"/>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3"/>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3"/>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3"/>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3"/>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3"/>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3"/>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3"/>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3"/>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3"/>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3"/>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3"/>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3"/>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3"/>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3"/>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3"/>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3"/>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3"/>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3"/>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3"/>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3"/>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3"/>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3"/>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3"/>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3"/>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3"/>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3"/>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3"/>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3"/>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3"/>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3"/>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3"/>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3"/>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3"/>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3"/>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3"/>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3"/>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3"/>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3"/>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3"/>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3"/>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3"/>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3"/>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3"/>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3"/>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3"/>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3"/>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3"/>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3"/>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3"/>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3"/>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3"/>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3"/>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3"/>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3"/>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3"/>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3"/>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3"/>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3"/>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3"/>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3"/>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3"/>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3"/>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3"/>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3"/>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3"/>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3"/>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3"/>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3"/>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3"/>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3"/>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3"/>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3"/>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3"/>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3"/>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3"/>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3"/>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3"/>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3"/>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3"/>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3"/>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3"/>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3"/>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3"/>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3"/>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3"/>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3"/>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3"/>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3"/>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3"/>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3"/>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3"/>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3"/>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3"/>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3"/>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3"/>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3"/>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3"/>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3"/>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3"/>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3"/>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3"/>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3"/>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3"/>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3"/>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3"/>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3"/>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3"/>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3"/>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3"/>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3"/>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3"/>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3"/>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3"/>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3"/>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3"/>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3"/>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3"/>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3"/>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3"/>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3"/>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3"/>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3"/>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3"/>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3"/>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3"/>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3"/>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3"/>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3"/>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3"/>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3"/>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3"/>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3"/>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3"/>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3"/>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3"/>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3"/>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3"/>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3"/>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3"/>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3"/>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3"/>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3"/>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3"/>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3"/>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3"/>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3"/>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3"/>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3"/>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3"/>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3"/>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3"/>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3"/>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3"/>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3"/>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6" name="Google Shape;766;p3"/>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7" name="Google Shape;767;p3"/>
          <p:cNvGrpSpPr/>
          <p:nvPr/>
        </p:nvGrpSpPr>
        <p:grpSpPr>
          <a:xfrm>
            <a:off x="737397" y="713333"/>
            <a:ext cx="10807803" cy="5736000"/>
            <a:chOff x="553048" y="535000"/>
            <a:chExt cx="8105852" cy="4302000"/>
          </a:xfrm>
        </p:grpSpPr>
        <p:sp>
          <p:nvSpPr>
            <p:cNvPr id="768" name="Google Shape;768;p3"/>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3"/>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3"/>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3"/>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3"/>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3"/>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3"/>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3"/>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3"/>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3"/>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6" name="Google Shape;786;p3"/>
          <p:cNvSpPr txBox="1">
            <a:spLocks noGrp="1"/>
          </p:cNvSpPr>
          <p:nvPr>
            <p:ph type="title"/>
          </p:nvPr>
        </p:nvSpPr>
        <p:spPr>
          <a:xfrm>
            <a:off x="4155800" y="2507533"/>
            <a:ext cx="6055200" cy="1804400"/>
          </a:xfrm>
          <a:prstGeom prst="rect">
            <a:avLst/>
          </a:prstGeom>
        </p:spPr>
        <p:txBody>
          <a:bodyPr spcFirstLastPara="1" wrap="square" lIns="91425" tIns="91425" rIns="91425" bIns="91425" anchor="b" anchorCtr="0">
            <a:noAutofit/>
          </a:bodyPr>
          <a:lstStyle>
            <a:lvl1pPr lvl="0" algn="l">
              <a:spcBef>
                <a:spcPts val="0"/>
              </a:spcBef>
              <a:spcAft>
                <a:spcPts val="0"/>
              </a:spcAft>
              <a:buSzPts val="3600"/>
              <a:buNone/>
              <a:defRPr sz="50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7" name="Google Shape;787;p3"/>
          <p:cNvSpPr txBox="1">
            <a:spLocks noGrp="1"/>
          </p:cNvSpPr>
          <p:nvPr>
            <p:ph type="title" idx="2" hasCustomPrompt="1"/>
          </p:nvPr>
        </p:nvSpPr>
        <p:spPr>
          <a:xfrm>
            <a:off x="2414600" y="2867800"/>
            <a:ext cx="1538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88" name="Google Shape;788;p3"/>
          <p:cNvSpPr/>
          <p:nvPr/>
        </p:nvSpPr>
        <p:spPr>
          <a:xfrm>
            <a:off x="11238533" y="1389302"/>
            <a:ext cx="191667" cy="863233"/>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9" name="Google Shape;789;p3"/>
          <p:cNvSpPr/>
          <p:nvPr/>
        </p:nvSpPr>
        <p:spPr>
          <a:xfrm>
            <a:off x="11238533" y="3494536"/>
            <a:ext cx="191667" cy="863233"/>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0" name="Google Shape;790;p3"/>
          <p:cNvSpPr/>
          <p:nvPr/>
        </p:nvSpPr>
        <p:spPr>
          <a:xfrm>
            <a:off x="11238533" y="2415869"/>
            <a:ext cx="191667" cy="863233"/>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1" name="Google Shape;791;p3"/>
          <p:cNvSpPr/>
          <p:nvPr/>
        </p:nvSpPr>
        <p:spPr>
          <a:xfrm>
            <a:off x="11238533" y="4605336"/>
            <a:ext cx="191667" cy="863233"/>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3"/>
          <p:cNvSpPr/>
          <p:nvPr/>
        </p:nvSpPr>
        <p:spPr>
          <a:xfrm rot="-900008">
            <a:off x="2287034" y="5538320"/>
            <a:ext cx="781057" cy="831217"/>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3" name="Google Shape;793;p3"/>
          <p:cNvSpPr/>
          <p:nvPr/>
        </p:nvSpPr>
        <p:spPr>
          <a:xfrm>
            <a:off x="7450933" y="1419169"/>
            <a:ext cx="517867" cy="549233"/>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4" name="Google Shape;794;p3"/>
          <p:cNvSpPr/>
          <p:nvPr/>
        </p:nvSpPr>
        <p:spPr>
          <a:xfrm>
            <a:off x="10632067" y="1049268"/>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5" name="Google Shape;795;p3"/>
          <p:cNvSpPr/>
          <p:nvPr/>
        </p:nvSpPr>
        <p:spPr>
          <a:xfrm>
            <a:off x="2192767" y="4895100"/>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6" name="Google Shape;796;p3"/>
          <p:cNvSpPr/>
          <p:nvPr/>
        </p:nvSpPr>
        <p:spPr>
          <a:xfrm>
            <a:off x="3794402" y="5451400"/>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7" name="Google Shape;797;p3"/>
          <p:cNvGrpSpPr/>
          <p:nvPr/>
        </p:nvGrpSpPr>
        <p:grpSpPr>
          <a:xfrm>
            <a:off x="8393117" y="5410708"/>
            <a:ext cx="1407680" cy="1005040"/>
            <a:chOff x="3308425" y="649500"/>
            <a:chExt cx="947975" cy="676825"/>
          </a:xfrm>
        </p:grpSpPr>
        <p:sp>
          <p:nvSpPr>
            <p:cNvPr id="798" name="Google Shape;798;p3"/>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1" name="Google Shape;801;p3"/>
          <p:cNvGrpSpPr/>
          <p:nvPr/>
        </p:nvGrpSpPr>
        <p:grpSpPr>
          <a:xfrm rot="-6299880" flipH="1">
            <a:off x="2350789" y="634993"/>
            <a:ext cx="944065" cy="592355"/>
            <a:chOff x="1445125" y="3867675"/>
            <a:chExt cx="803300" cy="502950"/>
          </a:xfrm>
        </p:grpSpPr>
        <p:sp>
          <p:nvSpPr>
            <p:cNvPr id="802" name="Google Shape;802;p3"/>
            <p:cNvSpPr/>
            <p:nvPr/>
          </p:nvSpPr>
          <p:spPr>
            <a:xfrm>
              <a:off x="1445125" y="3867675"/>
              <a:ext cx="535450" cy="502950"/>
            </a:xfrm>
            <a:custGeom>
              <a:avLst/>
              <a:gdLst/>
              <a:ahLst/>
              <a:cxnLst/>
              <a:rect l="l" t="t" r="r" b="b"/>
              <a:pathLst>
                <a:path w="21418" h="20118" extrusionOk="0">
                  <a:moveTo>
                    <a:pt x="5846" y="993"/>
                  </a:moveTo>
                  <a:cubicBezTo>
                    <a:pt x="6726" y="993"/>
                    <a:pt x="7300" y="1814"/>
                    <a:pt x="7545" y="2688"/>
                  </a:cubicBezTo>
                  <a:cubicBezTo>
                    <a:pt x="7686" y="3200"/>
                    <a:pt x="7749" y="3726"/>
                    <a:pt x="7770" y="4255"/>
                  </a:cubicBezTo>
                  <a:cubicBezTo>
                    <a:pt x="7787" y="4700"/>
                    <a:pt x="7676" y="5216"/>
                    <a:pt x="7812" y="5641"/>
                  </a:cubicBezTo>
                  <a:cubicBezTo>
                    <a:pt x="8017" y="6280"/>
                    <a:pt x="8790" y="6621"/>
                    <a:pt x="9352" y="6861"/>
                  </a:cubicBezTo>
                  <a:cubicBezTo>
                    <a:pt x="10899" y="7523"/>
                    <a:pt x="12588" y="7895"/>
                    <a:pt x="14238" y="8195"/>
                  </a:cubicBezTo>
                  <a:cubicBezTo>
                    <a:pt x="14279" y="8202"/>
                    <a:pt x="14320" y="8206"/>
                    <a:pt x="14360" y="8206"/>
                  </a:cubicBezTo>
                  <a:cubicBezTo>
                    <a:pt x="14538" y="8206"/>
                    <a:pt x="14697" y="8128"/>
                    <a:pt x="14800" y="7965"/>
                  </a:cubicBezTo>
                  <a:cubicBezTo>
                    <a:pt x="15658" y="6602"/>
                    <a:pt x="16673" y="5266"/>
                    <a:pt x="17868" y="4181"/>
                  </a:cubicBezTo>
                  <a:cubicBezTo>
                    <a:pt x="18246" y="3837"/>
                    <a:pt x="19055" y="3130"/>
                    <a:pt x="19662" y="3130"/>
                  </a:cubicBezTo>
                  <a:cubicBezTo>
                    <a:pt x="19761" y="3130"/>
                    <a:pt x="19855" y="3149"/>
                    <a:pt x="19941" y="3191"/>
                  </a:cubicBezTo>
                  <a:cubicBezTo>
                    <a:pt x="19972" y="3206"/>
                    <a:pt x="20042" y="3282"/>
                    <a:pt x="20078" y="3334"/>
                  </a:cubicBezTo>
                  <a:cubicBezTo>
                    <a:pt x="20170" y="3474"/>
                    <a:pt x="20200" y="3554"/>
                    <a:pt x="20244" y="3703"/>
                  </a:cubicBezTo>
                  <a:cubicBezTo>
                    <a:pt x="20356" y="4074"/>
                    <a:pt x="20385" y="4459"/>
                    <a:pt x="20391" y="4845"/>
                  </a:cubicBezTo>
                  <a:cubicBezTo>
                    <a:pt x="20434" y="7253"/>
                    <a:pt x="19715" y="9724"/>
                    <a:pt x="18959" y="11987"/>
                  </a:cubicBezTo>
                  <a:cubicBezTo>
                    <a:pt x="18546" y="13223"/>
                    <a:pt x="18074" y="14443"/>
                    <a:pt x="17505" y="15619"/>
                  </a:cubicBezTo>
                  <a:cubicBezTo>
                    <a:pt x="16974" y="16720"/>
                    <a:pt x="16385" y="17795"/>
                    <a:pt x="15472" y="18631"/>
                  </a:cubicBezTo>
                  <a:cubicBezTo>
                    <a:pt x="15279" y="18808"/>
                    <a:pt x="15055" y="19008"/>
                    <a:pt x="14800" y="19090"/>
                  </a:cubicBezTo>
                  <a:cubicBezTo>
                    <a:pt x="14731" y="19114"/>
                    <a:pt x="14679" y="19127"/>
                    <a:pt x="14633" y="19127"/>
                  </a:cubicBezTo>
                  <a:cubicBezTo>
                    <a:pt x="14584" y="19127"/>
                    <a:pt x="14541" y="19112"/>
                    <a:pt x="14491" y="19078"/>
                  </a:cubicBezTo>
                  <a:cubicBezTo>
                    <a:pt x="14179" y="18859"/>
                    <a:pt x="14040" y="18279"/>
                    <a:pt x="13943" y="17913"/>
                  </a:cubicBezTo>
                  <a:cubicBezTo>
                    <a:pt x="13496" y="16204"/>
                    <a:pt x="13420" y="14392"/>
                    <a:pt x="13231" y="12644"/>
                  </a:cubicBezTo>
                  <a:cubicBezTo>
                    <a:pt x="13231" y="12642"/>
                    <a:pt x="13231" y="12641"/>
                    <a:pt x="13230" y="12640"/>
                  </a:cubicBezTo>
                  <a:lnTo>
                    <a:pt x="13230" y="12640"/>
                  </a:lnTo>
                  <a:cubicBezTo>
                    <a:pt x="13241" y="12479"/>
                    <a:pt x="13172" y="12316"/>
                    <a:pt x="12984" y="12214"/>
                  </a:cubicBezTo>
                  <a:cubicBezTo>
                    <a:pt x="12340" y="11860"/>
                    <a:pt x="11598" y="11675"/>
                    <a:pt x="10890" y="11496"/>
                  </a:cubicBezTo>
                  <a:cubicBezTo>
                    <a:pt x="10069" y="11291"/>
                    <a:pt x="9239" y="11119"/>
                    <a:pt x="8404" y="10971"/>
                  </a:cubicBezTo>
                  <a:cubicBezTo>
                    <a:pt x="7943" y="10890"/>
                    <a:pt x="7439" y="10757"/>
                    <a:pt x="6964" y="10757"/>
                  </a:cubicBezTo>
                  <a:cubicBezTo>
                    <a:pt x="6933" y="10757"/>
                    <a:pt x="6903" y="10757"/>
                    <a:pt x="6873" y="10758"/>
                  </a:cubicBezTo>
                  <a:cubicBezTo>
                    <a:pt x="6281" y="10782"/>
                    <a:pt x="5857" y="11237"/>
                    <a:pt x="5518" y="11671"/>
                  </a:cubicBezTo>
                  <a:cubicBezTo>
                    <a:pt x="4848" y="12532"/>
                    <a:pt x="4110" y="13945"/>
                    <a:pt x="2900" y="13945"/>
                  </a:cubicBezTo>
                  <a:cubicBezTo>
                    <a:pt x="2748" y="13945"/>
                    <a:pt x="2589" y="13923"/>
                    <a:pt x="2421" y="13874"/>
                  </a:cubicBezTo>
                  <a:cubicBezTo>
                    <a:pt x="1265" y="13539"/>
                    <a:pt x="1147" y="12161"/>
                    <a:pt x="1191" y="11150"/>
                  </a:cubicBezTo>
                  <a:cubicBezTo>
                    <a:pt x="1259" y="9547"/>
                    <a:pt x="1735" y="7959"/>
                    <a:pt x="2242" y="6446"/>
                  </a:cubicBezTo>
                  <a:cubicBezTo>
                    <a:pt x="2666" y="5186"/>
                    <a:pt x="3155" y="3943"/>
                    <a:pt x="3669" y="2717"/>
                  </a:cubicBezTo>
                  <a:cubicBezTo>
                    <a:pt x="4014" y="1894"/>
                    <a:pt x="4701" y="1150"/>
                    <a:pt x="5619" y="1011"/>
                  </a:cubicBezTo>
                  <a:cubicBezTo>
                    <a:pt x="5697" y="999"/>
                    <a:pt x="5772" y="993"/>
                    <a:pt x="5846" y="993"/>
                  </a:cubicBezTo>
                  <a:close/>
                  <a:moveTo>
                    <a:pt x="5851" y="1"/>
                  </a:moveTo>
                  <a:cubicBezTo>
                    <a:pt x="4753" y="1"/>
                    <a:pt x="3750" y="699"/>
                    <a:pt x="3144" y="1580"/>
                  </a:cubicBezTo>
                  <a:cubicBezTo>
                    <a:pt x="2849" y="2009"/>
                    <a:pt x="2683" y="2515"/>
                    <a:pt x="2487" y="2993"/>
                  </a:cubicBezTo>
                  <a:cubicBezTo>
                    <a:pt x="2217" y="3653"/>
                    <a:pt x="1954" y="4314"/>
                    <a:pt x="1705" y="4982"/>
                  </a:cubicBezTo>
                  <a:cubicBezTo>
                    <a:pt x="1113" y="6581"/>
                    <a:pt x="576" y="8224"/>
                    <a:pt x="323" y="9914"/>
                  </a:cubicBezTo>
                  <a:cubicBezTo>
                    <a:pt x="121" y="11253"/>
                    <a:pt x="1" y="12901"/>
                    <a:pt x="913" y="14026"/>
                  </a:cubicBezTo>
                  <a:cubicBezTo>
                    <a:pt x="1411" y="14639"/>
                    <a:pt x="2111" y="14918"/>
                    <a:pt x="2824" y="14918"/>
                  </a:cubicBezTo>
                  <a:cubicBezTo>
                    <a:pt x="3509" y="14918"/>
                    <a:pt x="4207" y="14660"/>
                    <a:pt x="4751" y="14192"/>
                  </a:cubicBezTo>
                  <a:cubicBezTo>
                    <a:pt x="5371" y="13659"/>
                    <a:pt x="5777" y="12949"/>
                    <a:pt x="6272" y="12311"/>
                  </a:cubicBezTo>
                  <a:cubicBezTo>
                    <a:pt x="6566" y="11931"/>
                    <a:pt x="6732" y="11776"/>
                    <a:pt x="7065" y="11776"/>
                  </a:cubicBezTo>
                  <a:cubicBezTo>
                    <a:pt x="7129" y="11776"/>
                    <a:pt x="7199" y="11782"/>
                    <a:pt x="7277" y="11793"/>
                  </a:cubicBezTo>
                  <a:cubicBezTo>
                    <a:pt x="8166" y="11915"/>
                    <a:pt x="9053" y="12094"/>
                    <a:pt x="9930" y="12292"/>
                  </a:cubicBezTo>
                  <a:cubicBezTo>
                    <a:pt x="10726" y="12472"/>
                    <a:pt x="11550" y="12626"/>
                    <a:pt x="12268" y="12966"/>
                  </a:cubicBezTo>
                  <a:lnTo>
                    <a:pt x="12268" y="12966"/>
                  </a:lnTo>
                  <a:cubicBezTo>
                    <a:pt x="12439" y="14633"/>
                    <a:pt x="12548" y="16332"/>
                    <a:pt x="12930" y="17963"/>
                  </a:cubicBezTo>
                  <a:cubicBezTo>
                    <a:pt x="13136" y="18845"/>
                    <a:pt x="13555" y="20118"/>
                    <a:pt x="14640" y="20118"/>
                  </a:cubicBezTo>
                  <a:cubicBezTo>
                    <a:pt x="14672" y="20118"/>
                    <a:pt x="14706" y="20116"/>
                    <a:pt x="14739" y="20114"/>
                  </a:cubicBezTo>
                  <a:cubicBezTo>
                    <a:pt x="15314" y="20074"/>
                    <a:pt x="15818" y="19674"/>
                    <a:pt x="16220" y="19295"/>
                  </a:cubicBezTo>
                  <a:cubicBezTo>
                    <a:pt x="16778" y="18770"/>
                    <a:pt x="17242" y="18165"/>
                    <a:pt x="17630" y="17506"/>
                  </a:cubicBezTo>
                  <a:cubicBezTo>
                    <a:pt x="18329" y="16326"/>
                    <a:pt x="18879" y="15058"/>
                    <a:pt x="19372" y="13779"/>
                  </a:cubicBezTo>
                  <a:cubicBezTo>
                    <a:pt x="20387" y="11140"/>
                    <a:pt x="21255" y="8266"/>
                    <a:pt x="21379" y="5422"/>
                  </a:cubicBezTo>
                  <a:cubicBezTo>
                    <a:pt x="21417" y="4558"/>
                    <a:pt x="21409" y="3509"/>
                    <a:pt x="20893" y="2768"/>
                  </a:cubicBezTo>
                  <a:cubicBezTo>
                    <a:pt x="20591" y="2334"/>
                    <a:pt x="20167" y="2169"/>
                    <a:pt x="19717" y="2169"/>
                  </a:cubicBezTo>
                  <a:cubicBezTo>
                    <a:pt x="19269" y="2169"/>
                    <a:pt x="18796" y="2332"/>
                    <a:pt x="18392" y="2557"/>
                  </a:cubicBezTo>
                  <a:cubicBezTo>
                    <a:pt x="17206" y="3219"/>
                    <a:pt x="16258" y="4331"/>
                    <a:pt x="15430" y="5382"/>
                  </a:cubicBezTo>
                  <a:cubicBezTo>
                    <a:pt x="14975" y="5959"/>
                    <a:pt x="14535" y="6551"/>
                    <a:pt x="14131" y="7165"/>
                  </a:cubicBezTo>
                  <a:lnTo>
                    <a:pt x="14131" y="7165"/>
                  </a:lnTo>
                  <a:cubicBezTo>
                    <a:pt x="12741" y="6903"/>
                    <a:pt x="11340" y="6572"/>
                    <a:pt x="10022" y="6067"/>
                  </a:cubicBezTo>
                  <a:cubicBezTo>
                    <a:pt x="9692" y="5938"/>
                    <a:pt x="9355" y="5795"/>
                    <a:pt x="9057" y="5599"/>
                  </a:cubicBezTo>
                  <a:cubicBezTo>
                    <a:pt x="8975" y="5544"/>
                    <a:pt x="8902" y="5490"/>
                    <a:pt x="8830" y="5420"/>
                  </a:cubicBezTo>
                  <a:cubicBezTo>
                    <a:pt x="8801" y="5393"/>
                    <a:pt x="8791" y="5386"/>
                    <a:pt x="8788" y="5385"/>
                  </a:cubicBezTo>
                  <a:lnTo>
                    <a:pt x="8788" y="5385"/>
                  </a:lnTo>
                  <a:cubicBezTo>
                    <a:pt x="8787" y="5381"/>
                    <a:pt x="8781" y="5370"/>
                    <a:pt x="8767" y="5346"/>
                  </a:cubicBezTo>
                  <a:cubicBezTo>
                    <a:pt x="8764" y="5342"/>
                    <a:pt x="8761" y="5338"/>
                    <a:pt x="8759" y="5334"/>
                  </a:cubicBezTo>
                  <a:lnTo>
                    <a:pt x="8759" y="5334"/>
                  </a:lnTo>
                  <a:cubicBezTo>
                    <a:pt x="8759" y="5333"/>
                    <a:pt x="8759" y="5331"/>
                    <a:pt x="8758" y="5329"/>
                  </a:cubicBezTo>
                  <a:cubicBezTo>
                    <a:pt x="8680" y="4813"/>
                    <a:pt x="8779" y="4238"/>
                    <a:pt x="8729" y="3712"/>
                  </a:cubicBezTo>
                  <a:cubicBezTo>
                    <a:pt x="8683" y="3244"/>
                    <a:pt x="8611" y="2774"/>
                    <a:pt x="8476" y="2325"/>
                  </a:cubicBezTo>
                  <a:cubicBezTo>
                    <a:pt x="8116" y="1129"/>
                    <a:pt x="7256" y="33"/>
                    <a:pt x="5914" y="2"/>
                  </a:cubicBezTo>
                  <a:cubicBezTo>
                    <a:pt x="5893" y="1"/>
                    <a:pt x="5872" y="1"/>
                    <a:pt x="58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
            <p:cNvSpPr/>
            <p:nvPr/>
          </p:nvSpPr>
          <p:spPr>
            <a:xfrm>
              <a:off x="1903525" y="4088100"/>
              <a:ext cx="344900" cy="185850"/>
            </a:xfrm>
            <a:custGeom>
              <a:avLst/>
              <a:gdLst/>
              <a:ahLst/>
              <a:cxnLst/>
              <a:rect l="l" t="t" r="r" b="b"/>
              <a:pathLst>
                <a:path w="13796" h="7434" extrusionOk="0">
                  <a:moveTo>
                    <a:pt x="2035" y="1"/>
                  </a:moveTo>
                  <a:cubicBezTo>
                    <a:pt x="1593" y="1"/>
                    <a:pt x="1301" y="661"/>
                    <a:pt x="1777" y="928"/>
                  </a:cubicBezTo>
                  <a:cubicBezTo>
                    <a:pt x="5023" y="2748"/>
                    <a:pt x="8420" y="4238"/>
                    <a:pt x="11476" y="6352"/>
                  </a:cubicBezTo>
                  <a:lnTo>
                    <a:pt x="11476" y="6352"/>
                  </a:lnTo>
                  <a:cubicBezTo>
                    <a:pt x="7847" y="6103"/>
                    <a:pt x="4252" y="5482"/>
                    <a:pt x="636" y="5110"/>
                  </a:cubicBezTo>
                  <a:cubicBezTo>
                    <a:pt x="615" y="5108"/>
                    <a:pt x="596" y="5107"/>
                    <a:pt x="577" y="5107"/>
                  </a:cubicBezTo>
                  <a:cubicBezTo>
                    <a:pt x="0" y="5107"/>
                    <a:pt x="24" y="6045"/>
                    <a:pt x="636" y="6106"/>
                  </a:cubicBezTo>
                  <a:cubicBezTo>
                    <a:pt x="4792" y="6534"/>
                    <a:pt x="8919" y="7290"/>
                    <a:pt x="13101" y="7434"/>
                  </a:cubicBezTo>
                  <a:cubicBezTo>
                    <a:pt x="13106" y="7434"/>
                    <a:pt x="13111" y="7434"/>
                    <a:pt x="13115" y="7434"/>
                  </a:cubicBezTo>
                  <a:cubicBezTo>
                    <a:pt x="13508" y="7434"/>
                    <a:pt x="13796" y="6851"/>
                    <a:pt x="13455" y="6582"/>
                  </a:cubicBezTo>
                  <a:cubicBezTo>
                    <a:pt x="11767" y="5262"/>
                    <a:pt x="9981" y="4109"/>
                    <a:pt x="8087" y="3106"/>
                  </a:cubicBezTo>
                  <a:cubicBezTo>
                    <a:pt x="6157" y="2083"/>
                    <a:pt x="4187" y="1139"/>
                    <a:pt x="2281" y="69"/>
                  </a:cubicBezTo>
                  <a:cubicBezTo>
                    <a:pt x="2197" y="21"/>
                    <a:pt x="2114" y="1"/>
                    <a:pt x="20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
            <p:cNvSpPr/>
            <p:nvPr/>
          </p:nvSpPr>
          <p:spPr>
            <a:xfrm>
              <a:off x="1462675" y="3884050"/>
              <a:ext cx="125100" cy="332450"/>
            </a:xfrm>
            <a:custGeom>
              <a:avLst/>
              <a:gdLst/>
              <a:ahLst/>
              <a:cxnLst/>
              <a:rect l="l" t="t" r="r" b="b"/>
              <a:pathLst>
                <a:path w="5004" h="13298" extrusionOk="0">
                  <a:moveTo>
                    <a:pt x="4226" y="0"/>
                  </a:moveTo>
                  <a:cubicBezTo>
                    <a:pt x="3978" y="0"/>
                    <a:pt x="3745" y="159"/>
                    <a:pt x="3776" y="478"/>
                  </a:cubicBezTo>
                  <a:cubicBezTo>
                    <a:pt x="3995" y="2762"/>
                    <a:pt x="3470" y="4910"/>
                    <a:pt x="2764" y="7066"/>
                  </a:cubicBezTo>
                  <a:cubicBezTo>
                    <a:pt x="2160" y="8913"/>
                    <a:pt x="1574" y="10906"/>
                    <a:pt x="310" y="12425"/>
                  </a:cubicBezTo>
                  <a:cubicBezTo>
                    <a:pt x="1" y="12799"/>
                    <a:pt x="333" y="13298"/>
                    <a:pt x="690" y="13298"/>
                  </a:cubicBezTo>
                  <a:cubicBezTo>
                    <a:pt x="802" y="13298"/>
                    <a:pt x="916" y="13249"/>
                    <a:pt x="1014" y="13131"/>
                  </a:cubicBezTo>
                  <a:cubicBezTo>
                    <a:pt x="2366" y="11506"/>
                    <a:pt x="3030" y="9452"/>
                    <a:pt x="3679" y="7474"/>
                  </a:cubicBezTo>
                  <a:cubicBezTo>
                    <a:pt x="4424" y="5193"/>
                    <a:pt x="5004" y="2899"/>
                    <a:pt x="4772" y="478"/>
                  </a:cubicBezTo>
                  <a:cubicBezTo>
                    <a:pt x="4741" y="160"/>
                    <a:pt x="4476" y="0"/>
                    <a:pt x="4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5" name="Google Shape;805;p3"/>
          <p:cNvSpPr/>
          <p:nvPr/>
        </p:nvSpPr>
        <p:spPr>
          <a:xfrm>
            <a:off x="2609702" y="1829900"/>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6" name="Google Shape;806;p3"/>
          <p:cNvSpPr/>
          <p:nvPr/>
        </p:nvSpPr>
        <p:spPr>
          <a:xfrm>
            <a:off x="4287734" y="1108368"/>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7" name="Google Shape;807;p3"/>
          <p:cNvSpPr/>
          <p:nvPr/>
        </p:nvSpPr>
        <p:spPr>
          <a:xfrm>
            <a:off x="10434702" y="5488033"/>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59474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lt1"/>
        </a:solidFill>
        <a:effectLst/>
      </p:bgPr>
    </p:bg>
    <p:spTree>
      <p:nvGrpSpPr>
        <p:cNvPr id="1" name="Shape 808"/>
        <p:cNvGrpSpPr/>
        <p:nvPr/>
      </p:nvGrpSpPr>
      <p:grpSpPr>
        <a:xfrm>
          <a:off x="0" y="0"/>
          <a:ext cx="0" cy="0"/>
          <a:chOff x="0" y="0"/>
          <a:chExt cx="0" cy="0"/>
        </a:xfrm>
      </p:grpSpPr>
      <p:grpSp>
        <p:nvGrpSpPr>
          <p:cNvPr id="809" name="Google Shape;809;p4"/>
          <p:cNvGrpSpPr/>
          <p:nvPr/>
        </p:nvGrpSpPr>
        <p:grpSpPr>
          <a:xfrm>
            <a:off x="2" y="2"/>
            <a:ext cx="12192167" cy="6857855"/>
            <a:chOff x="0" y="0"/>
            <a:chExt cx="9144125" cy="5143391"/>
          </a:xfrm>
        </p:grpSpPr>
        <p:sp>
          <p:nvSpPr>
            <p:cNvPr id="810" name="Google Shape;810;p4"/>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4"/>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4"/>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4"/>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4"/>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4"/>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4"/>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4"/>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4"/>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4"/>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4"/>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4"/>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4"/>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4"/>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4"/>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4"/>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4"/>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4"/>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4"/>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4"/>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4"/>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4"/>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4"/>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4"/>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4"/>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4"/>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4"/>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4"/>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4"/>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4"/>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4"/>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4"/>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4"/>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4"/>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4"/>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4"/>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4"/>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4"/>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4"/>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4"/>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4"/>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4"/>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4"/>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4"/>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4"/>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4"/>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4"/>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4"/>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4"/>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4"/>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4"/>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4"/>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4"/>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4"/>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4"/>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4"/>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4"/>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4"/>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4"/>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4"/>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4"/>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4"/>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4"/>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4"/>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4"/>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4"/>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4"/>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4"/>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4"/>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4"/>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4"/>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4"/>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4"/>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4"/>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4"/>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4"/>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4"/>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4"/>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4"/>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4"/>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4"/>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4"/>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4"/>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4"/>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4"/>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4"/>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4"/>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4"/>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4"/>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4"/>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4"/>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4"/>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4"/>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4"/>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4"/>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4"/>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4"/>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4"/>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4"/>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4"/>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4"/>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4"/>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4"/>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4"/>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4"/>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4"/>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4"/>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4"/>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4"/>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4"/>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4"/>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4"/>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4"/>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4"/>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4"/>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4"/>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4"/>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4"/>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4"/>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4"/>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4"/>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4"/>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4"/>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4"/>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4"/>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4"/>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4"/>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4"/>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4"/>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4"/>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4"/>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4"/>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4"/>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4"/>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4"/>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4"/>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4"/>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4"/>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4"/>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4"/>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4"/>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4"/>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4"/>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4"/>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4"/>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4"/>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4"/>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4"/>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4"/>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4"/>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4"/>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4"/>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4"/>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4"/>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4"/>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4"/>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4"/>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4"/>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4"/>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4"/>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4"/>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4"/>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4"/>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4"/>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4"/>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4"/>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4"/>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4"/>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4"/>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4"/>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4"/>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4"/>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4"/>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4"/>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4"/>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4"/>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4"/>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4"/>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4"/>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4"/>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4"/>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4"/>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4"/>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4"/>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4"/>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4"/>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4"/>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4"/>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4"/>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4"/>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4"/>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4"/>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4"/>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4"/>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4"/>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4"/>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4"/>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4"/>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4"/>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4"/>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4"/>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4"/>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4"/>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4"/>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4"/>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4"/>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4"/>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4"/>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4"/>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4"/>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4"/>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4"/>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4"/>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4"/>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4"/>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4"/>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4"/>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4"/>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4"/>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4"/>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4"/>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4"/>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4"/>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4"/>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4"/>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4"/>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4"/>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4"/>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4"/>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4"/>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4"/>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4"/>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4"/>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4"/>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4"/>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4"/>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4"/>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4"/>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4"/>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4"/>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4"/>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4"/>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4"/>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4"/>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4"/>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4"/>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4"/>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4"/>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4"/>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4"/>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4"/>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4"/>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4"/>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4"/>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4"/>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4"/>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4"/>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4"/>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4"/>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4"/>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4"/>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4"/>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4"/>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4"/>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4"/>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4"/>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4"/>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4"/>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4"/>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4"/>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4"/>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4"/>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4"/>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4"/>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4"/>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4"/>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4"/>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4"/>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4"/>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4"/>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4"/>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4"/>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4"/>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4"/>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4"/>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4"/>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4"/>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4"/>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4"/>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4"/>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4"/>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4"/>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4"/>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4"/>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4"/>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4"/>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4"/>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4"/>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4"/>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4"/>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4"/>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4"/>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4"/>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4"/>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4"/>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4"/>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4"/>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4"/>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4"/>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4"/>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4"/>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4"/>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4"/>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4"/>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4"/>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4"/>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4"/>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4"/>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4"/>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4"/>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4"/>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4"/>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4"/>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4"/>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4"/>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4"/>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4"/>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4"/>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4"/>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4"/>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4"/>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4"/>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4"/>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4"/>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4"/>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4"/>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4"/>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4"/>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4"/>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4"/>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4"/>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4"/>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4"/>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4"/>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4"/>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4"/>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4"/>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4"/>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4"/>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4"/>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4"/>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4"/>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4"/>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4"/>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4"/>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4"/>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4"/>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4"/>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4"/>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4"/>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0" name="Google Shape;1170;p4"/>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1" name="Google Shape;1171;p4"/>
          <p:cNvGrpSpPr/>
          <p:nvPr/>
        </p:nvGrpSpPr>
        <p:grpSpPr>
          <a:xfrm>
            <a:off x="737397" y="713333"/>
            <a:ext cx="10807803" cy="5736000"/>
            <a:chOff x="553048" y="535000"/>
            <a:chExt cx="8105852" cy="4302000"/>
          </a:xfrm>
        </p:grpSpPr>
        <p:sp>
          <p:nvSpPr>
            <p:cNvPr id="1172" name="Google Shape;1172;p4"/>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4"/>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4"/>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4"/>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4"/>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4"/>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4"/>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4"/>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4"/>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4"/>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4"/>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4"/>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4"/>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4"/>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4"/>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4"/>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4"/>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4"/>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0" name="Google Shape;1190;p4"/>
          <p:cNvSpPr txBox="1">
            <a:spLocks noGrp="1"/>
          </p:cNvSpPr>
          <p:nvPr>
            <p:ph type="title"/>
          </p:nvPr>
        </p:nvSpPr>
        <p:spPr>
          <a:xfrm>
            <a:off x="1694200" y="839167"/>
            <a:ext cx="9360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
        <p:nvSpPr>
          <p:cNvPr id="1191" name="Google Shape;1191;p4"/>
          <p:cNvSpPr txBox="1">
            <a:spLocks noGrp="1"/>
          </p:cNvSpPr>
          <p:nvPr>
            <p:ph type="body" idx="1"/>
          </p:nvPr>
        </p:nvSpPr>
        <p:spPr>
          <a:xfrm>
            <a:off x="1694200" y="1602767"/>
            <a:ext cx="9360000" cy="4541600"/>
          </a:xfrm>
          <a:prstGeom prst="rect">
            <a:avLst/>
          </a:prstGeom>
          <a:ln>
            <a:noFill/>
          </a:ln>
        </p:spPr>
        <p:txBody>
          <a:bodyPr spcFirstLastPara="1" wrap="square" lIns="91425" tIns="91425" rIns="91425" bIns="91425" anchor="t" anchorCtr="0">
            <a:noAutofit/>
          </a:bodyPr>
          <a:lstStyle>
            <a:lvl1pPr marL="609570" lvl="0"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1219140" lvl="1"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828709" lvl="2"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2438278" lvl="3"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3047848" lvl="4"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3657418" lvl="5"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4266987" lvl="6"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4876557" lvl="7"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5486126" lvl="8"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4366524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lt1"/>
        </a:solidFill>
        <a:effectLst/>
      </p:bgPr>
    </p:bg>
    <p:spTree>
      <p:nvGrpSpPr>
        <p:cNvPr id="1" name="Shape 1192"/>
        <p:cNvGrpSpPr/>
        <p:nvPr/>
      </p:nvGrpSpPr>
      <p:grpSpPr>
        <a:xfrm>
          <a:off x="0" y="0"/>
          <a:ext cx="0" cy="0"/>
          <a:chOff x="0" y="0"/>
          <a:chExt cx="0" cy="0"/>
        </a:xfrm>
      </p:grpSpPr>
      <p:grpSp>
        <p:nvGrpSpPr>
          <p:cNvPr id="1193" name="Google Shape;1193;p5"/>
          <p:cNvGrpSpPr/>
          <p:nvPr/>
        </p:nvGrpSpPr>
        <p:grpSpPr>
          <a:xfrm>
            <a:off x="2" y="2"/>
            <a:ext cx="12192167" cy="6857855"/>
            <a:chOff x="0" y="0"/>
            <a:chExt cx="9144125" cy="5143391"/>
          </a:xfrm>
        </p:grpSpPr>
        <p:sp>
          <p:nvSpPr>
            <p:cNvPr id="1194" name="Google Shape;1194;p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4" name="Google Shape;1554;p5"/>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5" name="Google Shape;1555;p5"/>
          <p:cNvGrpSpPr/>
          <p:nvPr/>
        </p:nvGrpSpPr>
        <p:grpSpPr>
          <a:xfrm>
            <a:off x="737397" y="713333"/>
            <a:ext cx="10807803" cy="5736000"/>
            <a:chOff x="553048" y="535000"/>
            <a:chExt cx="8105852" cy="4302000"/>
          </a:xfrm>
        </p:grpSpPr>
        <p:sp>
          <p:nvSpPr>
            <p:cNvPr id="1556" name="Google Shape;1556;p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4" name="Google Shape;1574;p5"/>
          <p:cNvSpPr txBox="1">
            <a:spLocks noGrp="1"/>
          </p:cNvSpPr>
          <p:nvPr>
            <p:ph type="title"/>
          </p:nvPr>
        </p:nvSpPr>
        <p:spPr>
          <a:xfrm>
            <a:off x="1694200" y="839167"/>
            <a:ext cx="4667200" cy="7636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
        <p:nvSpPr>
          <p:cNvPr id="1575" name="Google Shape;1575;p5"/>
          <p:cNvSpPr txBox="1">
            <a:spLocks noGrp="1"/>
          </p:cNvSpPr>
          <p:nvPr>
            <p:ph type="subTitle" idx="1"/>
          </p:nvPr>
        </p:nvSpPr>
        <p:spPr>
          <a:xfrm>
            <a:off x="1694200" y="1602767"/>
            <a:ext cx="4667200" cy="51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6" name="Google Shape;1576;p5"/>
          <p:cNvSpPr txBox="1">
            <a:spLocks noGrp="1"/>
          </p:cNvSpPr>
          <p:nvPr>
            <p:ph type="subTitle" idx="2"/>
          </p:nvPr>
        </p:nvSpPr>
        <p:spPr>
          <a:xfrm>
            <a:off x="1694200" y="2019167"/>
            <a:ext cx="4667200" cy="3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5"/>
          <p:cNvSpPr txBox="1">
            <a:spLocks noGrp="1"/>
          </p:cNvSpPr>
          <p:nvPr>
            <p:ph type="title" idx="3"/>
          </p:nvPr>
        </p:nvSpPr>
        <p:spPr>
          <a:xfrm>
            <a:off x="6361400" y="839167"/>
            <a:ext cx="4667200" cy="763600"/>
          </a:xfrm>
          <a:prstGeom prst="rect">
            <a:avLst/>
          </a:prstGeom>
          <a:ln>
            <a:noFill/>
          </a:ln>
        </p:spPr>
        <p:txBody>
          <a:bodyPr spcFirstLastPara="1" wrap="square" lIns="91425" tIns="91425" rIns="91425" bIns="91425" anchor="t" anchorCtr="0">
            <a:noAutofit/>
          </a:bodyPr>
          <a:lstStyle>
            <a:lvl1pPr lvl="0" algn="l"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
        <p:nvSpPr>
          <p:cNvPr id="1578" name="Google Shape;1578;p5"/>
          <p:cNvSpPr txBox="1">
            <a:spLocks noGrp="1"/>
          </p:cNvSpPr>
          <p:nvPr>
            <p:ph type="subTitle" idx="4"/>
          </p:nvPr>
        </p:nvSpPr>
        <p:spPr>
          <a:xfrm>
            <a:off x="6361400" y="1602767"/>
            <a:ext cx="4667200" cy="518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accent2"/>
              </a:buClr>
              <a:buSzPts val="1400"/>
              <a:buNone/>
              <a:defRPr b="1">
                <a:solidFill>
                  <a:schemeClr val="accent2"/>
                </a:solidFill>
                <a:highlight>
                  <a:schemeClr val="lt2"/>
                </a:highlight>
              </a:defRPr>
            </a:lvl1pPr>
            <a:lvl2pPr lvl="1" algn="ctr" rtl="0">
              <a:lnSpc>
                <a:spcPct val="100000"/>
              </a:lnSpc>
              <a:spcBef>
                <a:spcPts val="0"/>
              </a:spcBef>
              <a:spcAft>
                <a:spcPts val="0"/>
              </a:spcAft>
              <a:buClr>
                <a:schemeClr val="accent2"/>
              </a:buClr>
              <a:buSzPts val="1400"/>
              <a:buNone/>
              <a:defRPr b="1">
                <a:solidFill>
                  <a:schemeClr val="accent2"/>
                </a:solidFill>
                <a:highlight>
                  <a:schemeClr val="lt2"/>
                </a:highlight>
              </a:defRPr>
            </a:lvl2pPr>
            <a:lvl3pPr lvl="2" algn="ctr" rtl="0">
              <a:lnSpc>
                <a:spcPct val="100000"/>
              </a:lnSpc>
              <a:spcBef>
                <a:spcPts val="0"/>
              </a:spcBef>
              <a:spcAft>
                <a:spcPts val="0"/>
              </a:spcAft>
              <a:buClr>
                <a:schemeClr val="accent2"/>
              </a:buClr>
              <a:buSzPts val="1400"/>
              <a:buNone/>
              <a:defRPr b="1">
                <a:solidFill>
                  <a:schemeClr val="accent2"/>
                </a:solidFill>
                <a:highlight>
                  <a:schemeClr val="lt2"/>
                </a:highlight>
              </a:defRPr>
            </a:lvl3pPr>
            <a:lvl4pPr lvl="3" algn="ctr" rtl="0">
              <a:lnSpc>
                <a:spcPct val="100000"/>
              </a:lnSpc>
              <a:spcBef>
                <a:spcPts val="0"/>
              </a:spcBef>
              <a:spcAft>
                <a:spcPts val="0"/>
              </a:spcAft>
              <a:buClr>
                <a:schemeClr val="accent2"/>
              </a:buClr>
              <a:buSzPts val="1400"/>
              <a:buNone/>
              <a:defRPr b="1">
                <a:solidFill>
                  <a:schemeClr val="accent2"/>
                </a:solidFill>
                <a:highlight>
                  <a:schemeClr val="lt2"/>
                </a:highlight>
              </a:defRPr>
            </a:lvl4pPr>
            <a:lvl5pPr lvl="4" algn="ctr" rtl="0">
              <a:lnSpc>
                <a:spcPct val="100000"/>
              </a:lnSpc>
              <a:spcBef>
                <a:spcPts val="0"/>
              </a:spcBef>
              <a:spcAft>
                <a:spcPts val="0"/>
              </a:spcAft>
              <a:buClr>
                <a:schemeClr val="accent2"/>
              </a:buClr>
              <a:buSzPts val="1400"/>
              <a:buNone/>
              <a:defRPr b="1">
                <a:solidFill>
                  <a:schemeClr val="accent2"/>
                </a:solidFill>
                <a:highlight>
                  <a:schemeClr val="lt2"/>
                </a:highlight>
              </a:defRPr>
            </a:lvl5pPr>
            <a:lvl6pPr lvl="5" algn="ctr" rtl="0">
              <a:lnSpc>
                <a:spcPct val="100000"/>
              </a:lnSpc>
              <a:spcBef>
                <a:spcPts val="0"/>
              </a:spcBef>
              <a:spcAft>
                <a:spcPts val="0"/>
              </a:spcAft>
              <a:buClr>
                <a:schemeClr val="accent2"/>
              </a:buClr>
              <a:buSzPts val="1400"/>
              <a:buNone/>
              <a:defRPr b="1">
                <a:solidFill>
                  <a:schemeClr val="accent2"/>
                </a:solidFill>
                <a:highlight>
                  <a:schemeClr val="lt2"/>
                </a:highlight>
              </a:defRPr>
            </a:lvl6pPr>
            <a:lvl7pPr lvl="6" algn="ctr" rtl="0">
              <a:lnSpc>
                <a:spcPct val="100000"/>
              </a:lnSpc>
              <a:spcBef>
                <a:spcPts val="0"/>
              </a:spcBef>
              <a:spcAft>
                <a:spcPts val="0"/>
              </a:spcAft>
              <a:buClr>
                <a:schemeClr val="accent2"/>
              </a:buClr>
              <a:buSzPts val="1400"/>
              <a:buNone/>
              <a:defRPr b="1">
                <a:solidFill>
                  <a:schemeClr val="accent2"/>
                </a:solidFill>
                <a:highlight>
                  <a:schemeClr val="lt2"/>
                </a:highlight>
              </a:defRPr>
            </a:lvl7pPr>
            <a:lvl8pPr lvl="7" algn="ctr" rtl="0">
              <a:lnSpc>
                <a:spcPct val="100000"/>
              </a:lnSpc>
              <a:spcBef>
                <a:spcPts val="0"/>
              </a:spcBef>
              <a:spcAft>
                <a:spcPts val="0"/>
              </a:spcAft>
              <a:buClr>
                <a:schemeClr val="accent2"/>
              </a:buClr>
              <a:buSzPts val="1400"/>
              <a:buNone/>
              <a:defRPr b="1">
                <a:solidFill>
                  <a:schemeClr val="accent2"/>
                </a:solidFill>
                <a:highlight>
                  <a:schemeClr val="lt2"/>
                </a:highlight>
              </a:defRPr>
            </a:lvl8pPr>
            <a:lvl9pPr lvl="8" algn="ctr" rtl="0">
              <a:lnSpc>
                <a:spcPct val="100000"/>
              </a:lnSpc>
              <a:spcBef>
                <a:spcPts val="0"/>
              </a:spcBef>
              <a:spcAft>
                <a:spcPts val="0"/>
              </a:spcAft>
              <a:buClr>
                <a:schemeClr val="accent2"/>
              </a:buClr>
              <a:buSzPts val="1400"/>
              <a:buNone/>
              <a:defRPr b="1">
                <a:solidFill>
                  <a:schemeClr val="accent2"/>
                </a:solidFill>
                <a:highlight>
                  <a:schemeClr val="lt2"/>
                </a:highlight>
              </a:defRPr>
            </a:lvl9pPr>
          </a:lstStyle>
          <a:p>
            <a:endParaRPr/>
          </a:p>
        </p:txBody>
      </p:sp>
      <p:sp>
        <p:nvSpPr>
          <p:cNvPr id="1579" name="Google Shape;1579;p5"/>
          <p:cNvSpPr txBox="1">
            <a:spLocks noGrp="1"/>
          </p:cNvSpPr>
          <p:nvPr>
            <p:ph type="subTitle" idx="5"/>
          </p:nvPr>
        </p:nvSpPr>
        <p:spPr>
          <a:xfrm>
            <a:off x="6361400" y="2019167"/>
            <a:ext cx="4667200" cy="393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8096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lt1"/>
        </a:solidFill>
        <a:effectLst/>
      </p:bgPr>
    </p:bg>
    <p:spTree>
      <p:nvGrpSpPr>
        <p:cNvPr id="1" name="Shape 1967"/>
        <p:cNvGrpSpPr/>
        <p:nvPr/>
      </p:nvGrpSpPr>
      <p:grpSpPr>
        <a:xfrm>
          <a:off x="0" y="0"/>
          <a:ext cx="0" cy="0"/>
          <a:chOff x="0" y="0"/>
          <a:chExt cx="0" cy="0"/>
        </a:xfrm>
      </p:grpSpPr>
      <p:grpSp>
        <p:nvGrpSpPr>
          <p:cNvPr id="1968" name="Google Shape;1968;p7"/>
          <p:cNvGrpSpPr/>
          <p:nvPr/>
        </p:nvGrpSpPr>
        <p:grpSpPr>
          <a:xfrm>
            <a:off x="2" y="2"/>
            <a:ext cx="12192167" cy="6857855"/>
            <a:chOff x="0" y="0"/>
            <a:chExt cx="9144125" cy="5143391"/>
          </a:xfrm>
        </p:grpSpPr>
        <p:sp>
          <p:nvSpPr>
            <p:cNvPr id="1969" name="Google Shape;1969;p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9" name="Google Shape;2019;p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0" name="Google Shape;2050;p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1" name="Google Shape;2051;p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29" name="Google Shape;2329;p7"/>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30" name="Google Shape;2330;p7"/>
          <p:cNvGrpSpPr/>
          <p:nvPr/>
        </p:nvGrpSpPr>
        <p:grpSpPr>
          <a:xfrm>
            <a:off x="737397" y="713333"/>
            <a:ext cx="10807803" cy="5736000"/>
            <a:chOff x="553048" y="535000"/>
            <a:chExt cx="8105852" cy="4302000"/>
          </a:xfrm>
        </p:grpSpPr>
        <p:sp>
          <p:nvSpPr>
            <p:cNvPr id="2331" name="Google Shape;2331;p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49" name="Google Shape;2349;p7"/>
          <p:cNvSpPr txBox="1">
            <a:spLocks noGrp="1"/>
          </p:cNvSpPr>
          <p:nvPr>
            <p:ph type="title"/>
          </p:nvPr>
        </p:nvSpPr>
        <p:spPr>
          <a:xfrm>
            <a:off x="1694200" y="839167"/>
            <a:ext cx="9360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
        <p:nvSpPr>
          <p:cNvPr id="2350" name="Google Shape;2350;p7"/>
          <p:cNvSpPr txBox="1">
            <a:spLocks noGrp="1"/>
          </p:cNvSpPr>
          <p:nvPr>
            <p:ph type="body" idx="1"/>
          </p:nvPr>
        </p:nvSpPr>
        <p:spPr>
          <a:xfrm>
            <a:off x="1694200" y="1602767"/>
            <a:ext cx="4402000" cy="4541600"/>
          </a:xfrm>
          <a:prstGeom prst="rect">
            <a:avLst/>
          </a:prstGeom>
          <a:ln>
            <a:noFill/>
          </a:ln>
        </p:spPr>
        <p:txBody>
          <a:bodyPr spcFirstLastPara="1" wrap="square" lIns="91425" tIns="91425" rIns="91425" bIns="91425" anchor="t" anchorCtr="0">
            <a:noAutofit/>
          </a:bodyPr>
          <a:lstStyle>
            <a:lvl1pPr marL="609570" lvl="0"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1219140" lvl="1"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828709" lvl="2"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2438278" lvl="3"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3047848" lvl="4"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3657418" lvl="5"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4266987" lvl="6"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4876557" lvl="7"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5486126" lvl="8" indent="-423312" rtl="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1327514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2351"/>
        <p:cNvGrpSpPr/>
        <p:nvPr/>
      </p:nvGrpSpPr>
      <p:grpSpPr>
        <a:xfrm>
          <a:off x="0" y="0"/>
          <a:ext cx="0" cy="0"/>
          <a:chOff x="0" y="0"/>
          <a:chExt cx="0" cy="0"/>
        </a:xfrm>
      </p:grpSpPr>
      <p:grpSp>
        <p:nvGrpSpPr>
          <p:cNvPr id="2352" name="Google Shape;2352;p8"/>
          <p:cNvGrpSpPr/>
          <p:nvPr/>
        </p:nvGrpSpPr>
        <p:grpSpPr>
          <a:xfrm>
            <a:off x="2" y="2"/>
            <a:ext cx="12192167" cy="6857855"/>
            <a:chOff x="0" y="0"/>
            <a:chExt cx="9144125" cy="5143391"/>
          </a:xfrm>
        </p:grpSpPr>
        <p:sp>
          <p:nvSpPr>
            <p:cNvPr id="2353" name="Google Shape;2353;p8"/>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8"/>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8"/>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8"/>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8"/>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8"/>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8"/>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8"/>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8"/>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8"/>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8"/>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8"/>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8"/>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8"/>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8"/>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8"/>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8"/>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8"/>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8"/>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8"/>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8"/>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8"/>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8"/>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8"/>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8"/>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8"/>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8"/>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8"/>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8"/>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8"/>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8"/>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8"/>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8"/>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8"/>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8"/>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8"/>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8"/>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8"/>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8"/>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8"/>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8"/>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8"/>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8"/>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8"/>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8"/>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8"/>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8"/>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8"/>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8"/>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8"/>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8"/>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8"/>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8"/>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8"/>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8"/>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8"/>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8"/>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8"/>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8"/>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8"/>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8"/>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8"/>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8"/>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8"/>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7" name="Google Shape;2417;p8"/>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8" name="Google Shape;2418;p8"/>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9" name="Google Shape;2419;p8"/>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0" name="Google Shape;2420;p8"/>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8"/>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8"/>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8"/>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8"/>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8"/>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8"/>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8"/>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8"/>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8"/>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8"/>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8"/>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8"/>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8"/>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8"/>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8"/>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8"/>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8"/>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8"/>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8"/>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8"/>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8"/>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8"/>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8"/>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8"/>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8"/>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8"/>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8"/>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8"/>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8"/>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8"/>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8"/>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8"/>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8"/>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8"/>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8"/>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8"/>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8"/>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8"/>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8"/>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8"/>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8"/>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8"/>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8"/>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8"/>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8"/>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8"/>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8"/>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8"/>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8"/>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0" name="Google Shape;2470;p8"/>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1" name="Google Shape;2471;p8"/>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8"/>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8"/>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8"/>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8"/>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8"/>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8"/>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8"/>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8"/>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8"/>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8"/>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8"/>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8"/>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8"/>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8"/>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8"/>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8"/>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8"/>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8"/>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8"/>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8"/>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8"/>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8"/>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8"/>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8"/>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8"/>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8"/>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8"/>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8"/>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8"/>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8"/>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8"/>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8"/>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8"/>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8"/>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8"/>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8"/>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8"/>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8"/>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8"/>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8"/>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8"/>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8"/>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4" name="Google Shape;2514;p8"/>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5" name="Google Shape;2515;p8"/>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8"/>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8"/>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8"/>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8"/>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8"/>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8"/>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8"/>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8"/>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4" name="Google Shape;2524;p8"/>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5" name="Google Shape;2525;p8"/>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8"/>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8"/>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8"/>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8"/>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8"/>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8"/>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8"/>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8"/>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8"/>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8"/>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8"/>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8"/>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8"/>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8"/>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8"/>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8"/>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8"/>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8"/>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8"/>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8"/>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8"/>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8"/>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8"/>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8"/>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8"/>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8"/>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8"/>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8"/>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8"/>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8"/>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8"/>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8"/>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8"/>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8"/>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8"/>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8"/>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8"/>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8"/>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8"/>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8"/>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8"/>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8"/>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8"/>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8"/>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8"/>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8"/>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8"/>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8"/>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8"/>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8"/>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8"/>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8"/>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8"/>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8"/>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8"/>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8"/>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8"/>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8"/>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8"/>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8"/>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8"/>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8"/>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8"/>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8"/>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8"/>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8"/>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8"/>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8"/>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8"/>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8"/>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8"/>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8"/>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8"/>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8"/>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8"/>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8"/>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8"/>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8"/>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8"/>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8"/>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8"/>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8"/>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8"/>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8"/>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8"/>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8"/>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8"/>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8"/>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8"/>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8"/>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8"/>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8"/>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8"/>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8"/>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8"/>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8"/>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8"/>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8"/>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8"/>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8"/>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8"/>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8"/>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8"/>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8"/>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8"/>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8"/>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8"/>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8"/>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8"/>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8"/>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8"/>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8"/>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8"/>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8"/>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8"/>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8"/>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8"/>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8"/>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8"/>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8"/>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8"/>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8"/>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8"/>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8"/>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8"/>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8"/>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8"/>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8"/>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8"/>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8"/>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8"/>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8"/>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8"/>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8"/>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8"/>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8"/>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8"/>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8"/>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8"/>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8"/>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8"/>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8"/>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8"/>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8"/>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8"/>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8"/>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8"/>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8"/>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8"/>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8"/>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8"/>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8"/>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8"/>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8"/>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8"/>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8"/>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8"/>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8"/>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8"/>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8"/>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8"/>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8"/>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8"/>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8"/>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8"/>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8"/>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8"/>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8"/>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8"/>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8"/>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8"/>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8"/>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8"/>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8"/>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8"/>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8"/>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8"/>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8"/>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8"/>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8"/>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8"/>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8"/>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8"/>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8"/>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8"/>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8"/>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8"/>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13" name="Google Shape;2713;p8"/>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14" name="Google Shape;2714;p8"/>
          <p:cNvGrpSpPr/>
          <p:nvPr/>
        </p:nvGrpSpPr>
        <p:grpSpPr>
          <a:xfrm>
            <a:off x="737397" y="713333"/>
            <a:ext cx="10807803" cy="5736000"/>
            <a:chOff x="553048" y="535000"/>
            <a:chExt cx="8105852" cy="4302000"/>
          </a:xfrm>
        </p:grpSpPr>
        <p:sp>
          <p:nvSpPr>
            <p:cNvPr id="2715" name="Google Shape;2715;p8"/>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8"/>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8"/>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8"/>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8"/>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8"/>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8"/>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8"/>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8"/>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8"/>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8"/>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8"/>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8"/>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8"/>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8"/>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8"/>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8"/>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8"/>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33" name="Google Shape;2733;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80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Tree>
    <p:extLst>
      <p:ext uri="{BB962C8B-B14F-4D97-AF65-F5344CB8AC3E}">
        <p14:creationId xmlns:p14="http://schemas.microsoft.com/office/powerpoint/2010/main" val="2485145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lt1"/>
        </a:solidFill>
        <a:effectLst/>
      </p:bgPr>
    </p:bg>
    <p:spTree>
      <p:nvGrpSpPr>
        <p:cNvPr id="1" name="Shape 3134"/>
        <p:cNvGrpSpPr/>
        <p:nvPr/>
      </p:nvGrpSpPr>
      <p:grpSpPr>
        <a:xfrm>
          <a:off x="0" y="0"/>
          <a:ext cx="0" cy="0"/>
          <a:chOff x="0" y="0"/>
          <a:chExt cx="0" cy="0"/>
        </a:xfrm>
      </p:grpSpPr>
      <p:grpSp>
        <p:nvGrpSpPr>
          <p:cNvPr id="3135" name="Google Shape;3135;p10"/>
          <p:cNvGrpSpPr/>
          <p:nvPr/>
        </p:nvGrpSpPr>
        <p:grpSpPr>
          <a:xfrm>
            <a:off x="2" y="2"/>
            <a:ext cx="12192167" cy="6857855"/>
            <a:chOff x="0" y="0"/>
            <a:chExt cx="9144125" cy="5143391"/>
          </a:xfrm>
        </p:grpSpPr>
        <p:sp>
          <p:nvSpPr>
            <p:cNvPr id="3136" name="Google Shape;3136;p10"/>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10"/>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10"/>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10"/>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10"/>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10"/>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10"/>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10"/>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10"/>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10"/>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10"/>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10"/>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10"/>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10"/>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10"/>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1" name="Google Shape;3151;p10"/>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2" name="Google Shape;3152;p10"/>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3" name="Google Shape;3153;p10"/>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4" name="Google Shape;3154;p10"/>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5" name="Google Shape;3155;p10"/>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6" name="Google Shape;3156;p10"/>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7" name="Google Shape;3157;p10"/>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8" name="Google Shape;3158;p10"/>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9" name="Google Shape;3159;p10"/>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0" name="Google Shape;3160;p10"/>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1" name="Google Shape;3161;p10"/>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2" name="Google Shape;3162;p10"/>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3" name="Google Shape;3163;p10"/>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4" name="Google Shape;3164;p10"/>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5" name="Google Shape;3165;p10"/>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6" name="Google Shape;3166;p10"/>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7" name="Google Shape;3167;p10"/>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8" name="Google Shape;3168;p10"/>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9" name="Google Shape;3169;p10"/>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0" name="Google Shape;3170;p10"/>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1" name="Google Shape;3171;p10"/>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2" name="Google Shape;3172;p10"/>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3" name="Google Shape;3173;p10"/>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4" name="Google Shape;3174;p10"/>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5" name="Google Shape;3175;p10"/>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6" name="Google Shape;3176;p10"/>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7" name="Google Shape;3177;p10"/>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8" name="Google Shape;3178;p10"/>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9" name="Google Shape;3179;p10"/>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0" name="Google Shape;3180;p10"/>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1" name="Google Shape;3181;p10"/>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2" name="Google Shape;3182;p10"/>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3" name="Google Shape;3183;p10"/>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4" name="Google Shape;3184;p10"/>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5" name="Google Shape;3185;p10"/>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6" name="Google Shape;3186;p10"/>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7" name="Google Shape;3187;p10"/>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8" name="Google Shape;3188;p10"/>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9" name="Google Shape;3189;p10"/>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0" name="Google Shape;3190;p10"/>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1" name="Google Shape;3191;p10"/>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2" name="Google Shape;3192;p10"/>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3" name="Google Shape;3193;p10"/>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4" name="Google Shape;3194;p10"/>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5" name="Google Shape;3195;p10"/>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6" name="Google Shape;3196;p10"/>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7" name="Google Shape;3197;p10"/>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8" name="Google Shape;3198;p10"/>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9" name="Google Shape;3199;p10"/>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0" name="Google Shape;3200;p10"/>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1" name="Google Shape;3201;p10"/>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2" name="Google Shape;3202;p10"/>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3" name="Google Shape;3203;p10"/>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4" name="Google Shape;3204;p10"/>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5" name="Google Shape;3205;p10"/>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6" name="Google Shape;3206;p10"/>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7" name="Google Shape;3207;p10"/>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8" name="Google Shape;3208;p10"/>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9" name="Google Shape;3209;p10"/>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0" name="Google Shape;3210;p10"/>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1" name="Google Shape;3211;p10"/>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2" name="Google Shape;3212;p10"/>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3" name="Google Shape;3213;p10"/>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4" name="Google Shape;3214;p10"/>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5" name="Google Shape;3215;p10"/>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6" name="Google Shape;3216;p10"/>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7" name="Google Shape;3217;p10"/>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8" name="Google Shape;3218;p10"/>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9" name="Google Shape;3219;p10"/>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0" name="Google Shape;3220;p10"/>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1" name="Google Shape;3221;p10"/>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2" name="Google Shape;3222;p10"/>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3" name="Google Shape;3223;p10"/>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4" name="Google Shape;3224;p10"/>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5" name="Google Shape;3225;p10"/>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6" name="Google Shape;3226;p10"/>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7" name="Google Shape;3227;p10"/>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8" name="Google Shape;3228;p10"/>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9" name="Google Shape;3229;p10"/>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0" name="Google Shape;3230;p10"/>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1" name="Google Shape;3231;p10"/>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2" name="Google Shape;3232;p10"/>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3" name="Google Shape;3233;p10"/>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4" name="Google Shape;3234;p10"/>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5" name="Google Shape;3235;p10"/>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6" name="Google Shape;3236;p10"/>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7" name="Google Shape;3237;p10"/>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8" name="Google Shape;3238;p10"/>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9" name="Google Shape;3239;p10"/>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0" name="Google Shape;3240;p10"/>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1" name="Google Shape;3241;p10"/>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2" name="Google Shape;3242;p10"/>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3" name="Google Shape;3243;p10"/>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4" name="Google Shape;3244;p10"/>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5" name="Google Shape;3245;p10"/>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6" name="Google Shape;3246;p10"/>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7" name="Google Shape;3247;p10"/>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8" name="Google Shape;3248;p10"/>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9" name="Google Shape;3249;p10"/>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0" name="Google Shape;3250;p10"/>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1" name="Google Shape;3251;p10"/>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2" name="Google Shape;3252;p10"/>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3" name="Google Shape;3253;p10"/>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4" name="Google Shape;3254;p10"/>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5" name="Google Shape;3255;p10"/>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6" name="Google Shape;3256;p10"/>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7" name="Google Shape;3257;p10"/>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8" name="Google Shape;3258;p10"/>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9" name="Google Shape;3259;p10"/>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0" name="Google Shape;3260;p10"/>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1" name="Google Shape;3261;p10"/>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2" name="Google Shape;3262;p10"/>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3" name="Google Shape;3263;p10"/>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4" name="Google Shape;3264;p10"/>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5" name="Google Shape;3265;p10"/>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6" name="Google Shape;3266;p10"/>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7" name="Google Shape;3267;p10"/>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8" name="Google Shape;3268;p10"/>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9" name="Google Shape;3269;p10"/>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0" name="Google Shape;3270;p10"/>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1" name="Google Shape;3271;p10"/>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2" name="Google Shape;3272;p10"/>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3" name="Google Shape;3273;p10"/>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4" name="Google Shape;3274;p10"/>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5" name="Google Shape;3275;p10"/>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6" name="Google Shape;3276;p10"/>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7" name="Google Shape;3277;p10"/>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8" name="Google Shape;3278;p10"/>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9" name="Google Shape;3279;p10"/>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0" name="Google Shape;3280;p10"/>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1" name="Google Shape;3281;p10"/>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2" name="Google Shape;3282;p10"/>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3" name="Google Shape;3283;p10"/>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4" name="Google Shape;3284;p10"/>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5" name="Google Shape;3285;p10"/>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6" name="Google Shape;3286;p10"/>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7" name="Google Shape;3287;p10"/>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8" name="Google Shape;3288;p10"/>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9" name="Google Shape;3289;p10"/>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0" name="Google Shape;3290;p10"/>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1" name="Google Shape;3291;p10"/>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2" name="Google Shape;3292;p10"/>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3" name="Google Shape;3293;p10"/>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4" name="Google Shape;3294;p10"/>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5" name="Google Shape;3295;p10"/>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6" name="Google Shape;3296;p10"/>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7" name="Google Shape;3297;p10"/>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8" name="Google Shape;3298;p10"/>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9" name="Google Shape;3299;p10"/>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0" name="Google Shape;3300;p10"/>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1" name="Google Shape;3301;p10"/>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2" name="Google Shape;3302;p10"/>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3" name="Google Shape;3303;p10"/>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4" name="Google Shape;3304;p10"/>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5" name="Google Shape;3305;p10"/>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6" name="Google Shape;3306;p10"/>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7" name="Google Shape;3307;p10"/>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8" name="Google Shape;3308;p10"/>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9" name="Google Shape;3309;p10"/>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0" name="Google Shape;3310;p10"/>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1" name="Google Shape;3311;p10"/>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2" name="Google Shape;3312;p10"/>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3" name="Google Shape;3313;p10"/>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4" name="Google Shape;3314;p10"/>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5" name="Google Shape;3315;p10"/>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6" name="Google Shape;3316;p10"/>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7" name="Google Shape;3317;p10"/>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8" name="Google Shape;3318;p10"/>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9" name="Google Shape;3319;p10"/>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0" name="Google Shape;3320;p10"/>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1" name="Google Shape;3321;p10"/>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2" name="Google Shape;3322;p10"/>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3" name="Google Shape;3323;p10"/>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4" name="Google Shape;3324;p10"/>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5" name="Google Shape;3325;p10"/>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6" name="Google Shape;3326;p10"/>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7" name="Google Shape;3327;p10"/>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8" name="Google Shape;3328;p10"/>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9" name="Google Shape;3329;p10"/>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0" name="Google Shape;3330;p10"/>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1" name="Google Shape;3331;p10"/>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2" name="Google Shape;3332;p10"/>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3" name="Google Shape;3333;p10"/>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4" name="Google Shape;3334;p10"/>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5" name="Google Shape;3335;p10"/>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6" name="Google Shape;3336;p10"/>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7" name="Google Shape;3337;p10"/>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8" name="Google Shape;3338;p10"/>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9" name="Google Shape;3339;p10"/>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0" name="Google Shape;3340;p10"/>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1" name="Google Shape;3341;p10"/>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2" name="Google Shape;3342;p10"/>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3" name="Google Shape;3343;p10"/>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4" name="Google Shape;3344;p10"/>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5" name="Google Shape;3345;p10"/>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6" name="Google Shape;3346;p10"/>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7" name="Google Shape;3347;p10"/>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8" name="Google Shape;3348;p10"/>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9" name="Google Shape;3349;p10"/>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0" name="Google Shape;3350;p10"/>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1" name="Google Shape;3351;p10"/>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2" name="Google Shape;3352;p10"/>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3" name="Google Shape;3353;p10"/>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4" name="Google Shape;3354;p10"/>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5" name="Google Shape;3355;p10"/>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6" name="Google Shape;3356;p10"/>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7" name="Google Shape;3357;p10"/>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8" name="Google Shape;3358;p10"/>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9" name="Google Shape;3359;p10"/>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0" name="Google Shape;3360;p10"/>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1" name="Google Shape;3361;p10"/>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2" name="Google Shape;3362;p10"/>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3" name="Google Shape;3363;p10"/>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4" name="Google Shape;3364;p10"/>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5" name="Google Shape;3365;p10"/>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6" name="Google Shape;3366;p10"/>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7" name="Google Shape;3367;p10"/>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8" name="Google Shape;3368;p10"/>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9" name="Google Shape;3369;p10"/>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0" name="Google Shape;3370;p10"/>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1" name="Google Shape;3371;p10"/>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2" name="Google Shape;3372;p10"/>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3" name="Google Shape;3373;p10"/>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4" name="Google Shape;3374;p10"/>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5" name="Google Shape;3375;p10"/>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6" name="Google Shape;3376;p10"/>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7" name="Google Shape;3377;p10"/>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8" name="Google Shape;3378;p10"/>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9" name="Google Shape;3379;p10"/>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0" name="Google Shape;3380;p10"/>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1" name="Google Shape;3381;p10"/>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2" name="Google Shape;3382;p10"/>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3" name="Google Shape;3383;p10"/>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4" name="Google Shape;3384;p10"/>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5" name="Google Shape;3385;p10"/>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6" name="Google Shape;3386;p10"/>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7" name="Google Shape;3387;p10"/>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8" name="Google Shape;3388;p10"/>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9" name="Google Shape;3389;p10"/>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0" name="Google Shape;3390;p10"/>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1" name="Google Shape;3391;p10"/>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2" name="Google Shape;3392;p10"/>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3" name="Google Shape;3393;p10"/>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4" name="Google Shape;3394;p10"/>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5" name="Google Shape;3395;p10"/>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6" name="Google Shape;3396;p10"/>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7" name="Google Shape;3397;p10"/>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8" name="Google Shape;3398;p10"/>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9" name="Google Shape;3399;p10"/>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0" name="Google Shape;3400;p10"/>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1" name="Google Shape;3401;p10"/>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2" name="Google Shape;3402;p10"/>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3" name="Google Shape;3403;p10"/>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4" name="Google Shape;3404;p10"/>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5" name="Google Shape;3405;p10"/>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6" name="Google Shape;3406;p10"/>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7" name="Google Shape;3407;p10"/>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8" name="Google Shape;3408;p10"/>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9" name="Google Shape;3409;p10"/>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0" name="Google Shape;3410;p10"/>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1" name="Google Shape;3411;p10"/>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2" name="Google Shape;3412;p10"/>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3" name="Google Shape;3413;p10"/>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4" name="Google Shape;3414;p10"/>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5" name="Google Shape;3415;p10"/>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6" name="Google Shape;3416;p10"/>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7" name="Google Shape;3417;p10"/>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8" name="Google Shape;3418;p10"/>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9" name="Google Shape;3419;p10"/>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0" name="Google Shape;3420;p10"/>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1" name="Google Shape;3421;p10"/>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2" name="Google Shape;3422;p10"/>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3" name="Google Shape;3423;p10"/>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4" name="Google Shape;3424;p10"/>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5" name="Google Shape;3425;p10"/>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6" name="Google Shape;3426;p10"/>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7" name="Google Shape;3427;p10"/>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8" name="Google Shape;3428;p10"/>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9" name="Google Shape;3429;p10"/>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0" name="Google Shape;3430;p10"/>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1" name="Google Shape;3431;p10"/>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2" name="Google Shape;3432;p10"/>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3" name="Google Shape;3433;p10"/>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4" name="Google Shape;3434;p10"/>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5" name="Google Shape;3435;p10"/>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6" name="Google Shape;3436;p10"/>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7" name="Google Shape;3437;p10"/>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8" name="Google Shape;3438;p10"/>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9" name="Google Shape;3439;p10"/>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0" name="Google Shape;3440;p10"/>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1" name="Google Shape;3441;p10"/>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2" name="Google Shape;3442;p10"/>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3" name="Google Shape;3443;p10"/>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4" name="Google Shape;3444;p10"/>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5" name="Google Shape;3445;p10"/>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6" name="Google Shape;3446;p10"/>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7" name="Google Shape;3447;p10"/>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8" name="Google Shape;3448;p10"/>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9" name="Google Shape;3449;p10"/>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0" name="Google Shape;3450;p10"/>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1" name="Google Shape;3451;p10"/>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2" name="Google Shape;3452;p10"/>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3" name="Google Shape;3453;p10"/>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4" name="Google Shape;3454;p10"/>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5" name="Google Shape;3455;p10"/>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6" name="Google Shape;3456;p10"/>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7" name="Google Shape;3457;p10"/>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8" name="Google Shape;3458;p10"/>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9" name="Google Shape;3459;p10"/>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0" name="Google Shape;3460;p10"/>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1" name="Google Shape;3461;p10"/>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2" name="Google Shape;3462;p10"/>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3" name="Google Shape;3463;p10"/>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4" name="Google Shape;3464;p10"/>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5" name="Google Shape;3465;p10"/>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6" name="Google Shape;3466;p10"/>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7" name="Google Shape;3467;p10"/>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8" name="Google Shape;3468;p10"/>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9" name="Google Shape;3469;p10"/>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0" name="Google Shape;3470;p10"/>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1" name="Google Shape;3471;p10"/>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2" name="Google Shape;3472;p10"/>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3" name="Google Shape;3473;p10"/>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4" name="Google Shape;3474;p10"/>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5" name="Google Shape;3475;p10"/>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6" name="Google Shape;3476;p10"/>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7" name="Google Shape;3477;p10"/>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8" name="Google Shape;3478;p10"/>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9" name="Google Shape;3479;p10"/>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0" name="Google Shape;3480;p10"/>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1" name="Google Shape;3481;p10"/>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2" name="Google Shape;3482;p10"/>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3" name="Google Shape;3483;p10"/>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4" name="Google Shape;3484;p10"/>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5" name="Google Shape;3485;p10"/>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6" name="Google Shape;3486;p10"/>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7" name="Google Shape;3487;p10"/>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8" name="Google Shape;3488;p10"/>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9" name="Google Shape;3489;p10"/>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0" name="Google Shape;3490;p10"/>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1" name="Google Shape;3491;p10"/>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2" name="Google Shape;3492;p10"/>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3" name="Google Shape;3493;p10"/>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4" name="Google Shape;3494;p10"/>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5" name="Google Shape;3495;p10"/>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96" name="Google Shape;3496;p10"/>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97" name="Google Shape;3497;p10"/>
          <p:cNvGrpSpPr/>
          <p:nvPr/>
        </p:nvGrpSpPr>
        <p:grpSpPr>
          <a:xfrm>
            <a:off x="737397" y="713333"/>
            <a:ext cx="10807803" cy="5736000"/>
            <a:chOff x="553048" y="535000"/>
            <a:chExt cx="8105852" cy="4302000"/>
          </a:xfrm>
        </p:grpSpPr>
        <p:sp>
          <p:nvSpPr>
            <p:cNvPr id="3498" name="Google Shape;3498;p10"/>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9" name="Google Shape;3499;p10"/>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0" name="Google Shape;3500;p10"/>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1" name="Google Shape;3501;p10"/>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2" name="Google Shape;3502;p10"/>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3" name="Google Shape;3503;p10"/>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4" name="Google Shape;3504;p10"/>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5" name="Google Shape;3505;p10"/>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6" name="Google Shape;3506;p10"/>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7" name="Google Shape;3507;p10"/>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8" name="Google Shape;3508;p10"/>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9" name="Google Shape;3509;p10"/>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0" name="Google Shape;3510;p10"/>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1" name="Google Shape;3511;p10"/>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2" name="Google Shape;3512;p10"/>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3" name="Google Shape;3513;p10"/>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4" name="Google Shape;3514;p10"/>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5" name="Google Shape;3515;p10"/>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16" name="Google Shape;3516;p10"/>
          <p:cNvSpPr txBox="1">
            <a:spLocks noGrp="1"/>
          </p:cNvSpPr>
          <p:nvPr>
            <p:ph type="title"/>
          </p:nvPr>
        </p:nvSpPr>
        <p:spPr>
          <a:xfrm>
            <a:off x="1694200" y="3089933"/>
            <a:ext cx="9360000" cy="763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4400">
                <a:solidFill>
                  <a:schemeClr val="lt2"/>
                </a:solidFill>
                <a:latin typeface="Gantari ExtraBold"/>
                <a:ea typeface="Gantari ExtraBold"/>
                <a:cs typeface="Gantari ExtraBold"/>
                <a:sym typeface="Gantari ExtraBold"/>
              </a:defRPr>
            </a:lvl9pPr>
          </a:lstStyle>
          <a:p>
            <a:endParaRPr/>
          </a:p>
        </p:txBody>
      </p:sp>
    </p:spTree>
    <p:extLst>
      <p:ext uri="{BB962C8B-B14F-4D97-AF65-F5344CB8AC3E}">
        <p14:creationId xmlns:p14="http://schemas.microsoft.com/office/powerpoint/2010/main" val="342891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3517"/>
        <p:cNvGrpSpPr/>
        <p:nvPr/>
      </p:nvGrpSpPr>
      <p:grpSpPr>
        <a:xfrm>
          <a:off x="0" y="0"/>
          <a:ext cx="0" cy="0"/>
          <a:chOff x="0" y="0"/>
          <a:chExt cx="0" cy="0"/>
        </a:xfrm>
      </p:grpSpPr>
      <p:grpSp>
        <p:nvGrpSpPr>
          <p:cNvPr id="3518" name="Google Shape;3518;p11"/>
          <p:cNvGrpSpPr/>
          <p:nvPr/>
        </p:nvGrpSpPr>
        <p:grpSpPr>
          <a:xfrm>
            <a:off x="2" y="2"/>
            <a:ext cx="12192167" cy="6857855"/>
            <a:chOff x="0" y="0"/>
            <a:chExt cx="9144125" cy="5143391"/>
          </a:xfrm>
        </p:grpSpPr>
        <p:sp>
          <p:nvSpPr>
            <p:cNvPr id="3519" name="Google Shape;3519;p11"/>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0" name="Google Shape;3520;p11"/>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1" name="Google Shape;3521;p11"/>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2" name="Google Shape;3522;p11"/>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3" name="Google Shape;3523;p11"/>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4" name="Google Shape;3524;p11"/>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5" name="Google Shape;3525;p11"/>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6" name="Google Shape;3526;p11"/>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7" name="Google Shape;3527;p11"/>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8" name="Google Shape;3528;p11"/>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9" name="Google Shape;3529;p11"/>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0" name="Google Shape;3530;p11"/>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1" name="Google Shape;3531;p11"/>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2" name="Google Shape;3532;p11"/>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3" name="Google Shape;3533;p11"/>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4" name="Google Shape;3534;p11"/>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5" name="Google Shape;3535;p11"/>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6" name="Google Shape;3536;p11"/>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7" name="Google Shape;3537;p11"/>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8" name="Google Shape;3538;p11"/>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9" name="Google Shape;3539;p11"/>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0" name="Google Shape;3540;p11"/>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1" name="Google Shape;3541;p11"/>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2" name="Google Shape;3542;p11"/>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3" name="Google Shape;3543;p11"/>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4" name="Google Shape;3544;p11"/>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5" name="Google Shape;3545;p11"/>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6" name="Google Shape;3546;p11"/>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7" name="Google Shape;3547;p11"/>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8" name="Google Shape;3548;p11"/>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9" name="Google Shape;3549;p11"/>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0" name="Google Shape;3550;p11"/>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1" name="Google Shape;3551;p11"/>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2" name="Google Shape;3552;p11"/>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3" name="Google Shape;3553;p11"/>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4" name="Google Shape;3554;p11"/>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5" name="Google Shape;3555;p11"/>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6" name="Google Shape;3556;p11"/>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7" name="Google Shape;3557;p11"/>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8" name="Google Shape;3558;p11"/>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9" name="Google Shape;3559;p11"/>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0" name="Google Shape;3560;p11"/>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1" name="Google Shape;3561;p11"/>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2" name="Google Shape;3562;p11"/>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3" name="Google Shape;3563;p11"/>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4" name="Google Shape;3564;p11"/>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5" name="Google Shape;3565;p11"/>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6" name="Google Shape;3566;p11"/>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7" name="Google Shape;3567;p11"/>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8" name="Google Shape;3568;p11"/>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9" name="Google Shape;3569;p11"/>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0" name="Google Shape;3570;p11"/>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1" name="Google Shape;3571;p11"/>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2" name="Google Shape;3572;p11"/>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3" name="Google Shape;3573;p11"/>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4" name="Google Shape;3574;p11"/>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5" name="Google Shape;3575;p11"/>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6" name="Google Shape;3576;p11"/>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7" name="Google Shape;3577;p11"/>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8" name="Google Shape;3578;p11"/>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9" name="Google Shape;3579;p11"/>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0" name="Google Shape;3580;p11"/>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1" name="Google Shape;3581;p11"/>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2" name="Google Shape;3582;p11"/>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3" name="Google Shape;3583;p11"/>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4" name="Google Shape;3584;p11"/>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5" name="Google Shape;3585;p11"/>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6" name="Google Shape;3586;p11"/>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7" name="Google Shape;3587;p11"/>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8" name="Google Shape;3588;p11"/>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9" name="Google Shape;3589;p11"/>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0" name="Google Shape;3590;p11"/>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1" name="Google Shape;3591;p11"/>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2" name="Google Shape;3592;p11"/>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3" name="Google Shape;3593;p11"/>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4" name="Google Shape;3594;p11"/>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5" name="Google Shape;3595;p11"/>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6" name="Google Shape;3596;p11"/>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7" name="Google Shape;3597;p11"/>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8" name="Google Shape;3598;p11"/>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9" name="Google Shape;3599;p11"/>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0" name="Google Shape;3600;p11"/>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1" name="Google Shape;3601;p11"/>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2" name="Google Shape;3602;p11"/>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3" name="Google Shape;3603;p11"/>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4" name="Google Shape;3604;p11"/>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5" name="Google Shape;3605;p11"/>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6" name="Google Shape;3606;p11"/>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7" name="Google Shape;3607;p11"/>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8" name="Google Shape;3608;p11"/>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9" name="Google Shape;3609;p11"/>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0" name="Google Shape;3610;p11"/>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1" name="Google Shape;3611;p11"/>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2" name="Google Shape;3612;p11"/>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3" name="Google Shape;3613;p11"/>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4" name="Google Shape;3614;p11"/>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5" name="Google Shape;3615;p11"/>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6" name="Google Shape;3616;p11"/>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7" name="Google Shape;3617;p11"/>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8" name="Google Shape;3618;p11"/>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9" name="Google Shape;3619;p11"/>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0" name="Google Shape;3620;p11"/>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1" name="Google Shape;3621;p11"/>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2" name="Google Shape;3622;p11"/>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3" name="Google Shape;3623;p11"/>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4" name="Google Shape;3624;p11"/>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5" name="Google Shape;3625;p11"/>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6" name="Google Shape;3626;p11"/>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7" name="Google Shape;3627;p11"/>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8" name="Google Shape;3628;p11"/>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9" name="Google Shape;3629;p11"/>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0" name="Google Shape;3630;p11"/>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1" name="Google Shape;3631;p11"/>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2" name="Google Shape;3632;p11"/>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3" name="Google Shape;3633;p11"/>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4" name="Google Shape;3634;p11"/>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5" name="Google Shape;3635;p11"/>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6" name="Google Shape;3636;p11"/>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7" name="Google Shape;3637;p11"/>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8" name="Google Shape;3638;p11"/>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9" name="Google Shape;3639;p11"/>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0" name="Google Shape;3640;p11"/>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1" name="Google Shape;3641;p11"/>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2" name="Google Shape;3642;p11"/>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3" name="Google Shape;3643;p11"/>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4" name="Google Shape;3644;p11"/>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5" name="Google Shape;3645;p11"/>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6" name="Google Shape;3646;p11"/>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7" name="Google Shape;3647;p11"/>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8" name="Google Shape;3648;p11"/>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9" name="Google Shape;3649;p11"/>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0" name="Google Shape;3650;p11"/>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1" name="Google Shape;3651;p11"/>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2" name="Google Shape;3652;p11"/>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3" name="Google Shape;3653;p11"/>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4" name="Google Shape;3654;p11"/>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5" name="Google Shape;3655;p11"/>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6" name="Google Shape;3656;p11"/>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7" name="Google Shape;3657;p11"/>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8" name="Google Shape;3658;p11"/>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9" name="Google Shape;3659;p11"/>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0" name="Google Shape;3660;p11"/>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1" name="Google Shape;3661;p11"/>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2" name="Google Shape;3662;p11"/>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3" name="Google Shape;3663;p11"/>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4" name="Google Shape;3664;p11"/>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5" name="Google Shape;3665;p11"/>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6" name="Google Shape;3666;p11"/>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7" name="Google Shape;3667;p11"/>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8" name="Google Shape;3668;p11"/>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9" name="Google Shape;3669;p11"/>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0" name="Google Shape;3670;p11"/>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1" name="Google Shape;3671;p11"/>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2" name="Google Shape;3672;p11"/>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3" name="Google Shape;3673;p11"/>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4" name="Google Shape;3674;p11"/>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5" name="Google Shape;3675;p11"/>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6" name="Google Shape;3676;p11"/>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7" name="Google Shape;3677;p11"/>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8" name="Google Shape;3678;p11"/>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9" name="Google Shape;3679;p11"/>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0" name="Google Shape;3680;p11"/>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1" name="Google Shape;3681;p11"/>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2" name="Google Shape;3682;p11"/>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3" name="Google Shape;3683;p11"/>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4" name="Google Shape;3684;p11"/>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5" name="Google Shape;3685;p11"/>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6" name="Google Shape;3686;p11"/>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7" name="Google Shape;3687;p11"/>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8" name="Google Shape;3688;p11"/>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9" name="Google Shape;3689;p11"/>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0" name="Google Shape;3690;p11"/>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1" name="Google Shape;3691;p11"/>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2" name="Google Shape;3692;p11"/>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3" name="Google Shape;3693;p11"/>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4" name="Google Shape;3694;p11"/>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5" name="Google Shape;3695;p11"/>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6" name="Google Shape;3696;p11"/>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7" name="Google Shape;3697;p11"/>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8" name="Google Shape;3698;p11"/>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9" name="Google Shape;3699;p11"/>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0" name="Google Shape;3700;p11"/>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1" name="Google Shape;3701;p11"/>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2" name="Google Shape;3702;p11"/>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3" name="Google Shape;3703;p11"/>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4" name="Google Shape;3704;p11"/>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5" name="Google Shape;3705;p11"/>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6" name="Google Shape;3706;p11"/>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7" name="Google Shape;3707;p11"/>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8" name="Google Shape;3708;p11"/>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9" name="Google Shape;3709;p11"/>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0" name="Google Shape;3710;p11"/>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1" name="Google Shape;3711;p11"/>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2" name="Google Shape;3712;p11"/>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3" name="Google Shape;3713;p11"/>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4" name="Google Shape;3714;p11"/>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5" name="Google Shape;3715;p11"/>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6" name="Google Shape;3716;p11"/>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7" name="Google Shape;3717;p11"/>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8" name="Google Shape;3718;p11"/>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9" name="Google Shape;3719;p11"/>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0" name="Google Shape;3720;p11"/>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1" name="Google Shape;3721;p11"/>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2" name="Google Shape;3722;p11"/>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3" name="Google Shape;3723;p11"/>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4" name="Google Shape;3724;p11"/>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5" name="Google Shape;3725;p11"/>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6" name="Google Shape;3726;p11"/>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7" name="Google Shape;3727;p11"/>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8" name="Google Shape;3728;p11"/>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9" name="Google Shape;3729;p11"/>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0" name="Google Shape;3730;p11"/>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1" name="Google Shape;3731;p11"/>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2" name="Google Shape;3732;p11"/>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3" name="Google Shape;3733;p11"/>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4" name="Google Shape;3734;p11"/>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5" name="Google Shape;3735;p11"/>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6" name="Google Shape;3736;p11"/>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7" name="Google Shape;3737;p11"/>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8" name="Google Shape;3738;p11"/>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9" name="Google Shape;3739;p11"/>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0" name="Google Shape;3740;p11"/>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1" name="Google Shape;3741;p11"/>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2" name="Google Shape;3742;p11"/>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3" name="Google Shape;3743;p11"/>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4" name="Google Shape;3744;p11"/>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5" name="Google Shape;3745;p11"/>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6" name="Google Shape;3746;p11"/>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7" name="Google Shape;3747;p11"/>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8" name="Google Shape;3748;p11"/>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9" name="Google Shape;3749;p11"/>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0" name="Google Shape;3750;p11"/>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1" name="Google Shape;3751;p11"/>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2" name="Google Shape;3752;p11"/>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3" name="Google Shape;3753;p11"/>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4" name="Google Shape;3754;p11"/>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5" name="Google Shape;3755;p11"/>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6" name="Google Shape;3756;p11"/>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7" name="Google Shape;3757;p11"/>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8" name="Google Shape;3758;p11"/>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9" name="Google Shape;3759;p11"/>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0" name="Google Shape;3760;p11"/>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1" name="Google Shape;3761;p11"/>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2" name="Google Shape;3762;p11"/>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3" name="Google Shape;3763;p11"/>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4" name="Google Shape;3764;p11"/>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5" name="Google Shape;3765;p11"/>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6" name="Google Shape;3766;p11"/>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7" name="Google Shape;3767;p11"/>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8" name="Google Shape;3768;p11"/>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9" name="Google Shape;3769;p11"/>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0" name="Google Shape;3770;p11"/>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1" name="Google Shape;3771;p11"/>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2" name="Google Shape;3772;p11"/>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3" name="Google Shape;3773;p11"/>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4" name="Google Shape;3774;p11"/>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5" name="Google Shape;3775;p11"/>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6" name="Google Shape;3776;p11"/>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7" name="Google Shape;3777;p11"/>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8" name="Google Shape;3778;p11"/>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9" name="Google Shape;3779;p11"/>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0" name="Google Shape;3780;p11"/>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1" name="Google Shape;3781;p11"/>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2" name="Google Shape;3782;p11"/>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3" name="Google Shape;3783;p11"/>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4" name="Google Shape;3784;p11"/>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5" name="Google Shape;3785;p11"/>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6" name="Google Shape;3786;p11"/>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7" name="Google Shape;3787;p11"/>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8" name="Google Shape;3788;p11"/>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9" name="Google Shape;3789;p11"/>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0" name="Google Shape;3790;p11"/>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1" name="Google Shape;3791;p11"/>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2" name="Google Shape;3792;p11"/>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3" name="Google Shape;3793;p11"/>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4" name="Google Shape;3794;p11"/>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5" name="Google Shape;3795;p11"/>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6" name="Google Shape;3796;p11"/>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7" name="Google Shape;3797;p11"/>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8" name="Google Shape;3798;p11"/>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9" name="Google Shape;3799;p11"/>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0" name="Google Shape;3800;p11"/>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1" name="Google Shape;3801;p11"/>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2" name="Google Shape;3802;p11"/>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3" name="Google Shape;3803;p11"/>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4" name="Google Shape;3804;p11"/>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5" name="Google Shape;3805;p11"/>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6" name="Google Shape;3806;p11"/>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7" name="Google Shape;3807;p11"/>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8" name="Google Shape;3808;p11"/>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9" name="Google Shape;3809;p11"/>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0" name="Google Shape;3810;p11"/>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1" name="Google Shape;3811;p11"/>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2" name="Google Shape;3812;p11"/>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3" name="Google Shape;3813;p11"/>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4" name="Google Shape;3814;p11"/>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5" name="Google Shape;3815;p11"/>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6" name="Google Shape;3816;p11"/>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7" name="Google Shape;3817;p11"/>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8" name="Google Shape;3818;p11"/>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9" name="Google Shape;3819;p11"/>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0" name="Google Shape;3820;p11"/>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1" name="Google Shape;3821;p11"/>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2" name="Google Shape;3822;p11"/>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3" name="Google Shape;3823;p11"/>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4" name="Google Shape;3824;p11"/>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5" name="Google Shape;3825;p11"/>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6" name="Google Shape;3826;p11"/>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7" name="Google Shape;3827;p11"/>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8" name="Google Shape;3828;p11"/>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9" name="Google Shape;3829;p11"/>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0" name="Google Shape;3830;p11"/>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1" name="Google Shape;3831;p11"/>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2" name="Google Shape;3832;p11"/>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3" name="Google Shape;3833;p11"/>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4" name="Google Shape;3834;p11"/>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5" name="Google Shape;3835;p11"/>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6" name="Google Shape;3836;p11"/>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7" name="Google Shape;3837;p11"/>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8" name="Google Shape;3838;p11"/>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9" name="Google Shape;3839;p11"/>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0" name="Google Shape;3840;p11"/>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1" name="Google Shape;3841;p11"/>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2" name="Google Shape;3842;p11"/>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3" name="Google Shape;3843;p11"/>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4" name="Google Shape;3844;p11"/>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5" name="Google Shape;3845;p11"/>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6" name="Google Shape;3846;p11"/>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7" name="Google Shape;3847;p11"/>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8" name="Google Shape;3848;p11"/>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9" name="Google Shape;3849;p11"/>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0" name="Google Shape;3850;p11"/>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1" name="Google Shape;3851;p11"/>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2" name="Google Shape;3852;p11"/>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3" name="Google Shape;3853;p11"/>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4" name="Google Shape;3854;p11"/>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5" name="Google Shape;3855;p11"/>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6" name="Google Shape;3856;p11"/>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7" name="Google Shape;3857;p11"/>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8" name="Google Shape;3858;p11"/>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9" name="Google Shape;3859;p11"/>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0" name="Google Shape;3860;p11"/>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1" name="Google Shape;3861;p11"/>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2" name="Google Shape;3862;p11"/>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3" name="Google Shape;3863;p11"/>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4" name="Google Shape;3864;p11"/>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5" name="Google Shape;3865;p11"/>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6" name="Google Shape;3866;p11"/>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7" name="Google Shape;3867;p11"/>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8" name="Google Shape;3868;p11"/>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9" name="Google Shape;3869;p11"/>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0" name="Google Shape;3870;p11"/>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1" name="Google Shape;3871;p11"/>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2" name="Google Shape;3872;p11"/>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3" name="Google Shape;3873;p11"/>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4" name="Google Shape;3874;p11"/>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5" name="Google Shape;3875;p11"/>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6" name="Google Shape;3876;p11"/>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7" name="Google Shape;3877;p11"/>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8" name="Google Shape;3878;p11"/>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79" name="Google Shape;3879;p11"/>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80" name="Google Shape;3880;p11"/>
          <p:cNvGrpSpPr/>
          <p:nvPr/>
        </p:nvGrpSpPr>
        <p:grpSpPr>
          <a:xfrm>
            <a:off x="737397" y="713333"/>
            <a:ext cx="10807803" cy="5736000"/>
            <a:chOff x="553048" y="535000"/>
            <a:chExt cx="8105852" cy="4302000"/>
          </a:xfrm>
        </p:grpSpPr>
        <p:sp>
          <p:nvSpPr>
            <p:cNvPr id="3881" name="Google Shape;3881;p11"/>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2" name="Google Shape;3882;p11"/>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3" name="Google Shape;3883;p11"/>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4" name="Google Shape;3884;p11"/>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5" name="Google Shape;3885;p11"/>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6" name="Google Shape;3886;p11"/>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7" name="Google Shape;3887;p11"/>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8" name="Google Shape;3888;p11"/>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9" name="Google Shape;3889;p11"/>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0" name="Google Shape;3890;p11"/>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1" name="Google Shape;3891;p11"/>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2" name="Google Shape;3892;p11"/>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3" name="Google Shape;3893;p11"/>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4" name="Google Shape;3894;p11"/>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5" name="Google Shape;3895;p11"/>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6" name="Google Shape;3896;p11"/>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7" name="Google Shape;3897;p11"/>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8" name="Google Shape;3898;p11"/>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99" name="Google Shape;3899;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900" name="Google Shape;3900;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Tree>
    <p:extLst>
      <p:ext uri="{BB962C8B-B14F-4D97-AF65-F5344CB8AC3E}">
        <p14:creationId xmlns:p14="http://schemas.microsoft.com/office/powerpoint/2010/main" val="1437779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01"/>
        <p:cNvGrpSpPr/>
        <p:nvPr/>
      </p:nvGrpSpPr>
      <p:grpSpPr>
        <a:xfrm>
          <a:off x="0" y="0"/>
          <a:ext cx="0" cy="0"/>
          <a:chOff x="0" y="0"/>
          <a:chExt cx="0" cy="0"/>
        </a:xfrm>
      </p:grpSpPr>
    </p:spTree>
    <p:extLst>
      <p:ext uri="{BB962C8B-B14F-4D97-AF65-F5344CB8AC3E}">
        <p14:creationId xmlns:p14="http://schemas.microsoft.com/office/powerpoint/2010/main" val="2523236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lt1"/>
        </a:solidFill>
        <a:effectLst/>
      </p:bgPr>
    </p:bg>
    <p:spTree>
      <p:nvGrpSpPr>
        <p:cNvPr id="1" name="Shape 4704"/>
        <p:cNvGrpSpPr/>
        <p:nvPr/>
      </p:nvGrpSpPr>
      <p:grpSpPr>
        <a:xfrm>
          <a:off x="0" y="0"/>
          <a:ext cx="0" cy="0"/>
          <a:chOff x="0" y="0"/>
          <a:chExt cx="0" cy="0"/>
        </a:xfrm>
      </p:grpSpPr>
      <p:grpSp>
        <p:nvGrpSpPr>
          <p:cNvPr id="4705" name="Google Shape;4705;p15"/>
          <p:cNvGrpSpPr/>
          <p:nvPr/>
        </p:nvGrpSpPr>
        <p:grpSpPr>
          <a:xfrm>
            <a:off x="2" y="2"/>
            <a:ext cx="12192167" cy="6857855"/>
            <a:chOff x="0" y="0"/>
            <a:chExt cx="9144125" cy="5143391"/>
          </a:xfrm>
        </p:grpSpPr>
        <p:sp>
          <p:nvSpPr>
            <p:cNvPr id="4706" name="Google Shape;4706;p15"/>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7" name="Google Shape;4707;p15"/>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8" name="Google Shape;4708;p15"/>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9" name="Google Shape;4709;p15"/>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0" name="Google Shape;4710;p15"/>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1" name="Google Shape;4711;p15"/>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2" name="Google Shape;4712;p15"/>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3" name="Google Shape;4713;p15"/>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4" name="Google Shape;4714;p15"/>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5" name="Google Shape;4715;p15"/>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6" name="Google Shape;4716;p15"/>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7" name="Google Shape;4717;p15"/>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8" name="Google Shape;4718;p15"/>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9" name="Google Shape;4719;p15"/>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0" name="Google Shape;4720;p15"/>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1" name="Google Shape;4721;p15"/>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2" name="Google Shape;4722;p15"/>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3" name="Google Shape;4723;p15"/>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4" name="Google Shape;4724;p15"/>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5" name="Google Shape;4725;p15"/>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6" name="Google Shape;4726;p15"/>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7" name="Google Shape;4727;p15"/>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8" name="Google Shape;4728;p15"/>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9" name="Google Shape;4729;p15"/>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0" name="Google Shape;4730;p15"/>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1" name="Google Shape;4731;p15"/>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2" name="Google Shape;4732;p15"/>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3" name="Google Shape;4733;p15"/>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4" name="Google Shape;4734;p15"/>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5" name="Google Shape;4735;p15"/>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6" name="Google Shape;4736;p15"/>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7" name="Google Shape;4737;p15"/>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8" name="Google Shape;4738;p15"/>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9" name="Google Shape;4739;p15"/>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0" name="Google Shape;4740;p15"/>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1" name="Google Shape;4741;p15"/>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2" name="Google Shape;4742;p15"/>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3" name="Google Shape;4743;p15"/>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4" name="Google Shape;4744;p15"/>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5" name="Google Shape;4745;p15"/>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6" name="Google Shape;4746;p15"/>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7" name="Google Shape;4747;p15"/>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8" name="Google Shape;4748;p15"/>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9" name="Google Shape;4749;p15"/>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0" name="Google Shape;4750;p15"/>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1" name="Google Shape;4751;p15"/>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2" name="Google Shape;4752;p15"/>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3" name="Google Shape;4753;p15"/>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4" name="Google Shape;4754;p15"/>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5" name="Google Shape;4755;p15"/>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6" name="Google Shape;4756;p15"/>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7" name="Google Shape;4757;p15"/>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8" name="Google Shape;4758;p15"/>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9" name="Google Shape;4759;p15"/>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0" name="Google Shape;4760;p15"/>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1" name="Google Shape;4761;p15"/>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2" name="Google Shape;4762;p15"/>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3" name="Google Shape;4763;p15"/>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4" name="Google Shape;4764;p15"/>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5" name="Google Shape;4765;p15"/>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6" name="Google Shape;4766;p15"/>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7" name="Google Shape;4767;p15"/>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8" name="Google Shape;4768;p15"/>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9" name="Google Shape;4769;p15"/>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0" name="Google Shape;4770;p15"/>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1" name="Google Shape;4771;p15"/>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2" name="Google Shape;4772;p15"/>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3" name="Google Shape;4773;p15"/>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4" name="Google Shape;4774;p15"/>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5" name="Google Shape;4775;p15"/>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6" name="Google Shape;4776;p15"/>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7" name="Google Shape;4777;p15"/>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8" name="Google Shape;4778;p15"/>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9" name="Google Shape;4779;p15"/>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0" name="Google Shape;4780;p15"/>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1" name="Google Shape;4781;p15"/>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2" name="Google Shape;4782;p15"/>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3" name="Google Shape;4783;p15"/>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4" name="Google Shape;4784;p15"/>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5" name="Google Shape;4785;p15"/>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6" name="Google Shape;4786;p15"/>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7" name="Google Shape;4787;p15"/>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8" name="Google Shape;4788;p15"/>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9" name="Google Shape;4789;p15"/>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0" name="Google Shape;4790;p15"/>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1" name="Google Shape;4791;p15"/>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2" name="Google Shape;4792;p15"/>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3" name="Google Shape;4793;p15"/>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4" name="Google Shape;4794;p15"/>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5" name="Google Shape;4795;p15"/>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6" name="Google Shape;4796;p15"/>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7" name="Google Shape;4797;p15"/>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8" name="Google Shape;4798;p15"/>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9" name="Google Shape;4799;p15"/>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0" name="Google Shape;4800;p15"/>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1" name="Google Shape;4801;p15"/>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2" name="Google Shape;4802;p15"/>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3" name="Google Shape;4803;p15"/>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4" name="Google Shape;4804;p15"/>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5" name="Google Shape;4805;p15"/>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6" name="Google Shape;4806;p15"/>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7" name="Google Shape;4807;p15"/>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8" name="Google Shape;4808;p15"/>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9" name="Google Shape;4809;p15"/>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0" name="Google Shape;4810;p15"/>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1" name="Google Shape;4811;p15"/>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2" name="Google Shape;4812;p15"/>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3" name="Google Shape;4813;p15"/>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4" name="Google Shape;4814;p15"/>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5" name="Google Shape;4815;p15"/>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6" name="Google Shape;4816;p15"/>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7" name="Google Shape;4817;p15"/>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8" name="Google Shape;4818;p15"/>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9" name="Google Shape;4819;p15"/>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0" name="Google Shape;4820;p15"/>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1" name="Google Shape;4821;p15"/>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2" name="Google Shape;4822;p15"/>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3" name="Google Shape;4823;p15"/>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4" name="Google Shape;4824;p15"/>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5" name="Google Shape;4825;p15"/>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6" name="Google Shape;4826;p15"/>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7" name="Google Shape;4827;p15"/>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8" name="Google Shape;4828;p15"/>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9" name="Google Shape;4829;p15"/>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0" name="Google Shape;4830;p15"/>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1" name="Google Shape;4831;p15"/>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2" name="Google Shape;4832;p15"/>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3" name="Google Shape;4833;p15"/>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4" name="Google Shape;4834;p15"/>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5" name="Google Shape;4835;p15"/>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6" name="Google Shape;4836;p15"/>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7" name="Google Shape;4837;p15"/>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8" name="Google Shape;4838;p15"/>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9" name="Google Shape;4839;p15"/>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0" name="Google Shape;4840;p15"/>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1" name="Google Shape;4841;p15"/>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2" name="Google Shape;4842;p15"/>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3" name="Google Shape;4843;p15"/>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4" name="Google Shape;4844;p15"/>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5" name="Google Shape;4845;p15"/>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6" name="Google Shape;4846;p15"/>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7" name="Google Shape;4847;p15"/>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8" name="Google Shape;4848;p15"/>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9" name="Google Shape;4849;p15"/>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0" name="Google Shape;4850;p15"/>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1" name="Google Shape;4851;p15"/>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2" name="Google Shape;4852;p15"/>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3" name="Google Shape;4853;p15"/>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4" name="Google Shape;4854;p15"/>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5" name="Google Shape;4855;p15"/>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6" name="Google Shape;4856;p15"/>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7" name="Google Shape;4857;p15"/>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8" name="Google Shape;4858;p15"/>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9" name="Google Shape;4859;p15"/>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0" name="Google Shape;4860;p15"/>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1" name="Google Shape;4861;p15"/>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2" name="Google Shape;4862;p15"/>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3" name="Google Shape;4863;p15"/>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4" name="Google Shape;4864;p15"/>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5" name="Google Shape;4865;p15"/>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6" name="Google Shape;4866;p15"/>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7" name="Google Shape;4867;p15"/>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8" name="Google Shape;4868;p15"/>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9" name="Google Shape;4869;p15"/>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0" name="Google Shape;4870;p15"/>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1" name="Google Shape;4871;p15"/>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2" name="Google Shape;4872;p15"/>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3" name="Google Shape;4873;p15"/>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4" name="Google Shape;4874;p15"/>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5" name="Google Shape;4875;p15"/>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6" name="Google Shape;4876;p15"/>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7" name="Google Shape;4877;p15"/>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8" name="Google Shape;4878;p15"/>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9" name="Google Shape;4879;p15"/>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0" name="Google Shape;4880;p15"/>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1" name="Google Shape;4881;p15"/>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2" name="Google Shape;4882;p15"/>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3" name="Google Shape;4883;p15"/>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4" name="Google Shape;4884;p15"/>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5" name="Google Shape;4885;p15"/>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6" name="Google Shape;4886;p15"/>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7" name="Google Shape;4887;p15"/>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8" name="Google Shape;4888;p15"/>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9" name="Google Shape;4889;p15"/>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0" name="Google Shape;4890;p15"/>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1" name="Google Shape;4891;p15"/>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2" name="Google Shape;4892;p15"/>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3" name="Google Shape;4893;p15"/>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4" name="Google Shape;4894;p15"/>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5" name="Google Shape;4895;p15"/>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6" name="Google Shape;4896;p15"/>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7" name="Google Shape;4897;p15"/>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8" name="Google Shape;4898;p15"/>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9" name="Google Shape;4899;p15"/>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0" name="Google Shape;4900;p15"/>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1" name="Google Shape;4901;p15"/>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2" name="Google Shape;4902;p15"/>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3" name="Google Shape;4903;p15"/>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4" name="Google Shape;4904;p15"/>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5" name="Google Shape;4905;p15"/>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6" name="Google Shape;4906;p15"/>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7" name="Google Shape;4907;p15"/>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8" name="Google Shape;4908;p15"/>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9" name="Google Shape;4909;p15"/>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0" name="Google Shape;4910;p15"/>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1" name="Google Shape;4911;p15"/>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2" name="Google Shape;4912;p15"/>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3" name="Google Shape;4913;p15"/>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4" name="Google Shape;4914;p15"/>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5" name="Google Shape;4915;p15"/>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6" name="Google Shape;4916;p15"/>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7" name="Google Shape;4917;p15"/>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8" name="Google Shape;4918;p15"/>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9" name="Google Shape;4919;p15"/>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0" name="Google Shape;4920;p15"/>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1" name="Google Shape;4921;p15"/>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2" name="Google Shape;4922;p15"/>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3" name="Google Shape;4923;p15"/>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4" name="Google Shape;4924;p15"/>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5" name="Google Shape;4925;p15"/>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6" name="Google Shape;4926;p15"/>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7" name="Google Shape;4927;p15"/>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8" name="Google Shape;4928;p15"/>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9" name="Google Shape;4929;p15"/>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0" name="Google Shape;4930;p15"/>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1" name="Google Shape;4931;p15"/>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2" name="Google Shape;4932;p15"/>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3" name="Google Shape;4933;p15"/>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4" name="Google Shape;4934;p15"/>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5" name="Google Shape;4935;p15"/>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6" name="Google Shape;4936;p15"/>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7" name="Google Shape;4937;p15"/>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8" name="Google Shape;4938;p15"/>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9" name="Google Shape;4939;p15"/>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0" name="Google Shape;4940;p15"/>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1" name="Google Shape;4941;p15"/>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2" name="Google Shape;4942;p15"/>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3" name="Google Shape;4943;p15"/>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4" name="Google Shape;4944;p15"/>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5" name="Google Shape;4945;p15"/>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6" name="Google Shape;4946;p15"/>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7" name="Google Shape;4947;p15"/>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8" name="Google Shape;4948;p15"/>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9" name="Google Shape;4949;p15"/>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0" name="Google Shape;4950;p15"/>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1" name="Google Shape;4951;p15"/>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2" name="Google Shape;4952;p15"/>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3" name="Google Shape;4953;p15"/>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4" name="Google Shape;4954;p15"/>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5" name="Google Shape;4955;p15"/>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6" name="Google Shape;4956;p15"/>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7" name="Google Shape;4957;p15"/>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8" name="Google Shape;4958;p15"/>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9" name="Google Shape;4959;p15"/>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0" name="Google Shape;4960;p15"/>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1" name="Google Shape;4961;p15"/>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2" name="Google Shape;4962;p15"/>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3" name="Google Shape;4963;p15"/>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4" name="Google Shape;4964;p15"/>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5" name="Google Shape;4965;p15"/>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6" name="Google Shape;4966;p15"/>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7" name="Google Shape;4967;p15"/>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8" name="Google Shape;4968;p15"/>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9" name="Google Shape;4969;p15"/>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0" name="Google Shape;4970;p15"/>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1" name="Google Shape;4971;p15"/>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2" name="Google Shape;4972;p15"/>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3" name="Google Shape;4973;p15"/>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4" name="Google Shape;4974;p15"/>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5" name="Google Shape;4975;p15"/>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6" name="Google Shape;4976;p15"/>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7" name="Google Shape;4977;p15"/>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8" name="Google Shape;4978;p15"/>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9" name="Google Shape;4979;p15"/>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0" name="Google Shape;4980;p15"/>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1" name="Google Shape;4981;p15"/>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2" name="Google Shape;4982;p15"/>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3" name="Google Shape;4983;p15"/>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4" name="Google Shape;4984;p15"/>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5" name="Google Shape;4985;p15"/>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6" name="Google Shape;4986;p15"/>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7" name="Google Shape;4987;p15"/>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8" name="Google Shape;4988;p15"/>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9" name="Google Shape;4989;p15"/>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0" name="Google Shape;4990;p15"/>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1" name="Google Shape;4991;p15"/>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2" name="Google Shape;4992;p15"/>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3" name="Google Shape;4993;p15"/>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4" name="Google Shape;4994;p15"/>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5" name="Google Shape;4995;p15"/>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6" name="Google Shape;4996;p15"/>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7" name="Google Shape;4997;p15"/>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8" name="Google Shape;4998;p15"/>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9" name="Google Shape;4999;p15"/>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0" name="Google Shape;5000;p15"/>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1" name="Google Shape;5001;p15"/>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2" name="Google Shape;5002;p15"/>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3" name="Google Shape;5003;p15"/>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4" name="Google Shape;5004;p15"/>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5" name="Google Shape;5005;p15"/>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6" name="Google Shape;5006;p15"/>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7" name="Google Shape;5007;p15"/>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8" name="Google Shape;5008;p15"/>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9" name="Google Shape;5009;p15"/>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0" name="Google Shape;5010;p15"/>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1" name="Google Shape;5011;p15"/>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2" name="Google Shape;5012;p15"/>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3" name="Google Shape;5013;p15"/>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4" name="Google Shape;5014;p15"/>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5" name="Google Shape;5015;p15"/>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6" name="Google Shape;5016;p15"/>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7" name="Google Shape;5017;p15"/>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8" name="Google Shape;5018;p15"/>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9" name="Google Shape;5019;p15"/>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0" name="Google Shape;5020;p15"/>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1" name="Google Shape;5021;p15"/>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2" name="Google Shape;5022;p15"/>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3" name="Google Shape;5023;p15"/>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4" name="Google Shape;5024;p15"/>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5" name="Google Shape;5025;p15"/>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6" name="Google Shape;5026;p15"/>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7" name="Google Shape;5027;p15"/>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8" name="Google Shape;5028;p15"/>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9" name="Google Shape;5029;p15"/>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0" name="Google Shape;5030;p15"/>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1" name="Google Shape;5031;p15"/>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2" name="Google Shape;5032;p15"/>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3" name="Google Shape;5033;p15"/>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4" name="Google Shape;5034;p15"/>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5" name="Google Shape;5035;p15"/>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6" name="Google Shape;5036;p15"/>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7" name="Google Shape;5037;p15"/>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8" name="Google Shape;5038;p15"/>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9" name="Google Shape;5039;p15"/>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0" name="Google Shape;5040;p15"/>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1" name="Google Shape;5041;p15"/>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2" name="Google Shape;5042;p15"/>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3" name="Google Shape;5043;p15"/>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4" name="Google Shape;5044;p15"/>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5" name="Google Shape;5045;p15"/>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6" name="Google Shape;5046;p15"/>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7" name="Google Shape;5047;p15"/>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8" name="Google Shape;5048;p15"/>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9" name="Google Shape;5049;p15"/>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0" name="Google Shape;5050;p15"/>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1" name="Google Shape;5051;p15"/>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2" name="Google Shape;5052;p15"/>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3" name="Google Shape;5053;p15"/>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4" name="Google Shape;5054;p15"/>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5" name="Google Shape;5055;p15"/>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6" name="Google Shape;5056;p15"/>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7" name="Google Shape;5057;p15"/>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8" name="Google Shape;5058;p15"/>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9" name="Google Shape;5059;p15"/>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0" name="Google Shape;5060;p15"/>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1" name="Google Shape;5061;p15"/>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2" name="Google Shape;5062;p15"/>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3" name="Google Shape;5063;p15"/>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4" name="Google Shape;5064;p15"/>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5" name="Google Shape;5065;p15"/>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66" name="Google Shape;5066;p15"/>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67" name="Google Shape;5067;p15"/>
          <p:cNvGrpSpPr/>
          <p:nvPr/>
        </p:nvGrpSpPr>
        <p:grpSpPr>
          <a:xfrm>
            <a:off x="737397" y="713333"/>
            <a:ext cx="10807803" cy="5736000"/>
            <a:chOff x="553048" y="535000"/>
            <a:chExt cx="8105852" cy="4302000"/>
          </a:xfrm>
        </p:grpSpPr>
        <p:sp>
          <p:nvSpPr>
            <p:cNvPr id="5068" name="Google Shape;5068;p15"/>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9" name="Google Shape;5069;p15"/>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0" name="Google Shape;5070;p15"/>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1" name="Google Shape;5071;p15"/>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2" name="Google Shape;5072;p15"/>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3" name="Google Shape;5073;p15"/>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4" name="Google Shape;5074;p15"/>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5" name="Google Shape;5075;p15"/>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6" name="Google Shape;5076;p15"/>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7" name="Google Shape;5077;p15"/>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8" name="Google Shape;5078;p15"/>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9" name="Google Shape;5079;p15"/>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0" name="Google Shape;5080;p15"/>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1" name="Google Shape;5081;p15"/>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2" name="Google Shape;5082;p15"/>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3" name="Google Shape;5083;p15"/>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4" name="Google Shape;5084;p15"/>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5" name="Google Shape;5085;p15"/>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86" name="Google Shape;5086;p15"/>
          <p:cNvSpPr/>
          <p:nvPr/>
        </p:nvSpPr>
        <p:spPr>
          <a:xfrm>
            <a:off x="11238533" y="1389302"/>
            <a:ext cx="191667" cy="863233"/>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7" name="Google Shape;5087;p15"/>
          <p:cNvSpPr/>
          <p:nvPr/>
        </p:nvSpPr>
        <p:spPr>
          <a:xfrm>
            <a:off x="11238533" y="3494536"/>
            <a:ext cx="191667" cy="863233"/>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8" name="Google Shape;5088;p15"/>
          <p:cNvSpPr/>
          <p:nvPr/>
        </p:nvSpPr>
        <p:spPr>
          <a:xfrm>
            <a:off x="11238533" y="2415869"/>
            <a:ext cx="191667" cy="863233"/>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9" name="Google Shape;5089;p15"/>
          <p:cNvSpPr/>
          <p:nvPr/>
        </p:nvSpPr>
        <p:spPr>
          <a:xfrm>
            <a:off x="11238533" y="4605336"/>
            <a:ext cx="191667" cy="863233"/>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0" name="Google Shape;5090;p15"/>
          <p:cNvSpPr txBox="1">
            <a:spLocks noGrp="1"/>
          </p:cNvSpPr>
          <p:nvPr>
            <p:ph type="title"/>
          </p:nvPr>
        </p:nvSpPr>
        <p:spPr>
          <a:xfrm>
            <a:off x="1966200" y="3041200"/>
            <a:ext cx="8259600" cy="18044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sz="50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091" name="Google Shape;5091;p15"/>
          <p:cNvSpPr txBox="1">
            <a:spLocks noGrp="1"/>
          </p:cNvSpPr>
          <p:nvPr>
            <p:ph type="title" idx="2" hasCustomPrompt="1"/>
          </p:nvPr>
        </p:nvSpPr>
        <p:spPr>
          <a:xfrm>
            <a:off x="5327000" y="1711000"/>
            <a:ext cx="1538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5092" name="Google Shape;5092;p15"/>
          <p:cNvSpPr txBox="1">
            <a:spLocks noGrp="1"/>
          </p:cNvSpPr>
          <p:nvPr>
            <p:ph type="subTitle" idx="1"/>
          </p:nvPr>
        </p:nvSpPr>
        <p:spPr>
          <a:xfrm>
            <a:off x="1966200" y="4744000"/>
            <a:ext cx="8259600" cy="52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highlight>
                  <a:schemeClr val="accent1"/>
                </a:high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93" name="Google Shape;5093;p15"/>
          <p:cNvSpPr/>
          <p:nvPr/>
        </p:nvSpPr>
        <p:spPr>
          <a:xfrm>
            <a:off x="4006802" y="2342601"/>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4" name="Google Shape;5094;p15"/>
          <p:cNvSpPr/>
          <p:nvPr/>
        </p:nvSpPr>
        <p:spPr>
          <a:xfrm>
            <a:off x="10517053" y="1602752"/>
            <a:ext cx="194833" cy="182667"/>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5" name="Google Shape;5095;p15"/>
          <p:cNvSpPr/>
          <p:nvPr/>
        </p:nvSpPr>
        <p:spPr>
          <a:xfrm>
            <a:off x="2227435" y="1410817"/>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6" name="Google Shape;5096;p15"/>
          <p:cNvSpPr/>
          <p:nvPr/>
        </p:nvSpPr>
        <p:spPr>
          <a:xfrm>
            <a:off x="10630586" y="5613817"/>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7" name="Google Shape;5097;p15"/>
          <p:cNvSpPr/>
          <p:nvPr/>
        </p:nvSpPr>
        <p:spPr>
          <a:xfrm>
            <a:off x="9502367" y="1323333"/>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179336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79CDBE"/>
        </a:solidFill>
        <a:effectLst/>
      </p:bgPr>
    </p:bg>
    <p:spTree>
      <p:nvGrpSpPr>
        <p:cNvPr id="1" name="Shape 9021"/>
        <p:cNvGrpSpPr/>
        <p:nvPr/>
      </p:nvGrpSpPr>
      <p:grpSpPr>
        <a:xfrm>
          <a:off x="0" y="0"/>
          <a:ext cx="0" cy="0"/>
          <a:chOff x="0" y="0"/>
          <a:chExt cx="0" cy="0"/>
        </a:xfrm>
      </p:grpSpPr>
      <p:grpSp>
        <p:nvGrpSpPr>
          <p:cNvPr id="9022" name="Google Shape;9022;p26"/>
          <p:cNvGrpSpPr/>
          <p:nvPr/>
        </p:nvGrpSpPr>
        <p:grpSpPr>
          <a:xfrm>
            <a:off x="2" y="2"/>
            <a:ext cx="12192167" cy="6857855"/>
            <a:chOff x="0" y="0"/>
            <a:chExt cx="9144125" cy="5143391"/>
          </a:xfrm>
        </p:grpSpPr>
        <p:sp>
          <p:nvSpPr>
            <p:cNvPr id="9023" name="Google Shape;9023;p26"/>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4" name="Google Shape;9024;p26"/>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5" name="Google Shape;9025;p26"/>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6" name="Google Shape;9026;p26"/>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7" name="Google Shape;9027;p26"/>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8" name="Google Shape;9028;p26"/>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9" name="Google Shape;9029;p26"/>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0" name="Google Shape;9030;p26"/>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1" name="Google Shape;9031;p26"/>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2" name="Google Shape;9032;p26"/>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3" name="Google Shape;9033;p26"/>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4" name="Google Shape;9034;p26"/>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5" name="Google Shape;9035;p26"/>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6" name="Google Shape;9036;p26"/>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7" name="Google Shape;9037;p26"/>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8" name="Google Shape;9038;p26"/>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9" name="Google Shape;9039;p26"/>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0" name="Google Shape;9040;p26"/>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1" name="Google Shape;9041;p26"/>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2" name="Google Shape;9042;p26"/>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3" name="Google Shape;9043;p26"/>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4" name="Google Shape;9044;p26"/>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5" name="Google Shape;9045;p26"/>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6" name="Google Shape;9046;p26"/>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7" name="Google Shape;9047;p26"/>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8" name="Google Shape;9048;p26"/>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9" name="Google Shape;9049;p26"/>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0" name="Google Shape;9050;p26"/>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1" name="Google Shape;9051;p26"/>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2" name="Google Shape;9052;p26"/>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3" name="Google Shape;9053;p26"/>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4" name="Google Shape;9054;p26"/>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5" name="Google Shape;9055;p26"/>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6" name="Google Shape;9056;p26"/>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7" name="Google Shape;9057;p26"/>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8" name="Google Shape;9058;p26"/>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9" name="Google Shape;9059;p26"/>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0" name="Google Shape;9060;p26"/>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1" name="Google Shape;9061;p26"/>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2" name="Google Shape;9062;p26"/>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3" name="Google Shape;9063;p26"/>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4" name="Google Shape;9064;p26"/>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5" name="Google Shape;9065;p26"/>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6" name="Google Shape;9066;p26"/>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7" name="Google Shape;9067;p26"/>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8" name="Google Shape;9068;p26"/>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9" name="Google Shape;9069;p26"/>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0" name="Google Shape;9070;p26"/>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1" name="Google Shape;9071;p26"/>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2" name="Google Shape;9072;p26"/>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3" name="Google Shape;9073;p26"/>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4" name="Google Shape;9074;p26"/>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5" name="Google Shape;9075;p26"/>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6" name="Google Shape;9076;p26"/>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7" name="Google Shape;9077;p26"/>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8" name="Google Shape;9078;p26"/>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9" name="Google Shape;9079;p26"/>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0" name="Google Shape;9080;p26"/>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1" name="Google Shape;9081;p26"/>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2" name="Google Shape;9082;p26"/>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3" name="Google Shape;9083;p26"/>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4" name="Google Shape;9084;p26"/>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5" name="Google Shape;9085;p26"/>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6" name="Google Shape;9086;p26"/>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7" name="Google Shape;9087;p26"/>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8" name="Google Shape;9088;p26"/>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9" name="Google Shape;9089;p26"/>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0" name="Google Shape;9090;p26"/>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1" name="Google Shape;9091;p26"/>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2" name="Google Shape;9092;p26"/>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3" name="Google Shape;9093;p26"/>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4" name="Google Shape;9094;p26"/>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5" name="Google Shape;9095;p26"/>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6" name="Google Shape;9096;p26"/>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7" name="Google Shape;9097;p26"/>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8" name="Google Shape;9098;p26"/>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9" name="Google Shape;9099;p26"/>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0" name="Google Shape;9100;p26"/>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1" name="Google Shape;9101;p26"/>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2" name="Google Shape;9102;p26"/>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3" name="Google Shape;9103;p26"/>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4" name="Google Shape;9104;p26"/>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5" name="Google Shape;9105;p26"/>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6" name="Google Shape;9106;p26"/>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7" name="Google Shape;9107;p26"/>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8" name="Google Shape;9108;p26"/>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9" name="Google Shape;9109;p26"/>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0" name="Google Shape;9110;p26"/>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1" name="Google Shape;9111;p26"/>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2" name="Google Shape;9112;p26"/>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3" name="Google Shape;9113;p26"/>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4" name="Google Shape;9114;p26"/>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5" name="Google Shape;9115;p26"/>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6" name="Google Shape;9116;p26"/>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7" name="Google Shape;9117;p26"/>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8" name="Google Shape;9118;p26"/>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9" name="Google Shape;9119;p26"/>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0" name="Google Shape;9120;p26"/>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1" name="Google Shape;9121;p26"/>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2" name="Google Shape;9122;p26"/>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3" name="Google Shape;9123;p26"/>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4" name="Google Shape;9124;p26"/>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5" name="Google Shape;9125;p26"/>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6" name="Google Shape;9126;p26"/>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7" name="Google Shape;9127;p26"/>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8" name="Google Shape;9128;p26"/>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9" name="Google Shape;9129;p26"/>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0" name="Google Shape;9130;p26"/>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1" name="Google Shape;9131;p26"/>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2" name="Google Shape;9132;p26"/>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3" name="Google Shape;9133;p26"/>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4" name="Google Shape;9134;p26"/>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5" name="Google Shape;9135;p26"/>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6" name="Google Shape;9136;p26"/>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7" name="Google Shape;9137;p26"/>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8" name="Google Shape;9138;p26"/>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9" name="Google Shape;9139;p26"/>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0" name="Google Shape;9140;p26"/>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1" name="Google Shape;9141;p26"/>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2" name="Google Shape;9142;p26"/>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3" name="Google Shape;9143;p26"/>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4" name="Google Shape;9144;p26"/>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5" name="Google Shape;9145;p26"/>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6" name="Google Shape;9146;p26"/>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7" name="Google Shape;9147;p26"/>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8" name="Google Shape;9148;p26"/>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9" name="Google Shape;9149;p26"/>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0" name="Google Shape;9150;p26"/>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1" name="Google Shape;9151;p26"/>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2" name="Google Shape;9152;p26"/>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3" name="Google Shape;9153;p26"/>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4" name="Google Shape;9154;p26"/>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5" name="Google Shape;9155;p26"/>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6" name="Google Shape;9156;p26"/>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7" name="Google Shape;9157;p26"/>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8" name="Google Shape;9158;p26"/>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9" name="Google Shape;9159;p26"/>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0" name="Google Shape;9160;p26"/>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1" name="Google Shape;9161;p26"/>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2" name="Google Shape;9162;p26"/>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3" name="Google Shape;9163;p26"/>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4" name="Google Shape;9164;p26"/>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5" name="Google Shape;9165;p26"/>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6" name="Google Shape;9166;p26"/>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7" name="Google Shape;9167;p26"/>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8" name="Google Shape;9168;p26"/>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9" name="Google Shape;9169;p26"/>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0" name="Google Shape;9170;p26"/>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1" name="Google Shape;9171;p26"/>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2" name="Google Shape;9172;p26"/>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3" name="Google Shape;9173;p26"/>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4" name="Google Shape;9174;p26"/>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5" name="Google Shape;9175;p26"/>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6" name="Google Shape;9176;p26"/>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7" name="Google Shape;9177;p26"/>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8" name="Google Shape;9178;p26"/>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9" name="Google Shape;9179;p26"/>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0" name="Google Shape;9180;p26"/>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1" name="Google Shape;9181;p26"/>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2" name="Google Shape;9182;p26"/>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3" name="Google Shape;9183;p26"/>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4" name="Google Shape;9184;p26"/>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5" name="Google Shape;9185;p26"/>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6" name="Google Shape;9186;p26"/>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7" name="Google Shape;9187;p26"/>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8" name="Google Shape;9188;p26"/>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9" name="Google Shape;9189;p26"/>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0" name="Google Shape;9190;p26"/>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1" name="Google Shape;9191;p26"/>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2" name="Google Shape;9192;p26"/>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3" name="Google Shape;9193;p26"/>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4" name="Google Shape;9194;p26"/>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5" name="Google Shape;9195;p26"/>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6" name="Google Shape;9196;p26"/>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7" name="Google Shape;9197;p26"/>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8" name="Google Shape;9198;p26"/>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9" name="Google Shape;9199;p26"/>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0" name="Google Shape;9200;p26"/>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1" name="Google Shape;9201;p26"/>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2" name="Google Shape;9202;p26"/>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3" name="Google Shape;9203;p26"/>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4" name="Google Shape;9204;p26"/>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5" name="Google Shape;9205;p26"/>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6" name="Google Shape;9206;p26"/>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7" name="Google Shape;9207;p26"/>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8" name="Google Shape;9208;p26"/>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9" name="Google Shape;9209;p26"/>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0" name="Google Shape;9210;p26"/>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1" name="Google Shape;9211;p26"/>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2" name="Google Shape;9212;p26"/>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3" name="Google Shape;9213;p26"/>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4" name="Google Shape;9214;p26"/>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5" name="Google Shape;9215;p26"/>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6" name="Google Shape;9216;p26"/>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7" name="Google Shape;9217;p26"/>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8" name="Google Shape;9218;p26"/>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9" name="Google Shape;9219;p26"/>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0" name="Google Shape;9220;p26"/>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1" name="Google Shape;9221;p26"/>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2" name="Google Shape;9222;p26"/>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3" name="Google Shape;9223;p26"/>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4" name="Google Shape;9224;p26"/>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5" name="Google Shape;9225;p26"/>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6" name="Google Shape;9226;p26"/>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7" name="Google Shape;9227;p26"/>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8" name="Google Shape;9228;p26"/>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9" name="Google Shape;9229;p26"/>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0" name="Google Shape;9230;p26"/>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1" name="Google Shape;9231;p26"/>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2" name="Google Shape;9232;p26"/>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3" name="Google Shape;9233;p26"/>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4" name="Google Shape;9234;p26"/>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5" name="Google Shape;9235;p26"/>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6" name="Google Shape;9236;p26"/>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7" name="Google Shape;9237;p26"/>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8" name="Google Shape;9238;p26"/>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9" name="Google Shape;9239;p26"/>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0" name="Google Shape;9240;p26"/>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1" name="Google Shape;9241;p26"/>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2" name="Google Shape;9242;p26"/>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3" name="Google Shape;9243;p26"/>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4" name="Google Shape;9244;p26"/>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5" name="Google Shape;9245;p26"/>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6" name="Google Shape;9246;p26"/>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7" name="Google Shape;9247;p26"/>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8" name="Google Shape;9248;p26"/>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9" name="Google Shape;9249;p26"/>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0" name="Google Shape;9250;p26"/>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1" name="Google Shape;9251;p26"/>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2" name="Google Shape;9252;p26"/>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3" name="Google Shape;9253;p26"/>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4" name="Google Shape;9254;p26"/>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5" name="Google Shape;9255;p26"/>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6" name="Google Shape;9256;p26"/>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7" name="Google Shape;9257;p26"/>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8" name="Google Shape;9258;p26"/>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9" name="Google Shape;9259;p26"/>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0" name="Google Shape;9260;p26"/>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1" name="Google Shape;9261;p26"/>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2" name="Google Shape;9262;p26"/>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3" name="Google Shape;9263;p26"/>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4" name="Google Shape;9264;p26"/>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5" name="Google Shape;9265;p26"/>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6" name="Google Shape;9266;p26"/>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7" name="Google Shape;9267;p26"/>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8" name="Google Shape;9268;p26"/>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9" name="Google Shape;9269;p26"/>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0" name="Google Shape;9270;p26"/>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1" name="Google Shape;9271;p26"/>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2" name="Google Shape;9272;p26"/>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3" name="Google Shape;9273;p26"/>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4" name="Google Shape;9274;p26"/>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5" name="Google Shape;9275;p26"/>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6" name="Google Shape;9276;p26"/>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7" name="Google Shape;9277;p26"/>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8" name="Google Shape;9278;p26"/>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9" name="Google Shape;9279;p26"/>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0" name="Google Shape;9280;p26"/>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1" name="Google Shape;9281;p26"/>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2" name="Google Shape;9282;p26"/>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3" name="Google Shape;9283;p26"/>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4" name="Google Shape;9284;p26"/>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5" name="Google Shape;9285;p26"/>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6" name="Google Shape;9286;p26"/>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7" name="Google Shape;9287;p26"/>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8" name="Google Shape;9288;p26"/>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9" name="Google Shape;9289;p26"/>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0" name="Google Shape;9290;p26"/>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1" name="Google Shape;9291;p26"/>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2" name="Google Shape;9292;p26"/>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3" name="Google Shape;9293;p26"/>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4" name="Google Shape;9294;p26"/>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5" name="Google Shape;9295;p26"/>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6" name="Google Shape;9296;p26"/>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7" name="Google Shape;9297;p26"/>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8" name="Google Shape;9298;p26"/>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9" name="Google Shape;9299;p26"/>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0" name="Google Shape;9300;p26"/>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1" name="Google Shape;9301;p26"/>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2" name="Google Shape;9302;p26"/>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3" name="Google Shape;9303;p26"/>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4" name="Google Shape;9304;p26"/>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5" name="Google Shape;9305;p26"/>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6" name="Google Shape;9306;p26"/>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7" name="Google Shape;9307;p26"/>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8" name="Google Shape;9308;p26"/>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9" name="Google Shape;9309;p26"/>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0" name="Google Shape;9310;p26"/>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1" name="Google Shape;9311;p26"/>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2" name="Google Shape;9312;p26"/>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3" name="Google Shape;9313;p26"/>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4" name="Google Shape;9314;p26"/>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5" name="Google Shape;9315;p26"/>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6" name="Google Shape;9316;p26"/>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7" name="Google Shape;9317;p26"/>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8" name="Google Shape;9318;p26"/>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9" name="Google Shape;9319;p26"/>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0" name="Google Shape;9320;p26"/>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1" name="Google Shape;9321;p26"/>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2" name="Google Shape;9322;p26"/>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3" name="Google Shape;9323;p26"/>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4" name="Google Shape;9324;p26"/>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5" name="Google Shape;9325;p26"/>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6" name="Google Shape;9326;p26"/>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7" name="Google Shape;9327;p26"/>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8" name="Google Shape;9328;p26"/>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9" name="Google Shape;9329;p26"/>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0" name="Google Shape;9330;p26"/>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1" name="Google Shape;9331;p26"/>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2" name="Google Shape;9332;p26"/>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3" name="Google Shape;9333;p26"/>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4" name="Google Shape;9334;p26"/>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5" name="Google Shape;9335;p26"/>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6" name="Google Shape;9336;p26"/>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7" name="Google Shape;9337;p26"/>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8" name="Google Shape;9338;p26"/>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9" name="Google Shape;9339;p26"/>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0" name="Google Shape;9340;p26"/>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1" name="Google Shape;9341;p26"/>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2" name="Google Shape;9342;p26"/>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3" name="Google Shape;9343;p26"/>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4" name="Google Shape;9344;p26"/>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5" name="Google Shape;9345;p26"/>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6" name="Google Shape;9346;p26"/>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7" name="Google Shape;9347;p26"/>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8" name="Google Shape;9348;p26"/>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9" name="Google Shape;9349;p26"/>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0" name="Google Shape;9350;p26"/>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1" name="Google Shape;9351;p26"/>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2" name="Google Shape;9352;p26"/>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3" name="Google Shape;9353;p26"/>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4" name="Google Shape;9354;p26"/>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5" name="Google Shape;9355;p26"/>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6" name="Google Shape;9356;p26"/>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7" name="Google Shape;9357;p26"/>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8" name="Google Shape;9358;p26"/>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9" name="Google Shape;9359;p26"/>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0" name="Google Shape;9360;p26"/>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1" name="Google Shape;9361;p26"/>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2" name="Google Shape;9362;p26"/>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3" name="Google Shape;9363;p26"/>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4" name="Google Shape;9364;p26"/>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5" name="Google Shape;9365;p26"/>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6" name="Google Shape;9366;p26"/>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7" name="Google Shape;9367;p26"/>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8" name="Google Shape;9368;p26"/>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9" name="Google Shape;9369;p26"/>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0" name="Google Shape;9370;p26"/>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1" name="Google Shape;9371;p26"/>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2" name="Google Shape;9372;p26"/>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3" name="Google Shape;9373;p26"/>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4" name="Google Shape;9374;p26"/>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5" name="Google Shape;9375;p26"/>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6" name="Google Shape;9376;p26"/>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7" name="Google Shape;9377;p26"/>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8" name="Google Shape;9378;p26"/>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9" name="Google Shape;9379;p26"/>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0" name="Google Shape;9380;p26"/>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1" name="Google Shape;9381;p26"/>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2" name="Google Shape;9382;p26"/>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83" name="Google Shape;9383;p26"/>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84" name="Google Shape;9384;p26"/>
          <p:cNvGrpSpPr/>
          <p:nvPr/>
        </p:nvGrpSpPr>
        <p:grpSpPr>
          <a:xfrm>
            <a:off x="737397" y="713333"/>
            <a:ext cx="10807803" cy="5736000"/>
            <a:chOff x="553048" y="535000"/>
            <a:chExt cx="8105852" cy="4302000"/>
          </a:xfrm>
        </p:grpSpPr>
        <p:sp>
          <p:nvSpPr>
            <p:cNvPr id="9385" name="Google Shape;9385;p26"/>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6" name="Google Shape;9386;p26"/>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7" name="Google Shape;9387;p26"/>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8" name="Google Shape;9388;p26"/>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9" name="Google Shape;9389;p26"/>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0" name="Google Shape;9390;p26"/>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1" name="Google Shape;9391;p26"/>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2" name="Google Shape;9392;p26"/>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3" name="Google Shape;9393;p26"/>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4" name="Google Shape;9394;p26"/>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5" name="Google Shape;9395;p26"/>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6" name="Google Shape;9396;p26"/>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7" name="Google Shape;9397;p26"/>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8" name="Google Shape;9398;p26"/>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9" name="Google Shape;9399;p26"/>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0" name="Google Shape;9400;p26"/>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1" name="Google Shape;9401;p26"/>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2" name="Google Shape;9402;p26"/>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03" name="Google Shape;9403;p26"/>
          <p:cNvSpPr/>
          <p:nvPr/>
        </p:nvSpPr>
        <p:spPr>
          <a:xfrm>
            <a:off x="2013268" y="5217769"/>
            <a:ext cx="517867" cy="549233"/>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4" name="Google Shape;9404;p26"/>
          <p:cNvSpPr/>
          <p:nvPr/>
        </p:nvSpPr>
        <p:spPr>
          <a:xfrm>
            <a:off x="2013269" y="4569817"/>
            <a:ext cx="194833" cy="182667"/>
          </a:xfrm>
          <a:custGeom>
            <a:avLst/>
            <a:gdLst/>
            <a:ahLst/>
            <a:cxnLst/>
            <a:rect l="l" t="t" r="r" b="b"/>
            <a:pathLst>
              <a:path w="5845" h="5480" extrusionOk="0">
                <a:moveTo>
                  <a:pt x="3672" y="1101"/>
                </a:moveTo>
                <a:cubicBezTo>
                  <a:pt x="3677" y="1103"/>
                  <a:pt x="3681" y="1105"/>
                  <a:pt x="3685" y="1107"/>
                </a:cubicBezTo>
                <a:lnTo>
                  <a:pt x="3685" y="1107"/>
                </a:lnTo>
                <a:cubicBezTo>
                  <a:pt x="3681" y="1105"/>
                  <a:pt x="3677" y="1103"/>
                  <a:pt x="3672" y="1101"/>
                </a:cubicBezTo>
                <a:close/>
                <a:moveTo>
                  <a:pt x="3072" y="4464"/>
                </a:moveTo>
                <a:lnTo>
                  <a:pt x="3072" y="4464"/>
                </a:lnTo>
                <a:cubicBezTo>
                  <a:pt x="3071" y="4464"/>
                  <a:pt x="3070" y="4464"/>
                  <a:pt x="3069" y="4464"/>
                </a:cubicBezTo>
                <a:lnTo>
                  <a:pt x="3069" y="4464"/>
                </a:lnTo>
                <a:cubicBezTo>
                  <a:pt x="3070" y="4464"/>
                  <a:pt x="3071" y="4464"/>
                  <a:pt x="3072" y="4464"/>
                </a:cubicBezTo>
                <a:close/>
                <a:moveTo>
                  <a:pt x="3052" y="4466"/>
                </a:moveTo>
                <a:lnTo>
                  <a:pt x="3052" y="4466"/>
                </a:lnTo>
                <a:cubicBezTo>
                  <a:pt x="3035" y="4469"/>
                  <a:pt x="3029" y="4470"/>
                  <a:pt x="3029" y="4470"/>
                </a:cubicBezTo>
                <a:cubicBezTo>
                  <a:pt x="3028" y="4470"/>
                  <a:pt x="3040" y="4468"/>
                  <a:pt x="3052" y="4466"/>
                </a:cubicBezTo>
                <a:close/>
                <a:moveTo>
                  <a:pt x="3036" y="989"/>
                </a:moveTo>
                <a:cubicBezTo>
                  <a:pt x="3084" y="989"/>
                  <a:pt x="3131" y="990"/>
                  <a:pt x="3177" y="992"/>
                </a:cubicBezTo>
                <a:cubicBezTo>
                  <a:pt x="3207" y="994"/>
                  <a:pt x="3236" y="998"/>
                  <a:pt x="3264" y="1000"/>
                </a:cubicBezTo>
                <a:cubicBezTo>
                  <a:pt x="3270" y="1000"/>
                  <a:pt x="3275" y="1000"/>
                  <a:pt x="3280" y="1000"/>
                </a:cubicBezTo>
                <a:lnTo>
                  <a:pt x="3280" y="1000"/>
                </a:lnTo>
                <a:cubicBezTo>
                  <a:pt x="3393" y="1021"/>
                  <a:pt x="3502" y="1045"/>
                  <a:pt x="3611" y="1080"/>
                </a:cubicBezTo>
                <a:cubicBezTo>
                  <a:pt x="3640" y="1091"/>
                  <a:pt x="3708" y="1119"/>
                  <a:pt x="3711" y="1119"/>
                </a:cubicBezTo>
                <a:cubicBezTo>
                  <a:pt x="3711" y="1119"/>
                  <a:pt x="3710" y="1118"/>
                  <a:pt x="3707" y="1117"/>
                </a:cubicBezTo>
                <a:lnTo>
                  <a:pt x="3707" y="1117"/>
                </a:lnTo>
                <a:cubicBezTo>
                  <a:pt x="3752" y="1138"/>
                  <a:pt x="3795" y="1160"/>
                  <a:pt x="3839" y="1186"/>
                </a:cubicBezTo>
                <a:cubicBezTo>
                  <a:pt x="3883" y="1209"/>
                  <a:pt x="3923" y="1236"/>
                  <a:pt x="3965" y="1261"/>
                </a:cubicBezTo>
                <a:cubicBezTo>
                  <a:pt x="3979" y="1270"/>
                  <a:pt x="3990" y="1277"/>
                  <a:pt x="3997" y="1281"/>
                </a:cubicBezTo>
                <a:lnTo>
                  <a:pt x="3997" y="1281"/>
                </a:lnTo>
                <a:cubicBezTo>
                  <a:pt x="4000" y="1284"/>
                  <a:pt x="4004" y="1288"/>
                  <a:pt x="4010" y="1293"/>
                </a:cubicBezTo>
                <a:cubicBezTo>
                  <a:pt x="4096" y="1369"/>
                  <a:pt x="4178" y="1443"/>
                  <a:pt x="4252" y="1531"/>
                </a:cubicBezTo>
                <a:cubicBezTo>
                  <a:pt x="4265" y="1544"/>
                  <a:pt x="4276" y="1558"/>
                  <a:pt x="4288" y="1572"/>
                </a:cubicBezTo>
                <a:lnTo>
                  <a:pt x="4288" y="1572"/>
                </a:lnTo>
                <a:cubicBezTo>
                  <a:pt x="4314" y="1615"/>
                  <a:pt x="4345" y="1659"/>
                  <a:pt x="4374" y="1704"/>
                </a:cubicBezTo>
                <a:cubicBezTo>
                  <a:pt x="4397" y="1744"/>
                  <a:pt x="4422" y="1784"/>
                  <a:pt x="4444" y="1826"/>
                </a:cubicBezTo>
                <a:cubicBezTo>
                  <a:pt x="4456" y="1852"/>
                  <a:pt x="4498" y="1948"/>
                  <a:pt x="4500" y="1948"/>
                </a:cubicBezTo>
                <a:cubicBezTo>
                  <a:pt x="4500" y="1948"/>
                  <a:pt x="4500" y="1947"/>
                  <a:pt x="4500" y="1946"/>
                </a:cubicBezTo>
                <a:lnTo>
                  <a:pt x="4500" y="1946"/>
                </a:lnTo>
                <a:cubicBezTo>
                  <a:pt x="4527" y="2021"/>
                  <a:pt x="4553" y="2096"/>
                  <a:pt x="4574" y="2174"/>
                </a:cubicBezTo>
                <a:cubicBezTo>
                  <a:pt x="4587" y="2220"/>
                  <a:pt x="4597" y="2266"/>
                  <a:pt x="4608" y="2315"/>
                </a:cubicBezTo>
                <a:cubicBezTo>
                  <a:pt x="4614" y="2346"/>
                  <a:pt x="4627" y="2444"/>
                  <a:pt x="4628" y="2444"/>
                </a:cubicBezTo>
                <a:cubicBezTo>
                  <a:pt x="4629" y="2444"/>
                  <a:pt x="4628" y="2430"/>
                  <a:pt x="4625" y="2395"/>
                </a:cubicBezTo>
                <a:lnTo>
                  <a:pt x="4625" y="2395"/>
                </a:lnTo>
                <a:cubicBezTo>
                  <a:pt x="4635" y="2498"/>
                  <a:pt x="4644" y="2599"/>
                  <a:pt x="4642" y="2702"/>
                </a:cubicBezTo>
                <a:cubicBezTo>
                  <a:pt x="4642" y="2757"/>
                  <a:pt x="4639" y="2812"/>
                  <a:pt x="4635" y="2867"/>
                </a:cubicBezTo>
                <a:cubicBezTo>
                  <a:pt x="4633" y="2890"/>
                  <a:pt x="4631" y="2915"/>
                  <a:pt x="4629" y="2938"/>
                </a:cubicBezTo>
                <a:cubicBezTo>
                  <a:pt x="4629" y="2941"/>
                  <a:pt x="4629" y="2943"/>
                  <a:pt x="4629" y="2945"/>
                </a:cubicBezTo>
                <a:lnTo>
                  <a:pt x="4629" y="2945"/>
                </a:lnTo>
                <a:cubicBezTo>
                  <a:pt x="4610" y="3044"/>
                  <a:pt x="4592" y="3139"/>
                  <a:pt x="4564" y="3235"/>
                </a:cubicBezTo>
                <a:cubicBezTo>
                  <a:pt x="4551" y="3282"/>
                  <a:pt x="4536" y="3328"/>
                  <a:pt x="4519" y="3372"/>
                </a:cubicBezTo>
                <a:cubicBezTo>
                  <a:pt x="4511" y="3396"/>
                  <a:pt x="4503" y="3419"/>
                  <a:pt x="4494" y="3442"/>
                </a:cubicBezTo>
                <a:cubicBezTo>
                  <a:pt x="4493" y="3445"/>
                  <a:pt x="4492" y="3448"/>
                  <a:pt x="4491" y="3451"/>
                </a:cubicBezTo>
                <a:lnTo>
                  <a:pt x="4491" y="3451"/>
                </a:lnTo>
                <a:cubicBezTo>
                  <a:pt x="4490" y="3453"/>
                  <a:pt x="4489" y="3455"/>
                  <a:pt x="4488" y="3457"/>
                </a:cubicBezTo>
                <a:cubicBezTo>
                  <a:pt x="4439" y="3543"/>
                  <a:pt x="4399" y="3629"/>
                  <a:pt x="4345" y="3714"/>
                </a:cubicBezTo>
                <a:cubicBezTo>
                  <a:pt x="4335" y="3728"/>
                  <a:pt x="4281" y="3805"/>
                  <a:pt x="4270" y="3821"/>
                </a:cubicBezTo>
                <a:lnTo>
                  <a:pt x="4270" y="3821"/>
                </a:lnTo>
                <a:cubicBezTo>
                  <a:pt x="4265" y="3827"/>
                  <a:pt x="4261" y="3833"/>
                  <a:pt x="4258" y="3836"/>
                </a:cubicBezTo>
                <a:cubicBezTo>
                  <a:pt x="4233" y="3863"/>
                  <a:pt x="4210" y="3891"/>
                  <a:pt x="4184" y="3918"/>
                </a:cubicBezTo>
                <a:cubicBezTo>
                  <a:pt x="4149" y="3956"/>
                  <a:pt x="4113" y="3990"/>
                  <a:pt x="4077" y="4025"/>
                </a:cubicBezTo>
                <a:cubicBezTo>
                  <a:pt x="4063" y="4038"/>
                  <a:pt x="3976" y="4107"/>
                  <a:pt x="3979" y="4107"/>
                </a:cubicBezTo>
                <a:cubicBezTo>
                  <a:pt x="3979" y="4107"/>
                  <a:pt x="3980" y="4107"/>
                  <a:pt x="3980" y="4107"/>
                </a:cubicBezTo>
                <a:lnTo>
                  <a:pt x="3980" y="4107"/>
                </a:lnTo>
                <a:cubicBezTo>
                  <a:pt x="3895" y="4167"/>
                  <a:pt x="3805" y="4221"/>
                  <a:pt x="3713" y="4270"/>
                </a:cubicBezTo>
                <a:cubicBezTo>
                  <a:pt x="3690" y="4281"/>
                  <a:pt x="3603" y="4321"/>
                  <a:pt x="3608" y="4321"/>
                </a:cubicBezTo>
                <a:cubicBezTo>
                  <a:pt x="3609" y="4321"/>
                  <a:pt x="3610" y="4320"/>
                  <a:pt x="3614" y="4319"/>
                </a:cubicBezTo>
                <a:lnTo>
                  <a:pt x="3614" y="4319"/>
                </a:lnTo>
                <a:cubicBezTo>
                  <a:pt x="3570" y="4336"/>
                  <a:pt x="3525" y="4351"/>
                  <a:pt x="3481" y="4365"/>
                </a:cubicBezTo>
                <a:cubicBezTo>
                  <a:pt x="3350" y="4407"/>
                  <a:pt x="3217" y="4438"/>
                  <a:pt x="3080" y="4461"/>
                </a:cubicBezTo>
                <a:cubicBezTo>
                  <a:pt x="3073" y="4463"/>
                  <a:pt x="3067" y="4464"/>
                  <a:pt x="3061" y="4465"/>
                </a:cubicBezTo>
                <a:lnTo>
                  <a:pt x="3061" y="4465"/>
                </a:lnTo>
                <a:cubicBezTo>
                  <a:pt x="3027" y="4468"/>
                  <a:pt x="2993" y="4470"/>
                  <a:pt x="2958" y="4474"/>
                </a:cubicBezTo>
                <a:cubicBezTo>
                  <a:pt x="2899" y="4478"/>
                  <a:pt x="2840" y="4480"/>
                  <a:pt x="2779" y="4480"/>
                </a:cubicBezTo>
                <a:cubicBezTo>
                  <a:pt x="2762" y="4481"/>
                  <a:pt x="2745" y="4481"/>
                  <a:pt x="2728" y="4481"/>
                </a:cubicBezTo>
                <a:cubicBezTo>
                  <a:pt x="2682" y="4481"/>
                  <a:pt x="2635" y="4479"/>
                  <a:pt x="2588" y="4476"/>
                </a:cubicBezTo>
                <a:cubicBezTo>
                  <a:pt x="2560" y="4474"/>
                  <a:pt x="2533" y="4470"/>
                  <a:pt x="2505" y="4468"/>
                </a:cubicBezTo>
                <a:cubicBezTo>
                  <a:pt x="2503" y="4468"/>
                  <a:pt x="2500" y="4468"/>
                  <a:pt x="2498" y="4467"/>
                </a:cubicBezTo>
                <a:lnTo>
                  <a:pt x="2498" y="4467"/>
                </a:lnTo>
                <a:cubicBezTo>
                  <a:pt x="2389" y="4444"/>
                  <a:pt x="2284" y="4423"/>
                  <a:pt x="2179" y="4388"/>
                </a:cubicBezTo>
                <a:cubicBezTo>
                  <a:pt x="2150" y="4378"/>
                  <a:pt x="2089" y="4350"/>
                  <a:pt x="2086" y="4350"/>
                </a:cubicBezTo>
                <a:lnTo>
                  <a:pt x="2086" y="4350"/>
                </a:lnTo>
                <a:cubicBezTo>
                  <a:pt x="2085" y="4350"/>
                  <a:pt x="2095" y="4356"/>
                  <a:pt x="2126" y="4371"/>
                </a:cubicBezTo>
                <a:cubicBezTo>
                  <a:pt x="2071" y="4346"/>
                  <a:pt x="2017" y="4318"/>
                  <a:pt x="1964" y="4289"/>
                </a:cubicBezTo>
                <a:cubicBezTo>
                  <a:pt x="1924" y="4266"/>
                  <a:pt x="1884" y="4240"/>
                  <a:pt x="1844" y="4215"/>
                </a:cubicBezTo>
                <a:cubicBezTo>
                  <a:pt x="1818" y="4198"/>
                  <a:pt x="1769" y="4158"/>
                  <a:pt x="1768" y="4158"/>
                </a:cubicBezTo>
                <a:lnTo>
                  <a:pt x="1768" y="4158"/>
                </a:lnTo>
                <a:cubicBezTo>
                  <a:pt x="1768" y="4158"/>
                  <a:pt x="1777" y="4166"/>
                  <a:pt x="1804" y="4190"/>
                </a:cubicBezTo>
                <a:cubicBezTo>
                  <a:pt x="1720" y="4116"/>
                  <a:pt x="1637" y="4044"/>
                  <a:pt x="1564" y="3960"/>
                </a:cubicBezTo>
                <a:cubicBezTo>
                  <a:pt x="1558" y="3953"/>
                  <a:pt x="1523" y="3910"/>
                  <a:pt x="1505" y="3887"/>
                </a:cubicBezTo>
                <a:lnTo>
                  <a:pt x="1505" y="3887"/>
                </a:lnTo>
                <a:cubicBezTo>
                  <a:pt x="1486" y="3860"/>
                  <a:pt x="1451" y="3810"/>
                  <a:pt x="1444" y="3800"/>
                </a:cubicBezTo>
                <a:cubicBezTo>
                  <a:pt x="1389" y="3712"/>
                  <a:pt x="1345" y="3617"/>
                  <a:pt x="1294" y="3526"/>
                </a:cubicBezTo>
                <a:cubicBezTo>
                  <a:pt x="1292" y="3522"/>
                  <a:pt x="1290" y="3518"/>
                  <a:pt x="1288" y="3515"/>
                </a:cubicBezTo>
                <a:lnTo>
                  <a:pt x="1288" y="3515"/>
                </a:lnTo>
                <a:cubicBezTo>
                  <a:pt x="1286" y="3508"/>
                  <a:pt x="1282" y="3497"/>
                  <a:pt x="1277" y="3484"/>
                </a:cubicBezTo>
                <a:cubicBezTo>
                  <a:pt x="1262" y="3440"/>
                  <a:pt x="1246" y="3398"/>
                  <a:pt x="1231" y="3353"/>
                </a:cubicBezTo>
                <a:cubicBezTo>
                  <a:pt x="1199" y="3252"/>
                  <a:pt x="1174" y="3149"/>
                  <a:pt x="1155" y="3046"/>
                </a:cubicBezTo>
                <a:cubicBezTo>
                  <a:pt x="1149" y="3013"/>
                  <a:pt x="1144" y="2955"/>
                  <a:pt x="1143" y="2955"/>
                </a:cubicBezTo>
                <a:lnTo>
                  <a:pt x="1143" y="2955"/>
                </a:lnTo>
                <a:cubicBezTo>
                  <a:pt x="1143" y="2955"/>
                  <a:pt x="1144" y="2969"/>
                  <a:pt x="1147" y="3006"/>
                </a:cubicBezTo>
                <a:cubicBezTo>
                  <a:pt x="1142" y="2953"/>
                  <a:pt x="1136" y="2900"/>
                  <a:pt x="1134" y="2848"/>
                </a:cubicBezTo>
                <a:cubicBezTo>
                  <a:pt x="1128" y="2742"/>
                  <a:pt x="1128" y="2637"/>
                  <a:pt x="1134" y="2532"/>
                </a:cubicBezTo>
                <a:cubicBezTo>
                  <a:pt x="1135" y="2514"/>
                  <a:pt x="1144" y="2437"/>
                  <a:pt x="1147" y="2404"/>
                </a:cubicBezTo>
                <a:lnTo>
                  <a:pt x="1147" y="2404"/>
                </a:lnTo>
                <a:cubicBezTo>
                  <a:pt x="1152" y="2372"/>
                  <a:pt x="1162" y="2318"/>
                  <a:pt x="1166" y="2302"/>
                </a:cubicBezTo>
                <a:cubicBezTo>
                  <a:pt x="1189" y="2188"/>
                  <a:pt x="1222" y="2081"/>
                  <a:pt x="1260" y="1969"/>
                </a:cubicBezTo>
                <a:cubicBezTo>
                  <a:pt x="1266" y="1952"/>
                  <a:pt x="1270" y="1941"/>
                  <a:pt x="1272" y="1933"/>
                </a:cubicBezTo>
                <a:lnTo>
                  <a:pt x="1272" y="1933"/>
                </a:lnTo>
                <a:cubicBezTo>
                  <a:pt x="1276" y="1926"/>
                  <a:pt x="1282" y="1915"/>
                  <a:pt x="1290" y="1900"/>
                </a:cubicBezTo>
                <a:cubicBezTo>
                  <a:pt x="1315" y="1849"/>
                  <a:pt x="1340" y="1797"/>
                  <a:pt x="1368" y="1748"/>
                </a:cubicBezTo>
                <a:cubicBezTo>
                  <a:pt x="1397" y="1700"/>
                  <a:pt x="1429" y="1651"/>
                  <a:pt x="1460" y="1605"/>
                </a:cubicBezTo>
                <a:cubicBezTo>
                  <a:pt x="1471" y="1589"/>
                  <a:pt x="1477" y="1579"/>
                  <a:pt x="1481" y="1572"/>
                </a:cubicBezTo>
                <a:lnTo>
                  <a:pt x="1481" y="1572"/>
                </a:lnTo>
                <a:cubicBezTo>
                  <a:pt x="1485" y="1568"/>
                  <a:pt x="1490" y="1563"/>
                  <a:pt x="1496" y="1556"/>
                </a:cubicBezTo>
                <a:cubicBezTo>
                  <a:pt x="1571" y="1480"/>
                  <a:pt x="1645" y="1406"/>
                  <a:pt x="1723" y="1331"/>
                </a:cubicBezTo>
                <a:lnTo>
                  <a:pt x="1723" y="1331"/>
                </a:lnTo>
                <a:cubicBezTo>
                  <a:pt x="1723" y="1331"/>
                  <a:pt x="1724" y="1331"/>
                  <a:pt x="1724" y="1331"/>
                </a:cubicBezTo>
                <a:cubicBezTo>
                  <a:pt x="1747" y="1314"/>
                  <a:pt x="1770" y="1297"/>
                  <a:pt x="1795" y="1280"/>
                </a:cubicBezTo>
                <a:cubicBezTo>
                  <a:pt x="1846" y="1249"/>
                  <a:pt x="1897" y="1219"/>
                  <a:pt x="1949" y="1192"/>
                </a:cubicBezTo>
                <a:cubicBezTo>
                  <a:pt x="1970" y="1179"/>
                  <a:pt x="1993" y="1171"/>
                  <a:pt x="2015" y="1158"/>
                </a:cubicBezTo>
                <a:cubicBezTo>
                  <a:pt x="2019" y="1156"/>
                  <a:pt x="2023" y="1153"/>
                  <a:pt x="2026" y="1151"/>
                </a:cubicBezTo>
                <a:lnTo>
                  <a:pt x="2026" y="1151"/>
                </a:lnTo>
                <a:cubicBezTo>
                  <a:pt x="2028" y="1151"/>
                  <a:pt x="2030" y="1150"/>
                  <a:pt x="2031" y="1150"/>
                </a:cubicBezTo>
                <a:cubicBezTo>
                  <a:pt x="2092" y="1131"/>
                  <a:pt x="2151" y="1108"/>
                  <a:pt x="2213" y="1091"/>
                </a:cubicBezTo>
                <a:cubicBezTo>
                  <a:pt x="2269" y="1076"/>
                  <a:pt x="2328" y="1066"/>
                  <a:pt x="2385" y="1051"/>
                </a:cubicBezTo>
                <a:cubicBezTo>
                  <a:pt x="2395" y="1049"/>
                  <a:pt x="2412" y="1046"/>
                  <a:pt x="2426" y="1043"/>
                </a:cubicBezTo>
                <a:lnTo>
                  <a:pt x="2426" y="1043"/>
                </a:lnTo>
                <a:cubicBezTo>
                  <a:pt x="2457" y="1040"/>
                  <a:pt x="2490" y="1037"/>
                  <a:pt x="2522" y="1034"/>
                </a:cubicBezTo>
                <a:cubicBezTo>
                  <a:pt x="2545" y="1032"/>
                  <a:pt x="2568" y="1029"/>
                  <a:pt x="2590" y="1025"/>
                </a:cubicBezTo>
                <a:lnTo>
                  <a:pt x="2590" y="1025"/>
                </a:lnTo>
                <a:cubicBezTo>
                  <a:pt x="2612" y="1023"/>
                  <a:pt x="2633" y="1021"/>
                  <a:pt x="2655" y="1017"/>
                </a:cubicBezTo>
                <a:cubicBezTo>
                  <a:pt x="2687" y="1011"/>
                  <a:pt x="2720" y="1004"/>
                  <a:pt x="2754" y="1000"/>
                </a:cubicBezTo>
                <a:lnTo>
                  <a:pt x="2754" y="1000"/>
                </a:lnTo>
                <a:cubicBezTo>
                  <a:pt x="2725" y="1004"/>
                  <a:pt x="2717" y="1006"/>
                  <a:pt x="2719" y="1006"/>
                </a:cubicBezTo>
                <a:cubicBezTo>
                  <a:pt x="2724" y="1006"/>
                  <a:pt x="2776" y="1000"/>
                  <a:pt x="2790" y="998"/>
                </a:cubicBezTo>
                <a:cubicBezTo>
                  <a:pt x="2853" y="996"/>
                  <a:pt x="2914" y="990"/>
                  <a:pt x="2977" y="990"/>
                </a:cubicBezTo>
                <a:cubicBezTo>
                  <a:pt x="2997" y="989"/>
                  <a:pt x="3017" y="989"/>
                  <a:pt x="3036" y="989"/>
                </a:cubicBezTo>
                <a:close/>
                <a:moveTo>
                  <a:pt x="3033" y="0"/>
                </a:moveTo>
                <a:cubicBezTo>
                  <a:pt x="2855" y="0"/>
                  <a:pt x="2675" y="14"/>
                  <a:pt x="2498" y="40"/>
                </a:cubicBezTo>
                <a:lnTo>
                  <a:pt x="2498" y="40"/>
                </a:lnTo>
                <a:cubicBezTo>
                  <a:pt x="1906" y="92"/>
                  <a:pt x="1353" y="298"/>
                  <a:pt x="921" y="716"/>
                </a:cubicBezTo>
                <a:cubicBezTo>
                  <a:pt x="548" y="1074"/>
                  <a:pt x="295" y="1567"/>
                  <a:pt x="199" y="2073"/>
                </a:cubicBezTo>
                <a:cubicBezTo>
                  <a:pt x="1" y="3090"/>
                  <a:pt x="293" y="4249"/>
                  <a:pt x="1125" y="4914"/>
                </a:cubicBezTo>
                <a:cubicBezTo>
                  <a:pt x="1601" y="5295"/>
                  <a:pt x="2207" y="5480"/>
                  <a:pt x="2815" y="5480"/>
                </a:cubicBezTo>
                <a:cubicBezTo>
                  <a:pt x="3434" y="5480"/>
                  <a:pt x="4057" y="5289"/>
                  <a:pt x="4549" y="4919"/>
                </a:cubicBezTo>
                <a:cubicBezTo>
                  <a:pt x="5476" y="4221"/>
                  <a:pt x="5844" y="2983"/>
                  <a:pt x="5526" y="1874"/>
                </a:cubicBezTo>
                <a:cubicBezTo>
                  <a:pt x="5354" y="1274"/>
                  <a:pt x="4987" y="750"/>
                  <a:pt x="4469" y="402"/>
                </a:cubicBezTo>
                <a:cubicBezTo>
                  <a:pt x="4038" y="112"/>
                  <a:pt x="3538" y="0"/>
                  <a:pt x="3033"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05" name="Google Shape;9405;p26"/>
          <p:cNvSpPr/>
          <p:nvPr/>
        </p:nvSpPr>
        <p:spPr>
          <a:xfrm>
            <a:off x="3222035" y="5477917"/>
            <a:ext cx="156700" cy="146800"/>
          </a:xfrm>
          <a:custGeom>
            <a:avLst/>
            <a:gdLst/>
            <a:ahLst/>
            <a:cxnLst/>
            <a:rect l="l" t="t" r="r" b="b"/>
            <a:pathLst>
              <a:path w="4701" h="4404" extrusionOk="0">
                <a:moveTo>
                  <a:pt x="1951" y="1032"/>
                </a:moveTo>
                <a:cubicBezTo>
                  <a:pt x="1950" y="1033"/>
                  <a:pt x="1949" y="1033"/>
                  <a:pt x="1947" y="1033"/>
                </a:cubicBezTo>
                <a:cubicBezTo>
                  <a:pt x="1948" y="1033"/>
                  <a:pt x="1950" y="1033"/>
                  <a:pt x="1951" y="1032"/>
                </a:cubicBezTo>
                <a:close/>
                <a:moveTo>
                  <a:pt x="2857" y="1059"/>
                </a:moveTo>
                <a:cubicBezTo>
                  <a:pt x="2871" y="1059"/>
                  <a:pt x="2889" y="1066"/>
                  <a:pt x="2907" y="1075"/>
                </a:cubicBezTo>
                <a:lnTo>
                  <a:pt x="2907" y="1075"/>
                </a:lnTo>
                <a:cubicBezTo>
                  <a:pt x="2887" y="1068"/>
                  <a:pt x="2858" y="1059"/>
                  <a:pt x="2857" y="1059"/>
                </a:cubicBezTo>
                <a:close/>
                <a:moveTo>
                  <a:pt x="3091" y="1185"/>
                </a:moveTo>
                <a:cubicBezTo>
                  <a:pt x="3091" y="1185"/>
                  <a:pt x="3091" y="1185"/>
                  <a:pt x="3091" y="1185"/>
                </a:cubicBezTo>
                <a:lnTo>
                  <a:pt x="3091" y="1185"/>
                </a:lnTo>
                <a:cubicBezTo>
                  <a:pt x="3091" y="1185"/>
                  <a:pt x="3091" y="1185"/>
                  <a:pt x="3091" y="1185"/>
                </a:cubicBezTo>
                <a:close/>
                <a:moveTo>
                  <a:pt x="3104" y="1198"/>
                </a:moveTo>
                <a:cubicBezTo>
                  <a:pt x="3111" y="1203"/>
                  <a:pt x="3118" y="1208"/>
                  <a:pt x="3125" y="1213"/>
                </a:cubicBezTo>
                <a:cubicBezTo>
                  <a:pt x="3142" y="1224"/>
                  <a:pt x="3149" y="1229"/>
                  <a:pt x="3148" y="1229"/>
                </a:cubicBezTo>
                <a:cubicBezTo>
                  <a:pt x="3148" y="1229"/>
                  <a:pt x="3121" y="1211"/>
                  <a:pt x="3104" y="1198"/>
                </a:cubicBezTo>
                <a:close/>
                <a:moveTo>
                  <a:pt x="1747" y="3319"/>
                </a:moveTo>
                <a:cubicBezTo>
                  <a:pt x="1767" y="3326"/>
                  <a:pt x="1803" y="3338"/>
                  <a:pt x="1802" y="3338"/>
                </a:cubicBezTo>
                <a:cubicBezTo>
                  <a:pt x="1800" y="3339"/>
                  <a:pt x="1799" y="3339"/>
                  <a:pt x="1797" y="3339"/>
                </a:cubicBezTo>
                <a:cubicBezTo>
                  <a:pt x="1785" y="3339"/>
                  <a:pt x="1766" y="3330"/>
                  <a:pt x="1747" y="3319"/>
                </a:cubicBezTo>
                <a:close/>
                <a:moveTo>
                  <a:pt x="2463" y="3393"/>
                </a:moveTo>
                <a:cubicBezTo>
                  <a:pt x="2461" y="3393"/>
                  <a:pt x="2459" y="3393"/>
                  <a:pt x="2456" y="3393"/>
                </a:cubicBezTo>
                <a:lnTo>
                  <a:pt x="2456" y="3393"/>
                </a:lnTo>
                <a:cubicBezTo>
                  <a:pt x="2459" y="3393"/>
                  <a:pt x="2462" y="3393"/>
                  <a:pt x="2463" y="3393"/>
                </a:cubicBezTo>
                <a:close/>
                <a:moveTo>
                  <a:pt x="2387" y="989"/>
                </a:moveTo>
                <a:cubicBezTo>
                  <a:pt x="2440" y="989"/>
                  <a:pt x="2491" y="989"/>
                  <a:pt x="2541" y="993"/>
                </a:cubicBezTo>
                <a:cubicBezTo>
                  <a:pt x="2560" y="993"/>
                  <a:pt x="2582" y="997"/>
                  <a:pt x="2601" y="998"/>
                </a:cubicBezTo>
                <a:lnTo>
                  <a:pt x="2601" y="998"/>
                </a:lnTo>
                <a:cubicBezTo>
                  <a:pt x="2682" y="1018"/>
                  <a:pt x="2761" y="1029"/>
                  <a:pt x="2840" y="1057"/>
                </a:cubicBezTo>
                <a:cubicBezTo>
                  <a:pt x="2857" y="1061"/>
                  <a:pt x="2876" y="1069"/>
                  <a:pt x="2895" y="1076"/>
                </a:cubicBezTo>
                <a:cubicBezTo>
                  <a:pt x="2906" y="1079"/>
                  <a:pt x="2914" y="1081"/>
                  <a:pt x="2919" y="1082"/>
                </a:cubicBezTo>
                <a:lnTo>
                  <a:pt x="2919" y="1082"/>
                </a:lnTo>
                <a:cubicBezTo>
                  <a:pt x="2944" y="1096"/>
                  <a:pt x="2968" y="1113"/>
                  <a:pt x="2984" y="1122"/>
                </a:cubicBezTo>
                <a:cubicBezTo>
                  <a:pt x="3015" y="1139"/>
                  <a:pt x="3049" y="1160"/>
                  <a:pt x="3080" y="1181"/>
                </a:cubicBezTo>
                <a:cubicBezTo>
                  <a:pt x="3084" y="1184"/>
                  <a:pt x="3088" y="1186"/>
                  <a:pt x="3092" y="1189"/>
                </a:cubicBezTo>
                <a:lnTo>
                  <a:pt x="3092" y="1189"/>
                </a:lnTo>
                <a:cubicBezTo>
                  <a:pt x="3107" y="1217"/>
                  <a:pt x="3258" y="1347"/>
                  <a:pt x="3274" y="1366"/>
                </a:cubicBezTo>
                <a:cubicBezTo>
                  <a:pt x="3278" y="1370"/>
                  <a:pt x="3281" y="1374"/>
                  <a:pt x="3284" y="1378"/>
                </a:cubicBezTo>
                <a:lnTo>
                  <a:pt x="3284" y="1378"/>
                </a:lnTo>
                <a:cubicBezTo>
                  <a:pt x="3304" y="1410"/>
                  <a:pt x="3328" y="1440"/>
                  <a:pt x="3348" y="1474"/>
                </a:cubicBezTo>
                <a:cubicBezTo>
                  <a:pt x="3367" y="1503"/>
                  <a:pt x="3386" y="1535"/>
                  <a:pt x="3403" y="1569"/>
                </a:cubicBezTo>
                <a:cubicBezTo>
                  <a:pt x="3409" y="1579"/>
                  <a:pt x="3414" y="1591"/>
                  <a:pt x="3420" y="1604"/>
                </a:cubicBezTo>
                <a:lnTo>
                  <a:pt x="3420" y="1604"/>
                </a:lnTo>
                <a:cubicBezTo>
                  <a:pt x="3420" y="1602"/>
                  <a:pt x="3420" y="1600"/>
                  <a:pt x="3420" y="1598"/>
                </a:cubicBezTo>
                <a:lnTo>
                  <a:pt x="3420" y="1598"/>
                </a:lnTo>
                <a:cubicBezTo>
                  <a:pt x="3420" y="1600"/>
                  <a:pt x="3420" y="1602"/>
                  <a:pt x="3420" y="1604"/>
                </a:cubicBezTo>
                <a:lnTo>
                  <a:pt x="3420" y="1604"/>
                </a:lnTo>
                <a:cubicBezTo>
                  <a:pt x="3420" y="1604"/>
                  <a:pt x="3420" y="1604"/>
                  <a:pt x="3420" y="1604"/>
                </a:cubicBezTo>
                <a:lnTo>
                  <a:pt x="3420" y="1604"/>
                </a:lnTo>
                <a:cubicBezTo>
                  <a:pt x="3420" y="1621"/>
                  <a:pt x="3423" y="1634"/>
                  <a:pt x="3427" y="1644"/>
                </a:cubicBezTo>
                <a:lnTo>
                  <a:pt x="3427" y="1644"/>
                </a:lnTo>
                <a:cubicBezTo>
                  <a:pt x="3423" y="1630"/>
                  <a:pt x="3420" y="1616"/>
                  <a:pt x="3420" y="1604"/>
                </a:cubicBezTo>
                <a:lnTo>
                  <a:pt x="3420" y="1604"/>
                </a:lnTo>
                <a:cubicBezTo>
                  <a:pt x="3422" y="1608"/>
                  <a:pt x="3424" y="1613"/>
                  <a:pt x="3426" y="1617"/>
                </a:cubicBezTo>
                <a:cubicBezTo>
                  <a:pt x="3442" y="1646"/>
                  <a:pt x="3443" y="1659"/>
                  <a:pt x="3439" y="1659"/>
                </a:cubicBezTo>
                <a:cubicBezTo>
                  <a:pt x="3436" y="1659"/>
                  <a:pt x="3432" y="1654"/>
                  <a:pt x="3427" y="1644"/>
                </a:cubicBezTo>
                <a:lnTo>
                  <a:pt x="3427" y="1644"/>
                </a:lnTo>
                <a:cubicBezTo>
                  <a:pt x="3443" y="1697"/>
                  <a:pt x="3479" y="1760"/>
                  <a:pt x="3491" y="1802"/>
                </a:cubicBezTo>
                <a:cubicBezTo>
                  <a:pt x="3500" y="1838"/>
                  <a:pt x="3508" y="1874"/>
                  <a:pt x="3517" y="1910"/>
                </a:cubicBezTo>
                <a:cubicBezTo>
                  <a:pt x="3521" y="1933"/>
                  <a:pt x="3525" y="1954"/>
                  <a:pt x="3529" y="1977"/>
                </a:cubicBezTo>
                <a:cubicBezTo>
                  <a:pt x="3534" y="2005"/>
                  <a:pt x="3537" y="2015"/>
                  <a:pt x="3538" y="2015"/>
                </a:cubicBezTo>
                <a:cubicBezTo>
                  <a:pt x="3540" y="2015"/>
                  <a:pt x="3530" y="1942"/>
                  <a:pt x="3525" y="1939"/>
                </a:cubicBezTo>
                <a:lnTo>
                  <a:pt x="3525" y="1939"/>
                </a:lnTo>
                <a:cubicBezTo>
                  <a:pt x="3550" y="1954"/>
                  <a:pt x="3538" y="2142"/>
                  <a:pt x="3538" y="2173"/>
                </a:cubicBezTo>
                <a:cubicBezTo>
                  <a:pt x="3538" y="2215"/>
                  <a:pt x="3535" y="2257"/>
                  <a:pt x="3533" y="2297"/>
                </a:cubicBezTo>
                <a:cubicBezTo>
                  <a:pt x="3532" y="2312"/>
                  <a:pt x="3530" y="2326"/>
                  <a:pt x="3529" y="2339"/>
                </a:cubicBezTo>
                <a:lnTo>
                  <a:pt x="3529" y="2339"/>
                </a:lnTo>
                <a:cubicBezTo>
                  <a:pt x="3514" y="2409"/>
                  <a:pt x="3504" y="2477"/>
                  <a:pt x="3483" y="2546"/>
                </a:cubicBezTo>
                <a:cubicBezTo>
                  <a:pt x="3472" y="2582"/>
                  <a:pt x="3462" y="2618"/>
                  <a:pt x="3449" y="2651"/>
                </a:cubicBezTo>
                <a:cubicBezTo>
                  <a:pt x="3445" y="2663"/>
                  <a:pt x="3440" y="2676"/>
                  <a:pt x="3436" y="2688"/>
                </a:cubicBezTo>
                <a:lnTo>
                  <a:pt x="3436" y="2688"/>
                </a:lnTo>
                <a:cubicBezTo>
                  <a:pt x="3398" y="2751"/>
                  <a:pt x="3369" y="2818"/>
                  <a:pt x="3329" y="2881"/>
                </a:cubicBezTo>
                <a:cubicBezTo>
                  <a:pt x="3324" y="2889"/>
                  <a:pt x="3300" y="2922"/>
                  <a:pt x="3284" y="2945"/>
                </a:cubicBezTo>
                <a:lnTo>
                  <a:pt x="3284" y="2945"/>
                </a:lnTo>
                <a:cubicBezTo>
                  <a:pt x="3263" y="2968"/>
                  <a:pt x="3232" y="3005"/>
                  <a:pt x="3224" y="3014"/>
                </a:cubicBezTo>
                <a:cubicBezTo>
                  <a:pt x="3198" y="3041"/>
                  <a:pt x="3171" y="3069"/>
                  <a:pt x="3142" y="3094"/>
                </a:cubicBezTo>
                <a:cubicBezTo>
                  <a:pt x="3127" y="3106"/>
                  <a:pt x="3112" y="3119"/>
                  <a:pt x="3099" y="3132"/>
                </a:cubicBezTo>
                <a:cubicBezTo>
                  <a:pt x="3075" y="3154"/>
                  <a:pt x="3071" y="3163"/>
                  <a:pt x="3076" y="3163"/>
                </a:cubicBezTo>
                <a:cubicBezTo>
                  <a:pt x="3076" y="3163"/>
                  <a:pt x="3077" y="3163"/>
                  <a:pt x="3078" y="3162"/>
                </a:cubicBezTo>
                <a:lnTo>
                  <a:pt x="3078" y="3162"/>
                </a:lnTo>
                <a:cubicBezTo>
                  <a:pt x="3021" y="3203"/>
                  <a:pt x="2923" y="3245"/>
                  <a:pt x="2889" y="3262"/>
                </a:cubicBezTo>
                <a:cubicBezTo>
                  <a:pt x="2863" y="3275"/>
                  <a:pt x="2803" y="3296"/>
                  <a:pt x="2805" y="3296"/>
                </a:cubicBezTo>
                <a:cubicBezTo>
                  <a:pt x="2806" y="3296"/>
                  <a:pt x="2822" y="3291"/>
                  <a:pt x="2866" y="3277"/>
                </a:cubicBezTo>
                <a:lnTo>
                  <a:pt x="2866" y="3277"/>
                </a:lnTo>
                <a:cubicBezTo>
                  <a:pt x="2823" y="3292"/>
                  <a:pt x="2783" y="3309"/>
                  <a:pt x="2741" y="3323"/>
                </a:cubicBezTo>
                <a:cubicBezTo>
                  <a:pt x="2642" y="3355"/>
                  <a:pt x="2541" y="3376"/>
                  <a:pt x="2438" y="3395"/>
                </a:cubicBezTo>
                <a:cubicBezTo>
                  <a:pt x="2437" y="3395"/>
                  <a:pt x="2437" y="3395"/>
                  <a:pt x="2437" y="3395"/>
                </a:cubicBezTo>
                <a:lnTo>
                  <a:pt x="2437" y="3395"/>
                </a:lnTo>
                <a:cubicBezTo>
                  <a:pt x="2416" y="3397"/>
                  <a:pt x="2395" y="3400"/>
                  <a:pt x="2375" y="3401"/>
                </a:cubicBezTo>
                <a:cubicBezTo>
                  <a:pt x="2330" y="3403"/>
                  <a:pt x="2284" y="3406"/>
                  <a:pt x="2240" y="3406"/>
                </a:cubicBezTo>
                <a:cubicBezTo>
                  <a:pt x="2226" y="3406"/>
                  <a:pt x="2211" y="3406"/>
                  <a:pt x="2197" y="3406"/>
                </a:cubicBezTo>
                <a:cubicBezTo>
                  <a:pt x="2163" y="3406"/>
                  <a:pt x="2129" y="3405"/>
                  <a:pt x="2094" y="3403"/>
                </a:cubicBezTo>
                <a:cubicBezTo>
                  <a:pt x="2081" y="3402"/>
                  <a:pt x="2067" y="3400"/>
                  <a:pt x="2054" y="3398"/>
                </a:cubicBezTo>
                <a:lnTo>
                  <a:pt x="2054" y="3398"/>
                </a:lnTo>
                <a:cubicBezTo>
                  <a:pt x="1975" y="3376"/>
                  <a:pt x="1893" y="3365"/>
                  <a:pt x="1814" y="3340"/>
                </a:cubicBezTo>
                <a:cubicBezTo>
                  <a:pt x="1797" y="3334"/>
                  <a:pt x="1778" y="3326"/>
                  <a:pt x="1762" y="3321"/>
                </a:cubicBezTo>
                <a:cubicBezTo>
                  <a:pt x="1752" y="3318"/>
                  <a:pt x="1745" y="3316"/>
                  <a:pt x="1740" y="3315"/>
                </a:cubicBezTo>
                <a:lnTo>
                  <a:pt x="1740" y="3315"/>
                </a:lnTo>
                <a:cubicBezTo>
                  <a:pt x="1716" y="3301"/>
                  <a:pt x="1691" y="3283"/>
                  <a:pt x="1679" y="3277"/>
                </a:cubicBezTo>
                <a:cubicBezTo>
                  <a:pt x="1648" y="3258"/>
                  <a:pt x="1616" y="3241"/>
                  <a:pt x="1587" y="3220"/>
                </a:cubicBezTo>
                <a:cubicBezTo>
                  <a:pt x="1572" y="3210"/>
                  <a:pt x="1557" y="3199"/>
                  <a:pt x="1543" y="3191"/>
                </a:cubicBezTo>
                <a:cubicBezTo>
                  <a:pt x="1525" y="3180"/>
                  <a:pt x="1519" y="3175"/>
                  <a:pt x="1519" y="3175"/>
                </a:cubicBezTo>
                <a:lnTo>
                  <a:pt x="1519" y="3175"/>
                </a:lnTo>
                <a:cubicBezTo>
                  <a:pt x="1518" y="3175"/>
                  <a:pt x="1582" y="3218"/>
                  <a:pt x="1580" y="3218"/>
                </a:cubicBezTo>
                <a:cubicBezTo>
                  <a:pt x="1580" y="3218"/>
                  <a:pt x="1579" y="3218"/>
                  <a:pt x="1578" y="3218"/>
                </a:cubicBezTo>
                <a:cubicBezTo>
                  <a:pt x="1542" y="3218"/>
                  <a:pt x="1420" y="3070"/>
                  <a:pt x="1399" y="3045"/>
                </a:cubicBezTo>
                <a:cubicBezTo>
                  <a:pt x="1384" y="3030"/>
                  <a:pt x="1353" y="2977"/>
                  <a:pt x="1351" y="2977"/>
                </a:cubicBezTo>
                <a:lnTo>
                  <a:pt x="1351" y="2977"/>
                </a:lnTo>
                <a:cubicBezTo>
                  <a:pt x="1350" y="2977"/>
                  <a:pt x="1354" y="2985"/>
                  <a:pt x="1363" y="3005"/>
                </a:cubicBezTo>
                <a:cubicBezTo>
                  <a:pt x="1372" y="3025"/>
                  <a:pt x="1375" y="3032"/>
                  <a:pt x="1374" y="3032"/>
                </a:cubicBezTo>
                <a:cubicBezTo>
                  <a:pt x="1372" y="3032"/>
                  <a:pt x="1335" y="2962"/>
                  <a:pt x="1326" y="2946"/>
                </a:cubicBezTo>
                <a:cubicBezTo>
                  <a:pt x="1285" y="2881"/>
                  <a:pt x="1252" y="2814"/>
                  <a:pt x="1215" y="2746"/>
                </a:cubicBezTo>
                <a:lnTo>
                  <a:pt x="1215" y="2746"/>
                </a:lnTo>
                <a:cubicBezTo>
                  <a:pt x="1214" y="2743"/>
                  <a:pt x="1213" y="2740"/>
                  <a:pt x="1212" y="2736"/>
                </a:cubicBezTo>
                <a:cubicBezTo>
                  <a:pt x="1199" y="2702"/>
                  <a:pt x="1187" y="2668"/>
                  <a:pt x="1176" y="2635"/>
                </a:cubicBezTo>
                <a:cubicBezTo>
                  <a:pt x="1153" y="2559"/>
                  <a:pt x="1132" y="2481"/>
                  <a:pt x="1119" y="2403"/>
                </a:cubicBezTo>
                <a:cubicBezTo>
                  <a:pt x="1119" y="2401"/>
                  <a:pt x="1118" y="2399"/>
                  <a:pt x="1118" y="2397"/>
                </a:cubicBezTo>
                <a:lnTo>
                  <a:pt x="1118" y="2397"/>
                </a:lnTo>
                <a:cubicBezTo>
                  <a:pt x="1122" y="2365"/>
                  <a:pt x="1108" y="2315"/>
                  <a:pt x="1106" y="2283"/>
                </a:cubicBezTo>
                <a:cubicBezTo>
                  <a:pt x="1102" y="2203"/>
                  <a:pt x="1102" y="2123"/>
                  <a:pt x="1106" y="2043"/>
                </a:cubicBezTo>
                <a:cubicBezTo>
                  <a:pt x="1107" y="2033"/>
                  <a:pt x="1110" y="2004"/>
                  <a:pt x="1113" y="1978"/>
                </a:cubicBezTo>
                <a:lnTo>
                  <a:pt x="1113" y="1978"/>
                </a:lnTo>
                <a:cubicBezTo>
                  <a:pt x="1117" y="1953"/>
                  <a:pt x="1123" y="1911"/>
                  <a:pt x="1125" y="1899"/>
                </a:cubicBezTo>
                <a:cubicBezTo>
                  <a:pt x="1144" y="1813"/>
                  <a:pt x="1170" y="1731"/>
                  <a:pt x="1197" y="1647"/>
                </a:cubicBezTo>
                <a:cubicBezTo>
                  <a:pt x="1199" y="1642"/>
                  <a:pt x="1200" y="1637"/>
                  <a:pt x="1201" y="1634"/>
                </a:cubicBezTo>
                <a:lnTo>
                  <a:pt x="1201" y="1634"/>
                </a:lnTo>
                <a:cubicBezTo>
                  <a:pt x="1203" y="1630"/>
                  <a:pt x="1205" y="1626"/>
                  <a:pt x="1208" y="1621"/>
                </a:cubicBezTo>
                <a:cubicBezTo>
                  <a:pt x="1227" y="1583"/>
                  <a:pt x="1246" y="1543"/>
                  <a:pt x="1269" y="1507"/>
                </a:cubicBezTo>
                <a:cubicBezTo>
                  <a:pt x="1290" y="1470"/>
                  <a:pt x="1313" y="1434"/>
                  <a:pt x="1338" y="1398"/>
                </a:cubicBezTo>
                <a:cubicBezTo>
                  <a:pt x="1341" y="1394"/>
                  <a:pt x="1344" y="1390"/>
                  <a:pt x="1346" y="1386"/>
                </a:cubicBezTo>
                <a:lnTo>
                  <a:pt x="1346" y="1386"/>
                </a:lnTo>
                <a:cubicBezTo>
                  <a:pt x="1346" y="1386"/>
                  <a:pt x="1346" y="1386"/>
                  <a:pt x="1347" y="1385"/>
                </a:cubicBezTo>
                <a:cubicBezTo>
                  <a:pt x="1399" y="1329"/>
                  <a:pt x="1454" y="1275"/>
                  <a:pt x="1511" y="1223"/>
                </a:cubicBezTo>
                <a:lnTo>
                  <a:pt x="1511" y="1223"/>
                </a:lnTo>
                <a:cubicBezTo>
                  <a:pt x="1524" y="1213"/>
                  <a:pt x="1537" y="1203"/>
                  <a:pt x="1551" y="1194"/>
                </a:cubicBezTo>
                <a:cubicBezTo>
                  <a:pt x="1589" y="1170"/>
                  <a:pt x="1627" y="1147"/>
                  <a:pt x="1667" y="1126"/>
                </a:cubicBezTo>
                <a:cubicBezTo>
                  <a:pt x="1682" y="1119"/>
                  <a:pt x="1697" y="1111"/>
                  <a:pt x="1712" y="1103"/>
                </a:cubicBezTo>
                <a:lnTo>
                  <a:pt x="1712" y="1103"/>
                </a:lnTo>
                <a:cubicBezTo>
                  <a:pt x="1755" y="1090"/>
                  <a:pt x="1797" y="1075"/>
                  <a:pt x="1840" y="1063"/>
                </a:cubicBezTo>
                <a:cubicBezTo>
                  <a:pt x="1884" y="1050"/>
                  <a:pt x="1928" y="1042"/>
                  <a:pt x="1970" y="1031"/>
                </a:cubicBezTo>
                <a:cubicBezTo>
                  <a:pt x="1976" y="1030"/>
                  <a:pt x="1983" y="1028"/>
                  <a:pt x="1990" y="1026"/>
                </a:cubicBezTo>
                <a:lnTo>
                  <a:pt x="1990" y="1026"/>
                </a:lnTo>
                <a:cubicBezTo>
                  <a:pt x="2008" y="1025"/>
                  <a:pt x="2026" y="1024"/>
                  <a:pt x="2042" y="1023"/>
                </a:cubicBezTo>
                <a:cubicBezTo>
                  <a:pt x="2063" y="1021"/>
                  <a:pt x="2083" y="1018"/>
                  <a:pt x="2104" y="1015"/>
                </a:cubicBezTo>
                <a:lnTo>
                  <a:pt x="2104" y="1015"/>
                </a:lnTo>
                <a:cubicBezTo>
                  <a:pt x="2127" y="1013"/>
                  <a:pt x="2151" y="1010"/>
                  <a:pt x="2175" y="1006"/>
                </a:cubicBezTo>
                <a:cubicBezTo>
                  <a:pt x="2200" y="1002"/>
                  <a:pt x="2223" y="998"/>
                  <a:pt x="2248" y="996"/>
                </a:cubicBezTo>
                <a:lnTo>
                  <a:pt x="2248" y="996"/>
                </a:lnTo>
                <a:cubicBezTo>
                  <a:pt x="2202" y="1002"/>
                  <a:pt x="2186" y="1004"/>
                  <a:pt x="2186" y="1004"/>
                </a:cubicBezTo>
                <a:cubicBezTo>
                  <a:pt x="2187" y="1004"/>
                  <a:pt x="2227" y="999"/>
                  <a:pt x="2246" y="998"/>
                </a:cubicBezTo>
                <a:cubicBezTo>
                  <a:pt x="2293" y="996"/>
                  <a:pt x="2341" y="991"/>
                  <a:pt x="2387" y="989"/>
                </a:cubicBezTo>
                <a:close/>
                <a:moveTo>
                  <a:pt x="2431" y="0"/>
                </a:moveTo>
                <a:cubicBezTo>
                  <a:pt x="2283" y="0"/>
                  <a:pt x="2134" y="12"/>
                  <a:pt x="1987" y="33"/>
                </a:cubicBezTo>
                <a:lnTo>
                  <a:pt x="1987" y="33"/>
                </a:lnTo>
                <a:cubicBezTo>
                  <a:pt x="1519" y="79"/>
                  <a:pt x="1082" y="246"/>
                  <a:pt x="738" y="578"/>
                </a:cubicBezTo>
                <a:cubicBezTo>
                  <a:pt x="443" y="863"/>
                  <a:pt x="236" y="1259"/>
                  <a:pt x="158" y="1661"/>
                </a:cubicBezTo>
                <a:cubicBezTo>
                  <a:pt x="0" y="2477"/>
                  <a:pt x="228" y="3403"/>
                  <a:pt x="896" y="3941"/>
                </a:cubicBezTo>
                <a:cubicBezTo>
                  <a:pt x="1283" y="4251"/>
                  <a:pt x="1777" y="4404"/>
                  <a:pt x="2272" y="4404"/>
                </a:cubicBezTo>
                <a:cubicBezTo>
                  <a:pt x="2762" y="4404"/>
                  <a:pt x="3253" y="4255"/>
                  <a:pt x="3645" y="3962"/>
                </a:cubicBezTo>
                <a:cubicBezTo>
                  <a:pt x="4395" y="3401"/>
                  <a:pt x="4700" y="2409"/>
                  <a:pt x="4443" y="1512"/>
                </a:cubicBezTo>
                <a:cubicBezTo>
                  <a:pt x="4302" y="1025"/>
                  <a:pt x="4003" y="604"/>
                  <a:pt x="3582" y="321"/>
                </a:cubicBezTo>
                <a:cubicBezTo>
                  <a:pt x="3236" y="89"/>
                  <a:pt x="2836" y="0"/>
                  <a:pt x="24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06" name="Google Shape;9406;p26"/>
          <p:cNvGrpSpPr/>
          <p:nvPr/>
        </p:nvGrpSpPr>
        <p:grpSpPr>
          <a:xfrm>
            <a:off x="8717633" y="218201"/>
            <a:ext cx="1808849" cy="2038225"/>
            <a:chOff x="6638425" y="262025"/>
            <a:chExt cx="1356637" cy="1528669"/>
          </a:xfrm>
        </p:grpSpPr>
        <p:sp>
          <p:nvSpPr>
            <p:cNvPr id="9407" name="Google Shape;9407;p26"/>
            <p:cNvSpPr/>
            <p:nvPr/>
          </p:nvSpPr>
          <p:spPr>
            <a:xfrm>
              <a:off x="6766473" y="490494"/>
              <a:ext cx="1228589" cy="1300201"/>
            </a:xfrm>
            <a:custGeom>
              <a:avLst/>
              <a:gdLst/>
              <a:ahLst/>
              <a:cxnLst/>
              <a:rect l="l" t="t" r="r" b="b"/>
              <a:pathLst>
                <a:path w="34244" h="36240" extrusionOk="0">
                  <a:moveTo>
                    <a:pt x="10629" y="0"/>
                  </a:moveTo>
                  <a:cubicBezTo>
                    <a:pt x="9833" y="0"/>
                    <a:pt x="0" y="8812"/>
                    <a:pt x="284" y="9136"/>
                  </a:cubicBezTo>
                  <a:cubicBezTo>
                    <a:pt x="8459" y="18463"/>
                    <a:pt x="17432" y="27584"/>
                    <a:pt x="26416" y="36131"/>
                  </a:cubicBezTo>
                  <a:cubicBezTo>
                    <a:pt x="26496" y="36207"/>
                    <a:pt x="26692" y="36240"/>
                    <a:pt x="26890" y="36240"/>
                  </a:cubicBezTo>
                  <a:cubicBezTo>
                    <a:pt x="27102" y="36240"/>
                    <a:pt x="27316" y="36202"/>
                    <a:pt x="27390" y="36139"/>
                  </a:cubicBezTo>
                  <a:cubicBezTo>
                    <a:pt x="28573" y="35143"/>
                    <a:pt x="33730" y="30702"/>
                    <a:pt x="34136" y="30195"/>
                  </a:cubicBezTo>
                  <a:cubicBezTo>
                    <a:pt x="34243" y="30058"/>
                    <a:pt x="34206" y="29531"/>
                    <a:pt x="34110" y="29380"/>
                  </a:cubicBezTo>
                  <a:cubicBezTo>
                    <a:pt x="31722" y="25670"/>
                    <a:pt x="15163" y="5150"/>
                    <a:pt x="10670" y="15"/>
                  </a:cubicBezTo>
                  <a:cubicBezTo>
                    <a:pt x="10662" y="5"/>
                    <a:pt x="10648" y="0"/>
                    <a:pt x="106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8" name="Google Shape;9408;p26"/>
            <p:cNvSpPr/>
            <p:nvPr/>
          </p:nvSpPr>
          <p:spPr>
            <a:xfrm>
              <a:off x="6638425" y="262025"/>
              <a:ext cx="134038" cy="172571"/>
            </a:xfrm>
            <a:custGeom>
              <a:avLst/>
              <a:gdLst/>
              <a:ahLst/>
              <a:cxnLst/>
              <a:rect l="l" t="t" r="r" b="b"/>
              <a:pathLst>
                <a:path w="3736" h="4810" extrusionOk="0">
                  <a:moveTo>
                    <a:pt x="912" y="0"/>
                  </a:moveTo>
                  <a:cubicBezTo>
                    <a:pt x="834" y="0"/>
                    <a:pt x="757" y="35"/>
                    <a:pt x="716" y="108"/>
                  </a:cubicBezTo>
                  <a:cubicBezTo>
                    <a:pt x="338" y="770"/>
                    <a:pt x="249" y="1520"/>
                    <a:pt x="34" y="2240"/>
                  </a:cubicBezTo>
                  <a:cubicBezTo>
                    <a:pt x="0" y="2357"/>
                    <a:pt x="50" y="2450"/>
                    <a:pt x="125" y="2506"/>
                  </a:cubicBezTo>
                  <a:cubicBezTo>
                    <a:pt x="135" y="2526"/>
                    <a:pt x="143" y="2548"/>
                    <a:pt x="161" y="2568"/>
                  </a:cubicBezTo>
                  <a:cubicBezTo>
                    <a:pt x="698" y="3192"/>
                    <a:pt x="1384" y="3997"/>
                    <a:pt x="2006" y="4554"/>
                  </a:cubicBezTo>
                  <a:cubicBezTo>
                    <a:pt x="2209" y="4735"/>
                    <a:pt x="2367" y="4809"/>
                    <a:pt x="2504" y="4809"/>
                  </a:cubicBezTo>
                  <a:cubicBezTo>
                    <a:pt x="2785" y="4809"/>
                    <a:pt x="2972" y="4495"/>
                    <a:pt x="3259" y="4156"/>
                  </a:cubicBezTo>
                  <a:cubicBezTo>
                    <a:pt x="3736" y="3592"/>
                    <a:pt x="3718" y="3198"/>
                    <a:pt x="3271" y="2645"/>
                  </a:cubicBezTo>
                  <a:cubicBezTo>
                    <a:pt x="2569" y="1776"/>
                    <a:pt x="1833" y="927"/>
                    <a:pt x="1102" y="82"/>
                  </a:cubicBezTo>
                  <a:cubicBezTo>
                    <a:pt x="1054" y="29"/>
                    <a:pt x="983" y="0"/>
                    <a:pt x="9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9" name="Google Shape;9409;p26"/>
            <p:cNvSpPr/>
            <p:nvPr/>
          </p:nvSpPr>
          <p:spPr>
            <a:xfrm>
              <a:off x="6664042" y="326999"/>
              <a:ext cx="482409" cy="485494"/>
            </a:xfrm>
            <a:custGeom>
              <a:avLst/>
              <a:gdLst/>
              <a:ahLst/>
              <a:cxnLst/>
              <a:rect l="l" t="t" r="r" b="b"/>
              <a:pathLst>
                <a:path w="13446" h="13532" extrusionOk="0">
                  <a:moveTo>
                    <a:pt x="2810" y="0"/>
                  </a:moveTo>
                  <a:cubicBezTo>
                    <a:pt x="2498" y="0"/>
                    <a:pt x="0" y="2309"/>
                    <a:pt x="67" y="2417"/>
                  </a:cubicBezTo>
                  <a:cubicBezTo>
                    <a:pt x="435" y="3003"/>
                    <a:pt x="1087" y="3588"/>
                    <a:pt x="1527" y="4117"/>
                  </a:cubicBezTo>
                  <a:cubicBezTo>
                    <a:pt x="2258" y="4997"/>
                    <a:pt x="2746" y="6087"/>
                    <a:pt x="3089" y="7170"/>
                  </a:cubicBezTo>
                  <a:cubicBezTo>
                    <a:pt x="3662" y="8980"/>
                    <a:pt x="3797" y="11288"/>
                    <a:pt x="3201" y="13105"/>
                  </a:cubicBezTo>
                  <a:cubicBezTo>
                    <a:pt x="3169" y="13200"/>
                    <a:pt x="3199" y="13278"/>
                    <a:pt x="3252" y="13334"/>
                  </a:cubicBezTo>
                  <a:cubicBezTo>
                    <a:pt x="3280" y="13441"/>
                    <a:pt x="3384" y="13532"/>
                    <a:pt x="3499" y="13532"/>
                  </a:cubicBezTo>
                  <a:cubicBezTo>
                    <a:pt x="3548" y="13532"/>
                    <a:pt x="3599" y="13515"/>
                    <a:pt x="3648" y="13477"/>
                  </a:cubicBezTo>
                  <a:cubicBezTo>
                    <a:pt x="5565" y="11954"/>
                    <a:pt x="13042" y="5469"/>
                    <a:pt x="13372" y="4834"/>
                  </a:cubicBezTo>
                  <a:cubicBezTo>
                    <a:pt x="13406" y="4773"/>
                    <a:pt x="13406" y="4711"/>
                    <a:pt x="13392" y="4655"/>
                  </a:cubicBezTo>
                  <a:cubicBezTo>
                    <a:pt x="13446" y="4522"/>
                    <a:pt x="13384" y="4325"/>
                    <a:pt x="13197" y="4290"/>
                  </a:cubicBezTo>
                  <a:cubicBezTo>
                    <a:pt x="13022" y="4255"/>
                    <a:pt x="12847" y="4241"/>
                    <a:pt x="12672" y="4241"/>
                  </a:cubicBezTo>
                  <a:cubicBezTo>
                    <a:pt x="12227" y="4241"/>
                    <a:pt x="11783" y="4332"/>
                    <a:pt x="11342" y="4409"/>
                  </a:cubicBezTo>
                  <a:cubicBezTo>
                    <a:pt x="10969" y="4474"/>
                    <a:pt x="10579" y="4505"/>
                    <a:pt x="10182" y="4505"/>
                  </a:cubicBezTo>
                  <a:cubicBezTo>
                    <a:pt x="9292" y="4505"/>
                    <a:pt x="8374" y="4351"/>
                    <a:pt x="7565" y="4097"/>
                  </a:cubicBezTo>
                  <a:cubicBezTo>
                    <a:pt x="5539" y="3462"/>
                    <a:pt x="4175" y="1546"/>
                    <a:pt x="2835" y="9"/>
                  </a:cubicBezTo>
                  <a:cubicBezTo>
                    <a:pt x="2830" y="3"/>
                    <a:pt x="2821" y="0"/>
                    <a:pt x="2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0" name="Google Shape;9410;p26"/>
            <p:cNvSpPr/>
            <p:nvPr/>
          </p:nvSpPr>
          <p:spPr>
            <a:xfrm>
              <a:off x="6765827" y="474528"/>
              <a:ext cx="399891" cy="351671"/>
            </a:xfrm>
            <a:custGeom>
              <a:avLst/>
              <a:gdLst/>
              <a:ahLst/>
              <a:cxnLst/>
              <a:rect l="l" t="t" r="r" b="b"/>
              <a:pathLst>
                <a:path w="11146" h="9802" extrusionOk="0">
                  <a:moveTo>
                    <a:pt x="10393" y="1"/>
                  </a:moveTo>
                  <a:cubicBezTo>
                    <a:pt x="10112" y="1"/>
                    <a:pt x="3443" y="6015"/>
                    <a:pt x="280" y="8943"/>
                  </a:cubicBezTo>
                  <a:cubicBezTo>
                    <a:pt x="235" y="8985"/>
                    <a:pt x="201" y="9029"/>
                    <a:pt x="175" y="9076"/>
                  </a:cubicBezTo>
                  <a:cubicBezTo>
                    <a:pt x="0" y="9400"/>
                    <a:pt x="285" y="9802"/>
                    <a:pt x="614" y="9802"/>
                  </a:cubicBezTo>
                  <a:cubicBezTo>
                    <a:pt x="715" y="9802"/>
                    <a:pt x="821" y="9763"/>
                    <a:pt x="918" y="9673"/>
                  </a:cubicBezTo>
                  <a:cubicBezTo>
                    <a:pt x="4167" y="6667"/>
                    <a:pt x="7358" y="3625"/>
                    <a:pt x="10809" y="857"/>
                  </a:cubicBezTo>
                  <a:cubicBezTo>
                    <a:pt x="11145" y="589"/>
                    <a:pt x="10931" y="36"/>
                    <a:pt x="10521" y="9"/>
                  </a:cubicBezTo>
                  <a:lnTo>
                    <a:pt x="10394" y="1"/>
                  </a:lnTo>
                  <a:cubicBezTo>
                    <a:pt x="10394" y="1"/>
                    <a:pt x="10393" y="1"/>
                    <a:pt x="103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11" name="Google Shape;9411;p26"/>
          <p:cNvSpPr/>
          <p:nvPr/>
        </p:nvSpPr>
        <p:spPr>
          <a:xfrm>
            <a:off x="7820733" y="1347369"/>
            <a:ext cx="517867" cy="549233"/>
          </a:xfrm>
          <a:custGeom>
            <a:avLst/>
            <a:gdLst/>
            <a:ahLst/>
            <a:cxnLst/>
            <a:rect l="l" t="t" r="r" b="b"/>
            <a:pathLst>
              <a:path w="15536" h="16477" extrusionOk="0">
                <a:moveTo>
                  <a:pt x="6847" y="1663"/>
                </a:moveTo>
                <a:cubicBezTo>
                  <a:pt x="7694" y="2699"/>
                  <a:pt x="8474" y="3796"/>
                  <a:pt x="9217" y="4915"/>
                </a:cubicBezTo>
                <a:lnTo>
                  <a:pt x="9217" y="4915"/>
                </a:lnTo>
                <a:cubicBezTo>
                  <a:pt x="8312" y="5132"/>
                  <a:pt x="7406" y="5345"/>
                  <a:pt x="6499" y="5555"/>
                </a:cubicBezTo>
                <a:lnTo>
                  <a:pt x="6499" y="5555"/>
                </a:lnTo>
                <a:cubicBezTo>
                  <a:pt x="6577" y="4254"/>
                  <a:pt x="6686" y="2956"/>
                  <a:pt x="6847" y="1663"/>
                </a:cubicBezTo>
                <a:close/>
                <a:moveTo>
                  <a:pt x="13631" y="4832"/>
                </a:moveTo>
                <a:cubicBezTo>
                  <a:pt x="13054" y="5635"/>
                  <a:pt x="12464" y="6428"/>
                  <a:pt x="11865" y="7213"/>
                </a:cubicBezTo>
                <a:lnTo>
                  <a:pt x="11865" y="7213"/>
                </a:lnTo>
                <a:cubicBezTo>
                  <a:pt x="11783" y="7081"/>
                  <a:pt x="11700" y="6949"/>
                  <a:pt x="11617" y="6817"/>
                </a:cubicBezTo>
                <a:cubicBezTo>
                  <a:pt x="11353" y="6396"/>
                  <a:pt x="11086" y="5973"/>
                  <a:pt x="10816" y="5552"/>
                </a:cubicBezTo>
                <a:lnTo>
                  <a:pt x="10816" y="5552"/>
                </a:lnTo>
                <a:cubicBezTo>
                  <a:pt x="11756" y="5320"/>
                  <a:pt x="12695" y="5082"/>
                  <a:pt x="13631" y="4832"/>
                </a:cubicBezTo>
                <a:close/>
                <a:moveTo>
                  <a:pt x="5447" y="6821"/>
                </a:moveTo>
                <a:lnTo>
                  <a:pt x="5447" y="6821"/>
                </a:lnTo>
                <a:cubicBezTo>
                  <a:pt x="5412" y="7578"/>
                  <a:pt x="5383" y="8337"/>
                  <a:pt x="5358" y="9095"/>
                </a:cubicBezTo>
                <a:lnTo>
                  <a:pt x="5358" y="9095"/>
                </a:lnTo>
                <a:cubicBezTo>
                  <a:pt x="4278" y="8603"/>
                  <a:pt x="3200" y="8103"/>
                  <a:pt x="2127" y="7595"/>
                </a:cubicBezTo>
                <a:lnTo>
                  <a:pt x="2127" y="7595"/>
                </a:lnTo>
                <a:cubicBezTo>
                  <a:pt x="3233" y="7333"/>
                  <a:pt x="4340" y="7077"/>
                  <a:pt x="5447" y="6821"/>
                </a:cubicBezTo>
                <a:close/>
                <a:moveTo>
                  <a:pt x="9795" y="5801"/>
                </a:moveTo>
                <a:cubicBezTo>
                  <a:pt x="10147" y="6347"/>
                  <a:pt x="10492" y="6896"/>
                  <a:pt x="10833" y="7443"/>
                </a:cubicBezTo>
                <a:cubicBezTo>
                  <a:pt x="10961" y="7647"/>
                  <a:pt x="11089" y="7852"/>
                  <a:pt x="11216" y="8057"/>
                </a:cubicBezTo>
                <a:lnTo>
                  <a:pt x="11216" y="8057"/>
                </a:lnTo>
                <a:cubicBezTo>
                  <a:pt x="10515" y="8963"/>
                  <a:pt x="9804" y="9861"/>
                  <a:pt x="9090" y="10757"/>
                </a:cubicBezTo>
                <a:lnTo>
                  <a:pt x="9090" y="10757"/>
                </a:lnTo>
                <a:cubicBezTo>
                  <a:pt x="8168" y="10356"/>
                  <a:pt x="7249" y="9949"/>
                  <a:pt x="6332" y="9536"/>
                </a:cubicBezTo>
                <a:lnTo>
                  <a:pt x="6332" y="9536"/>
                </a:lnTo>
                <a:cubicBezTo>
                  <a:pt x="6362" y="8553"/>
                  <a:pt x="6396" y="7571"/>
                  <a:pt x="6443" y="6590"/>
                </a:cubicBezTo>
                <a:lnTo>
                  <a:pt x="6443" y="6590"/>
                </a:lnTo>
                <a:cubicBezTo>
                  <a:pt x="7562" y="6331"/>
                  <a:pt x="8679" y="6070"/>
                  <a:pt x="9795" y="5801"/>
                </a:cubicBezTo>
                <a:close/>
                <a:moveTo>
                  <a:pt x="11771" y="8958"/>
                </a:moveTo>
                <a:cubicBezTo>
                  <a:pt x="12536" y="10214"/>
                  <a:pt x="13278" y="11491"/>
                  <a:pt x="13947" y="12799"/>
                </a:cubicBezTo>
                <a:lnTo>
                  <a:pt x="13947" y="12799"/>
                </a:lnTo>
                <a:cubicBezTo>
                  <a:pt x="12637" y="12267"/>
                  <a:pt x="11332" y="11721"/>
                  <a:pt x="10032" y="11163"/>
                </a:cubicBezTo>
                <a:lnTo>
                  <a:pt x="10032" y="11163"/>
                </a:lnTo>
                <a:cubicBezTo>
                  <a:pt x="10616" y="10431"/>
                  <a:pt x="11196" y="9697"/>
                  <a:pt x="11771" y="8958"/>
                </a:cubicBezTo>
                <a:close/>
                <a:moveTo>
                  <a:pt x="6300" y="10607"/>
                </a:moveTo>
                <a:cubicBezTo>
                  <a:pt x="7016" y="10927"/>
                  <a:pt x="7732" y="11244"/>
                  <a:pt x="8451" y="11557"/>
                </a:cubicBezTo>
                <a:lnTo>
                  <a:pt x="8451" y="11557"/>
                </a:lnTo>
                <a:cubicBezTo>
                  <a:pt x="7691" y="12508"/>
                  <a:pt x="6929" y="13457"/>
                  <a:pt x="6174" y="14413"/>
                </a:cubicBezTo>
                <a:lnTo>
                  <a:pt x="6174" y="14413"/>
                </a:lnTo>
                <a:cubicBezTo>
                  <a:pt x="6229" y="13146"/>
                  <a:pt x="6264" y="11877"/>
                  <a:pt x="6300" y="10607"/>
                </a:cubicBezTo>
                <a:close/>
                <a:moveTo>
                  <a:pt x="6513" y="1"/>
                </a:moveTo>
                <a:cubicBezTo>
                  <a:pt x="6290" y="1"/>
                  <a:pt x="6060" y="131"/>
                  <a:pt x="6026" y="362"/>
                </a:cubicBezTo>
                <a:cubicBezTo>
                  <a:pt x="5760" y="2163"/>
                  <a:pt x="5604" y="3972"/>
                  <a:pt x="5501" y="5786"/>
                </a:cubicBezTo>
                <a:lnTo>
                  <a:pt x="5501" y="5786"/>
                </a:lnTo>
                <a:cubicBezTo>
                  <a:pt x="3837" y="6171"/>
                  <a:pt x="2172" y="6555"/>
                  <a:pt x="511" y="6958"/>
                </a:cubicBezTo>
                <a:cubicBezTo>
                  <a:pt x="115" y="7055"/>
                  <a:pt x="1" y="7681"/>
                  <a:pt x="393" y="7868"/>
                </a:cubicBezTo>
                <a:cubicBezTo>
                  <a:pt x="2028" y="8652"/>
                  <a:pt x="3672" y="9419"/>
                  <a:pt x="5324" y="10167"/>
                </a:cubicBezTo>
                <a:lnTo>
                  <a:pt x="5324" y="10167"/>
                </a:lnTo>
                <a:cubicBezTo>
                  <a:pt x="5265" y="12097"/>
                  <a:pt x="5213" y="14027"/>
                  <a:pt x="5099" y="15951"/>
                </a:cubicBezTo>
                <a:cubicBezTo>
                  <a:pt x="5085" y="16196"/>
                  <a:pt x="5221" y="16347"/>
                  <a:pt x="5397" y="16404"/>
                </a:cubicBezTo>
                <a:lnTo>
                  <a:pt x="5397" y="16404"/>
                </a:lnTo>
                <a:cubicBezTo>
                  <a:pt x="5468" y="16450"/>
                  <a:pt x="5548" y="16477"/>
                  <a:pt x="5628" y="16477"/>
                </a:cubicBezTo>
                <a:cubicBezTo>
                  <a:pt x="5740" y="16477"/>
                  <a:pt x="5853" y="16426"/>
                  <a:pt x="5948" y="16303"/>
                </a:cubicBezTo>
                <a:cubicBezTo>
                  <a:pt x="7084" y="14845"/>
                  <a:pt x="8241" y="13406"/>
                  <a:pt x="9393" y="11965"/>
                </a:cubicBezTo>
                <a:lnTo>
                  <a:pt x="9393" y="11965"/>
                </a:lnTo>
                <a:cubicBezTo>
                  <a:pt x="11196" y="12741"/>
                  <a:pt x="13009" y="13494"/>
                  <a:pt x="14832" y="14222"/>
                </a:cubicBezTo>
                <a:cubicBezTo>
                  <a:pt x="14891" y="14245"/>
                  <a:pt x="14947" y="14256"/>
                  <a:pt x="14999" y="14256"/>
                </a:cubicBezTo>
                <a:cubicBezTo>
                  <a:pt x="15344" y="14256"/>
                  <a:pt x="15535" y="13791"/>
                  <a:pt x="15394" y="13491"/>
                </a:cubicBezTo>
                <a:cubicBezTo>
                  <a:pt x="14529" y="11640"/>
                  <a:pt x="13496" y="9859"/>
                  <a:pt x="12424" y="8114"/>
                </a:cubicBezTo>
                <a:lnTo>
                  <a:pt x="12424" y="8114"/>
                </a:lnTo>
                <a:cubicBezTo>
                  <a:pt x="13397" y="6844"/>
                  <a:pt x="14350" y="5557"/>
                  <a:pt x="15264" y="4238"/>
                </a:cubicBezTo>
                <a:cubicBezTo>
                  <a:pt x="15493" y="3909"/>
                  <a:pt x="15177" y="3491"/>
                  <a:pt x="14822" y="3491"/>
                </a:cubicBezTo>
                <a:cubicBezTo>
                  <a:pt x="14782" y="3491"/>
                  <a:pt x="14741" y="3496"/>
                  <a:pt x="14701" y="3507"/>
                </a:cubicBezTo>
                <a:cubicBezTo>
                  <a:pt x="13221" y="3921"/>
                  <a:pt x="11733" y="4302"/>
                  <a:pt x="10242" y="4667"/>
                </a:cubicBezTo>
                <a:lnTo>
                  <a:pt x="10242" y="4667"/>
                </a:lnTo>
                <a:cubicBezTo>
                  <a:pt x="9206" y="3091"/>
                  <a:pt x="8105" y="1549"/>
                  <a:pt x="6860" y="143"/>
                </a:cubicBezTo>
                <a:cubicBezTo>
                  <a:pt x="6774" y="46"/>
                  <a:pt x="6645" y="1"/>
                  <a:pt x="6513"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2" name="Google Shape;9412;p26"/>
          <p:cNvSpPr/>
          <p:nvPr/>
        </p:nvSpPr>
        <p:spPr>
          <a:xfrm>
            <a:off x="10579302" y="1074452"/>
            <a:ext cx="234700" cy="220067"/>
          </a:xfrm>
          <a:custGeom>
            <a:avLst/>
            <a:gdLst/>
            <a:ahLst/>
            <a:cxnLst/>
            <a:rect l="l" t="t" r="r" b="b"/>
            <a:pathLst>
              <a:path w="7041" h="6602" extrusionOk="0">
                <a:moveTo>
                  <a:pt x="4935" y="1378"/>
                </a:moveTo>
                <a:cubicBezTo>
                  <a:pt x="4939" y="1380"/>
                  <a:pt x="4948" y="1387"/>
                  <a:pt x="4965" y="1400"/>
                </a:cubicBezTo>
                <a:cubicBezTo>
                  <a:pt x="4955" y="1392"/>
                  <a:pt x="4945" y="1385"/>
                  <a:pt x="4935" y="1378"/>
                </a:cubicBezTo>
                <a:close/>
                <a:moveTo>
                  <a:pt x="1630" y="1762"/>
                </a:moveTo>
                <a:lnTo>
                  <a:pt x="1630" y="1762"/>
                </a:lnTo>
                <a:cubicBezTo>
                  <a:pt x="1621" y="1773"/>
                  <a:pt x="1618" y="1778"/>
                  <a:pt x="1618" y="1778"/>
                </a:cubicBezTo>
                <a:cubicBezTo>
                  <a:pt x="1618" y="1778"/>
                  <a:pt x="1623" y="1771"/>
                  <a:pt x="1630" y="1762"/>
                </a:cubicBezTo>
                <a:close/>
                <a:moveTo>
                  <a:pt x="3639" y="986"/>
                </a:moveTo>
                <a:cubicBezTo>
                  <a:pt x="4036" y="986"/>
                  <a:pt x="4418" y="1072"/>
                  <a:pt x="4734" y="1250"/>
                </a:cubicBezTo>
                <a:cubicBezTo>
                  <a:pt x="4786" y="1280"/>
                  <a:pt x="4839" y="1313"/>
                  <a:pt x="4890" y="1347"/>
                </a:cubicBezTo>
                <a:cubicBezTo>
                  <a:pt x="4906" y="1357"/>
                  <a:pt x="4921" y="1367"/>
                  <a:pt x="4935" y="1378"/>
                </a:cubicBezTo>
                <a:lnTo>
                  <a:pt x="4935" y="1378"/>
                </a:lnTo>
                <a:cubicBezTo>
                  <a:pt x="4934" y="1377"/>
                  <a:pt x="4933" y="1376"/>
                  <a:pt x="4933" y="1376"/>
                </a:cubicBezTo>
                <a:lnTo>
                  <a:pt x="4933" y="1376"/>
                </a:lnTo>
                <a:cubicBezTo>
                  <a:pt x="4934" y="1376"/>
                  <a:pt x="4964" y="1397"/>
                  <a:pt x="4972" y="1404"/>
                </a:cubicBezTo>
                <a:cubicBezTo>
                  <a:pt x="5081" y="1495"/>
                  <a:pt x="5182" y="1594"/>
                  <a:pt x="5275" y="1701"/>
                </a:cubicBezTo>
                <a:cubicBezTo>
                  <a:pt x="5296" y="1724"/>
                  <a:pt x="5315" y="1747"/>
                  <a:pt x="5332" y="1771"/>
                </a:cubicBezTo>
                <a:cubicBezTo>
                  <a:pt x="5336" y="1776"/>
                  <a:pt x="5339" y="1780"/>
                  <a:pt x="5342" y="1782"/>
                </a:cubicBezTo>
                <a:lnTo>
                  <a:pt x="5342" y="1782"/>
                </a:lnTo>
                <a:cubicBezTo>
                  <a:pt x="5378" y="1835"/>
                  <a:pt x="5414" y="1889"/>
                  <a:pt x="5446" y="1943"/>
                </a:cubicBezTo>
                <a:cubicBezTo>
                  <a:pt x="5477" y="1994"/>
                  <a:pt x="5507" y="2045"/>
                  <a:pt x="5534" y="2097"/>
                </a:cubicBezTo>
                <a:cubicBezTo>
                  <a:pt x="5548" y="2126"/>
                  <a:pt x="5603" y="2244"/>
                  <a:pt x="5604" y="2244"/>
                </a:cubicBezTo>
                <a:cubicBezTo>
                  <a:pt x="5605" y="2244"/>
                  <a:pt x="5604" y="2244"/>
                  <a:pt x="5604" y="2242"/>
                </a:cubicBezTo>
                <a:lnTo>
                  <a:pt x="5604" y="2242"/>
                </a:lnTo>
                <a:cubicBezTo>
                  <a:pt x="5646" y="2347"/>
                  <a:pt x="5682" y="2454"/>
                  <a:pt x="5711" y="2561"/>
                </a:cubicBezTo>
                <a:cubicBezTo>
                  <a:pt x="5726" y="2620"/>
                  <a:pt x="5741" y="2679"/>
                  <a:pt x="5751" y="2738"/>
                </a:cubicBezTo>
                <a:cubicBezTo>
                  <a:pt x="5756" y="2758"/>
                  <a:pt x="5778" y="2901"/>
                  <a:pt x="5781" y="2901"/>
                </a:cubicBezTo>
                <a:cubicBezTo>
                  <a:pt x="5781" y="2901"/>
                  <a:pt x="5781" y="2892"/>
                  <a:pt x="5779" y="2872"/>
                </a:cubicBezTo>
                <a:lnTo>
                  <a:pt x="5779" y="2872"/>
                </a:lnTo>
                <a:cubicBezTo>
                  <a:pt x="5793" y="2999"/>
                  <a:pt x="5800" y="3127"/>
                  <a:pt x="5800" y="3256"/>
                </a:cubicBezTo>
                <a:cubicBezTo>
                  <a:pt x="5798" y="3323"/>
                  <a:pt x="5796" y="3393"/>
                  <a:pt x="5791" y="3460"/>
                </a:cubicBezTo>
                <a:cubicBezTo>
                  <a:pt x="5787" y="3518"/>
                  <a:pt x="5781" y="3572"/>
                  <a:pt x="5780" y="3582"/>
                </a:cubicBezTo>
                <a:lnTo>
                  <a:pt x="5780" y="3582"/>
                </a:lnTo>
                <a:cubicBezTo>
                  <a:pt x="5759" y="3706"/>
                  <a:pt x="5734" y="3831"/>
                  <a:pt x="5699" y="3953"/>
                </a:cubicBezTo>
                <a:cubicBezTo>
                  <a:pt x="5682" y="4012"/>
                  <a:pt x="5663" y="4069"/>
                  <a:pt x="5642" y="4126"/>
                </a:cubicBezTo>
                <a:cubicBezTo>
                  <a:pt x="5631" y="4155"/>
                  <a:pt x="5621" y="4183"/>
                  <a:pt x="5610" y="4212"/>
                </a:cubicBezTo>
                <a:cubicBezTo>
                  <a:pt x="5606" y="4223"/>
                  <a:pt x="5602" y="4232"/>
                  <a:pt x="5600" y="4238"/>
                </a:cubicBezTo>
                <a:lnTo>
                  <a:pt x="5600" y="4238"/>
                </a:lnTo>
                <a:cubicBezTo>
                  <a:pt x="5597" y="4244"/>
                  <a:pt x="5593" y="4252"/>
                  <a:pt x="5589" y="4261"/>
                </a:cubicBezTo>
                <a:cubicBezTo>
                  <a:pt x="5534" y="4370"/>
                  <a:pt x="5477" y="4478"/>
                  <a:pt x="5412" y="4581"/>
                </a:cubicBezTo>
                <a:cubicBezTo>
                  <a:pt x="5311" y="4737"/>
                  <a:pt x="5324" y="4720"/>
                  <a:pt x="5189" y="4863"/>
                </a:cubicBezTo>
                <a:cubicBezTo>
                  <a:pt x="4814" y="5261"/>
                  <a:pt x="4355" y="5476"/>
                  <a:pt x="3756" y="5573"/>
                </a:cubicBezTo>
                <a:cubicBezTo>
                  <a:pt x="3620" y="5595"/>
                  <a:pt x="3482" y="5605"/>
                  <a:pt x="3344" y="5605"/>
                </a:cubicBezTo>
                <a:cubicBezTo>
                  <a:pt x="2954" y="5605"/>
                  <a:pt x="2572" y="5519"/>
                  <a:pt x="2265" y="5346"/>
                </a:cubicBezTo>
                <a:cubicBezTo>
                  <a:pt x="2214" y="5316"/>
                  <a:pt x="2164" y="5285"/>
                  <a:pt x="2113" y="5253"/>
                </a:cubicBezTo>
                <a:cubicBezTo>
                  <a:pt x="2098" y="5243"/>
                  <a:pt x="2015" y="5180"/>
                  <a:pt x="2013" y="5180"/>
                </a:cubicBezTo>
                <a:lnTo>
                  <a:pt x="2013" y="5180"/>
                </a:lnTo>
                <a:cubicBezTo>
                  <a:pt x="2013" y="5180"/>
                  <a:pt x="2019" y="5186"/>
                  <a:pt x="2037" y="5200"/>
                </a:cubicBezTo>
                <a:cubicBezTo>
                  <a:pt x="1930" y="5114"/>
                  <a:pt x="1831" y="5019"/>
                  <a:pt x="1740" y="4916"/>
                </a:cubicBezTo>
                <a:cubicBezTo>
                  <a:pt x="1728" y="4902"/>
                  <a:pt x="1675" y="4837"/>
                  <a:pt x="1657" y="4816"/>
                </a:cubicBezTo>
                <a:lnTo>
                  <a:pt x="1657" y="4816"/>
                </a:lnTo>
                <a:cubicBezTo>
                  <a:pt x="1647" y="4801"/>
                  <a:pt x="1584" y="4711"/>
                  <a:pt x="1570" y="4688"/>
                </a:cubicBezTo>
                <a:cubicBezTo>
                  <a:pt x="1500" y="4579"/>
                  <a:pt x="1439" y="4465"/>
                  <a:pt x="1382" y="4347"/>
                </a:cubicBezTo>
                <a:cubicBezTo>
                  <a:pt x="1372" y="4327"/>
                  <a:pt x="1369" y="4322"/>
                  <a:pt x="1368" y="4322"/>
                </a:cubicBezTo>
                <a:lnTo>
                  <a:pt x="1368" y="4322"/>
                </a:lnTo>
                <a:cubicBezTo>
                  <a:pt x="1368" y="4322"/>
                  <a:pt x="1368" y="4322"/>
                  <a:pt x="1368" y="4322"/>
                </a:cubicBezTo>
                <a:lnTo>
                  <a:pt x="1368" y="4322"/>
                </a:lnTo>
                <a:cubicBezTo>
                  <a:pt x="1366" y="4315"/>
                  <a:pt x="1360" y="4299"/>
                  <a:pt x="1348" y="4265"/>
                </a:cubicBezTo>
                <a:cubicBezTo>
                  <a:pt x="1329" y="4210"/>
                  <a:pt x="1308" y="4155"/>
                  <a:pt x="1291" y="4101"/>
                </a:cubicBezTo>
                <a:cubicBezTo>
                  <a:pt x="1251" y="3974"/>
                  <a:pt x="1220" y="3848"/>
                  <a:pt x="1197" y="3717"/>
                </a:cubicBezTo>
                <a:cubicBezTo>
                  <a:pt x="1192" y="3696"/>
                  <a:pt x="1179" y="3596"/>
                  <a:pt x="1178" y="3596"/>
                </a:cubicBezTo>
                <a:lnTo>
                  <a:pt x="1178" y="3596"/>
                </a:lnTo>
                <a:cubicBezTo>
                  <a:pt x="1178" y="3596"/>
                  <a:pt x="1179" y="3606"/>
                  <a:pt x="1182" y="3633"/>
                </a:cubicBezTo>
                <a:cubicBezTo>
                  <a:pt x="1173" y="3568"/>
                  <a:pt x="1167" y="3502"/>
                  <a:pt x="1165" y="3437"/>
                </a:cubicBezTo>
                <a:cubicBezTo>
                  <a:pt x="1157" y="3304"/>
                  <a:pt x="1157" y="3174"/>
                  <a:pt x="1165" y="3041"/>
                </a:cubicBezTo>
                <a:cubicBezTo>
                  <a:pt x="1167" y="3011"/>
                  <a:pt x="1179" y="2898"/>
                  <a:pt x="1181" y="2870"/>
                </a:cubicBezTo>
                <a:lnTo>
                  <a:pt x="1181" y="2870"/>
                </a:lnTo>
                <a:cubicBezTo>
                  <a:pt x="1186" y="2847"/>
                  <a:pt x="1203" y="2750"/>
                  <a:pt x="1209" y="2721"/>
                </a:cubicBezTo>
                <a:cubicBezTo>
                  <a:pt x="1239" y="2580"/>
                  <a:pt x="1281" y="2443"/>
                  <a:pt x="1327" y="2306"/>
                </a:cubicBezTo>
                <a:cubicBezTo>
                  <a:pt x="1342" y="2262"/>
                  <a:pt x="1345" y="2248"/>
                  <a:pt x="1346" y="2244"/>
                </a:cubicBezTo>
                <a:lnTo>
                  <a:pt x="1346" y="2244"/>
                </a:lnTo>
                <a:cubicBezTo>
                  <a:pt x="1348" y="2241"/>
                  <a:pt x="1355" y="2229"/>
                  <a:pt x="1376" y="2188"/>
                </a:cubicBezTo>
                <a:cubicBezTo>
                  <a:pt x="1407" y="2125"/>
                  <a:pt x="1439" y="2059"/>
                  <a:pt x="1475" y="1998"/>
                </a:cubicBezTo>
                <a:cubicBezTo>
                  <a:pt x="1511" y="1937"/>
                  <a:pt x="1551" y="1878"/>
                  <a:pt x="1588" y="1819"/>
                </a:cubicBezTo>
                <a:cubicBezTo>
                  <a:pt x="1603" y="1799"/>
                  <a:pt x="1618" y="1779"/>
                  <a:pt x="1632" y="1759"/>
                </a:cubicBezTo>
                <a:lnTo>
                  <a:pt x="1632" y="1759"/>
                </a:lnTo>
                <a:cubicBezTo>
                  <a:pt x="1639" y="1751"/>
                  <a:pt x="1646" y="1741"/>
                  <a:pt x="1654" y="1733"/>
                </a:cubicBezTo>
                <a:cubicBezTo>
                  <a:pt x="1744" y="1632"/>
                  <a:pt x="1839" y="1535"/>
                  <a:pt x="1945" y="1446"/>
                </a:cubicBezTo>
                <a:cubicBezTo>
                  <a:pt x="1949" y="1443"/>
                  <a:pt x="1952" y="1440"/>
                  <a:pt x="1955" y="1437"/>
                </a:cubicBezTo>
                <a:lnTo>
                  <a:pt x="1955" y="1437"/>
                </a:lnTo>
                <a:cubicBezTo>
                  <a:pt x="1958" y="1435"/>
                  <a:pt x="1960" y="1434"/>
                  <a:pt x="1963" y="1431"/>
                </a:cubicBezTo>
                <a:cubicBezTo>
                  <a:pt x="1993" y="1410"/>
                  <a:pt x="2022" y="1389"/>
                  <a:pt x="2054" y="1370"/>
                </a:cubicBezTo>
                <a:cubicBezTo>
                  <a:pt x="2115" y="1328"/>
                  <a:pt x="2180" y="1292"/>
                  <a:pt x="2246" y="1257"/>
                </a:cubicBezTo>
                <a:cubicBezTo>
                  <a:pt x="2372" y="1191"/>
                  <a:pt x="2412" y="1174"/>
                  <a:pt x="2604" y="1120"/>
                </a:cubicBezTo>
                <a:cubicBezTo>
                  <a:pt x="2802" y="1065"/>
                  <a:pt x="2859" y="1059"/>
                  <a:pt x="3023" y="1044"/>
                </a:cubicBezTo>
                <a:cubicBezTo>
                  <a:pt x="3046" y="1042"/>
                  <a:pt x="3069" y="1039"/>
                  <a:pt x="3092" y="1035"/>
                </a:cubicBezTo>
                <a:lnTo>
                  <a:pt x="3092" y="1035"/>
                </a:lnTo>
                <a:cubicBezTo>
                  <a:pt x="3113" y="1033"/>
                  <a:pt x="3134" y="1031"/>
                  <a:pt x="3156" y="1027"/>
                </a:cubicBezTo>
                <a:cubicBezTo>
                  <a:pt x="3317" y="1000"/>
                  <a:pt x="3479" y="986"/>
                  <a:pt x="3639" y="986"/>
                </a:cubicBezTo>
                <a:close/>
                <a:moveTo>
                  <a:pt x="3656" y="0"/>
                </a:moveTo>
                <a:cubicBezTo>
                  <a:pt x="3424" y="0"/>
                  <a:pt x="3191" y="20"/>
                  <a:pt x="2962" y="55"/>
                </a:cubicBezTo>
                <a:lnTo>
                  <a:pt x="2962" y="55"/>
                </a:lnTo>
                <a:cubicBezTo>
                  <a:pt x="1592" y="189"/>
                  <a:pt x="506" y="1128"/>
                  <a:pt x="238" y="2500"/>
                </a:cubicBezTo>
                <a:cubicBezTo>
                  <a:pt x="0" y="3730"/>
                  <a:pt x="360" y="5131"/>
                  <a:pt x="1367" y="5933"/>
                </a:cubicBezTo>
                <a:cubicBezTo>
                  <a:pt x="1934" y="6385"/>
                  <a:pt x="2656" y="6602"/>
                  <a:pt x="3382" y="6602"/>
                </a:cubicBezTo>
                <a:cubicBezTo>
                  <a:pt x="4138" y="6602"/>
                  <a:pt x="4898" y="6367"/>
                  <a:pt x="5494" y="5917"/>
                </a:cubicBezTo>
                <a:cubicBezTo>
                  <a:pt x="6607" y="5078"/>
                  <a:pt x="7041" y="3580"/>
                  <a:pt x="6659" y="2253"/>
                </a:cubicBezTo>
                <a:cubicBezTo>
                  <a:pt x="6453" y="1537"/>
                  <a:pt x="6015" y="905"/>
                  <a:pt x="5393" y="488"/>
                </a:cubicBezTo>
                <a:cubicBezTo>
                  <a:pt x="4872" y="137"/>
                  <a:pt x="4267" y="0"/>
                  <a:pt x="3656"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13" name="Google Shape;9413;p26"/>
          <p:cNvSpPr/>
          <p:nvPr/>
        </p:nvSpPr>
        <p:spPr>
          <a:xfrm>
            <a:off x="9168636" y="2663236"/>
            <a:ext cx="194833" cy="182633"/>
          </a:xfrm>
          <a:custGeom>
            <a:avLst/>
            <a:gdLst/>
            <a:ahLst/>
            <a:cxnLst/>
            <a:rect l="l" t="t" r="r" b="b"/>
            <a:pathLst>
              <a:path w="5845" h="5479" extrusionOk="0">
                <a:moveTo>
                  <a:pt x="3075" y="4462"/>
                </a:moveTo>
                <a:cubicBezTo>
                  <a:pt x="3073" y="4462"/>
                  <a:pt x="3072" y="4463"/>
                  <a:pt x="3071" y="4463"/>
                </a:cubicBezTo>
                <a:lnTo>
                  <a:pt x="3071" y="4463"/>
                </a:lnTo>
                <a:cubicBezTo>
                  <a:pt x="3072" y="4463"/>
                  <a:pt x="3073" y="4462"/>
                  <a:pt x="3075" y="4462"/>
                </a:cubicBezTo>
                <a:close/>
                <a:moveTo>
                  <a:pt x="3051" y="4466"/>
                </a:moveTo>
                <a:cubicBezTo>
                  <a:pt x="3036" y="4468"/>
                  <a:pt x="3030" y="4469"/>
                  <a:pt x="3030" y="4469"/>
                </a:cubicBezTo>
                <a:cubicBezTo>
                  <a:pt x="3030" y="4469"/>
                  <a:pt x="3040" y="4467"/>
                  <a:pt x="3051" y="4466"/>
                </a:cubicBezTo>
                <a:close/>
                <a:moveTo>
                  <a:pt x="3032" y="988"/>
                </a:moveTo>
                <a:cubicBezTo>
                  <a:pt x="3081" y="988"/>
                  <a:pt x="3130" y="990"/>
                  <a:pt x="3180" y="993"/>
                </a:cubicBezTo>
                <a:cubicBezTo>
                  <a:pt x="3209" y="995"/>
                  <a:pt x="3237" y="997"/>
                  <a:pt x="3266" y="999"/>
                </a:cubicBezTo>
                <a:cubicBezTo>
                  <a:pt x="3274" y="999"/>
                  <a:pt x="3280" y="999"/>
                  <a:pt x="3284" y="1000"/>
                </a:cubicBezTo>
                <a:lnTo>
                  <a:pt x="3284" y="1000"/>
                </a:lnTo>
                <a:cubicBezTo>
                  <a:pt x="3395" y="1021"/>
                  <a:pt x="3505" y="1046"/>
                  <a:pt x="3612" y="1081"/>
                </a:cubicBezTo>
                <a:cubicBezTo>
                  <a:pt x="3641" y="1090"/>
                  <a:pt x="3709" y="1119"/>
                  <a:pt x="3711" y="1119"/>
                </a:cubicBezTo>
                <a:cubicBezTo>
                  <a:pt x="3712" y="1119"/>
                  <a:pt x="3702" y="1114"/>
                  <a:pt x="3673" y="1100"/>
                </a:cubicBezTo>
                <a:lnTo>
                  <a:pt x="3673" y="1100"/>
                </a:lnTo>
                <a:cubicBezTo>
                  <a:pt x="3730" y="1125"/>
                  <a:pt x="3787" y="1153"/>
                  <a:pt x="3841" y="1184"/>
                </a:cubicBezTo>
                <a:cubicBezTo>
                  <a:pt x="3883" y="1208"/>
                  <a:pt x="3923" y="1235"/>
                  <a:pt x="3966" y="1262"/>
                </a:cubicBezTo>
                <a:cubicBezTo>
                  <a:pt x="3985" y="1274"/>
                  <a:pt x="3997" y="1281"/>
                  <a:pt x="4005" y="1285"/>
                </a:cubicBezTo>
                <a:lnTo>
                  <a:pt x="4005" y="1285"/>
                </a:lnTo>
                <a:cubicBezTo>
                  <a:pt x="4007" y="1287"/>
                  <a:pt x="4009" y="1289"/>
                  <a:pt x="4012" y="1292"/>
                </a:cubicBezTo>
                <a:cubicBezTo>
                  <a:pt x="4096" y="1368"/>
                  <a:pt x="4181" y="1443"/>
                  <a:pt x="4254" y="1530"/>
                </a:cubicBezTo>
                <a:cubicBezTo>
                  <a:pt x="4264" y="1542"/>
                  <a:pt x="4273" y="1553"/>
                  <a:pt x="4283" y="1565"/>
                </a:cubicBezTo>
                <a:lnTo>
                  <a:pt x="4283" y="1565"/>
                </a:lnTo>
                <a:cubicBezTo>
                  <a:pt x="4284" y="1566"/>
                  <a:pt x="4285" y="1568"/>
                  <a:pt x="4286" y="1570"/>
                </a:cubicBezTo>
                <a:cubicBezTo>
                  <a:pt x="4315" y="1614"/>
                  <a:pt x="4347" y="1656"/>
                  <a:pt x="4374" y="1703"/>
                </a:cubicBezTo>
                <a:cubicBezTo>
                  <a:pt x="4400" y="1743"/>
                  <a:pt x="4423" y="1785"/>
                  <a:pt x="4444" y="1827"/>
                </a:cubicBezTo>
                <a:cubicBezTo>
                  <a:pt x="4458" y="1852"/>
                  <a:pt x="4499" y="1948"/>
                  <a:pt x="4501" y="1948"/>
                </a:cubicBezTo>
                <a:cubicBezTo>
                  <a:pt x="4501" y="1948"/>
                  <a:pt x="4497" y="1936"/>
                  <a:pt x="4484" y="1903"/>
                </a:cubicBezTo>
                <a:lnTo>
                  <a:pt x="4484" y="1903"/>
                </a:lnTo>
                <a:cubicBezTo>
                  <a:pt x="4520" y="1991"/>
                  <a:pt x="4551" y="2082"/>
                  <a:pt x="4577" y="2174"/>
                </a:cubicBezTo>
                <a:cubicBezTo>
                  <a:pt x="4589" y="2221"/>
                  <a:pt x="4600" y="2267"/>
                  <a:pt x="4610" y="2314"/>
                </a:cubicBezTo>
                <a:cubicBezTo>
                  <a:pt x="4616" y="2344"/>
                  <a:pt x="4628" y="2444"/>
                  <a:pt x="4630" y="2444"/>
                </a:cubicBezTo>
                <a:cubicBezTo>
                  <a:pt x="4631" y="2444"/>
                  <a:pt x="4630" y="2431"/>
                  <a:pt x="4627" y="2396"/>
                </a:cubicBezTo>
                <a:lnTo>
                  <a:pt x="4627" y="2396"/>
                </a:lnTo>
                <a:cubicBezTo>
                  <a:pt x="4636" y="2497"/>
                  <a:pt x="4644" y="2600"/>
                  <a:pt x="4644" y="2703"/>
                </a:cubicBezTo>
                <a:cubicBezTo>
                  <a:pt x="4642" y="2756"/>
                  <a:pt x="4642" y="2811"/>
                  <a:pt x="4638" y="2865"/>
                </a:cubicBezTo>
                <a:cubicBezTo>
                  <a:pt x="4636" y="2887"/>
                  <a:pt x="4632" y="2911"/>
                  <a:pt x="4631" y="2933"/>
                </a:cubicBezTo>
                <a:lnTo>
                  <a:pt x="4631" y="2933"/>
                </a:lnTo>
                <a:cubicBezTo>
                  <a:pt x="4631" y="2933"/>
                  <a:pt x="4631" y="2933"/>
                  <a:pt x="4631" y="2933"/>
                </a:cubicBezTo>
                <a:cubicBezTo>
                  <a:pt x="4614" y="3034"/>
                  <a:pt x="4596" y="3135"/>
                  <a:pt x="4566" y="3234"/>
                </a:cubicBezTo>
                <a:cubicBezTo>
                  <a:pt x="4553" y="3280"/>
                  <a:pt x="4537" y="3327"/>
                  <a:pt x="4522" y="3373"/>
                </a:cubicBezTo>
                <a:cubicBezTo>
                  <a:pt x="4513" y="3396"/>
                  <a:pt x="4503" y="3417"/>
                  <a:pt x="4497" y="3441"/>
                </a:cubicBezTo>
                <a:cubicBezTo>
                  <a:pt x="4496" y="3441"/>
                  <a:pt x="4496" y="3441"/>
                  <a:pt x="4496" y="3441"/>
                </a:cubicBezTo>
                <a:lnTo>
                  <a:pt x="4496" y="3441"/>
                </a:lnTo>
                <a:cubicBezTo>
                  <a:pt x="4494" y="3445"/>
                  <a:pt x="4491" y="3450"/>
                  <a:pt x="4488" y="3455"/>
                </a:cubicBezTo>
                <a:cubicBezTo>
                  <a:pt x="4440" y="3542"/>
                  <a:pt x="4400" y="3630"/>
                  <a:pt x="4347" y="3712"/>
                </a:cubicBezTo>
                <a:cubicBezTo>
                  <a:pt x="4337" y="3727"/>
                  <a:pt x="4283" y="3802"/>
                  <a:pt x="4272" y="3820"/>
                </a:cubicBezTo>
                <a:lnTo>
                  <a:pt x="4272" y="3820"/>
                </a:lnTo>
                <a:cubicBezTo>
                  <a:pt x="4267" y="3826"/>
                  <a:pt x="4263" y="3832"/>
                  <a:pt x="4261" y="3835"/>
                </a:cubicBezTo>
                <a:cubicBezTo>
                  <a:pt x="4235" y="3862"/>
                  <a:pt x="4210" y="3891"/>
                  <a:pt x="4185" y="3919"/>
                </a:cubicBezTo>
                <a:cubicBezTo>
                  <a:pt x="4151" y="3955"/>
                  <a:pt x="4115" y="3990"/>
                  <a:pt x="4077" y="4024"/>
                </a:cubicBezTo>
                <a:cubicBezTo>
                  <a:pt x="4063" y="4037"/>
                  <a:pt x="3977" y="4106"/>
                  <a:pt x="3981" y="4106"/>
                </a:cubicBezTo>
                <a:cubicBezTo>
                  <a:pt x="3982" y="4106"/>
                  <a:pt x="3992" y="4099"/>
                  <a:pt x="4016" y="4081"/>
                </a:cubicBezTo>
                <a:lnTo>
                  <a:pt x="4016" y="4081"/>
                </a:lnTo>
                <a:cubicBezTo>
                  <a:pt x="3919" y="4153"/>
                  <a:pt x="3818" y="4216"/>
                  <a:pt x="3713" y="4271"/>
                </a:cubicBezTo>
                <a:cubicBezTo>
                  <a:pt x="3692" y="4282"/>
                  <a:pt x="3605" y="4320"/>
                  <a:pt x="3609" y="4320"/>
                </a:cubicBezTo>
                <a:cubicBezTo>
                  <a:pt x="3609" y="4320"/>
                  <a:pt x="3609" y="4320"/>
                  <a:pt x="3611" y="4319"/>
                </a:cubicBezTo>
                <a:lnTo>
                  <a:pt x="3611" y="4319"/>
                </a:lnTo>
                <a:cubicBezTo>
                  <a:pt x="3569" y="4335"/>
                  <a:pt x="3527" y="4350"/>
                  <a:pt x="3483" y="4365"/>
                </a:cubicBezTo>
                <a:cubicBezTo>
                  <a:pt x="3353" y="4408"/>
                  <a:pt x="3218" y="4437"/>
                  <a:pt x="3083" y="4460"/>
                </a:cubicBezTo>
                <a:cubicBezTo>
                  <a:pt x="3075" y="4462"/>
                  <a:pt x="3068" y="4463"/>
                  <a:pt x="3062" y="4464"/>
                </a:cubicBezTo>
                <a:lnTo>
                  <a:pt x="3062" y="4464"/>
                </a:lnTo>
                <a:cubicBezTo>
                  <a:pt x="3028" y="4467"/>
                  <a:pt x="2994" y="4471"/>
                  <a:pt x="2959" y="4473"/>
                </a:cubicBezTo>
                <a:cubicBezTo>
                  <a:pt x="2900" y="4477"/>
                  <a:pt x="2841" y="4481"/>
                  <a:pt x="2782" y="4481"/>
                </a:cubicBezTo>
                <a:cubicBezTo>
                  <a:pt x="2718" y="4481"/>
                  <a:pt x="2653" y="4479"/>
                  <a:pt x="2590" y="4475"/>
                </a:cubicBezTo>
                <a:cubicBezTo>
                  <a:pt x="2563" y="4473"/>
                  <a:pt x="2536" y="4471"/>
                  <a:pt x="2509" y="4469"/>
                </a:cubicBezTo>
                <a:lnTo>
                  <a:pt x="2509" y="4469"/>
                </a:lnTo>
                <a:cubicBezTo>
                  <a:pt x="2506" y="4468"/>
                  <a:pt x="2503" y="4467"/>
                  <a:pt x="2499" y="4467"/>
                </a:cubicBezTo>
                <a:cubicBezTo>
                  <a:pt x="2392" y="4445"/>
                  <a:pt x="2287" y="4422"/>
                  <a:pt x="2181" y="4389"/>
                </a:cubicBezTo>
                <a:cubicBezTo>
                  <a:pt x="2154" y="4379"/>
                  <a:pt x="2102" y="4357"/>
                  <a:pt x="2090" y="4352"/>
                </a:cubicBezTo>
                <a:lnTo>
                  <a:pt x="2090" y="4352"/>
                </a:lnTo>
                <a:cubicBezTo>
                  <a:pt x="2048" y="4332"/>
                  <a:pt x="2007" y="4312"/>
                  <a:pt x="1966" y="4290"/>
                </a:cubicBezTo>
                <a:cubicBezTo>
                  <a:pt x="1924" y="4266"/>
                  <a:pt x="1884" y="4241"/>
                  <a:pt x="1844" y="4214"/>
                </a:cubicBezTo>
                <a:cubicBezTo>
                  <a:pt x="1820" y="4198"/>
                  <a:pt x="1770" y="4158"/>
                  <a:pt x="1769" y="4158"/>
                </a:cubicBezTo>
                <a:lnTo>
                  <a:pt x="1769" y="4158"/>
                </a:lnTo>
                <a:cubicBezTo>
                  <a:pt x="1769" y="4158"/>
                  <a:pt x="1769" y="4158"/>
                  <a:pt x="1770" y="4159"/>
                </a:cubicBezTo>
                <a:lnTo>
                  <a:pt x="1770" y="4159"/>
                </a:lnTo>
                <a:cubicBezTo>
                  <a:pt x="1698" y="4097"/>
                  <a:pt x="1630" y="4032"/>
                  <a:pt x="1566" y="3961"/>
                </a:cubicBezTo>
                <a:cubicBezTo>
                  <a:pt x="1559" y="3952"/>
                  <a:pt x="1523" y="3908"/>
                  <a:pt x="1505" y="3886"/>
                </a:cubicBezTo>
                <a:lnTo>
                  <a:pt x="1505" y="3886"/>
                </a:lnTo>
                <a:cubicBezTo>
                  <a:pt x="1487" y="3859"/>
                  <a:pt x="1452" y="3809"/>
                  <a:pt x="1446" y="3799"/>
                </a:cubicBezTo>
                <a:cubicBezTo>
                  <a:pt x="1389" y="3710"/>
                  <a:pt x="1347" y="3618"/>
                  <a:pt x="1296" y="3525"/>
                </a:cubicBezTo>
                <a:cubicBezTo>
                  <a:pt x="1293" y="3520"/>
                  <a:pt x="1291" y="3516"/>
                  <a:pt x="1289" y="3513"/>
                </a:cubicBezTo>
                <a:lnTo>
                  <a:pt x="1289" y="3513"/>
                </a:lnTo>
                <a:cubicBezTo>
                  <a:pt x="1287" y="3505"/>
                  <a:pt x="1284" y="3496"/>
                  <a:pt x="1280" y="3485"/>
                </a:cubicBezTo>
                <a:cubicBezTo>
                  <a:pt x="1263" y="3441"/>
                  <a:pt x="1248" y="3396"/>
                  <a:pt x="1233" y="3352"/>
                </a:cubicBezTo>
                <a:cubicBezTo>
                  <a:pt x="1202" y="3251"/>
                  <a:pt x="1176" y="3150"/>
                  <a:pt x="1157" y="3047"/>
                </a:cubicBezTo>
                <a:cubicBezTo>
                  <a:pt x="1153" y="3023"/>
                  <a:pt x="1148" y="2988"/>
                  <a:pt x="1146" y="2969"/>
                </a:cubicBezTo>
                <a:lnTo>
                  <a:pt x="1146" y="2969"/>
                </a:lnTo>
                <a:cubicBezTo>
                  <a:pt x="1142" y="2928"/>
                  <a:pt x="1138" y="2887"/>
                  <a:pt x="1134" y="2847"/>
                </a:cubicBezTo>
                <a:cubicBezTo>
                  <a:pt x="1128" y="2743"/>
                  <a:pt x="1130" y="2638"/>
                  <a:pt x="1136" y="2533"/>
                </a:cubicBezTo>
                <a:cubicBezTo>
                  <a:pt x="1138" y="2513"/>
                  <a:pt x="1146" y="2433"/>
                  <a:pt x="1149" y="2401"/>
                </a:cubicBezTo>
                <a:lnTo>
                  <a:pt x="1149" y="2401"/>
                </a:lnTo>
                <a:cubicBezTo>
                  <a:pt x="1155" y="2369"/>
                  <a:pt x="1164" y="2316"/>
                  <a:pt x="1166" y="2301"/>
                </a:cubicBezTo>
                <a:cubicBezTo>
                  <a:pt x="1191" y="2189"/>
                  <a:pt x="1225" y="2080"/>
                  <a:pt x="1261" y="1970"/>
                </a:cubicBezTo>
                <a:cubicBezTo>
                  <a:pt x="1267" y="1952"/>
                  <a:pt x="1270" y="1940"/>
                  <a:pt x="1272" y="1933"/>
                </a:cubicBezTo>
                <a:lnTo>
                  <a:pt x="1272" y="1933"/>
                </a:lnTo>
                <a:cubicBezTo>
                  <a:pt x="1276" y="1925"/>
                  <a:pt x="1282" y="1914"/>
                  <a:pt x="1290" y="1898"/>
                </a:cubicBezTo>
                <a:cubicBezTo>
                  <a:pt x="1315" y="1848"/>
                  <a:pt x="1341" y="1797"/>
                  <a:pt x="1370" y="1747"/>
                </a:cubicBezTo>
                <a:cubicBezTo>
                  <a:pt x="1398" y="1698"/>
                  <a:pt x="1429" y="1652"/>
                  <a:pt x="1461" y="1604"/>
                </a:cubicBezTo>
                <a:cubicBezTo>
                  <a:pt x="1470" y="1590"/>
                  <a:pt x="1476" y="1580"/>
                  <a:pt x="1480" y="1574"/>
                </a:cubicBezTo>
                <a:lnTo>
                  <a:pt x="1480" y="1574"/>
                </a:lnTo>
                <a:cubicBezTo>
                  <a:pt x="1484" y="1570"/>
                  <a:pt x="1489" y="1565"/>
                  <a:pt x="1497" y="1557"/>
                </a:cubicBezTo>
                <a:cubicBezTo>
                  <a:pt x="1572" y="1477"/>
                  <a:pt x="1648" y="1401"/>
                  <a:pt x="1728" y="1328"/>
                </a:cubicBezTo>
                <a:cubicBezTo>
                  <a:pt x="1729" y="1327"/>
                  <a:pt x="1729" y="1327"/>
                  <a:pt x="1730" y="1326"/>
                </a:cubicBezTo>
                <a:lnTo>
                  <a:pt x="1730" y="1326"/>
                </a:lnTo>
                <a:cubicBezTo>
                  <a:pt x="1753" y="1312"/>
                  <a:pt x="1774" y="1295"/>
                  <a:pt x="1796" y="1281"/>
                </a:cubicBezTo>
                <a:cubicBezTo>
                  <a:pt x="1846" y="1248"/>
                  <a:pt x="1899" y="1218"/>
                  <a:pt x="1952" y="1191"/>
                </a:cubicBezTo>
                <a:cubicBezTo>
                  <a:pt x="1973" y="1180"/>
                  <a:pt x="1996" y="1170"/>
                  <a:pt x="2015" y="1159"/>
                </a:cubicBezTo>
                <a:cubicBezTo>
                  <a:pt x="2019" y="1157"/>
                  <a:pt x="2023" y="1154"/>
                  <a:pt x="2026" y="1152"/>
                </a:cubicBezTo>
                <a:lnTo>
                  <a:pt x="2026" y="1152"/>
                </a:lnTo>
                <a:cubicBezTo>
                  <a:pt x="2028" y="1152"/>
                  <a:pt x="2030" y="1151"/>
                  <a:pt x="2032" y="1151"/>
                </a:cubicBezTo>
                <a:cubicBezTo>
                  <a:pt x="2093" y="1132"/>
                  <a:pt x="2152" y="1108"/>
                  <a:pt x="2213" y="1092"/>
                </a:cubicBezTo>
                <a:cubicBezTo>
                  <a:pt x="2272" y="1075"/>
                  <a:pt x="2329" y="1064"/>
                  <a:pt x="2388" y="1052"/>
                </a:cubicBezTo>
                <a:cubicBezTo>
                  <a:pt x="2406" y="1047"/>
                  <a:pt x="2452" y="1041"/>
                  <a:pt x="2450" y="1041"/>
                </a:cubicBezTo>
                <a:lnTo>
                  <a:pt x="2450" y="1041"/>
                </a:lnTo>
                <a:cubicBezTo>
                  <a:pt x="2449" y="1041"/>
                  <a:pt x="2434" y="1042"/>
                  <a:pt x="2396" y="1047"/>
                </a:cubicBezTo>
                <a:cubicBezTo>
                  <a:pt x="2438" y="1041"/>
                  <a:pt x="2480" y="1037"/>
                  <a:pt x="2523" y="1035"/>
                </a:cubicBezTo>
                <a:cubicBezTo>
                  <a:pt x="2551" y="1033"/>
                  <a:pt x="2579" y="1028"/>
                  <a:pt x="2607" y="1022"/>
                </a:cubicBezTo>
                <a:lnTo>
                  <a:pt x="2607" y="1022"/>
                </a:lnTo>
                <a:cubicBezTo>
                  <a:pt x="2623" y="1021"/>
                  <a:pt x="2639" y="1018"/>
                  <a:pt x="2655" y="1016"/>
                </a:cubicBezTo>
                <a:cubicBezTo>
                  <a:pt x="2677" y="1012"/>
                  <a:pt x="2699" y="1009"/>
                  <a:pt x="2720" y="1006"/>
                </a:cubicBezTo>
                <a:lnTo>
                  <a:pt x="2720" y="1006"/>
                </a:lnTo>
                <a:cubicBezTo>
                  <a:pt x="2727" y="1005"/>
                  <a:pt x="2777" y="1000"/>
                  <a:pt x="2792" y="999"/>
                </a:cubicBezTo>
                <a:cubicBezTo>
                  <a:pt x="2853" y="995"/>
                  <a:pt x="2917" y="991"/>
                  <a:pt x="2978" y="988"/>
                </a:cubicBezTo>
                <a:cubicBezTo>
                  <a:pt x="2996" y="988"/>
                  <a:pt x="3014" y="988"/>
                  <a:pt x="3032" y="988"/>
                </a:cubicBezTo>
                <a:close/>
                <a:moveTo>
                  <a:pt x="3031" y="0"/>
                </a:moveTo>
                <a:cubicBezTo>
                  <a:pt x="2841" y="0"/>
                  <a:pt x="2651" y="16"/>
                  <a:pt x="2463" y="44"/>
                </a:cubicBezTo>
                <a:lnTo>
                  <a:pt x="2463" y="44"/>
                </a:lnTo>
                <a:cubicBezTo>
                  <a:pt x="1887" y="101"/>
                  <a:pt x="1345" y="305"/>
                  <a:pt x="921" y="715"/>
                </a:cubicBezTo>
                <a:cubicBezTo>
                  <a:pt x="551" y="1073"/>
                  <a:pt x="298" y="1566"/>
                  <a:pt x="199" y="2071"/>
                </a:cubicBezTo>
                <a:cubicBezTo>
                  <a:pt x="1" y="3089"/>
                  <a:pt x="296" y="4250"/>
                  <a:pt x="1128" y="4915"/>
                </a:cubicBezTo>
                <a:cubicBezTo>
                  <a:pt x="1602" y="5295"/>
                  <a:pt x="2207" y="5479"/>
                  <a:pt x="2815" y="5479"/>
                </a:cubicBezTo>
                <a:cubicBezTo>
                  <a:pt x="3435" y="5479"/>
                  <a:pt x="4059" y="5288"/>
                  <a:pt x="4551" y="4917"/>
                </a:cubicBezTo>
                <a:cubicBezTo>
                  <a:pt x="5478" y="4222"/>
                  <a:pt x="5845" y="2981"/>
                  <a:pt x="5529" y="1873"/>
                </a:cubicBezTo>
                <a:cubicBezTo>
                  <a:pt x="5356" y="1275"/>
                  <a:pt x="4989" y="750"/>
                  <a:pt x="4469" y="401"/>
                </a:cubicBezTo>
                <a:cubicBezTo>
                  <a:pt x="4037" y="112"/>
                  <a:pt x="3537" y="0"/>
                  <a:pt x="303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21805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77076" y="6739570"/>
            <a:ext cx="1224136"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下载</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p>
        </p:txBody>
      </p:sp>
    </p:spTree>
    <p:extLst>
      <p:ext uri="{BB962C8B-B14F-4D97-AF65-F5344CB8AC3E}">
        <p14:creationId xmlns:p14="http://schemas.microsoft.com/office/powerpoint/2010/main" val="7072926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79CDBE"/>
        </a:solidFill>
        <a:effectLst/>
      </p:bgPr>
    </p:bg>
    <p:spTree>
      <p:nvGrpSpPr>
        <p:cNvPr id="1" name="Shape 9414"/>
        <p:cNvGrpSpPr/>
        <p:nvPr/>
      </p:nvGrpSpPr>
      <p:grpSpPr>
        <a:xfrm>
          <a:off x="0" y="0"/>
          <a:ext cx="0" cy="0"/>
          <a:chOff x="0" y="0"/>
          <a:chExt cx="0" cy="0"/>
        </a:xfrm>
      </p:grpSpPr>
      <p:grpSp>
        <p:nvGrpSpPr>
          <p:cNvPr id="9415" name="Google Shape;9415;p27"/>
          <p:cNvGrpSpPr/>
          <p:nvPr/>
        </p:nvGrpSpPr>
        <p:grpSpPr>
          <a:xfrm>
            <a:off x="2" y="2"/>
            <a:ext cx="12192167" cy="6857855"/>
            <a:chOff x="0" y="0"/>
            <a:chExt cx="9144125" cy="5143391"/>
          </a:xfrm>
        </p:grpSpPr>
        <p:sp>
          <p:nvSpPr>
            <p:cNvPr id="9416" name="Google Shape;9416;p27"/>
            <p:cNvSpPr/>
            <p:nvPr/>
          </p:nvSpPr>
          <p:spPr>
            <a:xfrm>
              <a:off x="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7" name="Google Shape;9417;p27"/>
            <p:cNvSpPr/>
            <p:nvPr/>
          </p:nvSpPr>
          <p:spPr>
            <a:xfrm>
              <a:off x="38100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8" name="Google Shape;9418;p27"/>
            <p:cNvSpPr/>
            <p:nvPr/>
          </p:nvSpPr>
          <p:spPr>
            <a:xfrm>
              <a:off x="76201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9" name="Google Shape;9419;p27"/>
            <p:cNvSpPr/>
            <p:nvPr/>
          </p:nvSpPr>
          <p:spPr>
            <a:xfrm>
              <a:off x="114301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0" name="Google Shape;9420;p27"/>
            <p:cNvSpPr/>
            <p:nvPr/>
          </p:nvSpPr>
          <p:spPr>
            <a:xfrm>
              <a:off x="152402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1" name="Google Shape;9421;p27"/>
            <p:cNvSpPr/>
            <p:nvPr/>
          </p:nvSpPr>
          <p:spPr>
            <a:xfrm>
              <a:off x="190502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2" name="Google Shape;9422;p27"/>
            <p:cNvSpPr/>
            <p:nvPr/>
          </p:nvSpPr>
          <p:spPr>
            <a:xfrm>
              <a:off x="228603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3" name="Google Shape;9423;p27"/>
            <p:cNvSpPr/>
            <p:nvPr/>
          </p:nvSpPr>
          <p:spPr>
            <a:xfrm>
              <a:off x="266703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4" name="Google Shape;9424;p27"/>
            <p:cNvSpPr/>
            <p:nvPr/>
          </p:nvSpPr>
          <p:spPr>
            <a:xfrm>
              <a:off x="304804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5" name="Google Shape;9425;p27"/>
            <p:cNvSpPr/>
            <p:nvPr/>
          </p:nvSpPr>
          <p:spPr>
            <a:xfrm>
              <a:off x="342904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6" name="Google Shape;9426;p27"/>
            <p:cNvSpPr/>
            <p:nvPr/>
          </p:nvSpPr>
          <p:spPr>
            <a:xfrm>
              <a:off x="381005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7" name="Google Shape;9427;p27"/>
            <p:cNvSpPr/>
            <p:nvPr/>
          </p:nvSpPr>
          <p:spPr>
            <a:xfrm>
              <a:off x="419105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8" name="Google Shape;9428;p27"/>
            <p:cNvSpPr/>
            <p:nvPr/>
          </p:nvSpPr>
          <p:spPr>
            <a:xfrm>
              <a:off x="457206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9" name="Google Shape;9429;p27"/>
            <p:cNvSpPr/>
            <p:nvPr/>
          </p:nvSpPr>
          <p:spPr>
            <a:xfrm>
              <a:off x="495306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0" name="Google Shape;9430;p27"/>
            <p:cNvSpPr/>
            <p:nvPr/>
          </p:nvSpPr>
          <p:spPr>
            <a:xfrm>
              <a:off x="533407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1" name="Google Shape;9431;p27"/>
            <p:cNvSpPr/>
            <p:nvPr/>
          </p:nvSpPr>
          <p:spPr>
            <a:xfrm>
              <a:off x="571507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2" name="Google Shape;9432;p27"/>
            <p:cNvSpPr/>
            <p:nvPr/>
          </p:nvSpPr>
          <p:spPr>
            <a:xfrm>
              <a:off x="609608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3" name="Google Shape;9433;p27"/>
            <p:cNvSpPr/>
            <p:nvPr/>
          </p:nvSpPr>
          <p:spPr>
            <a:xfrm>
              <a:off x="647708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4" name="Google Shape;9434;p27"/>
            <p:cNvSpPr/>
            <p:nvPr/>
          </p:nvSpPr>
          <p:spPr>
            <a:xfrm>
              <a:off x="6858090"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5" name="Google Shape;9435;p27"/>
            <p:cNvSpPr/>
            <p:nvPr/>
          </p:nvSpPr>
          <p:spPr>
            <a:xfrm>
              <a:off x="7239095" y="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6" name="Google Shape;9436;p27"/>
            <p:cNvSpPr/>
            <p:nvPr/>
          </p:nvSpPr>
          <p:spPr>
            <a:xfrm>
              <a:off x="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7" name="Google Shape;9437;p27"/>
            <p:cNvSpPr/>
            <p:nvPr/>
          </p:nvSpPr>
          <p:spPr>
            <a:xfrm>
              <a:off x="38100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8" name="Google Shape;9438;p27"/>
            <p:cNvSpPr/>
            <p:nvPr/>
          </p:nvSpPr>
          <p:spPr>
            <a:xfrm>
              <a:off x="76201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9" name="Google Shape;9439;p27"/>
            <p:cNvSpPr/>
            <p:nvPr/>
          </p:nvSpPr>
          <p:spPr>
            <a:xfrm>
              <a:off x="114301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0" name="Google Shape;9440;p27"/>
            <p:cNvSpPr/>
            <p:nvPr/>
          </p:nvSpPr>
          <p:spPr>
            <a:xfrm>
              <a:off x="152402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1" name="Google Shape;9441;p27"/>
            <p:cNvSpPr/>
            <p:nvPr/>
          </p:nvSpPr>
          <p:spPr>
            <a:xfrm>
              <a:off x="190502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2" name="Google Shape;9442;p27"/>
            <p:cNvSpPr/>
            <p:nvPr/>
          </p:nvSpPr>
          <p:spPr>
            <a:xfrm>
              <a:off x="228603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3" name="Google Shape;9443;p27"/>
            <p:cNvSpPr/>
            <p:nvPr/>
          </p:nvSpPr>
          <p:spPr>
            <a:xfrm>
              <a:off x="266703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4" name="Google Shape;9444;p27"/>
            <p:cNvSpPr/>
            <p:nvPr/>
          </p:nvSpPr>
          <p:spPr>
            <a:xfrm>
              <a:off x="304804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5" name="Google Shape;9445;p27"/>
            <p:cNvSpPr/>
            <p:nvPr/>
          </p:nvSpPr>
          <p:spPr>
            <a:xfrm>
              <a:off x="342904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6" name="Google Shape;9446;p27"/>
            <p:cNvSpPr/>
            <p:nvPr/>
          </p:nvSpPr>
          <p:spPr>
            <a:xfrm>
              <a:off x="381005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7" name="Google Shape;9447;p27"/>
            <p:cNvSpPr/>
            <p:nvPr/>
          </p:nvSpPr>
          <p:spPr>
            <a:xfrm>
              <a:off x="419105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8" name="Google Shape;9448;p27"/>
            <p:cNvSpPr/>
            <p:nvPr/>
          </p:nvSpPr>
          <p:spPr>
            <a:xfrm>
              <a:off x="457206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9" name="Google Shape;9449;p27"/>
            <p:cNvSpPr/>
            <p:nvPr/>
          </p:nvSpPr>
          <p:spPr>
            <a:xfrm>
              <a:off x="495306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0" name="Google Shape;9450;p27"/>
            <p:cNvSpPr/>
            <p:nvPr/>
          </p:nvSpPr>
          <p:spPr>
            <a:xfrm>
              <a:off x="533407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1" name="Google Shape;9451;p27"/>
            <p:cNvSpPr/>
            <p:nvPr/>
          </p:nvSpPr>
          <p:spPr>
            <a:xfrm>
              <a:off x="571507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2" name="Google Shape;9452;p27"/>
            <p:cNvSpPr/>
            <p:nvPr/>
          </p:nvSpPr>
          <p:spPr>
            <a:xfrm>
              <a:off x="609608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3" name="Google Shape;9453;p27"/>
            <p:cNvSpPr/>
            <p:nvPr/>
          </p:nvSpPr>
          <p:spPr>
            <a:xfrm>
              <a:off x="647708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4" name="Google Shape;9454;p27"/>
            <p:cNvSpPr/>
            <p:nvPr/>
          </p:nvSpPr>
          <p:spPr>
            <a:xfrm>
              <a:off x="6858090"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5" name="Google Shape;9455;p27"/>
            <p:cNvSpPr/>
            <p:nvPr/>
          </p:nvSpPr>
          <p:spPr>
            <a:xfrm>
              <a:off x="7239095" y="342894"/>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6" name="Google Shape;9456;p27"/>
            <p:cNvSpPr/>
            <p:nvPr/>
          </p:nvSpPr>
          <p:spPr>
            <a:xfrm>
              <a:off x="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7" name="Google Shape;9457;p27"/>
            <p:cNvSpPr/>
            <p:nvPr/>
          </p:nvSpPr>
          <p:spPr>
            <a:xfrm>
              <a:off x="38100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8" name="Google Shape;9458;p27"/>
            <p:cNvSpPr/>
            <p:nvPr/>
          </p:nvSpPr>
          <p:spPr>
            <a:xfrm>
              <a:off x="76201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9" name="Google Shape;9459;p27"/>
            <p:cNvSpPr/>
            <p:nvPr/>
          </p:nvSpPr>
          <p:spPr>
            <a:xfrm>
              <a:off x="114301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0" name="Google Shape;9460;p27"/>
            <p:cNvSpPr/>
            <p:nvPr/>
          </p:nvSpPr>
          <p:spPr>
            <a:xfrm>
              <a:off x="152402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1" name="Google Shape;9461;p27"/>
            <p:cNvSpPr/>
            <p:nvPr/>
          </p:nvSpPr>
          <p:spPr>
            <a:xfrm>
              <a:off x="190502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2" name="Google Shape;9462;p27"/>
            <p:cNvSpPr/>
            <p:nvPr/>
          </p:nvSpPr>
          <p:spPr>
            <a:xfrm>
              <a:off x="228603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3" name="Google Shape;9463;p27"/>
            <p:cNvSpPr/>
            <p:nvPr/>
          </p:nvSpPr>
          <p:spPr>
            <a:xfrm>
              <a:off x="266703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4" name="Google Shape;9464;p27"/>
            <p:cNvSpPr/>
            <p:nvPr/>
          </p:nvSpPr>
          <p:spPr>
            <a:xfrm>
              <a:off x="304804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5" name="Google Shape;9465;p27"/>
            <p:cNvSpPr/>
            <p:nvPr/>
          </p:nvSpPr>
          <p:spPr>
            <a:xfrm>
              <a:off x="342904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6" name="Google Shape;9466;p27"/>
            <p:cNvSpPr/>
            <p:nvPr/>
          </p:nvSpPr>
          <p:spPr>
            <a:xfrm>
              <a:off x="381005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7" name="Google Shape;9467;p27"/>
            <p:cNvSpPr/>
            <p:nvPr/>
          </p:nvSpPr>
          <p:spPr>
            <a:xfrm>
              <a:off x="419105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8" name="Google Shape;9468;p27"/>
            <p:cNvSpPr/>
            <p:nvPr/>
          </p:nvSpPr>
          <p:spPr>
            <a:xfrm>
              <a:off x="457206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9" name="Google Shape;9469;p27"/>
            <p:cNvSpPr/>
            <p:nvPr/>
          </p:nvSpPr>
          <p:spPr>
            <a:xfrm>
              <a:off x="495306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0" name="Google Shape;9470;p27"/>
            <p:cNvSpPr/>
            <p:nvPr/>
          </p:nvSpPr>
          <p:spPr>
            <a:xfrm>
              <a:off x="533407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1" name="Google Shape;9471;p27"/>
            <p:cNvSpPr/>
            <p:nvPr/>
          </p:nvSpPr>
          <p:spPr>
            <a:xfrm>
              <a:off x="571507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2" name="Google Shape;9472;p27"/>
            <p:cNvSpPr/>
            <p:nvPr/>
          </p:nvSpPr>
          <p:spPr>
            <a:xfrm>
              <a:off x="609608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3" name="Google Shape;9473;p27"/>
            <p:cNvSpPr/>
            <p:nvPr/>
          </p:nvSpPr>
          <p:spPr>
            <a:xfrm>
              <a:off x="647708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4" name="Google Shape;9474;p27"/>
            <p:cNvSpPr/>
            <p:nvPr/>
          </p:nvSpPr>
          <p:spPr>
            <a:xfrm>
              <a:off x="6858090"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5" name="Google Shape;9475;p27"/>
            <p:cNvSpPr/>
            <p:nvPr/>
          </p:nvSpPr>
          <p:spPr>
            <a:xfrm>
              <a:off x="7239095" y="685788"/>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6" name="Google Shape;9476;p27"/>
            <p:cNvSpPr/>
            <p:nvPr/>
          </p:nvSpPr>
          <p:spPr>
            <a:xfrm>
              <a:off x="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7" name="Google Shape;9477;p27"/>
            <p:cNvSpPr/>
            <p:nvPr/>
          </p:nvSpPr>
          <p:spPr>
            <a:xfrm>
              <a:off x="38100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8" name="Google Shape;9478;p27"/>
            <p:cNvSpPr/>
            <p:nvPr/>
          </p:nvSpPr>
          <p:spPr>
            <a:xfrm>
              <a:off x="76201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9" name="Google Shape;9479;p27"/>
            <p:cNvSpPr/>
            <p:nvPr/>
          </p:nvSpPr>
          <p:spPr>
            <a:xfrm>
              <a:off x="114301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0" name="Google Shape;9480;p27"/>
            <p:cNvSpPr/>
            <p:nvPr/>
          </p:nvSpPr>
          <p:spPr>
            <a:xfrm>
              <a:off x="152402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1" name="Google Shape;9481;p27"/>
            <p:cNvSpPr/>
            <p:nvPr/>
          </p:nvSpPr>
          <p:spPr>
            <a:xfrm>
              <a:off x="190502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2" name="Google Shape;9482;p27"/>
            <p:cNvSpPr/>
            <p:nvPr/>
          </p:nvSpPr>
          <p:spPr>
            <a:xfrm>
              <a:off x="228603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3" name="Google Shape;9483;p27"/>
            <p:cNvSpPr/>
            <p:nvPr/>
          </p:nvSpPr>
          <p:spPr>
            <a:xfrm>
              <a:off x="266703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4" name="Google Shape;9484;p27"/>
            <p:cNvSpPr/>
            <p:nvPr/>
          </p:nvSpPr>
          <p:spPr>
            <a:xfrm>
              <a:off x="304804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5" name="Google Shape;9485;p27"/>
            <p:cNvSpPr/>
            <p:nvPr/>
          </p:nvSpPr>
          <p:spPr>
            <a:xfrm>
              <a:off x="342904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6" name="Google Shape;9486;p27"/>
            <p:cNvSpPr/>
            <p:nvPr/>
          </p:nvSpPr>
          <p:spPr>
            <a:xfrm>
              <a:off x="381005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7" name="Google Shape;9487;p27"/>
            <p:cNvSpPr/>
            <p:nvPr/>
          </p:nvSpPr>
          <p:spPr>
            <a:xfrm>
              <a:off x="419105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8" name="Google Shape;9488;p27"/>
            <p:cNvSpPr/>
            <p:nvPr/>
          </p:nvSpPr>
          <p:spPr>
            <a:xfrm>
              <a:off x="457206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9" name="Google Shape;9489;p27"/>
            <p:cNvSpPr/>
            <p:nvPr/>
          </p:nvSpPr>
          <p:spPr>
            <a:xfrm>
              <a:off x="495306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0" name="Google Shape;9490;p27"/>
            <p:cNvSpPr/>
            <p:nvPr/>
          </p:nvSpPr>
          <p:spPr>
            <a:xfrm>
              <a:off x="533407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1" name="Google Shape;9491;p27"/>
            <p:cNvSpPr/>
            <p:nvPr/>
          </p:nvSpPr>
          <p:spPr>
            <a:xfrm>
              <a:off x="571507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2" name="Google Shape;9492;p27"/>
            <p:cNvSpPr/>
            <p:nvPr/>
          </p:nvSpPr>
          <p:spPr>
            <a:xfrm>
              <a:off x="609608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3" name="Google Shape;9493;p27"/>
            <p:cNvSpPr/>
            <p:nvPr/>
          </p:nvSpPr>
          <p:spPr>
            <a:xfrm>
              <a:off x="647708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4" name="Google Shape;9494;p27"/>
            <p:cNvSpPr/>
            <p:nvPr/>
          </p:nvSpPr>
          <p:spPr>
            <a:xfrm>
              <a:off x="6858090"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5" name="Google Shape;9495;p27"/>
            <p:cNvSpPr/>
            <p:nvPr/>
          </p:nvSpPr>
          <p:spPr>
            <a:xfrm>
              <a:off x="7239095" y="1028682"/>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6" name="Google Shape;9496;p27"/>
            <p:cNvSpPr/>
            <p:nvPr/>
          </p:nvSpPr>
          <p:spPr>
            <a:xfrm>
              <a:off x="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7" name="Google Shape;9497;p27"/>
            <p:cNvSpPr/>
            <p:nvPr/>
          </p:nvSpPr>
          <p:spPr>
            <a:xfrm>
              <a:off x="38100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8" name="Google Shape;9498;p27"/>
            <p:cNvSpPr/>
            <p:nvPr/>
          </p:nvSpPr>
          <p:spPr>
            <a:xfrm>
              <a:off x="76201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9" name="Google Shape;9499;p27"/>
            <p:cNvSpPr/>
            <p:nvPr/>
          </p:nvSpPr>
          <p:spPr>
            <a:xfrm>
              <a:off x="114301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0" name="Google Shape;9500;p27"/>
            <p:cNvSpPr/>
            <p:nvPr/>
          </p:nvSpPr>
          <p:spPr>
            <a:xfrm>
              <a:off x="152402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1" name="Google Shape;9501;p27"/>
            <p:cNvSpPr/>
            <p:nvPr/>
          </p:nvSpPr>
          <p:spPr>
            <a:xfrm>
              <a:off x="190502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2" name="Google Shape;9502;p27"/>
            <p:cNvSpPr/>
            <p:nvPr/>
          </p:nvSpPr>
          <p:spPr>
            <a:xfrm>
              <a:off x="228603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3" name="Google Shape;9503;p27"/>
            <p:cNvSpPr/>
            <p:nvPr/>
          </p:nvSpPr>
          <p:spPr>
            <a:xfrm>
              <a:off x="266703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4" name="Google Shape;9504;p27"/>
            <p:cNvSpPr/>
            <p:nvPr/>
          </p:nvSpPr>
          <p:spPr>
            <a:xfrm>
              <a:off x="304804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5" name="Google Shape;9505;p27"/>
            <p:cNvSpPr/>
            <p:nvPr/>
          </p:nvSpPr>
          <p:spPr>
            <a:xfrm>
              <a:off x="342904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6" name="Google Shape;9506;p27"/>
            <p:cNvSpPr/>
            <p:nvPr/>
          </p:nvSpPr>
          <p:spPr>
            <a:xfrm>
              <a:off x="381005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7" name="Google Shape;9507;p27"/>
            <p:cNvSpPr/>
            <p:nvPr/>
          </p:nvSpPr>
          <p:spPr>
            <a:xfrm>
              <a:off x="419105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8" name="Google Shape;9508;p27"/>
            <p:cNvSpPr/>
            <p:nvPr/>
          </p:nvSpPr>
          <p:spPr>
            <a:xfrm>
              <a:off x="457206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9" name="Google Shape;9509;p27"/>
            <p:cNvSpPr/>
            <p:nvPr/>
          </p:nvSpPr>
          <p:spPr>
            <a:xfrm>
              <a:off x="495306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0" name="Google Shape;9510;p27"/>
            <p:cNvSpPr/>
            <p:nvPr/>
          </p:nvSpPr>
          <p:spPr>
            <a:xfrm>
              <a:off x="533407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1" name="Google Shape;9511;p27"/>
            <p:cNvSpPr/>
            <p:nvPr/>
          </p:nvSpPr>
          <p:spPr>
            <a:xfrm>
              <a:off x="571507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2" name="Google Shape;9512;p27"/>
            <p:cNvSpPr/>
            <p:nvPr/>
          </p:nvSpPr>
          <p:spPr>
            <a:xfrm>
              <a:off x="609608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3" name="Google Shape;9513;p27"/>
            <p:cNvSpPr/>
            <p:nvPr/>
          </p:nvSpPr>
          <p:spPr>
            <a:xfrm>
              <a:off x="647708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4" name="Google Shape;9514;p27"/>
            <p:cNvSpPr/>
            <p:nvPr/>
          </p:nvSpPr>
          <p:spPr>
            <a:xfrm>
              <a:off x="6858090"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5" name="Google Shape;9515;p27"/>
            <p:cNvSpPr/>
            <p:nvPr/>
          </p:nvSpPr>
          <p:spPr>
            <a:xfrm>
              <a:off x="7239095" y="1371576"/>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6" name="Google Shape;9516;p27"/>
            <p:cNvSpPr/>
            <p:nvPr/>
          </p:nvSpPr>
          <p:spPr>
            <a:xfrm>
              <a:off x="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7" name="Google Shape;9517;p27"/>
            <p:cNvSpPr/>
            <p:nvPr/>
          </p:nvSpPr>
          <p:spPr>
            <a:xfrm>
              <a:off x="38100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8" name="Google Shape;9518;p27"/>
            <p:cNvSpPr/>
            <p:nvPr/>
          </p:nvSpPr>
          <p:spPr>
            <a:xfrm>
              <a:off x="76201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9" name="Google Shape;9519;p27"/>
            <p:cNvSpPr/>
            <p:nvPr/>
          </p:nvSpPr>
          <p:spPr>
            <a:xfrm>
              <a:off x="114301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0" name="Google Shape;9520;p27"/>
            <p:cNvSpPr/>
            <p:nvPr/>
          </p:nvSpPr>
          <p:spPr>
            <a:xfrm>
              <a:off x="152402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1" name="Google Shape;9521;p27"/>
            <p:cNvSpPr/>
            <p:nvPr/>
          </p:nvSpPr>
          <p:spPr>
            <a:xfrm>
              <a:off x="190502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2" name="Google Shape;9522;p27"/>
            <p:cNvSpPr/>
            <p:nvPr/>
          </p:nvSpPr>
          <p:spPr>
            <a:xfrm>
              <a:off x="228603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3" name="Google Shape;9523;p27"/>
            <p:cNvSpPr/>
            <p:nvPr/>
          </p:nvSpPr>
          <p:spPr>
            <a:xfrm>
              <a:off x="266703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4" name="Google Shape;9524;p27"/>
            <p:cNvSpPr/>
            <p:nvPr/>
          </p:nvSpPr>
          <p:spPr>
            <a:xfrm>
              <a:off x="304804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5" name="Google Shape;9525;p27"/>
            <p:cNvSpPr/>
            <p:nvPr/>
          </p:nvSpPr>
          <p:spPr>
            <a:xfrm>
              <a:off x="342904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6" name="Google Shape;9526;p27"/>
            <p:cNvSpPr/>
            <p:nvPr/>
          </p:nvSpPr>
          <p:spPr>
            <a:xfrm>
              <a:off x="381005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7" name="Google Shape;9527;p27"/>
            <p:cNvSpPr/>
            <p:nvPr/>
          </p:nvSpPr>
          <p:spPr>
            <a:xfrm>
              <a:off x="419105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8" name="Google Shape;9528;p27"/>
            <p:cNvSpPr/>
            <p:nvPr/>
          </p:nvSpPr>
          <p:spPr>
            <a:xfrm>
              <a:off x="457206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9" name="Google Shape;9529;p27"/>
            <p:cNvSpPr/>
            <p:nvPr/>
          </p:nvSpPr>
          <p:spPr>
            <a:xfrm>
              <a:off x="495306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0" name="Google Shape;9530;p27"/>
            <p:cNvSpPr/>
            <p:nvPr/>
          </p:nvSpPr>
          <p:spPr>
            <a:xfrm>
              <a:off x="533407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1" name="Google Shape;9531;p27"/>
            <p:cNvSpPr/>
            <p:nvPr/>
          </p:nvSpPr>
          <p:spPr>
            <a:xfrm>
              <a:off x="571507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2" name="Google Shape;9532;p27"/>
            <p:cNvSpPr/>
            <p:nvPr/>
          </p:nvSpPr>
          <p:spPr>
            <a:xfrm>
              <a:off x="609608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3" name="Google Shape;9533;p27"/>
            <p:cNvSpPr/>
            <p:nvPr/>
          </p:nvSpPr>
          <p:spPr>
            <a:xfrm>
              <a:off x="647708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4" name="Google Shape;9534;p27"/>
            <p:cNvSpPr/>
            <p:nvPr/>
          </p:nvSpPr>
          <p:spPr>
            <a:xfrm>
              <a:off x="6858090"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5" name="Google Shape;9535;p27"/>
            <p:cNvSpPr/>
            <p:nvPr/>
          </p:nvSpPr>
          <p:spPr>
            <a:xfrm>
              <a:off x="7239095" y="1714470"/>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6" name="Google Shape;9536;p27"/>
            <p:cNvSpPr/>
            <p:nvPr/>
          </p:nvSpPr>
          <p:spPr>
            <a:xfrm>
              <a:off x="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7" name="Google Shape;9537;p27"/>
            <p:cNvSpPr/>
            <p:nvPr/>
          </p:nvSpPr>
          <p:spPr>
            <a:xfrm>
              <a:off x="38100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8" name="Google Shape;9538;p27"/>
            <p:cNvSpPr/>
            <p:nvPr/>
          </p:nvSpPr>
          <p:spPr>
            <a:xfrm>
              <a:off x="76201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9" name="Google Shape;9539;p27"/>
            <p:cNvSpPr/>
            <p:nvPr/>
          </p:nvSpPr>
          <p:spPr>
            <a:xfrm>
              <a:off x="114301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0" name="Google Shape;9540;p27"/>
            <p:cNvSpPr/>
            <p:nvPr/>
          </p:nvSpPr>
          <p:spPr>
            <a:xfrm>
              <a:off x="152402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1" name="Google Shape;9541;p27"/>
            <p:cNvSpPr/>
            <p:nvPr/>
          </p:nvSpPr>
          <p:spPr>
            <a:xfrm>
              <a:off x="190502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2" name="Google Shape;9542;p27"/>
            <p:cNvSpPr/>
            <p:nvPr/>
          </p:nvSpPr>
          <p:spPr>
            <a:xfrm>
              <a:off x="228603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3" name="Google Shape;9543;p27"/>
            <p:cNvSpPr/>
            <p:nvPr/>
          </p:nvSpPr>
          <p:spPr>
            <a:xfrm>
              <a:off x="266703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4" name="Google Shape;9544;p27"/>
            <p:cNvSpPr/>
            <p:nvPr/>
          </p:nvSpPr>
          <p:spPr>
            <a:xfrm>
              <a:off x="304804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5" name="Google Shape;9545;p27"/>
            <p:cNvSpPr/>
            <p:nvPr/>
          </p:nvSpPr>
          <p:spPr>
            <a:xfrm>
              <a:off x="342904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6" name="Google Shape;9546;p27"/>
            <p:cNvSpPr/>
            <p:nvPr/>
          </p:nvSpPr>
          <p:spPr>
            <a:xfrm>
              <a:off x="381005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7" name="Google Shape;9547;p27"/>
            <p:cNvSpPr/>
            <p:nvPr/>
          </p:nvSpPr>
          <p:spPr>
            <a:xfrm>
              <a:off x="419105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8" name="Google Shape;9548;p27"/>
            <p:cNvSpPr/>
            <p:nvPr/>
          </p:nvSpPr>
          <p:spPr>
            <a:xfrm>
              <a:off x="457206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9" name="Google Shape;9549;p27"/>
            <p:cNvSpPr/>
            <p:nvPr/>
          </p:nvSpPr>
          <p:spPr>
            <a:xfrm>
              <a:off x="495306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0" name="Google Shape;9550;p27"/>
            <p:cNvSpPr/>
            <p:nvPr/>
          </p:nvSpPr>
          <p:spPr>
            <a:xfrm>
              <a:off x="533407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1" name="Google Shape;9551;p27"/>
            <p:cNvSpPr/>
            <p:nvPr/>
          </p:nvSpPr>
          <p:spPr>
            <a:xfrm>
              <a:off x="571507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2" name="Google Shape;9552;p27"/>
            <p:cNvSpPr/>
            <p:nvPr/>
          </p:nvSpPr>
          <p:spPr>
            <a:xfrm>
              <a:off x="609608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3" name="Google Shape;9553;p27"/>
            <p:cNvSpPr/>
            <p:nvPr/>
          </p:nvSpPr>
          <p:spPr>
            <a:xfrm>
              <a:off x="647708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4" name="Google Shape;9554;p27"/>
            <p:cNvSpPr/>
            <p:nvPr/>
          </p:nvSpPr>
          <p:spPr>
            <a:xfrm>
              <a:off x="6858090"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5" name="Google Shape;9555;p27"/>
            <p:cNvSpPr/>
            <p:nvPr/>
          </p:nvSpPr>
          <p:spPr>
            <a:xfrm>
              <a:off x="7239095" y="205736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6" name="Google Shape;9556;p27"/>
            <p:cNvSpPr/>
            <p:nvPr/>
          </p:nvSpPr>
          <p:spPr>
            <a:xfrm>
              <a:off x="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7" name="Google Shape;9557;p27"/>
            <p:cNvSpPr/>
            <p:nvPr/>
          </p:nvSpPr>
          <p:spPr>
            <a:xfrm>
              <a:off x="38100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8" name="Google Shape;9558;p27"/>
            <p:cNvSpPr/>
            <p:nvPr/>
          </p:nvSpPr>
          <p:spPr>
            <a:xfrm>
              <a:off x="76201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9" name="Google Shape;9559;p27"/>
            <p:cNvSpPr/>
            <p:nvPr/>
          </p:nvSpPr>
          <p:spPr>
            <a:xfrm>
              <a:off x="114301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0" name="Google Shape;9560;p27"/>
            <p:cNvSpPr/>
            <p:nvPr/>
          </p:nvSpPr>
          <p:spPr>
            <a:xfrm>
              <a:off x="152402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1" name="Google Shape;9561;p27"/>
            <p:cNvSpPr/>
            <p:nvPr/>
          </p:nvSpPr>
          <p:spPr>
            <a:xfrm>
              <a:off x="190502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2" name="Google Shape;9562;p27"/>
            <p:cNvSpPr/>
            <p:nvPr/>
          </p:nvSpPr>
          <p:spPr>
            <a:xfrm>
              <a:off x="228603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3" name="Google Shape;9563;p27"/>
            <p:cNvSpPr/>
            <p:nvPr/>
          </p:nvSpPr>
          <p:spPr>
            <a:xfrm>
              <a:off x="266703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4" name="Google Shape;9564;p27"/>
            <p:cNvSpPr/>
            <p:nvPr/>
          </p:nvSpPr>
          <p:spPr>
            <a:xfrm>
              <a:off x="304804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5" name="Google Shape;9565;p27"/>
            <p:cNvSpPr/>
            <p:nvPr/>
          </p:nvSpPr>
          <p:spPr>
            <a:xfrm>
              <a:off x="342904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6" name="Google Shape;9566;p27"/>
            <p:cNvSpPr/>
            <p:nvPr/>
          </p:nvSpPr>
          <p:spPr>
            <a:xfrm>
              <a:off x="381005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7" name="Google Shape;9567;p27"/>
            <p:cNvSpPr/>
            <p:nvPr/>
          </p:nvSpPr>
          <p:spPr>
            <a:xfrm>
              <a:off x="419105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8" name="Google Shape;9568;p27"/>
            <p:cNvSpPr/>
            <p:nvPr/>
          </p:nvSpPr>
          <p:spPr>
            <a:xfrm>
              <a:off x="457206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9" name="Google Shape;9569;p27"/>
            <p:cNvSpPr/>
            <p:nvPr/>
          </p:nvSpPr>
          <p:spPr>
            <a:xfrm>
              <a:off x="495306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0" name="Google Shape;9570;p27"/>
            <p:cNvSpPr/>
            <p:nvPr/>
          </p:nvSpPr>
          <p:spPr>
            <a:xfrm>
              <a:off x="533407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1" name="Google Shape;9571;p27"/>
            <p:cNvSpPr/>
            <p:nvPr/>
          </p:nvSpPr>
          <p:spPr>
            <a:xfrm>
              <a:off x="571507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2" name="Google Shape;9572;p27"/>
            <p:cNvSpPr/>
            <p:nvPr/>
          </p:nvSpPr>
          <p:spPr>
            <a:xfrm>
              <a:off x="609608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3" name="Google Shape;9573;p27"/>
            <p:cNvSpPr/>
            <p:nvPr/>
          </p:nvSpPr>
          <p:spPr>
            <a:xfrm>
              <a:off x="647708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4" name="Google Shape;9574;p27"/>
            <p:cNvSpPr/>
            <p:nvPr/>
          </p:nvSpPr>
          <p:spPr>
            <a:xfrm>
              <a:off x="6858090"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5" name="Google Shape;9575;p27"/>
            <p:cNvSpPr/>
            <p:nvPr/>
          </p:nvSpPr>
          <p:spPr>
            <a:xfrm>
              <a:off x="7239095" y="2400259"/>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6" name="Google Shape;9576;p27"/>
            <p:cNvSpPr/>
            <p:nvPr/>
          </p:nvSpPr>
          <p:spPr>
            <a:xfrm>
              <a:off x="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7" name="Google Shape;9577;p27"/>
            <p:cNvSpPr/>
            <p:nvPr/>
          </p:nvSpPr>
          <p:spPr>
            <a:xfrm>
              <a:off x="38100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8" name="Google Shape;9578;p27"/>
            <p:cNvSpPr/>
            <p:nvPr/>
          </p:nvSpPr>
          <p:spPr>
            <a:xfrm>
              <a:off x="76201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9" name="Google Shape;9579;p27"/>
            <p:cNvSpPr/>
            <p:nvPr/>
          </p:nvSpPr>
          <p:spPr>
            <a:xfrm>
              <a:off x="114301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0" name="Google Shape;9580;p27"/>
            <p:cNvSpPr/>
            <p:nvPr/>
          </p:nvSpPr>
          <p:spPr>
            <a:xfrm>
              <a:off x="152402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1" name="Google Shape;9581;p27"/>
            <p:cNvSpPr/>
            <p:nvPr/>
          </p:nvSpPr>
          <p:spPr>
            <a:xfrm>
              <a:off x="190502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2" name="Google Shape;9582;p27"/>
            <p:cNvSpPr/>
            <p:nvPr/>
          </p:nvSpPr>
          <p:spPr>
            <a:xfrm>
              <a:off x="228603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3" name="Google Shape;9583;p27"/>
            <p:cNvSpPr/>
            <p:nvPr/>
          </p:nvSpPr>
          <p:spPr>
            <a:xfrm>
              <a:off x="266703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4" name="Google Shape;9584;p27"/>
            <p:cNvSpPr/>
            <p:nvPr/>
          </p:nvSpPr>
          <p:spPr>
            <a:xfrm>
              <a:off x="304804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5" name="Google Shape;9585;p27"/>
            <p:cNvSpPr/>
            <p:nvPr/>
          </p:nvSpPr>
          <p:spPr>
            <a:xfrm>
              <a:off x="342904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6" name="Google Shape;9586;p27"/>
            <p:cNvSpPr/>
            <p:nvPr/>
          </p:nvSpPr>
          <p:spPr>
            <a:xfrm>
              <a:off x="381005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7" name="Google Shape;9587;p27"/>
            <p:cNvSpPr/>
            <p:nvPr/>
          </p:nvSpPr>
          <p:spPr>
            <a:xfrm>
              <a:off x="419105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8" name="Google Shape;9588;p27"/>
            <p:cNvSpPr/>
            <p:nvPr/>
          </p:nvSpPr>
          <p:spPr>
            <a:xfrm>
              <a:off x="457206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9" name="Google Shape;9589;p27"/>
            <p:cNvSpPr/>
            <p:nvPr/>
          </p:nvSpPr>
          <p:spPr>
            <a:xfrm>
              <a:off x="495306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0" name="Google Shape;9590;p27"/>
            <p:cNvSpPr/>
            <p:nvPr/>
          </p:nvSpPr>
          <p:spPr>
            <a:xfrm>
              <a:off x="533407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1" name="Google Shape;9591;p27"/>
            <p:cNvSpPr/>
            <p:nvPr/>
          </p:nvSpPr>
          <p:spPr>
            <a:xfrm>
              <a:off x="571507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2" name="Google Shape;9592;p27"/>
            <p:cNvSpPr/>
            <p:nvPr/>
          </p:nvSpPr>
          <p:spPr>
            <a:xfrm>
              <a:off x="609608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3" name="Google Shape;9593;p27"/>
            <p:cNvSpPr/>
            <p:nvPr/>
          </p:nvSpPr>
          <p:spPr>
            <a:xfrm>
              <a:off x="647708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4" name="Google Shape;9594;p27"/>
            <p:cNvSpPr/>
            <p:nvPr/>
          </p:nvSpPr>
          <p:spPr>
            <a:xfrm>
              <a:off x="6858090"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5" name="Google Shape;9595;p27"/>
            <p:cNvSpPr/>
            <p:nvPr/>
          </p:nvSpPr>
          <p:spPr>
            <a:xfrm>
              <a:off x="7239095" y="274315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6" name="Google Shape;9596;p27"/>
            <p:cNvSpPr/>
            <p:nvPr/>
          </p:nvSpPr>
          <p:spPr>
            <a:xfrm>
              <a:off x="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7" name="Google Shape;9597;p27"/>
            <p:cNvSpPr/>
            <p:nvPr/>
          </p:nvSpPr>
          <p:spPr>
            <a:xfrm>
              <a:off x="38100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8" name="Google Shape;9598;p27"/>
            <p:cNvSpPr/>
            <p:nvPr/>
          </p:nvSpPr>
          <p:spPr>
            <a:xfrm>
              <a:off x="76201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9" name="Google Shape;9599;p27"/>
            <p:cNvSpPr/>
            <p:nvPr/>
          </p:nvSpPr>
          <p:spPr>
            <a:xfrm>
              <a:off x="114301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0" name="Google Shape;9600;p27"/>
            <p:cNvSpPr/>
            <p:nvPr/>
          </p:nvSpPr>
          <p:spPr>
            <a:xfrm>
              <a:off x="152402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1" name="Google Shape;9601;p27"/>
            <p:cNvSpPr/>
            <p:nvPr/>
          </p:nvSpPr>
          <p:spPr>
            <a:xfrm>
              <a:off x="190502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2" name="Google Shape;9602;p27"/>
            <p:cNvSpPr/>
            <p:nvPr/>
          </p:nvSpPr>
          <p:spPr>
            <a:xfrm>
              <a:off x="228603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3" name="Google Shape;9603;p27"/>
            <p:cNvSpPr/>
            <p:nvPr/>
          </p:nvSpPr>
          <p:spPr>
            <a:xfrm>
              <a:off x="266703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4" name="Google Shape;9604;p27"/>
            <p:cNvSpPr/>
            <p:nvPr/>
          </p:nvSpPr>
          <p:spPr>
            <a:xfrm>
              <a:off x="304804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5" name="Google Shape;9605;p27"/>
            <p:cNvSpPr/>
            <p:nvPr/>
          </p:nvSpPr>
          <p:spPr>
            <a:xfrm>
              <a:off x="342904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6" name="Google Shape;9606;p27"/>
            <p:cNvSpPr/>
            <p:nvPr/>
          </p:nvSpPr>
          <p:spPr>
            <a:xfrm>
              <a:off x="381005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7" name="Google Shape;9607;p27"/>
            <p:cNvSpPr/>
            <p:nvPr/>
          </p:nvSpPr>
          <p:spPr>
            <a:xfrm>
              <a:off x="419105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8" name="Google Shape;9608;p27"/>
            <p:cNvSpPr/>
            <p:nvPr/>
          </p:nvSpPr>
          <p:spPr>
            <a:xfrm>
              <a:off x="457206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9" name="Google Shape;9609;p27"/>
            <p:cNvSpPr/>
            <p:nvPr/>
          </p:nvSpPr>
          <p:spPr>
            <a:xfrm>
              <a:off x="495306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0" name="Google Shape;9610;p27"/>
            <p:cNvSpPr/>
            <p:nvPr/>
          </p:nvSpPr>
          <p:spPr>
            <a:xfrm>
              <a:off x="533407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1" name="Google Shape;9611;p27"/>
            <p:cNvSpPr/>
            <p:nvPr/>
          </p:nvSpPr>
          <p:spPr>
            <a:xfrm>
              <a:off x="571507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2" name="Google Shape;9612;p27"/>
            <p:cNvSpPr/>
            <p:nvPr/>
          </p:nvSpPr>
          <p:spPr>
            <a:xfrm>
              <a:off x="609608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3" name="Google Shape;9613;p27"/>
            <p:cNvSpPr/>
            <p:nvPr/>
          </p:nvSpPr>
          <p:spPr>
            <a:xfrm>
              <a:off x="647708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4" name="Google Shape;9614;p27"/>
            <p:cNvSpPr/>
            <p:nvPr/>
          </p:nvSpPr>
          <p:spPr>
            <a:xfrm>
              <a:off x="6858090"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5" name="Google Shape;9615;p27"/>
            <p:cNvSpPr/>
            <p:nvPr/>
          </p:nvSpPr>
          <p:spPr>
            <a:xfrm>
              <a:off x="7239095" y="308604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6" name="Google Shape;9616;p27"/>
            <p:cNvSpPr/>
            <p:nvPr/>
          </p:nvSpPr>
          <p:spPr>
            <a:xfrm>
              <a:off x="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7" name="Google Shape;9617;p27"/>
            <p:cNvSpPr/>
            <p:nvPr/>
          </p:nvSpPr>
          <p:spPr>
            <a:xfrm>
              <a:off x="38100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8" name="Google Shape;9618;p27"/>
            <p:cNvSpPr/>
            <p:nvPr/>
          </p:nvSpPr>
          <p:spPr>
            <a:xfrm>
              <a:off x="76201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9" name="Google Shape;9619;p27"/>
            <p:cNvSpPr/>
            <p:nvPr/>
          </p:nvSpPr>
          <p:spPr>
            <a:xfrm>
              <a:off x="114301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0" name="Google Shape;9620;p27"/>
            <p:cNvSpPr/>
            <p:nvPr/>
          </p:nvSpPr>
          <p:spPr>
            <a:xfrm>
              <a:off x="152402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1" name="Google Shape;9621;p27"/>
            <p:cNvSpPr/>
            <p:nvPr/>
          </p:nvSpPr>
          <p:spPr>
            <a:xfrm>
              <a:off x="190502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2" name="Google Shape;9622;p27"/>
            <p:cNvSpPr/>
            <p:nvPr/>
          </p:nvSpPr>
          <p:spPr>
            <a:xfrm>
              <a:off x="228603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3" name="Google Shape;9623;p27"/>
            <p:cNvSpPr/>
            <p:nvPr/>
          </p:nvSpPr>
          <p:spPr>
            <a:xfrm>
              <a:off x="266703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4" name="Google Shape;9624;p27"/>
            <p:cNvSpPr/>
            <p:nvPr/>
          </p:nvSpPr>
          <p:spPr>
            <a:xfrm>
              <a:off x="304804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5" name="Google Shape;9625;p27"/>
            <p:cNvSpPr/>
            <p:nvPr/>
          </p:nvSpPr>
          <p:spPr>
            <a:xfrm>
              <a:off x="342904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6" name="Google Shape;9626;p27"/>
            <p:cNvSpPr/>
            <p:nvPr/>
          </p:nvSpPr>
          <p:spPr>
            <a:xfrm>
              <a:off x="381005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7" name="Google Shape;9627;p27"/>
            <p:cNvSpPr/>
            <p:nvPr/>
          </p:nvSpPr>
          <p:spPr>
            <a:xfrm>
              <a:off x="419105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8" name="Google Shape;9628;p27"/>
            <p:cNvSpPr/>
            <p:nvPr/>
          </p:nvSpPr>
          <p:spPr>
            <a:xfrm>
              <a:off x="457206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9" name="Google Shape;9629;p27"/>
            <p:cNvSpPr/>
            <p:nvPr/>
          </p:nvSpPr>
          <p:spPr>
            <a:xfrm>
              <a:off x="495306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0" name="Google Shape;9630;p27"/>
            <p:cNvSpPr/>
            <p:nvPr/>
          </p:nvSpPr>
          <p:spPr>
            <a:xfrm>
              <a:off x="533407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1" name="Google Shape;9631;p27"/>
            <p:cNvSpPr/>
            <p:nvPr/>
          </p:nvSpPr>
          <p:spPr>
            <a:xfrm>
              <a:off x="571507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2" name="Google Shape;9632;p27"/>
            <p:cNvSpPr/>
            <p:nvPr/>
          </p:nvSpPr>
          <p:spPr>
            <a:xfrm>
              <a:off x="609608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3" name="Google Shape;9633;p27"/>
            <p:cNvSpPr/>
            <p:nvPr/>
          </p:nvSpPr>
          <p:spPr>
            <a:xfrm>
              <a:off x="647708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4" name="Google Shape;9634;p27"/>
            <p:cNvSpPr/>
            <p:nvPr/>
          </p:nvSpPr>
          <p:spPr>
            <a:xfrm>
              <a:off x="6858090"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5" name="Google Shape;9635;p27"/>
            <p:cNvSpPr/>
            <p:nvPr/>
          </p:nvSpPr>
          <p:spPr>
            <a:xfrm>
              <a:off x="7239095" y="342894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6" name="Google Shape;9636;p27"/>
            <p:cNvSpPr/>
            <p:nvPr/>
          </p:nvSpPr>
          <p:spPr>
            <a:xfrm>
              <a:off x="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7" name="Google Shape;9637;p27"/>
            <p:cNvSpPr/>
            <p:nvPr/>
          </p:nvSpPr>
          <p:spPr>
            <a:xfrm>
              <a:off x="38100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8" name="Google Shape;9638;p27"/>
            <p:cNvSpPr/>
            <p:nvPr/>
          </p:nvSpPr>
          <p:spPr>
            <a:xfrm>
              <a:off x="76201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9" name="Google Shape;9639;p27"/>
            <p:cNvSpPr/>
            <p:nvPr/>
          </p:nvSpPr>
          <p:spPr>
            <a:xfrm>
              <a:off x="114301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0" name="Google Shape;9640;p27"/>
            <p:cNvSpPr/>
            <p:nvPr/>
          </p:nvSpPr>
          <p:spPr>
            <a:xfrm>
              <a:off x="152402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1" name="Google Shape;9641;p27"/>
            <p:cNvSpPr/>
            <p:nvPr/>
          </p:nvSpPr>
          <p:spPr>
            <a:xfrm>
              <a:off x="190502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2" name="Google Shape;9642;p27"/>
            <p:cNvSpPr/>
            <p:nvPr/>
          </p:nvSpPr>
          <p:spPr>
            <a:xfrm>
              <a:off x="228603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3" name="Google Shape;9643;p27"/>
            <p:cNvSpPr/>
            <p:nvPr/>
          </p:nvSpPr>
          <p:spPr>
            <a:xfrm>
              <a:off x="266703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4" name="Google Shape;9644;p27"/>
            <p:cNvSpPr/>
            <p:nvPr/>
          </p:nvSpPr>
          <p:spPr>
            <a:xfrm>
              <a:off x="304804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5" name="Google Shape;9645;p27"/>
            <p:cNvSpPr/>
            <p:nvPr/>
          </p:nvSpPr>
          <p:spPr>
            <a:xfrm>
              <a:off x="342904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6" name="Google Shape;9646;p27"/>
            <p:cNvSpPr/>
            <p:nvPr/>
          </p:nvSpPr>
          <p:spPr>
            <a:xfrm>
              <a:off x="381005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7" name="Google Shape;9647;p27"/>
            <p:cNvSpPr/>
            <p:nvPr/>
          </p:nvSpPr>
          <p:spPr>
            <a:xfrm>
              <a:off x="419105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8" name="Google Shape;9648;p27"/>
            <p:cNvSpPr/>
            <p:nvPr/>
          </p:nvSpPr>
          <p:spPr>
            <a:xfrm>
              <a:off x="457206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9" name="Google Shape;9649;p27"/>
            <p:cNvSpPr/>
            <p:nvPr/>
          </p:nvSpPr>
          <p:spPr>
            <a:xfrm>
              <a:off x="495306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0" name="Google Shape;9650;p27"/>
            <p:cNvSpPr/>
            <p:nvPr/>
          </p:nvSpPr>
          <p:spPr>
            <a:xfrm>
              <a:off x="533407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1" name="Google Shape;9651;p27"/>
            <p:cNvSpPr/>
            <p:nvPr/>
          </p:nvSpPr>
          <p:spPr>
            <a:xfrm>
              <a:off x="571507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2" name="Google Shape;9652;p27"/>
            <p:cNvSpPr/>
            <p:nvPr/>
          </p:nvSpPr>
          <p:spPr>
            <a:xfrm>
              <a:off x="609608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3" name="Google Shape;9653;p27"/>
            <p:cNvSpPr/>
            <p:nvPr/>
          </p:nvSpPr>
          <p:spPr>
            <a:xfrm>
              <a:off x="647708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4" name="Google Shape;9654;p27"/>
            <p:cNvSpPr/>
            <p:nvPr/>
          </p:nvSpPr>
          <p:spPr>
            <a:xfrm>
              <a:off x="6858090"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5" name="Google Shape;9655;p27"/>
            <p:cNvSpPr/>
            <p:nvPr/>
          </p:nvSpPr>
          <p:spPr>
            <a:xfrm>
              <a:off x="7239095" y="3771825"/>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6" name="Google Shape;9656;p27"/>
            <p:cNvSpPr/>
            <p:nvPr/>
          </p:nvSpPr>
          <p:spPr>
            <a:xfrm>
              <a:off x="762011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7" name="Google Shape;9657;p27"/>
            <p:cNvSpPr/>
            <p:nvPr/>
          </p:nvSpPr>
          <p:spPr>
            <a:xfrm>
              <a:off x="800111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8" name="Google Shape;9658;p27"/>
            <p:cNvSpPr/>
            <p:nvPr/>
          </p:nvSpPr>
          <p:spPr>
            <a:xfrm>
              <a:off x="8382120"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9" name="Google Shape;9659;p27"/>
            <p:cNvSpPr/>
            <p:nvPr/>
          </p:nvSpPr>
          <p:spPr>
            <a:xfrm>
              <a:off x="8763125" y="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0" name="Google Shape;9660;p27"/>
            <p:cNvSpPr/>
            <p:nvPr/>
          </p:nvSpPr>
          <p:spPr>
            <a:xfrm>
              <a:off x="762011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1" name="Google Shape;9661;p27"/>
            <p:cNvSpPr/>
            <p:nvPr/>
          </p:nvSpPr>
          <p:spPr>
            <a:xfrm>
              <a:off x="800111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2" name="Google Shape;9662;p27"/>
            <p:cNvSpPr/>
            <p:nvPr/>
          </p:nvSpPr>
          <p:spPr>
            <a:xfrm>
              <a:off x="8382120"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3" name="Google Shape;9663;p27"/>
            <p:cNvSpPr/>
            <p:nvPr/>
          </p:nvSpPr>
          <p:spPr>
            <a:xfrm>
              <a:off x="8763125" y="342894"/>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4" name="Google Shape;9664;p27"/>
            <p:cNvSpPr/>
            <p:nvPr/>
          </p:nvSpPr>
          <p:spPr>
            <a:xfrm>
              <a:off x="762011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5" name="Google Shape;9665;p27"/>
            <p:cNvSpPr/>
            <p:nvPr/>
          </p:nvSpPr>
          <p:spPr>
            <a:xfrm>
              <a:off x="800111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6" name="Google Shape;9666;p27"/>
            <p:cNvSpPr/>
            <p:nvPr/>
          </p:nvSpPr>
          <p:spPr>
            <a:xfrm>
              <a:off x="8382120"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7" name="Google Shape;9667;p27"/>
            <p:cNvSpPr/>
            <p:nvPr/>
          </p:nvSpPr>
          <p:spPr>
            <a:xfrm>
              <a:off x="8763125" y="685788"/>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8" name="Google Shape;9668;p27"/>
            <p:cNvSpPr/>
            <p:nvPr/>
          </p:nvSpPr>
          <p:spPr>
            <a:xfrm>
              <a:off x="762011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9" name="Google Shape;9669;p27"/>
            <p:cNvSpPr/>
            <p:nvPr/>
          </p:nvSpPr>
          <p:spPr>
            <a:xfrm>
              <a:off x="800111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0" name="Google Shape;9670;p27"/>
            <p:cNvSpPr/>
            <p:nvPr/>
          </p:nvSpPr>
          <p:spPr>
            <a:xfrm>
              <a:off x="8382120"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1" name="Google Shape;9671;p27"/>
            <p:cNvSpPr/>
            <p:nvPr/>
          </p:nvSpPr>
          <p:spPr>
            <a:xfrm>
              <a:off x="8763125" y="1028682"/>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2" name="Google Shape;9672;p27"/>
            <p:cNvSpPr/>
            <p:nvPr/>
          </p:nvSpPr>
          <p:spPr>
            <a:xfrm>
              <a:off x="762011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3" name="Google Shape;9673;p27"/>
            <p:cNvSpPr/>
            <p:nvPr/>
          </p:nvSpPr>
          <p:spPr>
            <a:xfrm>
              <a:off x="800111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4" name="Google Shape;9674;p27"/>
            <p:cNvSpPr/>
            <p:nvPr/>
          </p:nvSpPr>
          <p:spPr>
            <a:xfrm>
              <a:off x="8382120"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5" name="Google Shape;9675;p27"/>
            <p:cNvSpPr/>
            <p:nvPr/>
          </p:nvSpPr>
          <p:spPr>
            <a:xfrm>
              <a:off x="8763125" y="1371576"/>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6" name="Google Shape;9676;p27"/>
            <p:cNvSpPr/>
            <p:nvPr/>
          </p:nvSpPr>
          <p:spPr>
            <a:xfrm>
              <a:off x="762011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7" name="Google Shape;9677;p27"/>
            <p:cNvSpPr/>
            <p:nvPr/>
          </p:nvSpPr>
          <p:spPr>
            <a:xfrm>
              <a:off x="800111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8" name="Google Shape;9678;p27"/>
            <p:cNvSpPr/>
            <p:nvPr/>
          </p:nvSpPr>
          <p:spPr>
            <a:xfrm>
              <a:off x="8382120"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9" name="Google Shape;9679;p27"/>
            <p:cNvSpPr/>
            <p:nvPr/>
          </p:nvSpPr>
          <p:spPr>
            <a:xfrm>
              <a:off x="8763125" y="1714470"/>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0" name="Google Shape;9680;p27"/>
            <p:cNvSpPr/>
            <p:nvPr/>
          </p:nvSpPr>
          <p:spPr>
            <a:xfrm>
              <a:off x="762011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1" name="Google Shape;9681;p27"/>
            <p:cNvSpPr/>
            <p:nvPr/>
          </p:nvSpPr>
          <p:spPr>
            <a:xfrm>
              <a:off x="800111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2" name="Google Shape;9682;p27"/>
            <p:cNvSpPr/>
            <p:nvPr/>
          </p:nvSpPr>
          <p:spPr>
            <a:xfrm>
              <a:off x="8382120"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3" name="Google Shape;9683;p27"/>
            <p:cNvSpPr/>
            <p:nvPr/>
          </p:nvSpPr>
          <p:spPr>
            <a:xfrm>
              <a:off x="8763125" y="205736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4" name="Google Shape;9684;p27"/>
            <p:cNvSpPr/>
            <p:nvPr/>
          </p:nvSpPr>
          <p:spPr>
            <a:xfrm>
              <a:off x="762011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5" name="Google Shape;9685;p27"/>
            <p:cNvSpPr/>
            <p:nvPr/>
          </p:nvSpPr>
          <p:spPr>
            <a:xfrm>
              <a:off x="800111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6" name="Google Shape;9686;p27"/>
            <p:cNvSpPr/>
            <p:nvPr/>
          </p:nvSpPr>
          <p:spPr>
            <a:xfrm>
              <a:off x="8382120"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7" name="Google Shape;9687;p27"/>
            <p:cNvSpPr/>
            <p:nvPr/>
          </p:nvSpPr>
          <p:spPr>
            <a:xfrm>
              <a:off x="8763125" y="2400259"/>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8" name="Google Shape;9688;p27"/>
            <p:cNvSpPr/>
            <p:nvPr/>
          </p:nvSpPr>
          <p:spPr>
            <a:xfrm>
              <a:off x="762011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9" name="Google Shape;9689;p27"/>
            <p:cNvSpPr/>
            <p:nvPr/>
          </p:nvSpPr>
          <p:spPr>
            <a:xfrm>
              <a:off x="800111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0" name="Google Shape;9690;p27"/>
            <p:cNvSpPr/>
            <p:nvPr/>
          </p:nvSpPr>
          <p:spPr>
            <a:xfrm>
              <a:off x="8382120"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1" name="Google Shape;9691;p27"/>
            <p:cNvSpPr/>
            <p:nvPr/>
          </p:nvSpPr>
          <p:spPr>
            <a:xfrm>
              <a:off x="8763125" y="274315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2" name="Google Shape;9692;p27"/>
            <p:cNvSpPr/>
            <p:nvPr/>
          </p:nvSpPr>
          <p:spPr>
            <a:xfrm>
              <a:off x="762011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3" name="Google Shape;9693;p27"/>
            <p:cNvSpPr/>
            <p:nvPr/>
          </p:nvSpPr>
          <p:spPr>
            <a:xfrm>
              <a:off x="800111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4" name="Google Shape;9694;p27"/>
            <p:cNvSpPr/>
            <p:nvPr/>
          </p:nvSpPr>
          <p:spPr>
            <a:xfrm>
              <a:off x="8382120"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5" name="Google Shape;9695;p27"/>
            <p:cNvSpPr/>
            <p:nvPr/>
          </p:nvSpPr>
          <p:spPr>
            <a:xfrm>
              <a:off x="8763125" y="308604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6" name="Google Shape;9696;p27"/>
            <p:cNvSpPr/>
            <p:nvPr/>
          </p:nvSpPr>
          <p:spPr>
            <a:xfrm>
              <a:off x="762011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7" name="Google Shape;9697;p27"/>
            <p:cNvSpPr/>
            <p:nvPr/>
          </p:nvSpPr>
          <p:spPr>
            <a:xfrm>
              <a:off x="800111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8" name="Google Shape;9698;p27"/>
            <p:cNvSpPr/>
            <p:nvPr/>
          </p:nvSpPr>
          <p:spPr>
            <a:xfrm>
              <a:off x="8382120"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9" name="Google Shape;9699;p27"/>
            <p:cNvSpPr/>
            <p:nvPr/>
          </p:nvSpPr>
          <p:spPr>
            <a:xfrm>
              <a:off x="8763125" y="342894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0" name="Google Shape;9700;p27"/>
            <p:cNvSpPr/>
            <p:nvPr/>
          </p:nvSpPr>
          <p:spPr>
            <a:xfrm>
              <a:off x="762011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1" name="Google Shape;9701;p27"/>
            <p:cNvSpPr/>
            <p:nvPr/>
          </p:nvSpPr>
          <p:spPr>
            <a:xfrm>
              <a:off x="800111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2" name="Google Shape;9702;p27"/>
            <p:cNvSpPr/>
            <p:nvPr/>
          </p:nvSpPr>
          <p:spPr>
            <a:xfrm>
              <a:off x="8382120"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3" name="Google Shape;9703;p27"/>
            <p:cNvSpPr/>
            <p:nvPr/>
          </p:nvSpPr>
          <p:spPr>
            <a:xfrm>
              <a:off x="8763125" y="3771825"/>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4" name="Google Shape;9704;p27"/>
            <p:cNvSpPr/>
            <p:nvPr/>
          </p:nvSpPr>
          <p:spPr>
            <a:xfrm>
              <a:off x="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5" name="Google Shape;9705;p27"/>
            <p:cNvSpPr/>
            <p:nvPr/>
          </p:nvSpPr>
          <p:spPr>
            <a:xfrm>
              <a:off x="38100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6" name="Google Shape;9706;p27"/>
            <p:cNvSpPr/>
            <p:nvPr/>
          </p:nvSpPr>
          <p:spPr>
            <a:xfrm>
              <a:off x="76201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7" name="Google Shape;9707;p27"/>
            <p:cNvSpPr/>
            <p:nvPr/>
          </p:nvSpPr>
          <p:spPr>
            <a:xfrm>
              <a:off x="114301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8" name="Google Shape;9708;p27"/>
            <p:cNvSpPr/>
            <p:nvPr/>
          </p:nvSpPr>
          <p:spPr>
            <a:xfrm>
              <a:off x="152402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9" name="Google Shape;9709;p27"/>
            <p:cNvSpPr/>
            <p:nvPr/>
          </p:nvSpPr>
          <p:spPr>
            <a:xfrm>
              <a:off x="190502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0" name="Google Shape;9710;p27"/>
            <p:cNvSpPr/>
            <p:nvPr/>
          </p:nvSpPr>
          <p:spPr>
            <a:xfrm>
              <a:off x="228603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1" name="Google Shape;9711;p27"/>
            <p:cNvSpPr/>
            <p:nvPr/>
          </p:nvSpPr>
          <p:spPr>
            <a:xfrm>
              <a:off x="266703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2" name="Google Shape;9712;p27"/>
            <p:cNvSpPr/>
            <p:nvPr/>
          </p:nvSpPr>
          <p:spPr>
            <a:xfrm>
              <a:off x="304804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3" name="Google Shape;9713;p27"/>
            <p:cNvSpPr/>
            <p:nvPr/>
          </p:nvSpPr>
          <p:spPr>
            <a:xfrm>
              <a:off x="342904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4" name="Google Shape;9714;p27"/>
            <p:cNvSpPr/>
            <p:nvPr/>
          </p:nvSpPr>
          <p:spPr>
            <a:xfrm>
              <a:off x="381005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5" name="Google Shape;9715;p27"/>
            <p:cNvSpPr/>
            <p:nvPr/>
          </p:nvSpPr>
          <p:spPr>
            <a:xfrm>
              <a:off x="419105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6" name="Google Shape;9716;p27"/>
            <p:cNvSpPr/>
            <p:nvPr/>
          </p:nvSpPr>
          <p:spPr>
            <a:xfrm>
              <a:off x="457206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7" name="Google Shape;9717;p27"/>
            <p:cNvSpPr/>
            <p:nvPr/>
          </p:nvSpPr>
          <p:spPr>
            <a:xfrm>
              <a:off x="495306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8" name="Google Shape;9718;p27"/>
            <p:cNvSpPr/>
            <p:nvPr/>
          </p:nvSpPr>
          <p:spPr>
            <a:xfrm>
              <a:off x="533407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9" name="Google Shape;9719;p27"/>
            <p:cNvSpPr/>
            <p:nvPr/>
          </p:nvSpPr>
          <p:spPr>
            <a:xfrm>
              <a:off x="571507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0" name="Google Shape;9720;p27"/>
            <p:cNvSpPr/>
            <p:nvPr/>
          </p:nvSpPr>
          <p:spPr>
            <a:xfrm>
              <a:off x="609608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1" name="Google Shape;9721;p27"/>
            <p:cNvSpPr/>
            <p:nvPr/>
          </p:nvSpPr>
          <p:spPr>
            <a:xfrm>
              <a:off x="647708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2" name="Google Shape;9722;p27"/>
            <p:cNvSpPr/>
            <p:nvPr/>
          </p:nvSpPr>
          <p:spPr>
            <a:xfrm>
              <a:off x="6858090"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3" name="Google Shape;9723;p27"/>
            <p:cNvSpPr/>
            <p:nvPr/>
          </p:nvSpPr>
          <p:spPr>
            <a:xfrm>
              <a:off x="7239095" y="4114713"/>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4" name="Google Shape;9724;p27"/>
            <p:cNvSpPr/>
            <p:nvPr/>
          </p:nvSpPr>
          <p:spPr>
            <a:xfrm>
              <a:off x="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5" name="Google Shape;9725;p27"/>
            <p:cNvSpPr/>
            <p:nvPr/>
          </p:nvSpPr>
          <p:spPr>
            <a:xfrm>
              <a:off x="38100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6" name="Google Shape;9726;p27"/>
            <p:cNvSpPr/>
            <p:nvPr/>
          </p:nvSpPr>
          <p:spPr>
            <a:xfrm>
              <a:off x="76201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7" name="Google Shape;9727;p27"/>
            <p:cNvSpPr/>
            <p:nvPr/>
          </p:nvSpPr>
          <p:spPr>
            <a:xfrm>
              <a:off x="114301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8" name="Google Shape;9728;p27"/>
            <p:cNvSpPr/>
            <p:nvPr/>
          </p:nvSpPr>
          <p:spPr>
            <a:xfrm>
              <a:off x="152402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9" name="Google Shape;9729;p27"/>
            <p:cNvSpPr/>
            <p:nvPr/>
          </p:nvSpPr>
          <p:spPr>
            <a:xfrm>
              <a:off x="190502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0" name="Google Shape;9730;p27"/>
            <p:cNvSpPr/>
            <p:nvPr/>
          </p:nvSpPr>
          <p:spPr>
            <a:xfrm>
              <a:off x="228603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1" name="Google Shape;9731;p27"/>
            <p:cNvSpPr/>
            <p:nvPr/>
          </p:nvSpPr>
          <p:spPr>
            <a:xfrm>
              <a:off x="266703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2" name="Google Shape;9732;p27"/>
            <p:cNvSpPr/>
            <p:nvPr/>
          </p:nvSpPr>
          <p:spPr>
            <a:xfrm>
              <a:off x="304804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3" name="Google Shape;9733;p27"/>
            <p:cNvSpPr/>
            <p:nvPr/>
          </p:nvSpPr>
          <p:spPr>
            <a:xfrm>
              <a:off x="342904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4" name="Google Shape;9734;p27"/>
            <p:cNvSpPr/>
            <p:nvPr/>
          </p:nvSpPr>
          <p:spPr>
            <a:xfrm>
              <a:off x="381005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5" name="Google Shape;9735;p27"/>
            <p:cNvSpPr/>
            <p:nvPr/>
          </p:nvSpPr>
          <p:spPr>
            <a:xfrm>
              <a:off x="419105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6" name="Google Shape;9736;p27"/>
            <p:cNvSpPr/>
            <p:nvPr/>
          </p:nvSpPr>
          <p:spPr>
            <a:xfrm>
              <a:off x="457206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7" name="Google Shape;9737;p27"/>
            <p:cNvSpPr/>
            <p:nvPr/>
          </p:nvSpPr>
          <p:spPr>
            <a:xfrm>
              <a:off x="495306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8" name="Google Shape;9738;p27"/>
            <p:cNvSpPr/>
            <p:nvPr/>
          </p:nvSpPr>
          <p:spPr>
            <a:xfrm>
              <a:off x="533407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9" name="Google Shape;9739;p27"/>
            <p:cNvSpPr/>
            <p:nvPr/>
          </p:nvSpPr>
          <p:spPr>
            <a:xfrm>
              <a:off x="571507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0" name="Google Shape;9740;p27"/>
            <p:cNvSpPr/>
            <p:nvPr/>
          </p:nvSpPr>
          <p:spPr>
            <a:xfrm>
              <a:off x="609608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1" name="Google Shape;9741;p27"/>
            <p:cNvSpPr/>
            <p:nvPr/>
          </p:nvSpPr>
          <p:spPr>
            <a:xfrm>
              <a:off x="647708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2" name="Google Shape;9742;p27"/>
            <p:cNvSpPr/>
            <p:nvPr/>
          </p:nvSpPr>
          <p:spPr>
            <a:xfrm>
              <a:off x="6858090"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3" name="Google Shape;9743;p27"/>
            <p:cNvSpPr/>
            <p:nvPr/>
          </p:nvSpPr>
          <p:spPr>
            <a:xfrm>
              <a:off x="7239095" y="4457607"/>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4" name="Google Shape;9744;p27"/>
            <p:cNvSpPr/>
            <p:nvPr/>
          </p:nvSpPr>
          <p:spPr>
            <a:xfrm>
              <a:off x="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5" name="Google Shape;9745;p27"/>
            <p:cNvSpPr/>
            <p:nvPr/>
          </p:nvSpPr>
          <p:spPr>
            <a:xfrm>
              <a:off x="38100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6" name="Google Shape;9746;p27"/>
            <p:cNvSpPr/>
            <p:nvPr/>
          </p:nvSpPr>
          <p:spPr>
            <a:xfrm>
              <a:off x="76201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7" name="Google Shape;9747;p27"/>
            <p:cNvSpPr/>
            <p:nvPr/>
          </p:nvSpPr>
          <p:spPr>
            <a:xfrm>
              <a:off x="114301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8" name="Google Shape;9748;p27"/>
            <p:cNvSpPr/>
            <p:nvPr/>
          </p:nvSpPr>
          <p:spPr>
            <a:xfrm>
              <a:off x="152402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9" name="Google Shape;9749;p27"/>
            <p:cNvSpPr/>
            <p:nvPr/>
          </p:nvSpPr>
          <p:spPr>
            <a:xfrm>
              <a:off x="190502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0" name="Google Shape;9750;p27"/>
            <p:cNvSpPr/>
            <p:nvPr/>
          </p:nvSpPr>
          <p:spPr>
            <a:xfrm>
              <a:off x="228603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1" name="Google Shape;9751;p27"/>
            <p:cNvSpPr/>
            <p:nvPr/>
          </p:nvSpPr>
          <p:spPr>
            <a:xfrm>
              <a:off x="266703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2" name="Google Shape;9752;p27"/>
            <p:cNvSpPr/>
            <p:nvPr/>
          </p:nvSpPr>
          <p:spPr>
            <a:xfrm>
              <a:off x="304804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3" name="Google Shape;9753;p27"/>
            <p:cNvSpPr/>
            <p:nvPr/>
          </p:nvSpPr>
          <p:spPr>
            <a:xfrm>
              <a:off x="342904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4" name="Google Shape;9754;p27"/>
            <p:cNvSpPr/>
            <p:nvPr/>
          </p:nvSpPr>
          <p:spPr>
            <a:xfrm>
              <a:off x="381005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5" name="Google Shape;9755;p27"/>
            <p:cNvSpPr/>
            <p:nvPr/>
          </p:nvSpPr>
          <p:spPr>
            <a:xfrm>
              <a:off x="419105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6" name="Google Shape;9756;p27"/>
            <p:cNvSpPr/>
            <p:nvPr/>
          </p:nvSpPr>
          <p:spPr>
            <a:xfrm>
              <a:off x="457206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7" name="Google Shape;9757;p27"/>
            <p:cNvSpPr/>
            <p:nvPr/>
          </p:nvSpPr>
          <p:spPr>
            <a:xfrm>
              <a:off x="495306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8" name="Google Shape;9758;p27"/>
            <p:cNvSpPr/>
            <p:nvPr/>
          </p:nvSpPr>
          <p:spPr>
            <a:xfrm>
              <a:off x="533407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9" name="Google Shape;9759;p27"/>
            <p:cNvSpPr/>
            <p:nvPr/>
          </p:nvSpPr>
          <p:spPr>
            <a:xfrm>
              <a:off x="571507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0" name="Google Shape;9760;p27"/>
            <p:cNvSpPr/>
            <p:nvPr/>
          </p:nvSpPr>
          <p:spPr>
            <a:xfrm>
              <a:off x="609608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1" name="Google Shape;9761;p27"/>
            <p:cNvSpPr/>
            <p:nvPr/>
          </p:nvSpPr>
          <p:spPr>
            <a:xfrm>
              <a:off x="647708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2" name="Google Shape;9762;p27"/>
            <p:cNvSpPr/>
            <p:nvPr/>
          </p:nvSpPr>
          <p:spPr>
            <a:xfrm>
              <a:off x="6858090"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3" name="Google Shape;9763;p27"/>
            <p:cNvSpPr/>
            <p:nvPr/>
          </p:nvSpPr>
          <p:spPr>
            <a:xfrm>
              <a:off x="7239095" y="4800491"/>
              <a:ext cx="381000" cy="3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4" name="Google Shape;9764;p27"/>
            <p:cNvSpPr/>
            <p:nvPr/>
          </p:nvSpPr>
          <p:spPr>
            <a:xfrm>
              <a:off x="762011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5" name="Google Shape;9765;p27"/>
            <p:cNvSpPr/>
            <p:nvPr/>
          </p:nvSpPr>
          <p:spPr>
            <a:xfrm>
              <a:off x="800111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6" name="Google Shape;9766;p27"/>
            <p:cNvSpPr/>
            <p:nvPr/>
          </p:nvSpPr>
          <p:spPr>
            <a:xfrm>
              <a:off x="8382120"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7" name="Google Shape;9767;p27"/>
            <p:cNvSpPr/>
            <p:nvPr/>
          </p:nvSpPr>
          <p:spPr>
            <a:xfrm>
              <a:off x="8763125" y="4114713"/>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8" name="Google Shape;9768;p27"/>
            <p:cNvSpPr/>
            <p:nvPr/>
          </p:nvSpPr>
          <p:spPr>
            <a:xfrm>
              <a:off x="762011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9" name="Google Shape;9769;p27"/>
            <p:cNvSpPr/>
            <p:nvPr/>
          </p:nvSpPr>
          <p:spPr>
            <a:xfrm>
              <a:off x="800111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0" name="Google Shape;9770;p27"/>
            <p:cNvSpPr/>
            <p:nvPr/>
          </p:nvSpPr>
          <p:spPr>
            <a:xfrm>
              <a:off x="8382120"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1" name="Google Shape;9771;p27"/>
            <p:cNvSpPr/>
            <p:nvPr/>
          </p:nvSpPr>
          <p:spPr>
            <a:xfrm>
              <a:off x="8763125" y="4457607"/>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2" name="Google Shape;9772;p27"/>
            <p:cNvSpPr/>
            <p:nvPr/>
          </p:nvSpPr>
          <p:spPr>
            <a:xfrm>
              <a:off x="762011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3" name="Google Shape;9773;p27"/>
            <p:cNvSpPr/>
            <p:nvPr/>
          </p:nvSpPr>
          <p:spPr>
            <a:xfrm>
              <a:off x="800111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4" name="Google Shape;9774;p27"/>
            <p:cNvSpPr/>
            <p:nvPr/>
          </p:nvSpPr>
          <p:spPr>
            <a:xfrm>
              <a:off x="8382120"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5" name="Google Shape;9775;p27"/>
            <p:cNvSpPr/>
            <p:nvPr/>
          </p:nvSpPr>
          <p:spPr>
            <a:xfrm>
              <a:off x="8763125" y="4800491"/>
              <a:ext cx="381000" cy="3426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76" name="Google Shape;9776;p27"/>
          <p:cNvSpPr/>
          <p:nvPr/>
        </p:nvSpPr>
        <p:spPr>
          <a:xfrm flipH="1">
            <a:off x="0" y="0"/>
            <a:ext cx="12192000" cy="6858000"/>
          </a:xfrm>
          <a:prstGeom prst="rtTriangle">
            <a:avLst/>
          </a:prstGeom>
          <a:solidFill>
            <a:srgbClr val="005051">
              <a:alpha val="1023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77" name="Google Shape;9777;p27"/>
          <p:cNvGrpSpPr/>
          <p:nvPr/>
        </p:nvGrpSpPr>
        <p:grpSpPr>
          <a:xfrm>
            <a:off x="737397" y="713333"/>
            <a:ext cx="10807803" cy="5736000"/>
            <a:chOff x="553048" y="535000"/>
            <a:chExt cx="8105852" cy="4302000"/>
          </a:xfrm>
        </p:grpSpPr>
        <p:sp>
          <p:nvSpPr>
            <p:cNvPr id="9778" name="Google Shape;9778;p27"/>
            <p:cNvSpPr/>
            <p:nvPr/>
          </p:nvSpPr>
          <p:spPr>
            <a:xfrm>
              <a:off x="942300" y="763600"/>
              <a:ext cx="7716600" cy="4073400"/>
            </a:xfrm>
            <a:prstGeom prst="roundRect">
              <a:avLst>
                <a:gd name="adj" fmla="val 2480"/>
              </a:avLst>
            </a:prstGeom>
            <a:solidFill>
              <a:srgbClr val="222828">
                <a:alpha val="20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9" name="Google Shape;9779;p27"/>
            <p:cNvSpPr/>
            <p:nvPr/>
          </p:nvSpPr>
          <p:spPr>
            <a:xfrm>
              <a:off x="712275" y="535000"/>
              <a:ext cx="7716600" cy="4073400"/>
            </a:xfrm>
            <a:prstGeom prst="roundRect">
              <a:avLst>
                <a:gd name="adj" fmla="val 248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0" name="Google Shape;9780;p27"/>
            <p:cNvSpPr/>
            <p:nvPr/>
          </p:nvSpPr>
          <p:spPr>
            <a:xfrm>
              <a:off x="848698" y="898261"/>
              <a:ext cx="317374" cy="317436"/>
            </a:xfrm>
            <a:custGeom>
              <a:avLst/>
              <a:gdLst/>
              <a:ahLst/>
              <a:cxnLst/>
              <a:rect l="l" t="t" r="r" b="b"/>
              <a:pathLst>
                <a:path w="15209" h="15212" extrusionOk="0">
                  <a:moveTo>
                    <a:pt x="7604" y="0"/>
                  </a:moveTo>
                  <a:cubicBezTo>
                    <a:pt x="3404" y="0"/>
                    <a:pt x="0" y="3405"/>
                    <a:pt x="0" y="7605"/>
                  </a:cubicBezTo>
                  <a:cubicBezTo>
                    <a:pt x="0" y="11805"/>
                    <a:pt x="3404" y="15212"/>
                    <a:pt x="7604" y="15212"/>
                  </a:cubicBezTo>
                  <a:cubicBezTo>
                    <a:pt x="11804" y="15212"/>
                    <a:pt x="15209" y="11805"/>
                    <a:pt x="15209" y="7605"/>
                  </a:cubicBezTo>
                  <a:cubicBezTo>
                    <a:pt x="15209" y="3405"/>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1" name="Google Shape;9781;p27"/>
            <p:cNvSpPr/>
            <p:nvPr/>
          </p:nvSpPr>
          <p:spPr>
            <a:xfrm>
              <a:off x="553048" y="931482"/>
              <a:ext cx="549400" cy="250994"/>
            </a:xfrm>
            <a:custGeom>
              <a:avLst/>
              <a:gdLst/>
              <a:ahLst/>
              <a:cxnLst/>
              <a:rect l="l" t="t" r="r" b="b"/>
              <a:pathLst>
                <a:path w="26328" h="12028" extrusionOk="0">
                  <a:moveTo>
                    <a:pt x="1493" y="0"/>
                  </a:moveTo>
                  <a:cubicBezTo>
                    <a:pt x="671" y="0"/>
                    <a:pt x="0" y="668"/>
                    <a:pt x="0" y="1494"/>
                  </a:cubicBezTo>
                  <a:cubicBezTo>
                    <a:pt x="0" y="2319"/>
                    <a:pt x="671" y="2990"/>
                    <a:pt x="1493" y="2990"/>
                  </a:cubicBezTo>
                  <a:lnTo>
                    <a:pt x="19596" y="2990"/>
                  </a:lnTo>
                  <a:cubicBezTo>
                    <a:pt x="21591" y="2990"/>
                    <a:pt x="23340" y="4081"/>
                    <a:pt x="23340" y="5330"/>
                  </a:cubicBezTo>
                  <a:lnTo>
                    <a:pt x="23340" y="6698"/>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2" name="Google Shape;9782;p27"/>
            <p:cNvSpPr/>
            <p:nvPr/>
          </p:nvSpPr>
          <p:spPr>
            <a:xfrm>
              <a:off x="848698" y="1332681"/>
              <a:ext cx="317374" cy="317457"/>
            </a:xfrm>
            <a:custGeom>
              <a:avLst/>
              <a:gdLst/>
              <a:ahLst/>
              <a:cxnLst/>
              <a:rect l="l" t="t" r="r" b="b"/>
              <a:pathLst>
                <a:path w="15209" h="15213" extrusionOk="0">
                  <a:moveTo>
                    <a:pt x="7604" y="1"/>
                  </a:moveTo>
                  <a:cubicBezTo>
                    <a:pt x="3404" y="1"/>
                    <a:pt x="0" y="3408"/>
                    <a:pt x="0" y="7608"/>
                  </a:cubicBezTo>
                  <a:cubicBezTo>
                    <a:pt x="0" y="11808"/>
                    <a:pt x="3404" y="15212"/>
                    <a:pt x="7604" y="15212"/>
                  </a:cubicBezTo>
                  <a:cubicBezTo>
                    <a:pt x="11804" y="15212"/>
                    <a:pt x="15209" y="11808"/>
                    <a:pt x="15209" y="7608"/>
                  </a:cubicBezTo>
                  <a:cubicBezTo>
                    <a:pt x="15209" y="3408"/>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3" name="Google Shape;9783;p27"/>
            <p:cNvSpPr/>
            <p:nvPr/>
          </p:nvSpPr>
          <p:spPr>
            <a:xfrm>
              <a:off x="553048" y="1365902"/>
              <a:ext cx="549400" cy="251015"/>
            </a:xfrm>
            <a:custGeom>
              <a:avLst/>
              <a:gdLst/>
              <a:ahLst/>
              <a:cxnLst/>
              <a:rect l="l" t="t" r="r" b="b"/>
              <a:pathLst>
                <a:path w="26328" h="12029" extrusionOk="0">
                  <a:moveTo>
                    <a:pt x="1493" y="1"/>
                  </a:moveTo>
                  <a:cubicBezTo>
                    <a:pt x="671" y="1"/>
                    <a:pt x="0" y="671"/>
                    <a:pt x="0" y="1497"/>
                  </a:cubicBezTo>
                  <a:cubicBezTo>
                    <a:pt x="0" y="2320"/>
                    <a:pt x="671" y="2990"/>
                    <a:pt x="1493" y="2990"/>
                  </a:cubicBezTo>
                  <a:lnTo>
                    <a:pt x="19596" y="2990"/>
                  </a:lnTo>
                  <a:cubicBezTo>
                    <a:pt x="21591" y="2990"/>
                    <a:pt x="23340" y="4084"/>
                    <a:pt x="23340" y="5330"/>
                  </a:cubicBezTo>
                  <a:lnTo>
                    <a:pt x="23340" y="6699"/>
                  </a:lnTo>
                  <a:cubicBezTo>
                    <a:pt x="23340" y="7948"/>
                    <a:pt x="21591" y="9042"/>
                    <a:pt x="19596" y="9042"/>
                  </a:cubicBezTo>
                  <a:lnTo>
                    <a:pt x="1493" y="9042"/>
                  </a:lnTo>
                  <a:cubicBezTo>
                    <a:pt x="671" y="9042"/>
                    <a:pt x="0" y="9709"/>
                    <a:pt x="0" y="10535"/>
                  </a:cubicBezTo>
                  <a:cubicBezTo>
                    <a:pt x="0" y="11361"/>
                    <a:pt x="671" y="12028"/>
                    <a:pt x="1493" y="12028"/>
                  </a:cubicBezTo>
                  <a:lnTo>
                    <a:pt x="19596" y="12028"/>
                  </a:lnTo>
                  <a:cubicBezTo>
                    <a:pt x="23370" y="12028"/>
                    <a:pt x="26327" y="9688"/>
                    <a:pt x="26327" y="6699"/>
                  </a:cubicBezTo>
                  <a:lnTo>
                    <a:pt x="26327" y="5330"/>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4" name="Google Shape;9784;p27"/>
            <p:cNvSpPr/>
            <p:nvPr/>
          </p:nvSpPr>
          <p:spPr>
            <a:xfrm>
              <a:off x="848698" y="1767184"/>
              <a:ext cx="317374" cy="317436"/>
            </a:xfrm>
            <a:custGeom>
              <a:avLst/>
              <a:gdLst/>
              <a:ahLst/>
              <a:cxnLst/>
              <a:rect l="l" t="t" r="r" b="b"/>
              <a:pathLst>
                <a:path w="15209" h="15212" extrusionOk="0">
                  <a:moveTo>
                    <a:pt x="7604" y="0"/>
                  </a:moveTo>
                  <a:cubicBezTo>
                    <a:pt x="3404" y="0"/>
                    <a:pt x="0" y="3404"/>
                    <a:pt x="0" y="7605"/>
                  </a:cubicBezTo>
                  <a:cubicBezTo>
                    <a:pt x="0" y="11805"/>
                    <a:pt x="3404" y="15212"/>
                    <a:pt x="7604" y="15212"/>
                  </a:cubicBezTo>
                  <a:cubicBezTo>
                    <a:pt x="11804" y="15212"/>
                    <a:pt x="15209" y="11805"/>
                    <a:pt x="15209" y="7605"/>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5" name="Google Shape;9785;p27"/>
            <p:cNvSpPr/>
            <p:nvPr/>
          </p:nvSpPr>
          <p:spPr>
            <a:xfrm>
              <a:off x="553048" y="1800405"/>
              <a:ext cx="549400" cy="250994"/>
            </a:xfrm>
            <a:custGeom>
              <a:avLst/>
              <a:gdLst/>
              <a:ahLst/>
              <a:cxnLst/>
              <a:rect l="l" t="t" r="r" b="b"/>
              <a:pathLst>
                <a:path w="26328" h="12028" extrusionOk="0">
                  <a:moveTo>
                    <a:pt x="1493" y="0"/>
                  </a:moveTo>
                  <a:cubicBezTo>
                    <a:pt x="671" y="0"/>
                    <a:pt x="0" y="668"/>
                    <a:pt x="0" y="1493"/>
                  </a:cubicBezTo>
                  <a:cubicBezTo>
                    <a:pt x="0" y="2319"/>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7"/>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6" name="Google Shape;9786;p27"/>
            <p:cNvSpPr/>
            <p:nvPr/>
          </p:nvSpPr>
          <p:spPr>
            <a:xfrm>
              <a:off x="848698" y="2201603"/>
              <a:ext cx="317374" cy="317457"/>
            </a:xfrm>
            <a:custGeom>
              <a:avLst/>
              <a:gdLst/>
              <a:ahLst/>
              <a:cxnLst/>
              <a:rect l="l" t="t" r="r" b="b"/>
              <a:pathLst>
                <a:path w="15209" h="15213" extrusionOk="0">
                  <a:moveTo>
                    <a:pt x="7604" y="1"/>
                  </a:moveTo>
                  <a:cubicBezTo>
                    <a:pt x="3404" y="1"/>
                    <a:pt x="0" y="3405"/>
                    <a:pt x="0" y="7608"/>
                  </a:cubicBezTo>
                  <a:cubicBezTo>
                    <a:pt x="0" y="11808"/>
                    <a:pt x="3404" y="15212"/>
                    <a:pt x="7604" y="15212"/>
                  </a:cubicBezTo>
                  <a:cubicBezTo>
                    <a:pt x="11804" y="15212"/>
                    <a:pt x="15209" y="11808"/>
                    <a:pt x="15209" y="7608"/>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7" name="Google Shape;9787;p27"/>
            <p:cNvSpPr/>
            <p:nvPr/>
          </p:nvSpPr>
          <p:spPr>
            <a:xfrm>
              <a:off x="553048" y="2234824"/>
              <a:ext cx="549400" cy="251015"/>
            </a:xfrm>
            <a:custGeom>
              <a:avLst/>
              <a:gdLst/>
              <a:ahLst/>
              <a:cxnLst/>
              <a:rect l="l" t="t" r="r" b="b"/>
              <a:pathLst>
                <a:path w="26328" h="12029" extrusionOk="0">
                  <a:moveTo>
                    <a:pt x="1493" y="1"/>
                  </a:moveTo>
                  <a:cubicBezTo>
                    <a:pt x="671" y="1"/>
                    <a:pt x="0" y="668"/>
                    <a:pt x="0" y="1494"/>
                  </a:cubicBezTo>
                  <a:cubicBezTo>
                    <a:pt x="0" y="2320"/>
                    <a:pt x="671" y="2990"/>
                    <a:pt x="1493" y="2990"/>
                  </a:cubicBezTo>
                  <a:lnTo>
                    <a:pt x="19596" y="2990"/>
                  </a:lnTo>
                  <a:cubicBezTo>
                    <a:pt x="21591" y="2990"/>
                    <a:pt x="23340" y="4084"/>
                    <a:pt x="23340" y="5330"/>
                  </a:cubicBezTo>
                  <a:lnTo>
                    <a:pt x="23340" y="6699"/>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9"/>
                  </a:cubicBezTo>
                  <a:lnTo>
                    <a:pt x="26327" y="5330"/>
                  </a:lnTo>
                  <a:cubicBezTo>
                    <a:pt x="26327" y="2341"/>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8" name="Google Shape;9788;p27"/>
            <p:cNvSpPr/>
            <p:nvPr/>
          </p:nvSpPr>
          <p:spPr>
            <a:xfrm>
              <a:off x="848698" y="2636106"/>
              <a:ext cx="317374" cy="317374"/>
            </a:xfrm>
            <a:custGeom>
              <a:avLst/>
              <a:gdLst/>
              <a:ahLst/>
              <a:cxnLst/>
              <a:rect l="l" t="t" r="r" b="b"/>
              <a:pathLst>
                <a:path w="15209" h="15209" extrusionOk="0">
                  <a:moveTo>
                    <a:pt x="7604" y="0"/>
                  </a:moveTo>
                  <a:cubicBezTo>
                    <a:pt x="3404" y="0"/>
                    <a:pt x="0" y="3404"/>
                    <a:pt x="0" y="7604"/>
                  </a:cubicBezTo>
                  <a:cubicBezTo>
                    <a:pt x="0" y="11805"/>
                    <a:pt x="3404" y="15209"/>
                    <a:pt x="7604" y="15209"/>
                  </a:cubicBezTo>
                  <a:cubicBezTo>
                    <a:pt x="11804" y="15209"/>
                    <a:pt x="15209" y="11805"/>
                    <a:pt x="15209" y="7604"/>
                  </a:cubicBezTo>
                  <a:cubicBezTo>
                    <a:pt x="15209" y="3404"/>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9" name="Google Shape;9789;p27"/>
            <p:cNvSpPr/>
            <p:nvPr/>
          </p:nvSpPr>
          <p:spPr>
            <a:xfrm>
              <a:off x="553048" y="2669265"/>
              <a:ext cx="549400" cy="250994"/>
            </a:xfrm>
            <a:custGeom>
              <a:avLst/>
              <a:gdLst/>
              <a:ahLst/>
              <a:cxnLst/>
              <a:rect l="l" t="t" r="r" b="b"/>
              <a:pathLst>
                <a:path w="26328" h="12028" extrusionOk="0">
                  <a:moveTo>
                    <a:pt x="1493" y="0"/>
                  </a:moveTo>
                  <a:cubicBezTo>
                    <a:pt x="671" y="0"/>
                    <a:pt x="0" y="671"/>
                    <a:pt x="0" y="1496"/>
                  </a:cubicBezTo>
                  <a:cubicBezTo>
                    <a:pt x="0" y="2322"/>
                    <a:pt x="671" y="2990"/>
                    <a:pt x="1493" y="2990"/>
                  </a:cubicBezTo>
                  <a:lnTo>
                    <a:pt x="19596" y="2990"/>
                  </a:lnTo>
                  <a:cubicBezTo>
                    <a:pt x="21591" y="2990"/>
                    <a:pt x="23340" y="4084"/>
                    <a:pt x="23340" y="5330"/>
                  </a:cubicBezTo>
                  <a:lnTo>
                    <a:pt x="23340" y="6698"/>
                  </a:lnTo>
                  <a:cubicBezTo>
                    <a:pt x="23340" y="7947"/>
                    <a:pt x="21591" y="9041"/>
                    <a:pt x="19596" y="9041"/>
                  </a:cubicBezTo>
                  <a:lnTo>
                    <a:pt x="1493" y="9041"/>
                  </a:lnTo>
                  <a:cubicBezTo>
                    <a:pt x="671" y="9041"/>
                    <a:pt x="0" y="9709"/>
                    <a:pt x="0" y="10534"/>
                  </a:cubicBezTo>
                  <a:cubicBezTo>
                    <a:pt x="0" y="11360"/>
                    <a:pt x="671" y="12028"/>
                    <a:pt x="1493" y="12028"/>
                  </a:cubicBezTo>
                  <a:lnTo>
                    <a:pt x="19596" y="12028"/>
                  </a:lnTo>
                  <a:cubicBezTo>
                    <a:pt x="23370" y="12028"/>
                    <a:pt x="26327" y="9688"/>
                    <a:pt x="26327" y="6698"/>
                  </a:cubicBezTo>
                  <a:lnTo>
                    <a:pt x="26327" y="5330"/>
                  </a:lnTo>
                  <a:cubicBezTo>
                    <a:pt x="26327" y="2343"/>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0" name="Google Shape;9790;p27"/>
            <p:cNvSpPr/>
            <p:nvPr/>
          </p:nvSpPr>
          <p:spPr>
            <a:xfrm>
              <a:off x="848698" y="3070526"/>
              <a:ext cx="317374" cy="317457"/>
            </a:xfrm>
            <a:custGeom>
              <a:avLst/>
              <a:gdLst/>
              <a:ahLst/>
              <a:cxnLst/>
              <a:rect l="l" t="t" r="r" b="b"/>
              <a:pathLst>
                <a:path w="15209" h="15213" extrusionOk="0">
                  <a:moveTo>
                    <a:pt x="7604" y="1"/>
                  </a:moveTo>
                  <a:cubicBezTo>
                    <a:pt x="3404" y="1"/>
                    <a:pt x="0" y="3405"/>
                    <a:pt x="0" y="7605"/>
                  </a:cubicBezTo>
                  <a:cubicBezTo>
                    <a:pt x="0" y="11805"/>
                    <a:pt x="3404" y="15212"/>
                    <a:pt x="7604" y="15212"/>
                  </a:cubicBezTo>
                  <a:cubicBezTo>
                    <a:pt x="11804" y="15212"/>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1" name="Google Shape;9791;p27"/>
            <p:cNvSpPr/>
            <p:nvPr/>
          </p:nvSpPr>
          <p:spPr>
            <a:xfrm>
              <a:off x="553048" y="3103747"/>
              <a:ext cx="549400" cy="251015"/>
            </a:xfrm>
            <a:custGeom>
              <a:avLst/>
              <a:gdLst/>
              <a:ahLst/>
              <a:cxnLst/>
              <a:rect l="l" t="t" r="r" b="b"/>
              <a:pathLst>
                <a:path w="26328" h="12029" extrusionOk="0">
                  <a:moveTo>
                    <a:pt x="1493" y="0"/>
                  </a:moveTo>
                  <a:cubicBezTo>
                    <a:pt x="671" y="0"/>
                    <a:pt x="0" y="668"/>
                    <a:pt x="0" y="1494"/>
                  </a:cubicBezTo>
                  <a:cubicBezTo>
                    <a:pt x="0" y="2320"/>
                    <a:pt x="671" y="2987"/>
                    <a:pt x="1493" y="2987"/>
                  </a:cubicBezTo>
                  <a:lnTo>
                    <a:pt x="19596" y="2987"/>
                  </a:lnTo>
                  <a:cubicBezTo>
                    <a:pt x="21591" y="2987"/>
                    <a:pt x="23340" y="4081"/>
                    <a:pt x="23340" y="5330"/>
                  </a:cubicBezTo>
                  <a:lnTo>
                    <a:pt x="23340" y="6696"/>
                  </a:lnTo>
                  <a:cubicBezTo>
                    <a:pt x="23340" y="7945"/>
                    <a:pt x="21591" y="9039"/>
                    <a:pt x="19596" y="9039"/>
                  </a:cubicBezTo>
                  <a:lnTo>
                    <a:pt x="1493" y="9039"/>
                  </a:lnTo>
                  <a:cubicBezTo>
                    <a:pt x="671" y="9039"/>
                    <a:pt x="0" y="9706"/>
                    <a:pt x="0" y="10532"/>
                  </a:cubicBezTo>
                  <a:cubicBezTo>
                    <a:pt x="0" y="11358"/>
                    <a:pt x="671" y="12028"/>
                    <a:pt x="1493" y="12028"/>
                  </a:cubicBezTo>
                  <a:lnTo>
                    <a:pt x="19596" y="12028"/>
                  </a:lnTo>
                  <a:lnTo>
                    <a:pt x="19596" y="12025"/>
                  </a:lnTo>
                  <a:cubicBezTo>
                    <a:pt x="23370" y="12025"/>
                    <a:pt x="26327" y="9685"/>
                    <a:pt x="26327" y="6696"/>
                  </a:cubicBezTo>
                  <a:lnTo>
                    <a:pt x="26327" y="5330"/>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2" name="Google Shape;9792;p27"/>
            <p:cNvSpPr/>
            <p:nvPr/>
          </p:nvSpPr>
          <p:spPr>
            <a:xfrm>
              <a:off x="848698" y="3504966"/>
              <a:ext cx="317374" cy="317436"/>
            </a:xfrm>
            <a:custGeom>
              <a:avLst/>
              <a:gdLst/>
              <a:ahLst/>
              <a:cxnLst/>
              <a:rect l="l" t="t" r="r" b="b"/>
              <a:pathLst>
                <a:path w="15209" h="15212" extrusionOk="0">
                  <a:moveTo>
                    <a:pt x="7604" y="0"/>
                  </a:moveTo>
                  <a:cubicBezTo>
                    <a:pt x="3404" y="0"/>
                    <a:pt x="0" y="3407"/>
                    <a:pt x="0" y="7607"/>
                  </a:cubicBezTo>
                  <a:cubicBezTo>
                    <a:pt x="0" y="11807"/>
                    <a:pt x="3404" y="15212"/>
                    <a:pt x="7604" y="15212"/>
                  </a:cubicBezTo>
                  <a:cubicBezTo>
                    <a:pt x="11804" y="15212"/>
                    <a:pt x="15209" y="11807"/>
                    <a:pt x="15209" y="7607"/>
                  </a:cubicBezTo>
                  <a:cubicBezTo>
                    <a:pt x="15209" y="3407"/>
                    <a:pt x="11804" y="0"/>
                    <a:pt x="76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3" name="Google Shape;9793;p27"/>
            <p:cNvSpPr/>
            <p:nvPr/>
          </p:nvSpPr>
          <p:spPr>
            <a:xfrm>
              <a:off x="553048" y="3538167"/>
              <a:ext cx="549400" cy="251015"/>
            </a:xfrm>
            <a:custGeom>
              <a:avLst/>
              <a:gdLst/>
              <a:ahLst/>
              <a:cxnLst/>
              <a:rect l="l" t="t" r="r" b="b"/>
              <a:pathLst>
                <a:path w="26328" h="12029" extrusionOk="0">
                  <a:moveTo>
                    <a:pt x="1493" y="1"/>
                  </a:moveTo>
                  <a:cubicBezTo>
                    <a:pt x="671" y="1"/>
                    <a:pt x="0" y="672"/>
                    <a:pt x="0" y="1497"/>
                  </a:cubicBezTo>
                  <a:cubicBezTo>
                    <a:pt x="0" y="2320"/>
                    <a:pt x="671" y="2991"/>
                    <a:pt x="1493" y="2991"/>
                  </a:cubicBezTo>
                  <a:lnTo>
                    <a:pt x="19596" y="2991"/>
                  </a:lnTo>
                  <a:cubicBezTo>
                    <a:pt x="21591" y="2991"/>
                    <a:pt x="23340" y="4085"/>
                    <a:pt x="23340" y="5331"/>
                  </a:cubicBezTo>
                  <a:lnTo>
                    <a:pt x="23340" y="6699"/>
                  </a:lnTo>
                  <a:cubicBezTo>
                    <a:pt x="23340" y="7948"/>
                    <a:pt x="21591" y="9042"/>
                    <a:pt x="19596" y="9042"/>
                  </a:cubicBezTo>
                  <a:lnTo>
                    <a:pt x="1493" y="9042"/>
                  </a:lnTo>
                  <a:cubicBezTo>
                    <a:pt x="671" y="9042"/>
                    <a:pt x="0" y="9710"/>
                    <a:pt x="0" y="10535"/>
                  </a:cubicBezTo>
                  <a:cubicBezTo>
                    <a:pt x="0" y="11361"/>
                    <a:pt x="671" y="12029"/>
                    <a:pt x="1493" y="12029"/>
                  </a:cubicBezTo>
                  <a:lnTo>
                    <a:pt x="19596" y="12029"/>
                  </a:lnTo>
                  <a:cubicBezTo>
                    <a:pt x="23370" y="12029"/>
                    <a:pt x="26327" y="9689"/>
                    <a:pt x="26327" y="6699"/>
                  </a:cubicBezTo>
                  <a:lnTo>
                    <a:pt x="26327" y="5331"/>
                  </a:lnTo>
                  <a:cubicBezTo>
                    <a:pt x="26327" y="2344"/>
                    <a:pt x="23370" y="1"/>
                    <a:pt x="19596" y="1"/>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4" name="Google Shape;9794;p27"/>
            <p:cNvSpPr/>
            <p:nvPr/>
          </p:nvSpPr>
          <p:spPr>
            <a:xfrm>
              <a:off x="848698" y="3939449"/>
              <a:ext cx="317374" cy="317395"/>
            </a:xfrm>
            <a:custGeom>
              <a:avLst/>
              <a:gdLst/>
              <a:ahLst/>
              <a:cxnLst/>
              <a:rect l="l" t="t" r="r" b="b"/>
              <a:pathLst>
                <a:path w="15209" h="15210" extrusionOk="0">
                  <a:moveTo>
                    <a:pt x="7604" y="1"/>
                  </a:moveTo>
                  <a:cubicBezTo>
                    <a:pt x="3404" y="1"/>
                    <a:pt x="0" y="3405"/>
                    <a:pt x="0" y="7605"/>
                  </a:cubicBezTo>
                  <a:cubicBezTo>
                    <a:pt x="0" y="11805"/>
                    <a:pt x="3404" y="15209"/>
                    <a:pt x="7604" y="15209"/>
                  </a:cubicBezTo>
                  <a:cubicBezTo>
                    <a:pt x="11804" y="15209"/>
                    <a:pt x="15209" y="11805"/>
                    <a:pt x="15209" y="7605"/>
                  </a:cubicBezTo>
                  <a:cubicBezTo>
                    <a:pt x="15209" y="3405"/>
                    <a:pt x="11804" y="1"/>
                    <a:pt x="760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5" name="Google Shape;9795;p27"/>
            <p:cNvSpPr/>
            <p:nvPr/>
          </p:nvSpPr>
          <p:spPr>
            <a:xfrm>
              <a:off x="553048" y="3972670"/>
              <a:ext cx="549400" cy="251015"/>
            </a:xfrm>
            <a:custGeom>
              <a:avLst/>
              <a:gdLst/>
              <a:ahLst/>
              <a:cxnLst/>
              <a:rect l="l" t="t" r="r" b="b"/>
              <a:pathLst>
                <a:path w="26328" h="12029" extrusionOk="0">
                  <a:moveTo>
                    <a:pt x="1493" y="0"/>
                  </a:moveTo>
                  <a:cubicBezTo>
                    <a:pt x="671" y="0"/>
                    <a:pt x="0" y="668"/>
                    <a:pt x="0" y="1494"/>
                  </a:cubicBezTo>
                  <a:cubicBezTo>
                    <a:pt x="0" y="2320"/>
                    <a:pt x="671" y="2990"/>
                    <a:pt x="1493" y="2990"/>
                  </a:cubicBezTo>
                  <a:lnTo>
                    <a:pt x="19596" y="2990"/>
                  </a:lnTo>
                  <a:cubicBezTo>
                    <a:pt x="21591" y="2990"/>
                    <a:pt x="23340" y="4081"/>
                    <a:pt x="23340" y="5330"/>
                  </a:cubicBezTo>
                  <a:lnTo>
                    <a:pt x="23340" y="6695"/>
                  </a:lnTo>
                  <a:cubicBezTo>
                    <a:pt x="23340" y="7944"/>
                    <a:pt x="21591" y="9038"/>
                    <a:pt x="19596" y="9038"/>
                  </a:cubicBezTo>
                  <a:lnTo>
                    <a:pt x="1493" y="9038"/>
                  </a:lnTo>
                  <a:cubicBezTo>
                    <a:pt x="671" y="9038"/>
                    <a:pt x="0" y="9706"/>
                    <a:pt x="0" y="10532"/>
                  </a:cubicBezTo>
                  <a:cubicBezTo>
                    <a:pt x="0" y="11358"/>
                    <a:pt x="671" y="12028"/>
                    <a:pt x="1493" y="12028"/>
                  </a:cubicBezTo>
                  <a:lnTo>
                    <a:pt x="19596" y="12028"/>
                  </a:lnTo>
                  <a:lnTo>
                    <a:pt x="19596" y="12025"/>
                  </a:lnTo>
                  <a:cubicBezTo>
                    <a:pt x="23370" y="12025"/>
                    <a:pt x="26327" y="9685"/>
                    <a:pt x="26327" y="6695"/>
                  </a:cubicBezTo>
                  <a:lnTo>
                    <a:pt x="26327" y="5327"/>
                  </a:lnTo>
                  <a:cubicBezTo>
                    <a:pt x="26327" y="2340"/>
                    <a:pt x="23370" y="0"/>
                    <a:pt x="19596" y="0"/>
                  </a:cubicBezTo>
                  <a:close/>
                </a:path>
              </a:pathLst>
            </a:custGeom>
            <a:solidFill>
              <a:srgbClr val="055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96" name="Google Shape;9796;p27"/>
          <p:cNvSpPr/>
          <p:nvPr/>
        </p:nvSpPr>
        <p:spPr>
          <a:xfrm>
            <a:off x="11238533" y="1389302"/>
            <a:ext cx="191667" cy="863233"/>
          </a:xfrm>
          <a:custGeom>
            <a:avLst/>
            <a:gdLst/>
            <a:ahLst/>
            <a:cxnLst/>
            <a:rect l="l" t="t" r="r" b="b"/>
            <a:pathLst>
              <a:path w="5750" h="25897" extrusionOk="0">
                <a:moveTo>
                  <a:pt x="0" y="0"/>
                </a:moveTo>
                <a:lnTo>
                  <a:pt x="0" y="25897"/>
                </a:lnTo>
                <a:cubicBezTo>
                  <a:pt x="3176" y="25897"/>
                  <a:pt x="5749" y="23323"/>
                  <a:pt x="5749" y="20147"/>
                </a:cubicBezTo>
                <a:lnTo>
                  <a:pt x="5749" y="5752"/>
                </a:lnTo>
                <a:cubicBezTo>
                  <a:pt x="5749" y="2576"/>
                  <a:pt x="3176" y="0"/>
                  <a:pt x="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7" name="Google Shape;9797;p27"/>
          <p:cNvSpPr/>
          <p:nvPr/>
        </p:nvSpPr>
        <p:spPr>
          <a:xfrm>
            <a:off x="11238533" y="3494536"/>
            <a:ext cx="191667" cy="863233"/>
          </a:xfrm>
          <a:custGeom>
            <a:avLst/>
            <a:gdLst/>
            <a:ahLst/>
            <a:cxnLst/>
            <a:rect l="l" t="t" r="r" b="b"/>
            <a:pathLst>
              <a:path w="5750" h="25897" extrusionOk="0">
                <a:moveTo>
                  <a:pt x="0" y="0"/>
                </a:moveTo>
                <a:lnTo>
                  <a:pt x="0" y="25897"/>
                </a:lnTo>
                <a:cubicBezTo>
                  <a:pt x="3176" y="25897"/>
                  <a:pt x="5749" y="23323"/>
                  <a:pt x="5749" y="20148"/>
                </a:cubicBezTo>
                <a:lnTo>
                  <a:pt x="5749" y="5752"/>
                </a:lnTo>
                <a:cubicBezTo>
                  <a:pt x="5749" y="2577"/>
                  <a:pt x="3176" y="0"/>
                  <a:pt x="0"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8" name="Google Shape;9798;p27"/>
          <p:cNvSpPr/>
          <p:nvPr/>
        </p:nvSpPr>
        <p:spPr>
          <a:xfrm>
            <a:off x="11238533" y="2415869"/>
            <a:ext cx="191667" cy="863233"/>
          </a:xfrm>
          <a:custGeom>
            <a:avLst/>
            <a:gdLst/>
            <a:ahLst/>
            <a:cxnLst/>
            <a:rect l="l" t="t" r="r" b="b"/>
            <a:pathLst>
              <a:path w="5750" h="25897" extrusionOk="0">
                <a:moveTo>
                  <a:pt x="0" y="0"/>
                </a:moveTo>
                <a:lnTo>
                  <a:pt x="0" y="25897"/>
                </a:lnTo>
                <a:cubicBezTo>
                  <a:pt x="3176" y="25897"/>
                  <a:pt x="5749" y="23320"/>
                  <a:pt x="5749" y="20147"/>
                </a:cubicBezTo>
                <a:lnTo>
                  <a:pt x="5749" y="5749"/>
                </a:lnTo>
                <a:cubicBezTo>
                  <a:pt x="5749" y="2574"/>
                  <a:pt x="3176" y="0"/>
                  <a:pt x="0"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99" name="Google Shape;9799;p27"/>
          <p:cNvSpPr/>
          <p:nvPr/>
        </p:nvSpPr>
        <p:spPr>
          <a:xfrm>
            <a:off x="11238533" y="4605336"/>
            <a:ext cx="191667" cy="863233"/>
          </a:xfrm>
          <a:custGeom>
            <a:avLst/>
            <a:gdLst/>
            <a:ahLst/>
            <a:cxnLst/>
            <a:rect l="l" t="t" r="r" b="b"/>
            <a:pathLst>
              <a:path w="5750" h="25897" extrusionOk="0">
                <a:moveTo>
                  <a:pt x="0" y="1"/>
                </a:moveTo>
                <a:lnTo>
                  <a:pt x="0" y="25897"/>
                </a:lnTo>
                <a:cubicBezTo>
                  <a:pt x="3176" y="25897"/>
                  <a:pt x="5749" y="23323"/>
                  <a:pt x="5749" y="20148"/>
                </a:cubicBezTo>
                <a:lnTo>
                  <a:pt x="5749" y="5752"/>
                </a:lnTo>
                <a:cubicBezTo>
                  <a:pt x="5749" y="2577"/>
                  <a:pt x="3176" y="1"/>
                  <a:pt x="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00" name="Google Shape;9800;p27"/>
          <p:cNvGrpSpPr/>
          <p:nvPr/>
        </p:nvGrpSpPr>
        <p:grpSpPr>
          <a:xfrm>
            <a:off x="2748117" y="5400108"/>
            <a:ext cx="1407680" cy="1005040"/>
            <a:chOff x="3308425" y="649500"/>
            <a:chExt cx="947975" cy="676825"/>
          </a:xfrm>
        </p:grpSpPr>
        <p:sp>
          <p:nvSpPr>
            <p:cNvPr id="9801" name="Google Shape;9801;p27"/>
            <p:cNvSpPr/>
            <p:nvPr/>
          </p:nvSpPr>
          <p:spPr>
            <a:xfrm>
              <a:off x="3308425" y="649500"/>
              <a:ext cx="947975" cy="676275"/>
            </a:xfrm>
            <a:custGeom>
              <a:avLst/>
              <a:gdLst/>
              <a:ahLst/>
              <a:cxnLst/>
              <a:rect l="l" t="t" r="r" b="b"/>
              <a:pathLst>
                <a:path w="37919" h="27051" extrusionOk="0">
                  <a:moveTo>
                    <a:pt x="12816" y="19976"/>
                  </a:moveTo>
                  <a:cubicBezTo>
                    <a:pt x="12818" y="19976"/>
                    <a:pt x="12821" y="19976"/>
                    <a:pt x="12824" y="19976"/>
                  </a:cubicBezTo>
                  <a:lnTo>
                    <a:pt x="12824" y="19976"/>
                  </a:lnTo>
                  <a:cubicBezTo>
                    <a:pt x="12815" y="19979"/>
                    <a:pt x="12808" y="19979"/>
                    <a:pt x="12804" y="19979"/>
                  </a:cubicBezTo>
                  <a:cubicBezTo>
                    <a:pt x="12796" y="19979"/>
                    <a:pt x="12800" y="19976"/>
                    <a:pt x="12816" y="19976"/>
                  </a:cubicBezTo>
                  <a:close/>
                  <a:moveTo>
                    <a:pt x="23205" y="24113"/>
                  </a:moveTo>
                  <a:cubicBezTo>
                    <a:pt x="23209" y="24113"/>
                    <a:pt x="23211" y="24115"/>
                    <a:pt x="23210" y="24120"/>
                  </a:cubicBezTo>
                  <a:cubicBezTo>
                    <a:pt x="23210" y="24121"/>
                    <a:pt x="23207" y="24122"/>
                    <a:pt x="23199" y="24122"/>
                  </a:cubicBezTo>
                  <a:cubicBezTo>
                    <a:pt x="23195" y="24122"/>
                    <a:pt x="23190" y="24121"/>
                    <a:pt x="23183" y="24121"/>
                  </a:cubicBezTo>
                  <a:lnTo>
                    <a:pt x="23183" y="24121"/>
                  </a:lnTo>
                  <a:cubicBezTo>
                    <a:pt x="23192" y="24116"/>
                    <a:pt x="23200" y="24113"/>
                    <a:pt x="23205" y="24113"/>
                  </a:cubicBezTo>
                  <a:close/>
                  <a:moveTo>
                    <a:pt x="36242" y="1377"/>
                  </a:moveTo>
                  <a:cubicBezTo>
                    <a:pt x="35424" y="2822"/>
                    <a:pt x="34606" y="4266"/>
                    <a:pt x="33786" y="5709"/>
                  </a:cubicBezTo>
                  <a:cubicBezTo>
                    <a:pt x="31759" y="9274"/>
                    <a:pt x="29728" y="12836"/>
                    <a:pt x="27681" y="16390"/>
                  </a:cubicBezTo>
                  <a:cubicBezTo>
                    <a:pt x="26227" y="18914"/>
                    <a:pt x="24824" y="21495"/>
                    <a:pt x="23229" y="23934"/>
                  </a:cubicBezTo>
                  <a:cubicBezTo>
                    <a:pt x="23191" y="23992"/>
                    <a:pt x="23148" y="24050"/>
                    <a:pt x="23106" y="24108"/>
                  </a:cubicBezTo>
                  <a:lnTo>
                    <a:pt x="23106" y="24108"/>
                  </a:lnTo>
                  <a:cubicBezTo>
                    <a:pt x="23088" y="24104"/>
                    <a:pt x="23067" y="24099"/>
                    <a:pt x="23044" y="24092"/>
                  </a:cubicBezTo>
                  <a:cubicBezTo>
                    <a:pt x="22905" y="24054"/>
                    <a:pt x="22768" y="24012"/>
                    <a:pt x="22633" y="23962"/>
                  </a:cubicBezTo>
                  <a:cubicBezTo>
                    <a:pt x="22302" y="23842"/>
                    <a:pt x="21982" y="23692"/>
                    <a:pt x="21664" y="23540"/>
                  </a:cubicBezTo>
                  <a:cubicBezTo>
                    <a:pt x="19793" y="22645"/>
                    <a:pt x="18001" y="21587"/>
                    <a:pt x="16189" y="20578"/>
                  </a:cubicBezTo>
                  <a:cubicBezTo>
                    <a:pt x="15443" y="20163"/>
                    <a:pt x="14697" y="19740"/>
                    <a:pt x="13928" y="19365"/>
                  </a:cubicBezTo>
                  <a:cubicBezTo>
                    <a:pt x="13607" y="19207"/>
                    <a:pt x="13229" y="18985"/>
                    <a:pt x="12857" y="18985"/>
                  </a:cubicBezTo>
                  <a:cubicBezTo>
                    <a:pt x="12737" y="18985"/>
                    <a:pt x="12617" y="19009"/>
                    <a:pt x="12500" y="19066"/>
                  </a:cubicBezTo>
                  <a:cubicBezTo>
                    <a:pt x="12209" y="19207"/>
                    <a:pt x="11959" y="19472"/>
                    <a:pt x="11729" y="19693"/>
                  </a:cubicBezTo>
                  <a:cubicBezTo>
                    <a:pt x="11318" y="20094"/>
                    <a:pt x="10928" y="20513"/>
                    <a:pt x="10534" y="20928"/>
                  </a:cubicBezTo>
                  <a:cubicBezTo>
                    <a:pt x="9428" y="22101"/>
                    <a:pt x="8325" y="23277"/>
                    <a:pt x="7166" y="24400"/>
                  </a:cubicBezTo>
                  <a:cubicBezTo>
                    <a:pt x="6929" y="24629"/>
                    <a:pt x="6690" y="24856"/>
                    <a:pt x="6448" y="25080"/>
                  </a:cubicBezTo>
                  <a:lnTo>
                    <a:pt x="6448" y="25080"/>
                  </a:lnTo>
                  <a:cubicBezTo>
                    <a:pt x="7055" y="22855"/>
                    <a:pt x="7613" y="20617"/>
                    <a:pt x="8177" y="18381"/>
                  </a:cubicBezTo>
                  <a:cubicBezTo>
                    <a:pt x="8331" y="17766"/>
                    <a:pt x="8727" y="16974"/>
                    <a:pt x="8278" y="16415"/>
                  </a:cubicBezTo>
                  <a:cubicBezTo>
                    <a:pt x="7575" y="15537"/>
                    <a:pt x="6292" y="15010"/>
                    <a:pt x="5320" y="14501"/>
                  </a:cubicBezTo>
                  <a:cubicBezTo>
                    <a:pt x="4122" y="13870"/>
                    <a:pt x="2890" y="13287"/>
                    <a:pt x="1708" y="12620"/>
                  </a:cubicBezTo>
                  <a:lnTo>
                    <a:pt x="1708" y="12620"/>
                  </a:lnTo>
                  <a:cubicBezTo>
                    <a:pt x="6998" y="10932"/>
                    <a:pt x="12278" y="9210"/>
                    <a:pt x="17556" y="7490"/>
                  </a:cubicBezTo>
                  <a:cubicBezTo>
                    <a:pt x="23048" y="5699"/>
                    <a:pt x="28536" y="3904"/>
                    <a:pt x="34026" y="2105"/>
                  </a:cubicBezTo>
                  <a:cubicBezTo>
                    <a:pt x="34765" y="1863"/>
                    <a:pt x="35503" y="1620"/>
                    <a:pt x="36242" y="1377"/>
                  </a:cubicBezTo>
                  <a:close/>
                  <a:moveTo>
                    <a:pt x="37319" y="0"/>
                  </a:moveTo>
                  <a:cubicBezTo>
                    <a:pt x="37273" y="0"/>
                    <a:pt x="37225" y="7"/>
                    <a:pt x="37176" y="23"/>
                  </a:cubicBezTo>
                  <a:cubicBezTo>
                    <a:pt x="33967" y="1077"/>
                    <a:pt x="30757" y="2128"/>
                    <a:pt x="27546" y="3179"/>
                  </a:cubicBezTo>
                  <a:cubicBezTo>
                    <a:pt x="21382" y="5195"/>
                    <a:pt x="15218" y="7209"/>
                    <a:pt x="9047" y="9209"/>
                  </a:cubicBezTo>
                  <a:cubicBezTo>
                    <a:pt x="6184" y="10137"/>
                    <a:pt x="3319" y="11064"/>
                    <a:pt x="452" y="11976"/>
                  </a:cubicBezTo>
                  <a:lnTo>
                    <a:pt x="452" y="11976"/>
                  </a:lnTo>
                  <a:cubicBezTo>
                    <a:pt x="371" y="11985"/>
                    <a:pt x="297" y="12018"/>
                    <a:pt x="233" y="12067"/>
                  </a:cubicBezTo>
                  <a:lnTo>
                    <a:pt x="233" y="12067"/>
                  </a:lnTo>
                  <a:cubicBezTo>
                    <a:pt x="111" y="12148"/>
                    <a:pt x="46" y="12272"/>
                    <a:pt x="28" y="12402"/>
                  </a:cubicBezTo>
                  <a:lnTo>
                    <a:pt x="28" y="12402"/>
                  </a:lnTo>
                  <a:cubicBezTo>
                    <a:pt x="0" y="12540"/>
                    <a:pt x="26" y="12688"/>
                    <a:pt x="128" y="12807"/>
                  </a:cubicBezTo>
                  <a:lnTo>
                    <a:pt x="128" y="12807"/>
                  </a:lnTo>
                  <a:cubicBezTo>
                    <a:pt x="180" y="12878"/>
                    <a:pt x="249" y="12934"/>
                    <a:pt x="332" y="12964"/>
                  </a:cubicBezTo>
                  <a:lnTo>
                    <a:pt x="332" y="12964"/>
                  </a:lnTo>
                  <a:cubicBezTo>
                    <a:pt x="1532" y="13711"/>
                    <a:pt x="2813" y="14326"/>
                    <a:pt x="4069" y="14970"/>
                  </a:cubicBezTo>
                  <a:cubicBezTo>
                    <a:pt x="5152" y="15529"/>
                    <a:pt x="6416" y="16055"/>
                    <a:pt x="7339" y="16873"/>
                  </a:cubicBezTo>
                  <a:cubicBezTo>
                    <a:pt x="7383" y="16913"/>
                    <a:pt x="7435" y="16989"/>
                    <a:pt x="7487" y="17027"/>
                  </a:cubicBezTo>
                  <a:lnTo>
                    <a:pt x="7487" y="17027"/>
                  </a:lnTo>
                  <a:cubicBezTo>
                    <a:pt x="7393" y="17359"/>
                    <a:pt x="7319" y="17699"/>
                    <a:pt x="7235" y="18033"/>
                  </a:cubicBezTo>
                  <a:cubicBezTo>
                    <a:pt x="6913" y="19321"/>
                    <a:pt x="6584" y="20606"/>
                    <a:pt x="6254" y="21891"/>
                  </a:cubicBezTo>
                  <a:cubicBezTo>
                    <a:pt x="5860" y="23410"/>
                    <a:pt x="5464" y="24931"/>
                    <a:pt x="5034" y="26439"/>
                  </a:cubicBezTo>
                  <a:cubicBezTo>
                    <a:pt x="4930" y="26803"/>
                    <a:pt x="5214" y="27050"/>
                    <a:pt x="5517" y="27050"/>
                  </a:cubicBezTo>
                  <a:cubicBezTo>
                    <a:pt x="5639" y="27050"/>
                    <a:pt x="5763" y="27011"/>
                    <a:pt x="5866" y="26924"/>
                  </a:cubicBezTo>
                  <a:cubicBezTo>
                    <a:pt x="8247" y="24910"/>
                    <a:pt x="10227" y="22525"/>
                    <a:pt x="12464" y="20370"/>
                  </a:cubicBezTo>
                  <a:cubicBezTo>
                    <a:pt x="12589" y="20250"/>
                    <a:pt x="12713" y="20123"/>
                    <a:pt x="12852" y="20018"/>
                  </a:cubicBezTo>
                  <a:cubicBezTo>
                    <a:pt x="12863" y="20009"/>
                    <a:pt x="12877" y="19999"/>
                    <a:pt x="12890" y="19990"/>
                  </a:cubicBezTo>
                  <a:lnTo>
                    <a:pt x="12890" y="19990"/>
                  </a:lnTo>
                  <a:cubicBezTo>
                    <a:pt x="12900" y="19993"/>
                    <a:pt x="12910" y="19997"/>
                    <a:pt x="12921" y="20001"/>
                  </a:cubicBezTo>
                  <a:cubicBezTo>
                    <a:pt x="13088" y="20068"/>
                    <a:pt x="13031" y="20039"/>
                    <a:pt x="13176" y="20106"/>
                  </a:cubicBezTo>
                  <a:cubicBezTo>
                    <a:pt x="13893" y="20437"/>
                    <a:pt x="14584" y="20827"/>
                    <a:pt x="15275" y="21210"/>
                  </a:cubicBezTo>
                  <a:cubicBezTo>
                    <a:pt x="17105" y="22224"/>
                    <a:pt x="18913" y="23285"/>
                    <a:pt x="20786" y="24217"/>
                  </a:cubicBezTo>
                  <a:cubicBezTo>
                    <a:pt x="21424" y="24535"/>
                    <a:pt x="22098" y="24897"/>
                    <a:pt x="22800" y="25057"/>
                  </a:cubicBezTo>
                  <a:cubicBezTo>
                    <a:pt x="22930" y="25087"/>
                    <a:pt x="23053" y="25105"/>
                    <a:pt x="23169" y="25105"/>
                  </a:cubicBezTo>
                  <a:cubicBezTo>
                    <a:pt x="23448" y="25105"/>
                    <a:pt x="23685" y="25004"/>
                    <a:pt x="23880" y="24741"/>
                  </a:cubicBezTo>
                  <a:cubicBezTo>
                    <a:pt x="24388" y="24059"/>
                    <a:pt x="24801" y="23292"/>
                    <a:pt x="25237" y="22563"/>
                  </a:cubicBezTo>
                  <a:cubicBezTo>
                    <a:pt x="26092" y="21124"/>
                    <a:pt x="26933" y="19677"/>
                    <a:pt x="27771" y="18227"/>
                  </a:cubicBezTo>
                  <a:cubicBezTo>
                    <a:pt x="29844" y="14642"/>
                    <a:pt x="31898" y="11043"/>
                    <a:pt x="33946" y="7443"/>
                  </a:cubicBezTo>
                  <a:cubicBezTo>
                    <a:pt x="35191" y="5254"/>
                    <a:pt x="36493" y="3084"/>
                    <a:pt x="37679" y="860"/>
                  </a:cubicBezTo>
                  <a:cubicBezTo>
                    <a:pt x="37698" y="826"/>
                    <a:pt x="37717" y="790"/>
                    <a:pt x="37738" y="754"/>
                  </a:cubicBezTo>
                  <a:cubicBezTo>
                    <a:pt x="37919" y="436"/>
                    <a:pt x="37673" y="0"/>
                    <a:pt x="373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2" name="Google Shape;9802;p27"/>
            <p:cNvSpPr/>
            <p:nvPr/>
          </p:nvSpPr>
          <p:spPr>
            <a:xfrm>
              <a:off x="3492300" y="863350"/>
              <a:ext cx="474450" cy="278325"/>
            </a:xfrm>
            <a:custGeom>
              <a:avLst/>
              <a:gdLst/>
              <a:ahLst/>
              <a:cxnLst/>
              <a:rect l="l" t="t" r="r" b="b"/>
              <a:pathLst>
                <a:path w="18978" h="11133" extrusionOk="0">
                  <a:moveTo>
                    <a:pt x="18335" y="1"/>
                  </a:moveTo>
                  <a:cubicBezTo>
                    <a:pt x="18285" y="1"/>
                    <a:pt x="18233" y="10"/>
                    <a:pt x="18179" y="31"/>
                  </a:cubicBezTo>
                  <a:cubicBezTo>
                    <a:pt x="15036" y="1249"/>
                    <a:pt x="11985" y="2675"/>
                    <a:pt x="8954" y="4143"/>
                  </a:cubicBezTo>
                  <a:cubicBezTo>
                    <a:pt x="6184" y="5485"/>
                    <a:pt x="3415" y="6829"/>
                    <a:pt x="534" y="7916"/>
                  </a:cubicBezTo>
                  <a:cubicBezTo>
                    <a:pt x="1" y="8116"/>
                    <a:pt x="152" y="8911"/>
                    <a:pt x="623" y="8911"/>
                  </a:cubicBezTo>
                  <a:cubicBezTo>
                    <a:pt x="678" y="8911"/>
                    <a:pt x="737" y="8900"/>
                    <a:pt x="799" y="8877"/>
                  </a:cubicBezTo>
                  <a:cubicBezTo>
                    <a:pt x="5885" y="6960"/>
                    <a:pt x="10658" y="4331"/>
                    <a:pt x="15633" y="2155"/>
                  </a:cubicBezTo>
                  <a:lnTo>
                    <a:pt x="15633" y="2155"/>
                  </a:lnTo>
                  <a:cubicBezTo>
                    <a:pt x="12206" y="4952"/>
                    <a:pt x="8533" y="7433"/>
                    <a:pt x="5160" y="10303"/>
                  </a:cubicBezTo>
                  <a:cubicBezTo>
                    <a:pt x="4776" y="10629"/>
                    <a:pt x="5131" y="11132"/>
                    <a:pt x="5535" y="11132"/>
                  </a:cubicBezTo>
                  <a:cubicBezTo>
                    <a:pt x="5646" y="11132"/>
                    <a:pt x="5760" y="11095"/>
                    <a:pt x="5863" y="11007"/>
                  </a:cubicBezTo>
                  <a:cubicBezTo>
                    <a:pt x="10016" y="7474"/>
                    <a:pt x="14621" y="4533"/>
                    <a:pt x="18664" y="863"/>
                  </a:cubicBezTo>
                  <a:cubicBezTo>
                    <a:pt x="18977" y="577"/>
                    <a:pt x="18723" y="1"/>
                    <a:pt x="183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3" name="Google Shape;9803;p27"/>
            <p:cNvSpPr/>
            <p:nvPr/>
          </p:nvSpPr>
          <p:spPr>
            <a:xfrm>
              <a:off x="3428775" y="1197550"/>
              <a:ext cx="352850" cy="128775"/>
            </a:xfrm>
            <a:custGeom>
              <a:avLst/>
              <a:gdLst/>
              <a:ahLst/>
              <a:cxnLst/>
              <a:rect l="l" t="t" r="r" b="b"/>
              <a:pathLst>
                <a:path w="14114" h="5151" extrusionOk="0">
                  <a:moveTo>
                    <a:pt x="13430" y="0"/>
                  </a:moveTo>
                  <a:cubicBezTo>
                    <a:pt x="13384" y="0"/>
                    <a:pt x="13335" y="7"/>
                    <a:pt x="13283" y="21"/>
                  </a:cubicBezTo>
                  <a:cubicBezTo>
                    <a:pt x="8994" y="1241"/>
                    <a:pt x="4865" y="2969"/>
                    <a:pt x="568" y="4169"/>
                  </a:cubicBezTo>
                  <a:cubicBezTo>
                    <a:pt x="1" y="4328"/>
                    <a:pt x="175" y="5151"/>
                    <a:pt x="688" y="5151"/>
                  </a:cubicBezTo>
                  <a:cubicBezTo>
                    <a:pt x="734" y="5151"/>
                    <a:pt x="782" y="5144"/>
                    <a:pt x="833" y="5130"/>
                  </a:cubicBezTo>
                  <a:cubicBezTo>
                    <a:pt x="5131" y="3929"/>
                    <a:pt x="9260" y="2202"/>
                    <a:pt x="13549" y="982"/>
                  </a:cubicBezTo>
                  <a:cubicBezTo>
                    <a:pt x="14113" y="822"/>
                    <a:pt x="13940" y="0"/>
                    <a:pt x="13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04" name="Google Shape;9804;p27"/>
          <p:cNvSpPr/>
          <p:nvPr/>
        </p:nvSpPr>
        <p:spPr>
          <a:xfrm rot="-900008">
            <a:off x="9652186" y="623657"/>
            <a:ext cx="781057" cy="831217"/>
          </a:xfrm>
          <a:custGeom>
            <a:avLst/>
            <a:gdLst/>
            <a:ahLst/>
            <a:cxnLst/>
            <a:rect l="l" t="t" r="r" b="b"/>
            <a:pathLst>
              <a:path w="27269" h="29017" extrusionOk="0">
                <a:moveTo>
                  <a:pt x="22507" y="0"/>
                </a:moveTo>
                <a:cubicBezTo>
                  <a:pt x="21719" y="0"/>
                  <a:pt x="20932" y="201"/>
                  <a:pt x="20248" y="603"/>
                </a:cubicBezTo>
                <a:cubicBezTo>
                  <a:pt x="20101" y="684"/>
                  <a:pt x="19960" y="774"/>
                  <a:pt x="19827" y="877"/>
                </a:cubicBezTo>
                <a:cubicBezTo>
                  <a:pt x="19689" y="973"/>
                  <a:pt x="19562" y="1080"/>
                  <a:pt x="19439" y="1195"/>
                </a:cubicBezTo>
                <a:cubicBezTo>
                  <a:pt x="19306" y="1313"/>
                  <a:pt x="19214" y="1408"/>
                  <a:pt x="19117" y="1505"/>
                </a:cubicBezTo>
                <a:lnTo>
                  <a:pt x="18821" y="1800"/>
                </a:lnTo>
                <a:lnTo>
                  <a:pt x="17642" y="2975"/>
                </a:lnTo>
                <a:lnTo>
                  <a:pt x="8210" y="12373"/>
                </a:lnTo>
                <a:lnTo>
                  <a:pt x="3494" y="17071"/>
                </a:lnTo>
                <a:lnTo>
                  <a:pt x="2315" y="18246"/>
                </a:lnTo>
                <a:lnTo>
                  <a:pt x="1721" y="18842"/>
                </a:lnTo>
                <a:cubicBezTo>
                  <a:pt x="1504" y="19073"/>
                  <a:pt x="1291" y="19311"/>
                  <a:pt x="1110" y="19576"/>
                </a:cubicBezTo>
                <a:cubicBezTo>
                  <a:pt x="744" y="20099"/>
                  <a:pt x="454" y="20675"/>
                  <a:pt x="267" y="21287"/>
                </a:cubicBezTo>
                <a:cubicBezTo>
                  <a:pt x="86" y="21900"/>
                  <a:pt x="1" y="22538"/>
                  <a:pt x="13" y="23174"/>
                </a:cubicBezTo>
                <a:cubicBezTo>
                  <a:pt x="35" y="24451"/>
                  <a:pt x="496" y="25713"/>
                  <a:pt x="1281" y="26719"/>
                </a:cubicBezTo>
                <a:cubicBezTo>
                  <a:pt x="1679" y="27216"/>
                  <a:pt x="2146" y="27657"/>
                  <a:pt x="2675" y="28015"/>
                </a:cubicBezTo>
                <a:cubicBezTo>
                  <a:pt x="3210" y="28365"/>
                  <a:pt x="3798" y="28634"/>
                  <a:pt x="4413" y="28805"/>
                </a:cubicBezTo>
                <a:cubicBezTo>
                  <a:pt x="4924" y="28947"/>
                  <a:pt x="5453" y="29016"/>
                  <a:pt x="5983" y="29016"/>
                </a:cubicBezTo>
                <a:cubicBezTo>
                  <a:pt x="6728" y="29016"/>
                  <a:pt x="7474" y="28878"/>
                  <a:pt x="8170" y="28610"/>
                </a:cubicBezTo>
                <a:cubicBezTo>
                  <a:pt x="8765" y="28375"/>
                  <a:pt x="9319" y="28045"/>
                  <a:pt x="9814" y="27642"/>
                </a:cubicBezTo>
                <a:lnTo>
                  <a:pt x="10170" y="27323"/>
                </a:lnTo>
                <a:cubicBezTo>
                  <a:pt x="10285" y="27216"/>
                  <a:pt x="10371" y="27125"/>
                  <a:pt x="10472" y="27025"/>
                </a:cubicBezTo>
                <a:lnTo>
                  <a:pt x="11063" y="26437"/>
                </a:lnTo>
                <a:lnTo>
                  <a:pt x="20495" y="17039"/>
                </a:lnTo>
                <a:cubicBezTo>
                  <a:pt x="21385" y="16152"/>
                  <a:pt x="21860" y="15184"/>
                  <a:pt x="21554" y="14878"/>
                </a:cubicBezTo>
                <a:cubicBezTo>
                  <a:pt x="21491" y="14814"/>
                  <a:pt x="21400" y="14784"/>
                  <a:pt x="21287" y="14784"/>
                </a:cubicBezTo>
                <a:cubicBezTo>
                  <a:pt x="20852" y="14784"/>
                  <a:pt x="20096" y="15227"/>
                  <a:pt x="19389" y="15931"/>
                </a:cubicBezTo>
                <a:lnTo>
                  <a:pt x="9957" y="25329"/>
                </a:lnTo>
                <a:lnTo>
                  <a:pt x="9369" y="25916"/>
                </a:lnTo>
                <a:cubicBezTo>
                  <a:pt x="9272" y="26009"/>
                  <a:pt x="9166" y="26121"/>
                  <a:pt x="9079" y="26200"/>
                </a:cubicBezTo>
                <a:lnTo>
                  <a:pt x="8814" y="26439"/>
                </a:lnTo>
                <a:cubicBezTo>
                  <a:pt x="8448" y="26735"/>
                  <a:pt x="8041" y="26978"/>
                  <a:pt x="7603" y="27152"/>
                </a:cubicBezTo>
                <a:cubicBezTo>
                  <a:pt x="7090" y="27349"/>
                  <a:pt x="6538" y="27451"/>
                  <a:pt x="5987" y="27451"/>
                </a:cubicBezTo>
                <a:cubicBezTo>
                  <a:pt x="5595" y="27451"/>
                  <a:pt x="5204" y="27399"/>
                  <a:pt x="4826" y="27294"/>
                </a:cubicBezTo>
                <a:cubicBezTo>
                  <a:pt x="4373" y="27166"/>
                  <a:pt x="3939" y="26970"/>
                  <a:pt x="3544" y="26715"/>
                </a:cubicBezTo>
                <a:cubicBezTo>
                  <a:pt x="3154" y="26449"/>
                  <a:pt x="2808" y="26121"/>
                  <a:pt x="2512" y="25753"/>
                </a:cubicBezTo>
                <a:cubicBezTo>
                  <a:pt x="1935" y="25011"/>
                  <a:pt x="1591" y="24083"/>
                  <a:pt x="1577" y="23138"/>
                </a:cubicBezTo>
                <a:cubicBezTo>
                  <a:pt x="1570" y="22667"/>
                  <a:pt x="1633" y="22194"/>
                  <a:pt x="1764" y="21743"/>
                </a:cubicBezTo>
                <a:cubicBezTo>
                  <a:pt x="1902" y="21291"/>
                  <a:pt x="2118" y="20866"/>
                  <a:pt x="2387" y="20480"/>
                </a:cubicBezTo>
                <a:cubicBezTo>
                  <a:pt x="2520" y="20285"/>
                  <a:pt x="2677" y="20110"/>
                  <a:pt x="2838" y="19937"/>
                </a:cubicBezTo>
                <a:lnTo>
                  <a:pt x="3418" y="19355"/>
                </a:lnTo>
                <a:lnTo>
                  <a:pt x="4597" y="18180"/>
                </a:lnTo>
                <a:lnTo>
                  <a:pt x="9313" y="13480"/>
                </a:lnTo>
                <a:lnTo>
                  <a:pt x="18747" y="4082"/>
                </a:lnTo>
                <a:lnTo>
                  <a:pt x="19926" y="2907"/>
                </a:lnTo>
                <a:lnTo>
                  <a:pt x="20220" y="2615"/>
                </a:lnTo>
                <a:cubicBezTo>
                  <a:pt x="20318" y="2515"/>
                  <a:pt x="20421" y="2412"/>
                  <a:pt x="20497" y="2348"/>
                </a:cubicBezTo>
                <a:cubicBezTo>
                  <a:pt x="20576" y="2273"/>
                  <a:pt x="20660" y="2201"/>
                  <a:pt x="20751" y="2140"/>
                </a:cubicBezTo>
                <a:cubicBezTo>
                  <a:pt x="20836" y="2070"/>
                  <a:pt x="20930" y="2014"/>
                  <a:pt x="21027" y="1961"/>
                </a:cubicBezTo>
                <a:cubicBezTo>
                  <a:pt x="21473" y="1696"/>
                  <a:pt x="21990" y="1565"/>
                  <a:pt x="22507" y="1565"/>
                </a:cubicBezTo>
                <a:cubicBezTo>
                  <a:pt x="22870" y="1565"/>
                  <a:pt x="23232" y="1629"/>
                  <a:pt x="23570" y="1758"/>
                </a:cubicBezTo>
                <a:cubicBezTo>
                  <a:pt x="24397" y="2056"/>
                  <a:pt x="25065" y="2764"/>
                  <a:pt x="25342" y="3593"/>
                </a:cubicBezTo>
                <a:cubicBezTo>
                  <a:pt x="25634" y="4424"/>
                  <a:pt x="25517" y="5384"/>
                  <a:pt x="25051" y="6128"/>
                </a:cubicBezTo>
                <a:cubicBezTo>
                  <a:pt x="24938" y="6315"/>
                  <a:pt x="24797" y="6486"/>
                  <a:pt x="24646" y="6647"/>
                </a:cubicBezTo>
                <a:lnTo>
                  <a:pt x="24063" y="7229"/>
                </a:lnTo>
                <a:lnTo>
                  <a:pt x="22884" y="8404"/>
                </a:lnTo>
                <a:lnTo>
                  <a:pt x="20526" y="10752"/>
                </a:lnTo>
                <a:lnTo>
                  <a:pt x="15811" y="15452"/>
                </a:lnTo>
                <a:lnTo>
                  <a:pt x="11095" y="20150"/>
                </a:lnTo>
                <a:lnTo>
                  <a:pt x="10506" y="20739"/>
                </a:lnTo>
                <a:cubicBezTo>
                  <a:pt x="10283" y="20961"/>
                  <a:pt x="10170" y="21073"/>
                  <a:pt x="10011" y="21174"/>
                </a:cubicBezTo>
                <a:cubicBezTo>
                  <a:pt x="9754" y="21340"/>
                  <a:pt x="9447" y="21423"/>
                  <a:pt x="9141" y="21423"/>
                </a:cubicBezTo>
                <a:cubicBezTo>
                  <a:pt x="9072" y="21423"/>
                  <a:pt x="9004" y="21419"/>
                  <a:pt x="8936" y="21411"/>
                </a:cubicBezTo>
                <a:cubicBezTo>
                  <a:pt x="8184" y="21331"/>
                  <a:pt x="7552" y="20653"/>
                  <a:pt x="7524" y="19898"/>
                </a:cubicBezTo>
                <a:cubicBezTo>
                  <a:pt x="7500" y="19524"/>
                  <a:pt x="7607" y="19142"/>
                  <a:pt x="7834" y="18846"/>
                </a:cubicBezTo>
                <a:cubicBezTo>
                  <a:pt x="7858" y="18806"/>
                  <a:pt x="7890" y="18770"/>
                  <a:pt x="7922" y="18737"/>
                </a:cubicBezTo>
                <a:cubicBezTo>
                  <a:pt x="7951" y="18701"/>
                  <a:pt x="7979" y="18667"/>
                  <a:pt x="8035" y="18611"/>
                </a:cubicBezTo>
                <a:lnTo>
                  <a:pt x="8325" y="18313"/>
                </a:lnTo>
                <a:lnTo>
                  <a:pt x="8906" y="17717"/>
                </a:lnTo>
                <a:lnTo>
                  <a:pt x="11224" y="15333"/>
                </a:lnTo>
                <a:lnTo>
                  <a:pt x="15864" y="10561"/>
                </a:lnTo>
                <a:cubicBezTo>
                  <a:pt x="16739" y="9661"/>
                  <a:pt x="17200" y="8685"/>
                  <a:pt x="16894" y="8380"/>
                </a:cubicBezTo>
                <a:cubicBezTo>
                  <a:pt x="16832" y="8319"/>
                  <a:pt x="16743" y="8290"/>
                  <a:pt x="16633" y="8290"/>
                </a:cubicBezTo>
                <a:cubicBezTo>
                  <a:pt x="16201" y="8290"/>
                  <a:pt x="15448" y="8744"/>
                  <a:pt x="14749" y="9464"/>
                </a:cubicBezTo>
                <a:lnTo>
                  <a:pt x="10105" y="14239"/>
                </a:lnTo>
                <a:lnTo>
                  <a:pt x="7784" y="16627"/>
                </a:lnTo>
                <a:lnTo>
                  <a:pt x="7204" y="17224"/>
                </a:lnTo>
                <a:lnTo>
                  <a:pt x="6914" y="17522"/>
                </a:lnTo>
                <a:cubicBezTo>
                  <a:pt x="6870" y="17566"/>
                  <a:pt x="6806" y="17635"/>
                  <a:pt x="6745" y="17705"/>
                </a:cubicBezTo>
                <a:cubicBezTo>
                  <a:pt x="6685" y="17774"/>
                  <a:pt x="6625" y="17844"/>
                  <a:pt x="6574" y="17920"/>
                </a:cubicBezTo>
                <a:cubicBezTo>
                  <a:pt x="6130" y="18510"/>
                  <a:pt x="5916" y="19262"/>
                  <a:pt x="5963" y="19993"/>
                </a:cubicBezTo>
                <a:cubicBezTo>
                  <a:pt x="6005" y="20725"/>
                  <a:pt x="6307" y="21448"/>
                  <a:pt x="6816" y="21979"/>
                </a:cubicBezTo>
                <a:cubicBezTo>
                  <a:pt x="7313" y="22514"/>
                  <a:pt x="8009" y="22878"/>
                  <a:pt x="8739" y="22963"/>
                </a:cubicBezTo>
                <a:cubicBezTo>
                  <a:pt x="8873" y="22981"/>
                  <a:pt x="9009" y="22989"/>
                  <a:pt x="9144" y="22989"/>
                </a:cubicBezTo>
                <a:cubicBezTo>
                  <a:pt x="9743" y="22989"/>
                  <a:pt x="10342" y="22822"/>
                  <a:pt x="10848" y="22496"/>
                </a:cubicBezTo>
                <a:cubicBezTo>
                  <a:pt x="11003" y="22395"/>
                  <a:pt x="11152" y="22287"/>
                  <a:pt x="11286" y="22162"/>
                </a:cubicBezTo>
                <a:cubicBezTo>
                  <a:pt x="11439" y="22025"/>
                  <a:pt x="11502" y="21951"/>
                  <a:pt x="11612" y="21848"/>
                </a:cubicBezTo>
                <a:lnTo>
                  <a:pt x="12200" y="21260"/>
                </a:lnTo>
                <a:lnTo>
                  <a:pt x="16916" y="16562"/>
                </a:lnTo>
                <a:lnTo>
                  <a:pt x="21632" y="11862"/>
                </a:lnTo>
                <a:lnTo>
                  <a:pt x="23990" y="9514"/>
                </a:lnTo>
                <a:lnTo>
                  <a:pt x="25169" y="8339"/>
                </a:lnTo>
                <a:lnTo>
                  <a:pt x="25763" y="7742"/>
                </a:lnTo>
                <a:cubicBezTo>
                  <a:pt x="25994" y="7502"/>
                  <a:pt x="26206" y="7241"/>
                  <a:pt x="26381" y="6955"/>
                </a:cubicBezTo>
                <a:cubicBezTo>
                  <a:pt x="27093" y="5816"/>
                  <a:pt x="27268" y="4360"/>
                  <a:pt x="26825" y="3092"/>
                </a:cubicBezTo>
                <a:cubicBezTo>
                  <a:pt x="26397" y="1820"/>
                  <a:pt x="25389" y="758"/>
                  <a:pt x="24125" y="295"/>
                </a:cubicBezTo>
                <a:cubicBezTo>
                  <a:pt x="23609" y="98"/>
                  <a:pt x="23058" y="0"/>
                  <a:pt x="2250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56899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828133" y="491767"/>
            <a:ext cx="10535600" cy="763600"/>
          </a:xfrm>
          <a:prstGeom prst="rect">
            <a:avLst/>
          </a:prstGeom>
        </p:spPr>
        <p:txBody>
          <a:bodyPr spcFirstLastPara="1" wrap="square" lIns="91425" tIns="91425" rIns="91425" bIns="91425" anchor="t" anchorCtr="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a:endParaRPr/>
          </a:p>
        </p:txBody>
      </p:sp>
      <p:sp>
        <p:nvSpPr>
          <p:cNvPr id="62" name="Google Shape;62;p6"/>
          <p:cNvSpPr/>
          <p:nvPr/>
        </p:nvSpPr>
        <p:spPr>
          <a:xfrm>
            <a:off x="-468865" y="6226235"/>
            <a:ext cx="12931585" cy="1729484"/>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28248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2951267" y="788200"/>
            <a:ext cx="6289600" cy="105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79" name="Google Shape;79;p9"/>
          <p:cNvSpPr txBox="1">
            <a:spLocks noGrp="1"/>
          </p:cNvSpPr>
          <p:nvPr>
            <p:ph type="subTitle" idx="1"/>
          </p:nvPr>
        </p:nvSpPr>
        <p:spPr>
          <a:xfrm>
            <a:off x="2951267" y="1751433"/>
            <a:ext cx="6289600" cy="1646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8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80" name="Google Shape;80;p9"/>
          <p:cNvSpPr/>
          <p:nvPr/>
        </p:nvSpPr>
        <p:spPr>
          <a:xfrm flipH="1">
            <a:off x="10812253" y="62214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9"/>
          <p:cNvSpPr/>
          <p:nvPr/>
        </p:nvSpPr>
        <p:spPr>
          <a:xfrm flipH="1">
            <a:off x="1141853" y="1076060"/>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9"/>
          <p:cNvSpPr/>
          <p:nvPr/>
        </p:nvSpPr>
        <p:spPr>
          <a:xfrm flipH="1">
            <a:off x="10958936" y="17514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9"/>
          <p:cNvSpPr/>
          <p:nvPr/>
        </p:nvSpPr>
        <p:spPr>
          <a:xfrm flipH="1">
            <a:off x="11716719" y="1189179"/>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9"/>
          <p:cNvSpPr/>
          <p:nvPr/>
        </p:nvSpPr>
        <p:spPr>
          <a:xfrm>
            <a:off x="5659521" y="4377632"/>
            <a:ext cx="6606807" cy="2605307"/>
          </a:xfrm>
          <a:custGeom>
            <a:avLst/>
            <a:gdLst/>
            <a:ahLst/>
            <a:cxnLst/>
            <a:rect l="l" t="t" r="r" b="b"/>
            <a:pathLst>
              <a:path w="43014" h="16962" extrusionOk="0">
                <a:moveTo>
                  <a:pt x="35819" y="98"/>
                </a:moveTo>
                <a:cubicBezTo>
                  <a:pt x="35819" y="106"/>
                  <a:pt x="35834" y="128"/>
                  <a:pt x="35841" y="143"/>
                </a:cubicBezTo>
                <a:cubicBezTo>
                  <a:pt x="35849" y="166"/>
                  <a:pt x="35826" y="181"/>
                  <a:pt x="35826" y="188"/>
                </a:cubicBezTo>
                <a:cubicBezTo>
                  <a:pt x="35819" y="188"/>
                  <a:pt x="35811" y="181"/>
                  <a:pt x="35811" y="173"/>
                </a:cubicBezTo>
                <a:cubicBezTo>
                  <a:pt x="35811" y="143"/>
                  <a:pt x="35819" y="121"/>
                  <a:pt x="35819" y="98"/>
                </a:cubicBezTo>
                <a:close/>
                <a:moveTo>
                  <a:pt x="36381" y="98"/>
                </a:moveTo>
                <a:cubicBezTo>
                  <a:pt x="36381" y="121"/>
                  <a:pt x="36388" y="143"/>
                  <a:pt x="36388" y="173"/>
                </a:cubicBezTo>
                <a:cubicBezTo>
                  <a:pt x="36381" y="181"/>
                  <a:pt x="36381" y="188"/>
                  <a:pt x="36373" y="188"/>
                </a:cubicBezTo>
                <a:cubicBezTo>
                  <a:pt x="36366" y="181"/>
                  <a:pt x="36366" y="158"/>
                  <a:pt x="36358" y="143"/>
                </a:cubicBezTo>
                <a:cubicBezTo>
                  <a:pt x="36366" y="128"/>
                  <a:pt x="36373" y="106"/>
                  <a:pt x="36381" y="98"/>
                </a:cubicBezTo>
                <a:close/>
                <a:moveTo>
                  <a:pt x="35751" y="113"/>
                </a:moveTo>
                <a:cubicBezTo>
                  <a:pt x="35759" y="128"/>
                  <a:pt x="35766" y="143"/>
                  <a:pt x="35774" y="158"/>
                </a:cubicBezTo>
                <a:lnTo>
                  <a:pt x="35759" y="196"/>
                </a:lnTo>
                <a:lnTo>
                  <a:pt x="35744" y="181"/>
                </a:lnTo>
                <a:cubicBezTo>
                  <a:pt x="35744" y="158"/>
                  <a:pt x="35751" y="136"/>
                  <a:pt x="35751" y="113"/>
                </a:cubicBezTo>
                <a:close/>
                <a:moveTo>
                  <a:pt x="36441" y="113"/>
                </a:moveTo>
                <a:cubicBezTo>
                  <a:pt x="36441" y="136"/>
                  <a:pt x="36448" y="158"/>
                  <a:pt x="36456" y="181"/>
                </a:cubicBezTo>
                <a:lnTo>
                  <a:pt x="36441" y="196"/>
                </a:lnTo>
                <a:lnTo>
                  <a:pt x="36426" y="158"/>
                </a:lnTo>
                <a:cubicBezTo>
                  <a:pt x="36433" y="143"/>
                  <a:pt x="36441" y="128"/>
                  <a:pt x="36441" y="113"/>
                </a:cubicBezTo>
                <a:close/>
                <a:moveTo>
                  <a:pt x="35519" y="256"/>
                </a:moveTo>
                <a:lnTo>
                  <a:pt x="35601" y="271"/>
                </a:lnTo>
                <a:lnTo>
                  <a:pt x="35601" y="286"/>
                </a:lnTo>
                <a:lnTo>
                  <a:pt x="35534" y="293"/>
                </a:lnTo>
                <a:lnTo>
                  <a:pt x="35519" y="256"/>
                </a:lnTo>
                <a:close/>
                <a:moveTo>
                  <a:pt x="36681" y="256"/>
                </a:moveTo>
                <a:lnTo>
                  <a:pt x="36681" y="256"/>
                </a:lnTo>
                <a:cubicBezTo>
                  <a:pt x="36673" y="271"/>
                  <a:pt x="36666" y="278"/>
                  <a:pt x="36666" y="293"/>
                </a:cubicBezTo>
                <a:lnTo>
                  <a:pt x="36591" y="286"/>
                </a:lnTo>
                <a:lnTo>
                  <a:pt x="36591" y="271"/>
                </a:lnTo>
                <a:lnTo>
                  <a:pt x="36681" y="256"/>
                </a:lnTo>
                <a:close/>
                <a:moveTo>
                  <a:pt x="35601" y="323"/>
                </a:moveTo>
                <a:cubicBezTo>
                  <a:pt x="35601" y="331"/>
                  <a:pt x="35601" y="331"/>
                  <a:pt x="35601" y="338"/>
                </a:cubicBezTo>
                <a:lnTo>
                  <a:pt x="35564" y="346"/>
                </a:lnTo>
                <a:lnTo>
                  <a:pt x="35549" y="323"/>
                </a:lnTo>
                <a:close/>
                <a:moveTo>
                  <a:pt x="36651" y="323"/>
                </a:moveTo>
                <a:cubicBezTo>
                  <a:pt x="36651" y="331"/>
                  <a:pt x="36643" y="346"/>
                  <a:pt x="36636" y="346"/>
                </a:cubicBezTo>
                <a:lnTo>
                  <a:pt x="36591" y="346"/>
                </a:lnTo>
                <a:lnTo>
                  <a:pt x="36591" y="338"/>
                </a:lnTo>
                <a:cubicBezTo>
                  <a:pt x="36591" y="331"/>
                  <a:pt x="36591" y="331"/>
                  <a:pt x="36591" y="323"/>
                </a:cubicBezTo>
                <a:close/>
                <a:moveTo>
                  <a:pt x="14204" y="6656"/>
                </a:moveTo>
                <a:cubicBezTo>
                  <a:pt x="14211" y="6679"/>
                  <a:pt x="14421" y="6694"/>
                  <a:pt x="14421" y="6716"/>
                </a:cubicBezTo>
                <a:cubicBezTo>
                  <a:pt x="14421" y="6731"/>
                  <a:pt x="14383" y="6731"/>
                  <a:pt x="14338" y="6739"/>
                </a:cubicBezTo>
                <a:cubicBezTo>
                  <a:pt x="14338" y="6731"/>
                  <a:pt x="14331" y="6731"/>
                  <a:pt x="14331" y="6724"/>
                </a:cubicBezTo>
                <a:cubicBezTo>
                  <a:pt x="14331" y="6724"/>
                  <a:pt x="14316" y="6731"/>
                  <a:pt x="14294" y="6746"/>
                </a:cubicBezTo>
                <a:lnTo>
                  <a:pt x="14234" y="6761"/>
                </a:lnTo>
                <a:cubicBezTo>
                  <a:pt x="14264" y="6724"/>
                  <a:pt x="14294" y="6686"/>
                  <a:pt x="14286" y="6686"/>
                </a:cubicBezTo>
                <a:lnTo>
                  <a:pt x="14286" y="6686"/>
                </a:lnTo>
                <a:cubicBezTo>
                  <a:pt x="14256" y="6694"/>
                  <a:pt x="14219" y="6716"/>
                  <a:pt x="14196" y="6739"/>
                </a:cubicBezTo>
                <a:cubicBezTo>
                  <a:pt x="14166" y="6754"/>
                  <a:pt x="14136" y="6776"/>
                  <a:pt x="14099" y="6791"/>
                </a:cubicBezTo>
                <a:lnTo>
                  <a:pt x="14091" y="6784"/>
                </a:lnTo>
                <a:cubicBezTo>
                  <a:pt x="14091" y="6776"/>
                  <a:pt x="14166" y="6709"/>
                  <a:pt x="14204" y="6656"/>
                </a:cubicBezTo>
                <a:close/>
                <a:moveTo>
                  <a:pt x="14219" y="6784"/>
                </a:moveTo>
                <a:cubicBezTo>
                  <a:pt x="14219" y="6791"/>
                  <a:pt x="14226" y="6799"/>
                  <a:pt x="14234" y="6799"/>
                </a:cubicBezTo>
                <a:cubicBezTo>
                  <a:pt x="14219" y="6829"/>
                  <a:pt x="14189" y="6844"/>
                  <a:pt x="14166" y="6866"/>
                </a:cubicBezTo>
                <a:cubicBezTo>
                  <a:pt x="14159" y="6866"/>
                  <a:pt x="14181" y="6821"/>
                  <a:pt x="14219" y="6784"/>
                </a:cubicBezTo>
                <a:close/>
                <a:moveTo>
                  <a:pt x="585" y="13082"/>
                </a:moveTo>
                <a:lnTo>
                  <a:pt x="585" y="13087"/>
                </a:lnTo>
                <a:lnTo>
                  <a:pt x="590" y="13087"/>
                </a:lnTo>
                <a:cubicBezTo>
                  <a:pt x="589" y="13085"/>
                  <a:pt x="587" y="13084"/>
                  <a:pt x="585" y="13082"/>
                </a:cubicBezTo>
                <a:close/>
                <a:moveTo>
                  <a:pt x="36508" y="1"/>
                </a:moveTo>
                <a:cubicBezTo>
                  <a:pt x="36493" y="1"/>
                  <a:pt x="36523" y="218"/>
                  <a:pt x="36508" y="218"/>
                </a:cubicBezTo>
                <a:cubicBezTo>
                  <a:pt x="36493" y="203"/>
                  <a:pt x="36486" y="181"/>
                  <a:pt x="36486" y="158"/>
                </a:cubicBezTo>
                <a:cubicBezTo>
                  <a:pt x="36486" y="151"/>
                  <a:pt x="36493" y="136"/>
                  <a:pt x="36493" y="128"/>
                </a:cubicBezTo>
                <a:lnTo>
                  <a:pt x="36493" y="128"/>
                </a:lnTo>
                <a:cubicBezTo>
                  <a:pt x="36493" y="128"/>
                  <a:pt x="36486" y="128"/>
                  <a:pt x="36478" y="143"/>
                </a:cubicBezTo>
                <a:cubicBezTo>
                  <a:pt x="36463" y="98"/>
                  <a:pt x="36448" y="53"/>
                  <a:pt x="36433" y="16"/>
                </a:cubicBezTo>
                <a:lnTo>
                  <a:pt x="36433" y="16"/>
                </a:lnTo>
                <a:cubicBezTo>
                  <a:pt x="36433" y="46"/>
                  <a:pt x="36433" y="76"/>
                  <a:pt x="36441" y="98"/>
                </a:cubicBezTo>
                <a:cubicBezTo>
                  <a:pt x="36426" y="113"/>
                  <a:pt x="36418" y="121"/>
                  <a:pt x="36411" y="136"/>
                </a:cubicBezTo>
                <a:cubicBezTo>
                  <a:pt x="36403" y="98"/>
                  <a:pt x="36388" y="61"/>
                  <a:pt x="36373" y="31"/>
                </a:cubicBezTo>
                <a:lnTo>
                  <a:pt x="36373" y="76"/>
                </a:lnTo>
                <a:cubicBezTo>
                  <a:pt x="36366" y="83"/>
                  <a:pt x="36358" y="98"/>
                  <a:pt x="36343" y="121"/>
                </a:cubicBezTo>
                <a:cubicBezTo>
                  <a:pt x="36343" y="91"/>
                  <a:pt x="36328" y="68"/>
                  <a:pt x="36321" y="38"/>
                </a:cubicBezTo>
                <a:cubicBezTo>
                  <a:pt x="36313" y="83"/>
                  <a:pt x="36313" y="121"/>
                  <a:pt x="36321" y="158"/>
                </a:cubicBezTo>
                <a:lnTo>
                  <a:pt x="36298" y="196"/>
                </a:lnTo>
                <a:cubicBezTo>
                  <a:pt x="36298" y="173"/>
                  <a:pt x="36291" y="158"/>
                  <a:pt x="36283" y="136"/>
                </a:cubicBezTo>
                <a:cubicBezTo>
                  <a:pt x="36298" y="106"/>
                  <a:pt x="36306" y="68"/>
                  <a:pt x="36306" y="38"/>
                </a:cubicBezTo>
                <a:lnTo>
                  <a:pt x="36306" y="38"/>
                </a:lnTo>
                <a:cubicBezTo>
                  <a:pt x="36291" y="61"/>
                  <a:pt x="36283" y="83"/>
                  <a:pt x="36276" y="106"/>
                </a:cubicBezTo>
                <a:cubicBezTo>
                  <a:pt x="36276" y="91"/>
                  <a:pt x="36269" y="68"/>
                  <a:pt x="36261" y="53"/>
                </a:cubicBezTo>
                <a:cubicBezTo>
                  <a:pt x="36254" y="91"/>
                  <a:pt x="36254" y="121"/>
                  <a:pt x="36261" y="158"/>
                </a:cubicBezTo>
                <a:lnTo>
                  <a:pt x="36239" y="211"/>
                </a:lnTo>
                <a:cubicBezTo>
                  <a:pt x="36239" y="188"/>
                  <a:pt x="36231" y="158"/>
                  <a:pt x="36224" y="136"/>
                </a:cubicBezTo>
                <a:cubicBezTo>
                  <a:pt x="36224" y="98"/>
                  <a:pt x="36224" y="61"/>
                  <a:pt x="36216" y="23"/>
                </a:cubicBezTo>
                <a:cubicBezTo>
                  <a:pt x="36216" y="53"/>
                  <a:pt x="36216" y="83"/>
                  <a:pt x="36216" y="113"/>
                </a:cubicBezTo>
                <a:cubicBezTo>
                  <a:pt x="36209" y="83"/>
                  <a:pt x="36201" y="61"/>
                  <a:pt x="36201" y="61"/>
                </a:cubicBezTo>
                <a:cubicBezTo>
                  <a:pt x="36194" y="91"/>
                  <a:pt x="36194" y="121"/>
                  <a:pt x="36201" y="151"/>
                </a:cubicBezTo>
                <a:cubicBezTo>
                  <a:pt x="36194" y="128"/>
                  <a:pt x="36186" y="106"/>
                  <a:pt x="36179" y="91"/>
                </a:cubicBezTo>
                <a:lnTo>
                  <a:pt x="36179" y="91"/>
                </a:lnTo>
                <a:cubicBezTo>
                  <a:pt x="36186" y="113"/>
                  <a:pt x="36194" y="143"/>
                  <a:pt x="36201" y="173"/>
                </a:cubicBezTo>
                <a:cubicBezTo>
                  <a:pt x="36201" y="181"/>
                  <a:pt x="36201" y="188"/>
                  <a:pt x="36201" y="196"/>
                </a:cubicBezTo>
                <a:lnTo>
                  <a:pt x="36164" y="136"/>
                </a:lnTo>
                <a:cubicBezTo>
                  <a:pt x="36164" y="113"/>
                  <a:pt x="36156" y="91"/>
                  <a:pt x="36149" y="68"/>
                </a:cubicBezTo>
                <a:cubicBezTo>
                  <a:pt x="36149" y="68"/>
                  <a:pt x="36149" y="83"/>
                  <a:pt x="36141" y="98"/>
                </a:cubicBezTo>
                <a:cubicBezTo>
                  <a:pt x="36134" y="83"/>
                  <a:pt x="36126" y="68"/>
                  <a:pt x="36111" y="53"/>
                </a:cubicBezTo>
                <a:lnTo>
                  <a:pt x="36111" y="53"/>
                </a:lnTo>
                <a:cubicBezTo>
                  <a:pt x="36119" y="76"/>
                  <a:pt x="36126" y="91"/>
                  <a:pt x="36141" y="106"/>
                </a:cubicBezTo>
                <a:lnTo>
                  <a:pt x="36141" y="136"/>
                </a:lnTo>
                <a:lnTo>
                  <a:pt x="36111" y="83"/>
                </a:lnTo>
                <a:cubicBezTo>
                  <a:pt x="36111" y="79"/>
                  <a:pt x="36111" y="78"/>
                  <a:pt x="36111" y="76"/>
                </a:cubicBezTo>
                <a:cubicBezTo>
                  <a:pt x="36111" y="76"/>
                  <a:pt x="36104" y="68"/>
                  <a:pt x="36104" y="68"/>
                </a:cubicBezTo>
                <a:cubicBezTo>
                  <a:pt x="36096" y="76"/>
                  <a:pt x="36096" y="83"/>
                  <a:pt x="36104" y="91"/>
                </a:cubicBezTo>
                <a:cubicBezTo>
                  <a:pt x="36104" y="91"/>
                  <a:pt x="36104" y="98"/>
                  <a:pt x="36096" y="113"/>
                </a:cubicBezTo>
                <a:cubicBezTo>
                  <a:pt x="36096" y="98"/>
                  <a:pt x="36096" y="91"/>
                  <a:pt x="36089" y="91"/>
                </a:cubicBezTo>
                <a:cubicBezTo>
                  <a:pt x="36089" y="83"/>
                  <a:pt x="36089" y="76"/>
                  <a:pt x="36089" y="68"/>
                </a:cubicBezTo>
                <a:lnTo>
                  <a:pt x="36081" y="76"/>
                </a:lnTo>
                <a:cubicBezTo>
                  <a:pt x="36081" y="78"/>
                  <a:pt x="36081" y="79"/>
                  <a:pt x="36081" y="83"/>
                </a:cubicBezTo>
                <a:lnTo>
                  <a:pt x="36044" y="136"/>
                </a:lnTo>
                <a:cubicBezTo>
                  <a:pt x="36044" y="128"/>
                  <a:pt x="36044" y="113"/>
                  <a:pt x="36044" y="106"/>
                </a:cubicBezTo>
                <a:cubicBezTo>
                  <a:pt x="36059" y="91"/>
                  <a:pt x="36066" y="68"/>
                  <a:pt x="36074" y="53"/>
                </a:cubicBezTo>
                <a:lnTo>
                  <a:pt x="36074" y="53"/>
                </a:lnTo>
                <a:cubicBezTo>
                  <a:pt x="36066" y="68"/>
                  <a:pt x="36051" y="83"/>
                  <a:pt x="36044" y="98"/>
                </a:cubicBezTo>
                <a:cubicBezTo>
                  <a:pt x="36044" y="83"/>
                  <a:pt x="36044" y="68"/>
                  <a:pt x="36036" y="68"/>
                </a:cubicBezTo>
                <a:cubicBezTo>
                  <a:pt x="36029" y="91"/>
                  <a:pt x="36021" y="113"/>
                  <a:pt x="36021" y="136"/>
                </a:cubicBezTo>
                <a:lnTo>
                  <a:pt x="35991" y="196"/>
                </a:lnTo>
                <a:lnTo>
                  <a:pt x="35991" y="173"/>
                </a:lnTo>
                <a:cubicBezTo>
                  <a:pt x="35999" y="143"/>
                  <a:pt x="36006" y="121"/>
                  <a:pt x="36014" y="91"/>
                </a:cubicBezTo>
                <a:lnTo>
                  <a:pt x="36014" y="91"/>
                </a:lnTo>
                <a:cubicBezTo>
                  <a:pt x="36006" y="113"/>
                  <a:pt x="35999" y="136"/>
                  <a:pt x="35991" y="158"/>
                </a:cubicBezTo>
                <a:cubicBezTo>
                  <a:pt x="35991" y="121"/>
                  <a:pt x="35991" y="91"/>
                  <a:pt x="35991" y="61"/>
                </a:cubicBezTo>
                <a:cubicBezTo>
                  <a:pt x="35991" y="61"/>
                  <a:pt x="35984" y="83"/>
                  <a:pt x="35976" y="113"/>
                </a:cubicBezTo>
                <a:cubicBezTo>
                  <a:pt x="35976" y="83"/>
                  <a:pt x="35976" y="53"/>
                  <a:pt x="35976" y="23"/>
                </a:cubicBezTo>
                <a:cubicBezTo>
                  <a:pt x="35969" y="61"/>
                  <a:pt x="35961" y="98"/>
                  <a:pt x="35969" y="136"/>
                </a:cubicBezTo>
                <a:cubicBezTo>
                  <a:pt x="35961" y="158"/>
                  <a:pt x="35954" y="188"/>
                  <a:pt x="35946" y="211"/>
                </a:cubicBezTo>
                <a:cubicBezTo>
                  <a:pt x="35946" y="196"/>
                  <a:pt x="35939" y="181"/>
                  <a:pt x="35931" y="166"/>
                </a:cubicBezTo>
                <a:cubicBezTo>
                  <a:pt x="35931" y="128"/>
                  <a:pt x="35931" y="91"/>
                  <a:pt x="35931" y="53"/>
                </a:cubicBezTo>
                <a:cubicBezTo>
                  <a:pt x="35924" y="68"/>
                  <a:pt x="35916" y="91"/>
                  <a:pt x="35909" y="113"/>
                </a:cubicBezTo>
                <a:cubicBezTo>
                  <a:pt x="35901" y="83"/>
                  <a:pt x="35894" y="61"/>
                  <a:pt x="35879" y="38"/>
                </a:cubicBezTo>
                <a:lnTo>
                  <a:pt x="35879" y="38"/>
                </a:lnTo>
                <a:cubicBezTo>
                  <a:pt x="35886" y="76"/>
                  <a:pt x="35894" y="106"/>
                  <a:pt x="35901" y="143"/>
                </a:cubicBezTo>
                <a:cubicBezTo>
                  <a:pt x="35901" y="158"/>
                  <a:pt x="35894" y="181"/>
                  <a:pt x="35886" y="196"/>
                </a:cubicBezTo>
                <a:lnTo>
                  <a:pt x="35864" y="158"/>
                </a:lnTo>
                <a:cubicBezTo>
                  <a:pt x="35871" y="121"/>
                  <a:pt x="35871" y="83"/>
                  <a:pt x="35864" y="46"/>
                </a:cubicBezTo>
                <a:cubicBezTo>
                  <a:pt x="35856" y="68"/>
                  <a:pt x="35849" y="91"/>
                  <a:pt x="35841" y="121"/>
                </a:cubicBezTo>
                <a:cubicBezTo>
                  <a:pt x="35834" y="106"/>
                  <a:pt x="35826" y="91"/>
                  <a:pt x="35819" y="76"/>
                </a:cubicBezTo>
                <a:lnTo>
                  <a:pt x="35819" y="31"/>
                </a:lnTo>
                <a:cubicBezTo>
                  <a:pt x="35796" y="61"/>
                  <a:pt x="35789" y="98"/>
                  <a:pt x="35774" y="136"/>
                </a:cubicBezTo>
                <a:cubicBezTo>
                  <a:pt x="35766" y="121"/>
                  <a:pt x="35759" y="113"/>
                  <a:pt x="35751" y="106"/>
                </a:cubicBezTo>
                <a:cubicBezTo>
                  <a:pt x="35759" y="76"/>
                  <a:pt x="35759" y="46"/>
                  <a:pt x="35759" y="16"/>
                </a:cubicBezTo>
                <a:lnTo>
                  <a:pt x="35759" y="16"/>
                </a:lnTo>
                <a:cubicBezTo>
                  <a:pt x="35736" y="61"/>
                  <a:pt x="35721" y="98"/>
                  <a:pt x="35714" y="143"/>
                </a:cubicBezTo>
                <a:cubicBezTo>
                  <a:pt x="35706" y="136"/>
                  <a:pt x="35699" y="128"/>
                  <a:pt x="35699" y="128"/>
                </a:cubicBezTo>
                <a:lnTo>
                  <a:pt x="35699" y="128"/>
                </a:lnTo>
                <a:cubicBezTo>
                  <a:pt x="35699" y="136"/>
                  <a:pt x="35699" y="151"/>
                  <a:pt x="35706" y="166"/>
                </a:cubicBezTo>
                <a:cubicBezTo>
                  <a:pt x="35699" y="181"/>
                  <a:pt x="35691" y="203"/>
                  <a:pt x="35684" y="218"/>
                </a:cubicBezTo>
                <a:cubicBezTo>
                  <a:pt x="35669" y="218"/>
                  <a:pt x="35699" y="8"/>
                  <a:pt x="35691" y="8"/>
                </a:cubicBezTo>
                <a:lnTo>
                  <a:pt x="35691" y="8"/>
                </a:lnTo>
                <a:cubicBezTo>
                  <a:pt x="35669" y="68"/>
                  <a:pt x="35654" y="128"/>
                  <a:pt x="35646" y="196"/>
                </a:cubicBezTo>
                <a:cubicBezTo>
                  <a:pt x="35639" y="188"/>
                  <a:pt x="35631" y="181"/>
                  <a:pt x="35631" y="181"/>
                </a:cubicBezTo>
                <a:lnTo>
                  <a:pt x="35616" y="121"/>
                </a:lnTo>
                <a:lnTo>
                  <a:pt x="35616" y="121"/>
                </a:lnTo>
                <a:cubicBezTo>
                  <a:pt x="35616" y="143"/>
                  <a:pt x="35616" y="158"/>
                  <a:pt x="35624" y="173"/>
                </a:cubicBezTo>
                <a:cubicBezTo>
                  <a:pt x="35616" y="166"/>
                  <a:pt x="35616" y="166"/>
                  <a:pt x="35609" y="166"/>
                </a:cubicBezTo>
                <a:cubicBezTo>
                  <a:pt x="35609" y="166"/>
                  <a:pt x="35609" y="166"/>
                  <a:pt x="35609" y="173"/>
                </a:cubicBezTo>
                <a:lnTo>
                  <a:pt x="35534" y="113"/>
                </a:lnTo>
                <a:lnTo>
                  <a:pt x="35534" y="113"/>
                </a:lnTo>
                <a:cubicBezTo>
                  <a:pt x="35556" y="136"/>
                  <a:pt x="35579" y="166"/>
                  <a:pt x="35601" y="188"/>
                </a:cubicBezTo>
                <a:cubicBezTo>
                  <a:pt x="35601" y="188"/>
                  <a:pt x="35601" y="196"/>
                  <a:pt x="35601" y="203"/>
                </a:cubicBezTo>
                <a:cubicBezTo>
                  <a:pt x="35549" y="181"/>
                  <a:pt x="35489" y="173"/>
                  <a:pt x="35429" y="166"/>
                </a:cubicBezTo>
                <a:lnTo>
                  <a:pt x="35429" y="166"/>
                </a:lnTo>
                <a:cubicBezTo>
                  <a:pt x="35489" y="188"/>
                  <a:pt x="35542" y="203"/>
                  <a:pt x="35601" y="218"/>
                </a:cubicBezTo>
                <a:lnTo>
                  <a:pt x="35601" y="241"/>
                </a:lnTo>
                <a:lnTo>
                  <a:pt x="35504" y="241"/>
                </a:lnTo>
                <a:cubicBezTo>
                  <a:pt x="35497" y="211"/>
                  <a:pt x="35482" y="196"/>
                  <a:pt x="35474" y="196"/>
                </a:cubicBezTo>
                <a:cubicBezTo>
                  <a:pt x="35467" y="196"/>
                  <a:pt x="35459" y="218"/>
                  <a:pt x="35459" y="241"/>
                </a:cubicBezTo>
                <a:lnTo>
                  <a:pt x="35422" y="241"/>
                </a:lnTo>
                <a:cubicBezTo>
                  <a:pt x="35422" y="241"/>
                  <a:pt x="35437" y="248"/>
                  <a:pt x="35452" y="248"/>
                </a:cubicBezTo>
                <a:cubicBezTo>
                  <a:pt x="35452" y="263"/>
                  <a:pt x="35452" y="286"/>
                  <a:pt x="35444" y="308"/>
                </a:cubicBezTo>
                <a:lnTo>
                  <a:pt x="35422" y="308"/>
                </a:lnTo>
                <a:cubicBezTo>
                  <a:pt x="35422" y="312"/>
                  <a:pt x="35423" y="312"/>
                  <a:pt x="35427" y="312"/>
                </a:cubicBezTo>
                <a:cubicBezTo>
                  <a:pt x="35431" y="312"/>
                  <a:pt x="35437" y="312"/>
                  <a:pt x="35444" y="316"/>
                </a:cubicBezTo>
                <a:cubicBezTo>
                  <a:pt x="35444" y="338"/>
                  <a:pt x="35437" y="353"/>
                  <a:pt x="35437" y="368"/>
                </a:cubicBezTo>
                <a:cubicBezTo>
                  <a:pt x="35434" y="373"/>
                  <a:pt x="35432" y="375"/>
                  <a:pt x="35429" y="375"/>
                </a:cubicBezTo>
                <a:cubicBezTo>
                  <a:pt x="35425" y="375"/>
                  <a:pt x="35422" y="368"/>
                  <a:pt x="35422" y="368"/>
                </a:cubicBezTo>
                <a:lnTo>
                  <a:pt x="35422" y="368"/>
                </a:lnTo>
                <a:cubicBezTo>
                  <a:pt x="35422" y="368"/>
                  <a:pt x="35422" y="375"/>
                  <a:pt x="35429" y="375"/>
                </a:cubicBezTo>
                <a:cubicBezTo>
                  <a:pt x="35429" y="398"/>
                  <a:pt x="35422" y="405"/>
                  <a:pt x="35414" y="405"/>
                </a:cubicBezTo>
                <a:cubicBezTo>
                  <a:pt x="35407" y="405"/>
                  <a:pt x="35384" y="361"/>
                  <a:pt x="35369" y="301"/>
                </a:cubicBezTo>
                <a:cubicBezTo>
                  <a:pt x="35354" y="248"/>
                  <a:pt x="35339" y="196"/>
                  <a:pt x="35324" y="196"/>
                </a:cubicBezTo>
                <a:cubicBezTo>
                  <a:pt x="35309" y="196"/>
                  <a:pt x="35272" y="413"/>
                  <a:pt x="35249" y="413"/>
                </a:cubicBezTo>
                <a:cubicBezTo>
                  <a:pt x="35234" y="413"/>
                  <a:pt x="35219" y="361"/>
                  <a:pt x="35204" y="308"/>
                </a:cubicBezTo>
                <a:cubicBezTo>
                  <a:pt x="35189" y="256"/>
                  <a:pt x="35174" y="203"/>
                  <a:pt x="35159" y="203"/>
                </a:cubicBezTo>
                <a:cubicBezTo>
                  <a:pt x="35137" y="203"/>
                  <a:pt x="35114" y="420"/>
                  <a:pt x="35092" y="420"/>
                </a:cubicBezTo>
                <a:cubicBezTo>
                  <a:pt x="35077" y="420"/>
                  <a:pt x="35054" y="368"/>
                  <a:pt x="35039" y="316"/>
                </a:cubicBezTo>
                <a:cubicBezTo>
                  <a:pt x="35017" y="263"/>
                  <a:pt x="35002" y="211"/>
                  <a:pt x="34987" y="211"/>
                </a:cubicBezTo>
                <a:cubicBezTo>
                  <a:pt x="34972" y="218"/>
                  <a:pt x="34987" y="428"/>
                  <a:pt x="34964" y="435"/>
                </a:cubicBezTo>
                <a:cubicBezTo>
                  <a:pt x="34949" y="435"/>
                  <a:pt x="34934" y="390"/>
                  <a:pt x="34912" y="338"/>
                </a:cubicBezTo>
                <a:cubicBezTo>
                  <a:pt x="34889" y="293"/>
                  <a:pt x="34859" y="248"/>
                  <a:pt x="34852" y="248"/>
                </a:cubicBezTo>
                <a:lnTo>
                  <a:pt x="34852" y="248"/>
                </a:lnTo>
                <a:cubicBezTo>
                  <a:pt x="34844" y="248"/>
                  <a:pt x="34897" y="458"/>
                  <a:pt x="34874" y="465"/>
                </a:cubicBezTo>
                <a:cubicBezTo>
                  <a:pt x="34873" y="466"/>
                  <a:pt x="34872" y="466"/>
                  <a:pt x="34871" y="466"/>
                </a:cubicBezTo>
                <a:cubicBezTo>
                  <a:pt x="34856" y="466"/>
                  <a:pt x="34835" y="425"/>
                  <a:pt x="34807" y="383"/>
                </a:cubicBezTo>
                <a:cubicBezTo>
                  <a:pt x="34779" y="341"/>
                  <a:pt x="34745" y="300"/>
                  <a:pt x="34734" y="300"/>
                </a:cubicBezTo>
                <a:cubicBezTo>
                  <a:pt x="34733" y="300"/>
                  <a:pt x="34733" y="300"/>
                  <a:pt x="34732" y="301"/>
                </a:cubicBezTo>
                <a:cubicBezTo>
                  <a:pt x="34725" y="301"/>
                  <a:pt x="34800" y="503"/>
                  <a:pt x="34785" y="510"/>
                </a:cubicBezTo>
                <a:cubicBezTo>
                  <a:pt x="34782" y="512"/>
                  <a:pt x="34779" y="513"/>
                  <a:pt x="34776" y="513"/>
                </a:cubicBezTo>
                <a:cubicBezTo>
                  <a:pt x="34757" y="513"/>
                  <a:pt x="34736" y="468"/>
                  <a:pt x="34710" y="435"/>
                </a:cubicBezTo>
                <a:cubicBezTo>
                  <a:pt x="34675" y="394"/>
                  <a:pt x="34640" y="352"/>
                  <a:pt x="34629" y="352"/>
                </a:cubicBezTo>
                <a:cubicBezTo>
                  <a:pt x="34628" y="352"/>
                  <a:pt x="34628" y="352"/>
                  <a:pt x="34627" y="353"/>
                </a:cubicBezTo>
                <a:cubicBezTo>
                  <a:pt x="34620" y="361"/>
                  <a:pt x="34695" y="563"/>
                  <a:pt x="34680" y="570"/>
                </a:cubicBezTo>
                <a:cubicBezTo>
                  <a:pt x="34678" y="571"/>
                  <a:pt x="34677" y="571"/>
                  <a:pt x="34676" y="571"/>
                </a:cubicBezTo>
                <a:cubicBezTo>
                  <a:pt x="34660" y="571"/>
                  <a:pt x="34632" y="530"/>
                  <a:pt x="34605" y="488"/>
                </a:cubicBezTo>
                <a:cubicBezTo>
                  <a:pt x="34577" y="446"/>
                  <a:pt x="34549" y="405"/>
                  <a:pt x="34539" y="405"/>
                </a:cubicBezTo>
                <a:cubicBezTo>
                  <a:pt x="34538" y="405"/>
                  <a:pt x="34538" y="405"/>
                  <a:pt x="34537" y="405"/>
                </a:cubicBezTo>
                <a:cubicBezTo>
                  <a:pt x="34522" y="405"/>
                  <a:pt x="34582" y="615"/>
                  <a:pt x="34560" y="623"/>
                </a:cubicBezTo>
                <a:cubicBezTo>
                  <a:pt x="34556" y="625"/>
                  <a:pt x="34551" y="626"/>
                  <a:pt x="34546" y="626"/>
                </a:cubicBezTo>
                <a:cubicBezTo>
                  <a:pt x="34516" y="626"/>
                  <a:pt x="34471" y="587"/>
                  <a:pt x="34432" y="548"/>
                </a:cubicBezTo>
                <a:cubicBezTo>
                  <a:pt x="34391" y="500"/>
                  <a:pt x="34350" y="464"/>
                  <a:pt x="34320" y="464"/>
                </a:cubicBezTo>
                <a:cubicBezTo>
                  <a:pt x="34318" y="464"/>
                  <a:pt x="34315" y="465"/>
                  <a:pt x="34312" y="465"/>
                </a:cubicBezTo>
                <a:cubicBezTo>
                  <a:pt x="34246" y="473"/>
                  <a:pt x="34180" y="675"/>
                  <a:pt x="34114" y="675"/>
                </a:cubicBezTo>
                <a:cubicBezTo>
                  <a:pt x="34112" y="675"/>
                  <a:pt x="34111" y="675"/>
                  <a:pt x="34110" y="675"/>
                </a:cubicBezTo>
                <a:cubicBezTo>
                  <a:pt x="34035" y="668"/>
                  <a:pt x="34005" y="450"/>
                  <a:pt x="33938" y="435"/>
                </a:cubicBezTo>
                <a:cubicBezTo>
                  <a:pt x="33934" y="435"/>
                  <a:pt x="33931" y="434"/>
                  <a:pt x="33928" y="434"/>
                </a:cubicBezTo>
                <a:cubicBezTo>
                  <a:pt x="33892" y="434"/>
                  <a:pt x="33851" y="469"/>
                  <a:pt x="33810" y="510"/>
                </a:cubicBezTo>
                <a:cubicBezTo>
                  <a:pt x="33771" y="549"/>
                  <a:pt x="33727" y="588"/>
                  <a:pt x="33696" y="588"/>
                </a:cubicBezTo>
                <a:cubicBezTo>
                  <a:pt x="33691" y="588"/>
                  <a:pt x="33687" y="587"/>
                  <a:pt x="33683" y="585"/>
                </a:cubicBezTo>
                <a:cubicBezTo>
                  <a:pt x="33615" y="570"/>
                  <a:pt x="33608" y="346"/>
                  <a:pt x="33540" y="323"/>
                </a:cubicBezTo>
                <a:cubicBezTo>
                  <a:pt x="33538" y="322"/>
                  <a:pt x="33535" y="322"/>
                  <a:pt x="33532" y="322"/>
                </a:cubicBezTo>
                <a:cubicBezTo>
                  <a:pt x="33496" y="322"/>
                  <a:pt x="33455" y="364"/>
                  <a:pt x="33413" y="405"/>
                </a:cubicBezTo>
                <a:cubicBezTo>
                  <a:pt x="33372" y="447"/>
                  <a:pt x="33325" y="481"/>
                  <a:pt x="33294" y="481"/>
                </a:cubicBezTo>
                <a:cubicBezTo>
                  <a:pt x="33291" y="481"/>
                  <a:pt x="33288" y="481"/>
                  <a:pt x="33286" y="480"/>
                </a:cubicBezTo>
                <a:cubicBezTo>
                  <a:pt x="33218" y="465"/>
                  <a:pt x="33181" y="248"/>
                  <a:pt x="33113" y="241"/>
                </a:cubicBezTo>
                <a:cubicBezTo>
                  <a:pt x="33112" y="240"/>
                  <a:pt x="33111" y="240"/>
                  <a:pt x="33110" y="240"/>
                </a:cubicBezTo>
                <a:cubicBezTo>
                  <a:pt x="33043" y="240"/>
                  <a:pt x="32977" y="451"/>
                  <a:pt x="32911" y="458"/>
                </a:cubicBezTo>
                <a:cubicBezTo>
                  <a:pt x="32881" y="458"/>
                  <a:pt x="32836" y="420"/>
                  <a:pt x="32791" y="383"/>
                </a:cubicBezTo>
                <a:cubicBezTo>
                  <a:pt x="32751" y="350"/>
                  <a:pt x="32700" y="305"/>
                  <a:pt x="32668" y="305"/>
                </a:cubicBezTo>
                <a:cubicBezTo>
                  <a:pt x="32664" y="305"/>
                  <a:pt x="32660" y="306"/>
                  <a:pt x="32656" y="308"/>
                </a:cubicBezTo>
                <a:cubicBezTo>
                  <a:pt x="32618" y="323"/>
                  <a:pt x="32686" y="533"/>
                  <a:pt x="32656" y="548"/>
                </a:cubicBezTo>
                <a:cubicBezTo>
                  <a:pt x="32652" y="550"/>
                  <a:pt x="32648" y="551"/>
                  <a:pt x="32644" y="551"/>
                </a:cubicBezTo>
                <a:cubicBezTo>
                  <a:pt x="32618" y="551"/>
                  <a:pt x="32591" y="513"/>
                  <a:pt x="32559" y="480"/>
                </a:cubicBezTo>
                <a:cubicBezTo>
                  <a:pt x="32531" y="446"/>
                  <a:pt x="32490" y="405"/>
                  <a:pt x="32472" y="405"/>
                </a:cubicBezTo>
                <a:cubicBezTo>
                  <a:pt x="32471" y="405"/>
                  <a:pt x="32470" y="405"/>
                  <a:pt x="32469" y="405"/>
                </a:cubicBezTo>
                <a:cubicBezTo>
                  <a:pt x="32439" y="428"/>
                  <a:pt x="32514" y="630"/>
                  <a:pt x="32484" y="645"/>
                </a:cubicBezTo>
                <a:cubicBezTo>
                  <a:pt x="32482" y="646"/>
                  <a:pt x="32481" y="646"/>
                  <a:pt x="32479" y="646"/>
                </a:cubicBezTo>
                <a:cubicBezTo>
                  <a:pt x="32462" y="646"/>
                  <a:pt x="32428" y="612"/>
                  <a:pt x="32394" y="578"/>
                </a:cubicBezTo>
                <a:cubicBezTo>
                  <a:pt x="32359" y="544"/>
                  <a:pt x="32319" y="509"/>
                  <a:pt x="32301" y="509"/>
                </a:cubicBezTo>
                <a:cubicBezTo>
                  <a:pt x="32299" y="509"/>
                  <a:pt x="32298" y="510"/>
                  <a:pt x="32296" y="510"/>
                </a:cubicBezTo>
                <a:cubicBezTo>
                  <a:pt x="32266" y="525"/>
                  <a:pt x="32334" y="735"/>
                  <a:pt x="32296" y="750"/>
                </a:cubicBezTo>
                <a:cubicBezTo>
                  <a:pt x="32295" y="751"/>
                  <a:pt x="32294" y="751"/>
                  <a:pt x="32293" y="751"/>
                </a:cubicBezTo>
                <a:cubicBezTo>
                  <a:pt x="32276" y="751"/>
                  <a:pt x="32241" y="709"/>
                  <a:pt x="32206" y="668"/>
                </a:cubicBezTo>
                <a:cubicBezTo>
                  <a:pt x="32179" y="627"/>
                  <a:pt x="32145" y="592"/>
                  <a:pt x="32128" y="592"/>
                </a:cubicBezTo>
                <a:cubicBezTo>
                  <a:pt x="32127" y="592"/>
                  <a:pt x="32125" y="592"/>
                  <a:pt x="32124" y="593"/>
                </a:cubicBezTo>
                <a:cubicBezTo>
                  <a:pt x="32086" y="600"/>
                  <a:pt x="32109" y="818"/>
                  <a:pt x="32079" y="825"/>
                </a:cubicBezTo>
                <a:cubicBezTo>
                  <a:pt x="32056" y="825"/>
                  <a:pt x="32034" y="773"/>
                  <a:pt x="32011" y="720"/>
                </a:cubicBezTo>
                <a:cubicBezTo>
                  <a:pt x="31989" y="675"/>
                  <a:pt x="31966" y="623"/>
                  <a:pt x="31944" y="623"/>
                </a:cubicBezTo>
                <a:cubicBezTo>
                  <a:pt x="31914" y="623"/>
                  <a:pt x="31878" y="833"/>
                  <a:pt x="31841" y="833"/>
                </a:cubicBezTo>
                <a:cubicBezTo>
                  <a:pt x="31840" y="833"/>
                  <a:pt x="31840" y="833"/>
                  <a:pt x="31839" y="833"/>
                </a:cubicBezTo>
                <a:cubicBezTo>
                  <a:pt x="31802" y="833"/>
                  <a:pt x="31794" y="615"/>
                  <a:pt x="31764" y="615"/>
                </a:cubicBezTo>
                <a:cubicBezTo>
                  <a:pt x="31742" y="615"/>
                  <a:pt x="31719" y="660"/>
                  <a:pt x="31697" y="713"/>
                </a:cubicBezTo>
                <a:cubicBezTo>
                  <a:pt x="31674" y="765"/>
                  <a:pt x="31652" y="810"/>
                  <a:pt x="31637" y="810"/>
                </a:cubicBezTo>
                <a:cubicBezTo>
                  <a:pt x="31599" y="803"/>
                  <a:pt x="31599" y="585"/>
                  <a:pt x="31562" y="585"/>
                </a:cubicBezTo>
                <a:cubicBezTo>
                  <a:pt x="31547" y="585"/>
                  <a:pt x="31524" y="630"/>
                  <a:pt x="31502" y="675"/>
                </a:cubicBezTo>
                <a:cubicBezTo>
                  <a:pt x="31474" y="724"/>
                  <a:pt x="31452" y="773"/>
                  <a:pt x="31437" y="773"/>
                </a:cubicBezTo>
                <a:cubicBezTo>
                  <a:pt x="31436" y="773"/>
                  <a:pt x="31435" y="773"/>
                  <a:pt x="31434" y="773"/>
                </a:cubicBezTo>
                <a:cubicBezTo>
                  <a:pt x="31397" y="773"/>
                  <a:pt x="31397" y="548"/>
                  <a:pt x="31367" y="548"/>
                </a:cubicBezTo>
                <a:cubicBezTo>
                  <a:pt x="31352" y="548"/>
                  <a:pt x="31322" y="593"/>
                  <a:pt x="31299" y="638"/>
                </a:cubicBezTo>
                <a:cubicBezTo>
                  <a:pt x="31278" y="680"/>
                  <a:pt x="31257" y="736"/>
                  <a:pt x="31236" y="736"/>
                </a:cubicBezTo>
                <a:cubicBezTo>
                  <a:pt x="31235" y="736"/>
                  <a:pt x="31233" y="736"/>
                  <a:pt x="31232" y="735"/>
                </a:cubicBezTo>
                <a:cubicBezTo>
                  <a:pt x="31202" y="735"/>
                  <a:pt x="31194" y="518"/>
                  <a:pt x="31157" y="510"/>
                </a:cubicBezTo>
                <a:cubicBezTo>
                  <a:pt x="31142" y="510"/>
                  <a:pt x="31120" y="563"/>
                  <a:pt x="31097" y="615"/>
                </a:cubicBezTo>
                <a:cubicBezTo>
                  <a:pt x="31082" y="668"/>
                  <a:pt x="31060" y="720"/>
                  <a:pt x="31037" y="720"/>
                </a:cubicBezTo>
                <a:cubicBezTo>
                  <a:pt x="31007" y="720"/>
                  <a:pt x="30985" y="503"/>
                  <a:pt x="30947" y="495"/>
                </a:cubicBezTo>
                <a:cubicBezTo>
                  <a:pt x="30887" y="495"/>
                  <a:pt x="30835" y="713"/>
                  <a:pt x="30775" y="720"/>
                </a:cubicBezTo>
                <a:cubicBezTo>
                  <a:pt x="30745" y="720"/>
                  <a:pt x="30707" y="683"/>
                  <a:pt x="30670" y="638"/>
                </a:cubicBezTo>
                <a:cubicBezTo>
                  <a:pt x="30628" y="596"/>
                  <a:pt x="30592" y="547"/>
                  <a:pt x="30563" y="547"/>
                </a:cubicBezTo>
                <a:cubicBezTo>
                  <a:pt x="30561" y="547"/>
                  <a:pt x="30559" y="547"/>
                  <a:pt x="30557" y="548"/>
                </a:cubicBezTo>
                <a:cubicBezTo>
                  <a:pt x="30497" y="563"/>
                  <a:pt x="30505" y="788"/>
                  <a:pt x="30452" y="810"/>
                </a:cubicBezTo>
                <a:cubicBezTo>
                  <a:pt x="30450" y="811"/>
                  <a:pt x="30447" y="811"/>
                  <a:pt x="30444" y="811"/>
                </a:cubicBezTo>
                <a:cubicBezTo>
                  <a:pt x="30415" y="811"/>
                  <a:pt x="30373" y="778"/>
                  <a:pt x="30325" y="750"/>
                </a:cubicBezTo>
                <a:cubicBezTo>
                  <a:pt x="30286" y="718"/>
                  <a:pt x="30247" y="680"/>
                  <a:pt x="30213" y="680"/>
                </a:cubicBezTo>
                <a:cubicBezTo>
                  <a:pt x="30208" y="680"/>
                  <a:pt x="30203" y="681"/>
                  <a:pt x="30198" y="683"/>
                </a:cubicBezTo>
                <a:cubicBezTo>
                  <a:pt x="30145" y="713"/>
                  <a:pt x="30183" y="930"/>
                  <a:pt x="30130" y="960"/>
                </a:cubicBezTo>
                <a:cubicBezTo>
                  <a:pt x="30127" y="961"/>
                  <a:pt x="30124" y="961"/>
                  <a:pt x="30120" y="961"/>
                </a:cubicBezTo>
                <a:cubicBezTo>
                  <a:pt x="30089" y="961"/>
                  <a:pt x="30043" y="934"/>
                  <a:pt x="30003" y="900"/>
                </a:cubicBezTo>
                <a:cubicBezTo>
                  <a:pt x="29959" y="875"/>
                  <a:pt x="29914" y="844"/>
                  <a:pt x="29884" y="844"/>
                </a:cubicBezTo>
                <a:cubicBezTo>
                  <a:pt x="29878" y="844"/>
                  <a:pt x="29873" y="845"/>
                  <a:pt x="29868" y="848"/>
                </a:cubicBezTo>
                <a:cubicBezTo>
                  <a:pt x="29815" y="878"/>
                  <a:pt x="29853" y="1095"/>
                  <a:pt x="29800" y="1117"/>
                </a:cubicBezTo>
                <a:cubicBezTo>
                  <a:pt x="29796" y="1120"/>
                  <a:pt x="29791" y="1121"/>
                  <a:pt x="29785" y="1121"/>
                </a:cubicBezTo>
                <a:cubicBezTo>
                  <a:pt x="29756" y="1121"/>
                  <a:pt x="29717" y="1089"/>
                  <a:pt x="29673" y="1058"/>
                </a:cubicBezTo>
                <a:cubicBezTo>
                  <a:pt x="29635" y="1026"/>
                  <a:pt x="29597" y="994"/>
                  <a:pt x="29564" y="994"/>
                </a:cubicBezTo>
                <a:cubicBezTo>
                  <a:pt x="29557" y="994"/>
                  <a:pt x="29551" y="995"/>
                  <a:pt x="29546" y="998"/>
                </a:cubicBezTo>
                <a:cubicBezTo>
                  <a:pt x="29493" y="1013"/>
                  <a:pt x="29501" y="1237"/>
                  <a:pt x="29441" y="1252"/>
                </a:cubicBezTo>
                <a:cubicBezTo>
                  <a:pt x="29426" y="1252"/>
                  <a:pt x="29403" y="1207"/>
                  <a:pt x="29381" y="1162"/>
                </a:cubicBezTo>
                <a:cubicBezTo>
                  <a:pt x="29351" y="1110"/>
                  <a:pt x="29328" y="1065"/>
                  <a:pt x="29321" y="1065"/>
                </a:cubicBezTo>
                <a:cubicBezTo>
                  <a:pt x="29306" y="1065"/>
                  <a:pt x="29298" y="1282"/>
                  <a:pt x="29276" y="1290"/>
                </a:cubicBezTo>
                <a:cubicBezTo>
                  <a:pt x="29246" y="1290"/>
                  <a:pt x="29238" y="1237"/>
                  <a:pt x="29223" y="1185"/>
                </a:cubicBezTo>
                <a:cubicBezTo>
                  <a:pt x="29201" y="1132"/>
                  <a:pt x="29186" y="1088"/>
                  <a:pt x="29171" y="1088"/>
                </a:cubicBezTo>
                <a:cubicBezTo>
                  <a:pt x="29156" y="1088"/>
                  <a:pt x="29141" y="1305"/>
                  <a:pt x="29118" y="1305"/>
                </a:cubicBezTo>
                <a:cubicBezTo>
                  <a:pt x="29116" y="1305"/>
                  <a:pt x="29115" y="1306"/>
                  <a:pt x="29113" y="1306"/>
                </a:cubicBezTo>
                <a:cubicBezTo>
                  <a:pt x="29087" y="1306"/>
                  <a:pt x="29079" y="1257"/>
                  <a:pt x="29058" y="1215"/>
                </a:cubicBezTo>
                <a:cubicBezTo>
                  <a:pt x="29037" y="1173"/>
                  <a:pt x="29016" y="1117"/>
                  <a:pt x="29007" y="1117"/>
                </a:cubicBezTo>
                <a:cubicBezTo>
                  <a:pt x="29007" y="1117"/>
                  <a:pt x="29006" y="1117"/>
                  <a:pt x="29006" y="1117"/>
                </a:cubicBezTo>
                <a:cubicBezTo>
                  <a:pt x="28991" y="1117"/>
                  <a:pt x="29013" y="1327"/>
                  <a:pt x="28991" y="1342"/>
                </a:cubicBezTo>
                <a:cubicBezTo>
                  <a:pt x="28989" y="1343"/>
                  <a:pt x="28988" y="1343"/>
                  <a:pt x="28986" y="1343"/>
                </a:cubicBezTo>
                <a:cubicBezTo>
                  <a:pt x="28965" y="1343"/>
                  <a:pt x="28943" y="1302"/>
                  <a:pt x="28909" y="1260"/>
                </a:cubicBezTo>
                <a:cubicBezTo>
                  <a:pt x="28874" y="1225"/>
                  <a:pt x="28839" y="1184"/>
                  <a:pt x="28828" y="1184"/>
                </a:cubicBezTo>
                <a:cubicBezTo>
                  <a:pt x="28827" y="1184"/>
                  <a:pt x="28827" y="1184"/>
                  <a:pt x="28826" y="1185"/>
                </a:cubicBezTo>
                <a:cubicBezTo>
                  <a:pt x="28811" y="1192"/>
                  <a:pt x="28909" y="1387"/>
                  <a:pt x="28886" y="1402"/>
                </a:cubicBezTo>
                <a:cubicBezTo>
                  <a:pt x="28883" y="1407"/>
                  <a:pt x="28879" y="1408"/>
                  <a:pt x="28875" y="1408"/>
                </a:cubicBezTo>
                <a:cubicBezTo>
                  <a:pt x="28856" y="1408"/>
                  <a:pt x="28825" y="1376"/>
                  <a:pt x="28789" y="1357"/>
                </a:cubicBezTo>
                <a:cubicBezTo>
                  <a:pt x="28748" y="1331"/>
                  <a:pt x="28702" y="1304"/>
                  <a:pt x="28687" y="1304"/>
                </a:cubicBezTo>
                <a:cubicBezTo>
                  <a:pt x="28686" y="1304"/>
                  <a:pt x="28684" y="1304"/>
                  <a:pt x="28684" y="1305"/>
                </a:cubicBezTo>
                <a:cubicBezTo>
                  <a:pt x="28661" y="1327"/>
                  <a:pt x="28796" y="1492"/>
                  <a:pt x="28774" y="1522"/>
                </a:cubicBezTo>
                <a:cubicBezTo>
                  <a:pt x="28768" y="1529"/>
                  <a:pt x="28762" y="1532"/>
                  <a:pt x="28755" y="1532"/>
                </a:cubicBezTo>
                <a:cubicBezTo>
                  <a:pt x="28733" y="1532"/>
                  <a:pt x="28701" y="1502"/>
                  <a:pt x="28661" y="1485"/>
                </a:cubicBezTo>
                <a:cubicBezTo>
                  <a:pt x="28616" y="1465"/>
                  <a:pt x="28576" y="1446"/>
                  <a:pt x="28556" y="1446"/>
                </a:cubicBezTo>
                <a:cubicBezTo>
                  <a:pt x="28553" y="1446"/>
                  <a:pt x="28551" y="1446"/>
                  <a:pt x="28549" y="1447"/>
                </a:cubicBezTo>
                <a:cubicBezTo>
                  <a:pt x="28541" y="1462"/>
                  <a:pt x="28661" y="1642"/>
                  <a:pt x="28646" y="1665"/>
                </a:cubicBezTo>
                <a:cubicBezTo>
                  <a:pt x="28641" y="1669"/>
                  <a:pt x="28636" y="1672"/>
                  <a:pt x="28629" y="1672"/>
                </a:cubicBezTo>
                <a:cubicBezTo>
                  <a:pt x="28607" y="1672"/>
                  <a:pt x="28575" y="1645"/>
                  <a:pt x="28534" y="1627"/>
                </a:cubicBezTo>
                <a:cubicBezTo>
                  <a:pt x="28499" y="1604"/>
                  <a:pt x="28459" y="1585"/>
                  <a:pt x="28436" y="1585"/>
                </a:cubicBezTo>
                <a:cubicBezTo>
                  <a:pt x="28430" y="1585"/>
                  <a:pt x="28425" y="1586"/>
                  <a:pt x="28421" y="1590"/>
                </a:cubicBezTo>
                <a:cubicBezTo>
                  <a:pt x="28414" y="1597"/>
                  <a:pt x="28519" y="1785"/>
                  <a:pt x="28496" y="1807"/>
                </a:cubicBezTo>
                <a:cubicBezTo>
                  <a:pt x="28493" y="1812"/>
                  <a:pt x="28489" y="1814"/>
                  <a:pt x="28484" y="1814"/>
                </a:cubicBezTo>
                <a:cubicBezTo>
                  <a:pt x="28465" y="1814"/>
                  <a:pt x="28433" y="1784"/>
                  <a:pt x="28391" y="1755"/>
                </a:cubicBezTo>
                <a:cubicBezTo>
                  <a:pt x="28351" y="1728"/>
                  <a:pt x="28311" y="1701"/>
                  <a:pt x="28292" y="1701"/>
                </a:cubicBezTo>
                <a:cubicBezTo>
                  <a:pt x="28290" y="1701"/>
                  <a:pt x="28288" y="1701"/>
                  <a:pt x="28286" y="1702"/>
                </a:cubicBezTo>
                <a:cubicBezTo>
                  <a:pt x="28279" y="1717"/>
                  <a:pt x="28361" y="1919"/>
                  <a:pt x="28331" y="1934"/>
                </a:cubicBezTo>
                <a:cubicBezTo>
                  <a:pt x="28327" y="1936"/>
                  <a:pt x="28323" y="1937"/>
                  <a:pt x="28320" y="1937"/>
                </a:cubicBezTo>
                <a:cubicBezTo>
                  <a:pt x="28295" y="1937"/>
                  <a:pt x="28274" y="1899"/>
                  <a:pt x="28241" y="1867"/>
                </a:cubicBezTo>
                <a:cubicBezTo>
                  <a:pt x="28200" y="1833"/>
                  <a:pt x="28166" y="1799"/>
                  <a:pt x="28148" y="1799"/>
                </a:cubicBezTo>
                <a:cubicBezTo>
                  <a:pt x="28147" y="1799"/>
                  <a:pt x="28145" y="1799"/>
                  <a:pt x="28144" y="1800"/>
                </a:cubicBezTo>
                <a:cubicBezTo>
                  <a:pt x="28114" y="1815"/>
                  <a:pt x="28182" y="2024"/>
                  <a:pt x="28152" y="2032"/>
                </a:cubicBezTo>
                <a:cubicBezTo>
                  <a:pt x="28150" y="2032"/>
                  <a:pt x="28149" y="2033"/>
                  <a:pt x="28148" y="2033"/>
                </a:cubicBezTo>
                <a:cubicBezTo>
                  <a:pt x="28132" y="2033"/>
                  <a:pt x="28104" y="1991"/>
                  <a:pt x="28069" y="1949"/>
                </a:cubicBezTo>
                <a:cubicBezTo>
                  <a:pt x="28039" y="1904"/>
                  <a:pt x="28002" y="1867"/>
                  <a:pt x="27987" y="1867"/>
                </a:cubicBezTo>
                <a:lnTo>
                  <a:pt x="27987" y="1867"/>
                </a:lnTo>
                <a:cubicBezTo>
                  <a:pt x="27979" y="1874"/>
                  <a:pt x="28002" y="2092"/>
                  <a:pt x="27979" y="2099"/>
                </a:cubicBezTo>
                <a:cubicBezTo>
                  <a:pt x="27977" y="2100"/>
                  <a:pt x="27975" y="2100"/>
                  <a:pt x="27974" y="2100"/>
                </a:cubicBezTo>
                <a:cubicBezTo>
                  <a:pt x="27947" y="2100"/>
                  <a:pt x="27932" y="2051"/>
                  <a:pt x="27904" y="2002"/>
                </a:cubicBezTo>
                <a:cubicBezTo>
                  <a:pt x="27874" y="1957"/>
                  <a:pt x="27844" y="1912"/>
                  <a:pt x="27829" y="1912"/>
                </a:cubicBezTo>
                <a:cubicBezTo>
                  <a:pt x="27807" y="1919"/>
                  <a:pt x="27829" y="2129"/>
                  <a:pt x="27807" y="2137"/>
                </a:cubicBezTo>
                <a:cubicBezTo>
                  <a:pt x="27806" y="2137"/>
                  <a:pt x="27804" y="2138"/>
                  <a:pt x="27803" y="2138"/>
                </a:cubicBezTo>
                <a:cubicBezTo>
                  <a:pt x="27787" y="2138"/>
                  <a:pt x="27760" y="2095"/>
                  <a:pt x="27732" y="2047"/>
                </a:cubicBezTo>
                <a:cubicBezTo>
                  <a:pt x="27702" y="1994"/>
                  <a:pt x="27672" y="1949"/>
                  <a:pt x="27664" y="1949"/>
                </a:cubicBezTo>
                <a:lnTo>
                  <a:pt x="27664" y="1949"/>
                </a:lnTo>
                <a:cubicBezTo>
                  <a:pt x="27649" y="1949"/>
                  <a:pt x="27672" y="2174"/>
                  <a:pt x="27642" y="2182"/>
                </a:cubicBezTo>
                <a:cubicBezTo>
                  <a:pt x="27640" y="2182"/>
                  <a:pt x="27639" y="2183"/>
                  <a:pt x="27637" y="2183"/>
                </a:cubicBezTo>
                <a:cubicBezTo>
                  <a:pt x="27616" y="2183"/>
                  <a:pt x="27595" y="2141"/>
                  <a:pt x="27567" y="2099"/>
                </a:cubicBezTo>
                <a:cubicBezTo>
                  <a:pt x="27534" y="2060"/>
                  <a:pt x="27507" y="2014"/>
                  <a:pt x="27490" y="2014"/>
                </a:cubicBezTo>
                <a:cubicBezTo>
                  <a:pt x="27488" y="2014"/>
                  <a:pt x="27486" y="2015"/>
                  <a:pt x="27484" y="2017"/>
                </a:cubicBezTo>
                <a:cubicBezTo>
                  <a:pt x="27477" y="2024"/>
                  <a:pt x="27522" y="2234"/>
                  <a:pt x="27499" y="2242"/>
                </a:cubicBezTo>
                <a:cubicBezTo>
                  <a:pt x="27496" y="2244"/>
                  <a:pt x="27493" y="2245"/>
                  <a:pt x="27490" y="2245"/>
                </a:cubicBezTo>
                <a:cubicBezTo>
                  <a:pt x="27469" y="2245"/>
                  <a:pt x="27442" y="2207"/>
                  <a:pt x="27410" y="2174"/>
                </a:cubicBezTo>
                <a:cubicBezTo>
                  <a:pt x="27368" y="2140"/>
                  <a:pt x="27334" y="2106"/>
                  <a:pt x="27317" y="2106"/>
                </a:cubicBezTo>
                <a:cubicBezTo>
                  <a:pt x="27315" y="2106"/>
                  <a:pt x="27313" y="2106"/>
                  <a:pt x="27312" y="2107"/>
                </a:cubicBezTo>
                <a:cubicBezTo>
                  <a:pt x="27297" y="2114"/>
                  <a:pt x="27402" y="2309"/>
                  <a:pt x="27380" y="2324"/>
                </a:cubicBezTo>
                <a:cubicBezTo>
                  <a:pt x="27376" y="2327"/>
                  <a:pt x="27372" y="2328"/>
                  <a:pt x="27368" y="2328"/>
                </a:cubicBezTo>
                <a:cubicBezTo>
                  <a:pt x="27345" y="2328"/>
                  <a:pt x="27313" y="2297"/>
                  <a:pt x="27275" y="2272"/>
                </a:cubicBezTo>
                <a:cubicBezTo>
                  <a:pt x="27238" y="2247"/>
                  <a:pt x="27201" y="2223"/>
                  <a:pt x="27185" y="2223"/>
                </a:cubicBezTo>
                <a:cubicBezTo>
                  <a:pt x="27181" y="2223"/>
                  <a:pt x="27179" y="2224"/>
                  <a:pt x="27177" y="2227"/>
                </a:cubicBezTo>
                <a:cubicBezTo>
                  <a:pt x="27162" y="2234"/>
                  <a:pt x="27297" y="2407"/>
                  <a:pt x="27275" y="2429"/>
                </a:cubicBezTo>
                <a:cubicBezTo>
                  <a:pt x="27271" y="2434"/>
                  <a:pt x="27267" y="2436"/>
                  <a:pt x="27262" y="2436"/>
                </a:cubicBezTo>
                <a:cubicBezTo>
                  <a:pt x="27243" y="2436"/>
                  <a:pt x="27211" y="2409"/>
                  <a:pt x="27170" y="2392"/>
                </a:cubicBezTo>
                <a:cubicBezTo>
                  <a:pt x="27129" y="2374"/>
                  <a:pt x="27088" y="2357"/>
                  <a:pt x="27069" y="2357"/>
                </a:cubicBezTo>
                <a:cubicBezTo>
                  <a:pt x="27063" y="2357"/>
                  <a:pt x="27059" y="2358"/>
                  <a:pt x="27057" y="2362"/>
                </a:cubicBezTo>
                <a:cubicBezTo>
                  <a:pt x="27057" y="2369"/>
                  <a:pt x="27207" y="2527"/>
                  <a:pt x="27192" y="2549"/>
                </a:cubicBezTo>
                <a:cubicBezTo>
                  <a:pt x="27188" y="2555"/>
                  <a:pt x="27183" y="2557"/>
                  <a:pt x="27175" y="2557"/>
                </a:cubicBezTo>
                <a:cubicBezTo>
                  <a:pt x="27154" y="2557"/>
                  <a:pt x="27119" y="2538"/>
                  <a:pt x="27080" y="2527"/>
                </a:cubicBezTo>
                <a:cubicBezTo>
                  <a:pt x="27040" y="2515"/>
                  <a:pt x="26999" y="2499"/>
                  <a:pt x="26979" y="2499"/>
                </a:cubicBezTo>
                <a:cubicBezTo>
                  <a:pt x="26973" y="2499"/>
                  <a:pt x="26969" y="2501"/>
                  <a:pt x="26967" y="2504"/>
                </a:cubicBezTo>
                <a:cubicBezTo>
                  <a:pt x="26960" y="2512"/>
                  <a:pt x="27125" y="2654"/>
                  <a:pt x="27110" y="2676"/>
                </a:cubicBezTo>
                <a:cubicBezTo>
                  <a:pt x="27107" y="2683"/>
                  <a:pt x="27101" y="2686"/>
                  <a:pt x="27092" y="2686"/>
                </a:cubicBezTo>
                <a:cubicBezTo>
                  <a:pt x="27070" y="2686"/>
                  <a:pt x="27034" y="2672"/>
                  <a:pt x="26997" y="2661"/>
                </a:cubicBezTo>
                <a:cubicBezTo>
                  <a:pt x="26959" y="2650"/>
                  <a:pt x="26921" y="2643"/>
                  <a:pt x="26900" y="2643"/>
                </a:cubicBezTo>
                <a:cubicBezTo>
                  <a:pt x="26892" y="2643"/>
                  <a:pt x="26887" y="2644"/>
                  <a:pt x="26885" y="2646"/>
                </a:cubicBezTo>
                <a:cubicBezTo>
                  <a:pt x="26877" y="2661"/>
                  <a:pt x="27050" y="2796"/>
                  <a:pt x="27042" y="2819"/>
                </a:cubicBezTo>
                <a:cubicBezTo>
                  <a:pt x="27038" y="2826"/>
                  <a:pt x="27030" y="2829"/>
                  <a:pt x="27020" y="2829"/>
                </a:cubicBezTo>
                <a:cubicBezTo>
                  <a:pt x="26998" y="2829"/>
                  <a:pt x="26966" y="2816"/>
                  <a:pt x="26930" y="2811"/>
                </a:cubicBezTo>
                <a:cubicBezTo>
                  <a:pt x="26894" y="2806"/>
                  <a:pt x="26854" y="2797"/>
                  <a:pt x="26830" y="2797"/>
                </a:cubicBezTo>
                <a:cubicBezTo>
                  <a:pt x="26820" y="2797"/>
                  <a:pt x="26812" y="2799"/>
                  <a:pt x="26810" y="2804"/>
                </a:cubicBezTo>
                <a:cubicBezTo>
                  <a:pt x="26802" y="2819"/>
                  <a:pt x="26982" y="2939"/>
                  <a:pt x="26975" y="2969"/>
                </a:cubicBezTo>
                <a:cubicBezTo>
                  <a:pt x="26973" y="2971"/>
                  <a:pt x="26967" y="2972"/>
                  <a:pt x="26958" y="2972"/>
                </a:cubicBezTo>
                <a:cubicBezTo>
                  <a:pt x="26936" y="2972"/>
                  <a:pt x="26897" y="2967"/>
                  <a:pt x="26855" y="2961"/>
                </a:cubicBezTo>
                <a:cubicBezTo>
                  <a:pt x="26819" y="2956"/>
                  <a:pt x="26783" y="2947"/>
                  <a:pt x="26761" y="2947"/>
                </a:cubicBezTo>
                <a:cubicBezTo>
                  <a:pt x="26751" y="2947"/>
                  <a:pt x="26745" y="2949"/>
                  <a:pt x="26743" y="2954"/>
                </a:cubicBezTo>
                <a:cubicBezTo>
                  <a:pt x="26735" y="2969"/>
                  <a:pt x="26907" y="3104"/>
                  <a:pt x="26900" y="3126"/>
                </a:cubicBezTo>
                <a:cubicBezTo>
                  <a:pt x="26895" y="3133"/>
                  <a:pt x="26887" y="3136"/>
                  <a:pt x="26877" y="3136"/>
                </a:cubicBezTo>
                <a:cubicBezTo>
                  <a:pt x="26853" y="3136"/>
                  <a:pt x="26817" y="3122"/>
                  <a:pt x="26780" y="3111"/>
                </a:cubicBezTo>
                <a:cubicBezTo>
                  <a:pt x="26741" y="3094"/>
                  <a:pt x="26701" y="3086"/>
                  <a:pt x="26681" y="3086"/>
                </a:cubicBezTo>
                <a:cubicBezTo>
                  <a:pt x="26674" y="3086"/>
                  <a:pt x="26669" y="3087"/>
                  <a:pt x="26668" y="3089"/>
                </a:cubicBezTo>
                <a:cubicBezTo>
                  <a:pt x="26660" y="3104"/>
                  <a:pt x="26810" y="3261"/>
                  <a:pt x="26795" y="3284"/>
                </a:cubicBezTo>
                <a:cubicBezTo>
                  <a:pt x="26790" y="3288"/>
                  <a:pt x="26785" y="3290"/>
                  <a:pt x="26779" y="3290"/>
                </a:cubicBezTo>
                <a:cubicBezTo>
                  <a:pt x="26756" y="3290"/>
                  <a:pt x="26725" y="3262"/>
                  <a:pt x="26690" y="3239"/>
                </a:cubicBezTo>
                <a:cubicBezTo>
                  <a:pt x="26643" y="3218"/>
                  <a:pt x="26602" y="3192"/>
                  <a:pt x="26589" y="3192"/>
                </a:cubicBezTo>
                <a:cubicBezTo>
                  <a:pt x="26587" y="3192"/>
                  <a:pt x="26586" y="3193"/>
                  <a:pt x="26585" y="3194"/>
                </a:cubicBezTo>
                <a:cubicBezTo>
                  <a:pt x="26570" y="3201"/>
                  <a:pt x="26653" y="3403"/>
                  <a:pt x="26630" y="3418"/>
                </a:cubicBezTo>
                <a:cubicBezTo>
                  <a:pt x="26627" y="3420"/>
                  <a:pt x="26625" y="3421"/>
                  <a:pt x="26622" y="3421"/>
                </a:cubicBezTo>
                <a:cubicBezTo>
                  <a:pt x="26602" y="3421"/>
                  <a:pt x="26582" y="3376"/>
                  <a:pt x="26555" y="3336"/>
                </a:cubicBezTo>
                <a:cubicBezTo>
                  <a:pt x="26527" y="3294"/>
                  <a:pt x="26499" y="3245"/>
                  <a:pt x="26483" y="3245"/>
                </a:cubicBezTo>
                <a:cubicBezTo>
                  <a:pt x="26482" y="3245"/>
                  <a:pt x="26481" y="3246"/>
                  <a:pt x="26480" y="3246"/>
                </a:cubicBezTo>
                <a:cubicBezTo>
                  <a:pt x="26465" y="3254"/>
                  <a:pt x="26465" y="3463"/>
                  <a:pt x="26443" y="3471"/>
                </a:cubicBezTo>
                <a:cubicBezTo>
                  <a:pt x="26420" y="3471"/>
                  <a:pt x="26390" y="3261"/>
                  <a:pt x="26375" y="3254"/>
                </a:cubicBezTo>
                <a:cubicBezTo>
                  <a:pt x="26353" y="3254"/>
                  <a:pt x="26345" y="3306"/>
                  <a:pt x="26330" y="3358"/>
                </a:cubicBezTo>
                <a:cubicBezTo>
                  <a:pt x="26316" y="3408"/>
                  <a:pt x="26309" y="3464"/>
                  <a:pt x="26295" y="3464"/>
                </a:cubicBezTo>
                <a:cubicBezTo>
                  <a:pt x="26295" y="3464"/>
                  <a:pt x="26294" y="3464"/>
                  <a:pt x="26293" y="3463"/>
                </a:cubicBezTo>
                <a:cubicBezTo>
                  <a:pt x="26285" y="3463"/>
                  <a:pt x="26270" y="3246"/>
                  <a:pt x="26248" y="3246"/>
                </a:cubicBezTo>
                <a:cubicBezTo>
                  <a:pt x="26225" y="3246"/>
                  <a:pt x="26218" y="3298"/>
                  <a:pt x="26203" y="3351"/>
                </a:cubicBezTo>
                <a:cubicBezTo>
                  <a:pt x="26189" y="3400"/>
                  <a:pt x="26168" y="3449"/>
                  <a:pt x="26160" y="3449"/>
                </a:cubicBezTo>
                <a:cubicBezTo>
                  <a:pt x="26159" y="3449"/>
                  <a:pt x="26158" y="3449"/>
                  <a:pt x="26158" y="3448"/>
                </a:cubicBezTo>
                <a:cubicBezTo>
                  <a:pt x="26143" y="3448"/>
                  <a:pt x="26135" y="3231"/>
                  <a:pt x="26113" y="3231"/>
                </a:cubicBezTo>
                <a:cubicBezTo>
                  <a:pt x="26083" y="3231"/>
                  <a:pt x="26060" y="3441"/>
                  <a:pt x="26038" y="3441"/>
                </a:cubicBezTo>
                <a:cubicBezTo>
                  <a:pt x="26016" y="3441"/>
                  <a:pt x="26008" y="3388"/>
                  <a:pt x="25993" y="3336"/>
                </a:cubicBezTo>
                <a:cubicBezTo>
                  <a:pt x="25978" y="3284"/>
                  <a:pt x="25971" y="3231"/>
                  <a:pt x="25956" y="3231"/>
                </a:cubicBezTo>
                <a:cubicBezTo>
                  <a:pt x="25948" y="3239"/>
                  <a:pt x="25948" y="3448"/>
                  <a:pt x="25926" y="3456"/>
                </a:cubicBezTo>
                <a:cubicBezTo>
                  <a:pt x="25924" y="3456"/>
                  <a:pt x="25923" y="3457"/>
                  <a:pt x="25921" y="3457"/>
                </a:cubicBezTo>
                <a:cubicBezTo>
                  <a:pt x="25900" y="3457"/>
                  <a:pt x="25879" y="3408"/>
                  <a:pt x="25851" y="3366"/>
                </a:cubicBezTo>
                <a:cubicBezTo>
                  <a:pt x="25823" y="3324"/>
                  <a:pt x="25795" y="3283"/>
                  <a:pt x="25779" y="3283"/>
                </a:cubicBezTo>
                <a:cubicBezTo>
                  <a:pt x="25778" y="3283"/>
                  <a:pt x="25777" y="3283"/>
                  <a:pt x="25776" y="3284"/>
                </a:cubicBezTo>
                <a:cubicBezTo>
                  <a:pt x="25753" y="3291"/>
                  <a:pt x="25813" y="3501"/>
                  <a:pt x="25783" y="3508"/>
                </a:cubicBezTo>
                <a:cubicBezTo>
                  <a:pt x="25780" y="3510"/>
                  <a:pt x="25777" y="3511"/>
                  <a:pt x="25774" y="3511"/>
                </a:cubicBezTo>
                <a:cubicBezTo>
                  <a:pt x="25752" y="3511"/>
                  <a:pt x="25726" y="3473"/>
                  <a:pt x="25693" y="3441"/>
                </a:cubicBezTo>
                <a:cubicBezTo>
                  <a:pt x="25652" y="3407"/>
                  <a:pt x="25617" y="3372"/>
                  <a:pt x="25600" y="3372"/>
                </a:cubicBezTo>
                <a:cubicBezTo>
                  <a:pt x="25599" y="3372"/>
                  <a:pt x="25597" y="3373"/>
                  <a:pt x="25596" y="3373"/>
                </a:cubicBezTo>
                <a:cubicBezTo>
                  <a:pt x="25581" y="3381"/>
                  <a:pt x="25671" y="3576"/>
                  <a:pt x="25641" y="3598"/>
                </a:cubicBezTo>
                <a:cubicBezTo>
                  <a:pt x="25637" y="3601"/>
                  <a:pt x="25634" y="3602"/>
                  <a:pt x="25630" y="3602"/>
                </a:cubicBezTo>
                <a:cubicBezTo>
                  <a:pt x="25609" y="3602"/>
                  <a:pt x="25581" y="3570"/>
                  <a:pt x="25543" y="3538"/>
                </a:cubicBezTo>
                <a:cubicBezTo>
                  <a:pt x="25502" y="3511"/>
                  <a:pt x="25461" y="3477"/>
                  <a:pt x="25449" y="3477"/>
                </a:cubicBezTo>
                <a:cubicBezTo>
                  <a:pt x="25447" y="3477"/>
                  <a:pt x="25447" y="3478"/>
                  <a:pt x="25446" y="3478"/>
                </a:cubicBezTo>
                <a:cubicBezTo>
                  <a:pt x="25438" y="3493"/>
                  <a:pt x="25536" y="3688"/>
                  <a:pt x="25513" y="3703"/>
                </a:cubicBezTo>
                <a:cubicBezTo>
                  <a:pt x="25508" y="3707"/>
                  <a:pt x="25502" y="3709"/>
                  <a:pt x="25496" y="3709"/>
                </a:cubicBezTo>
                <a:cubicBezTo>
                  <a:pt x="25472" y="3709"/>
                  <a:pt x="25445" y="3675"/>
                  <a:pt x="25408" y="3651"/>
                </a:cubicBezTo>
                <a:cubicBezTo>
                  <a:pt x="25368" y="3624"/>
                  <a:pt x="25322" y="3597"/>
                  <a:pt x="25307" y="3597"/>
                </a:cubicBezTo>
                <a:cubicBezTo>
                  <a:pt x="25306" y="3597"/>
                  <a:pt x="25304" y="3597"/>
                  <a:pt x="25303" y="3598"/>
                </a:cubicBezTo>
                <a:cubicBezTo>
                  <a:pt x="25296" y="3606"/>
                  <a:pt x="25401" y="3801"/>
                  <a:pt x="25371" y="3823"/>
                </a:cubicBezTo>
                <a:cubicBezTo>
                  <a:pt x="25367" y="3825"/>
                  <a:pt x="25364" y="3827"/>
                  <a:pt x="25360" y="3827"/>
                </a:cubicBezTo>
                <a:cubicBezTo>
                  <a:pt x="25339" y="3827"/>
                  <a:pt x="25312" y="3795"/>
                  <a:pt x="25274" y="3763"/>
                </a:cubicBezTo>
                <a:cubicBezTo>
                  <a:pt x="25233" y="3736"/>
                  <a:pt x="25187" y="3710"/>
                  <a:pt x="25172" y="3710"/>
                </a:cubicBezTo>
                <a:cubicBezTo>
                  <a:pt x="25171" y="3710"/>
                  <a:pt x="25169" y="3710"/>
                  <a:pt x="25169" y="3711"/>
                </a:cubicBezTo>
                <a:cubicBezTo>
                  <a:pt x="25161" y="3718"/>
                  <a:pt x="25259" y="3913"/>
                  <a:pt x="25236" y="3936"/>
                </a:cubicBezTo>
                <a:cubicBezTo>
                  <a:pt x="25233" y="3938"/>
                  <a:pt x="25230" y="3939"/>
                  <a:pt x="25226" y="3939"/>
                </a:cubicBezTo>
                <a:cubicBezTo>
                  <a:pt x="25203" y="3939"/>
                  <a:pt x="25171" y="3901"/>
                  <a:pt x="25139" y="3868"/>
                </a:cubicBezTo>
                <a:cubicBezTo>
                  <a:pt x="25104" y="3841"/>
                  <a:pt x="25064" y="3807"/>
                  <a:pt x="25051" y="3807"/>
                </a:cubicBezTo>
                <a:cubicBezTo>
                  <a:pt x="25050" y="3807"/>
                  <a:pt x="25049" y="3807"/>
                  <a:pt x="25049" y="3808"/>
                </a:cubicBezTo>
                <a:cubicBezTo>
                  <a:pt x="25041" y="3816"/>
                  <a:pt x="25124" y="4018"/>
                  <a:pt x="25101" y="4033"/>
                </a:cubicBezTo>
                <a:cubicBezTo>
                  <a:pt x="25098" y="4035"/>
                  <a:pt x="25095" y="4036"/>
                  <a:pt x="25092" y="4036"/>
                </a:cubicBezTo>
                <a:cubicBezTo>
                  <a:pt x="25070" y="4036"/>
                  <a:pt x="25043" y="3998"/>
                  <a:pt x="25004" y="3966"/>
                </a:cubicBezTo>
                <a:cubicBezTo>
                  <a:pt x="24969" y="3931"/>
                  <a:pt x="24929" y="3897"/>
                  <a:pt x="24917" y="3897"/>
                </a:cubicBezTo>
                <a:cubicBezTo>
                  <a:pt x="24915" y="3897"/>
                  <a:pt x="24914" y="3897"/>
                  <a:pt x="24914" y="3898"/>
                </a:cubicBezTo>
                <a:cubicBezTo>
                  <a:pt x="24899" y="3906"/>
                  <a:pt x="24974" y="4115"/>
                  <a:pt x="24951" y="4130"/>
                </a:cubicBezTo>
                <a:cubicBezTo>
                  <a:pt x="24949" y="4132"/>
                  <a:pt x="24946" y="4133"/>
                  <a:pt x="24943" y="4133"/>
                </a:cubicBezTo>
                <a:cubicBezTo>
                  <a:pt x="24921" y="4133"/>
                  <a:pt x="24894" y="4088"/>
                  <a:pt x="24861" y="4055"/>
                </a:cubicBezTo>
                <a:cubicBezTo>
                  <a:pt x="24820" y="4021"/>
                  <a:pt x="24785" y="3987"/>
                  <a:pt x="24774" y="3987"/>
                </a:cubicBezTo>
                <a:cubicBezTo>
                  <a:pt x="24773" y="3987"/>
                  <a:pt x="24772" y="3987"/>
                  <a:pt x="24771" y="3988"/>
                </a:cubicBezTo>
                <a:cubicBezTo>
                  <a:pt x="24756" y="3988"/>
                  <a:pt x="24824" y="4198"/>
                  <a:pt x="24794" y="4213"/>
                </a:cubicBezTo>
                <a:cubicBezTo>
                  <a:pt x="24791" y="4215"/>
                  <a:pt x="24788" y="4215"/>
                  <a:pt x="24786" y="4215"/>
                </a:cubicBezTo>
                <a:cubicBezTo>
                  <a:pt x="24766" y="4215"/>
                  <a:pt x="24744" y="4171"/>
                  <a:pt x="24711" y="4138"/>
                </a:cubicBezTo>
                <a:cubicBezTo>
                  <a:pt x="24674" y="4093"/>
                  <a:pt x="24636" y="4055"/>
                  <a:pt x="24629" y="4055"/>
                </a:cubicBezTo>
                <a:lnTo>
                  <a:pt x="24629" y="4055"/>
                </a:lnTo>
                <a:cubicBezTo>
                  <a:pt x="24614" y="4063"/>
                  <a:pt x="24659" y="4273"/>
                  <a:pt x="24636" y="4288"/>
                </a:cubicBezTo>
                <a:cubicBezTo>
                  <a:pt x="24634" y="4288"/>
                  <a:pt x="24633" y="4289"/>
                  <a:pt x="24631" y="4289"/>
                </a:cubicBezTo>
                <a:cubicBezTo>
                  <a:pt x="24604" y="4289"/>
                  <a:pt x="24590" y="4240"/>
                  <a:pt x="24561" y="4198"/>
                </a:cubicBezTo>
                <a:cubicBezTo>
                  <a:pt x="24534" y="4156"/>
                  <a:pt x="24506" y="4115"/>
                  <a:pt x="24490" y="4115"/>
                </a:cubicBezTo>
                <a:cubicBezTo>
                  <a:pt x="24489" y="4115"/>
                  <a:pt x="24488" y="4115"/>
                  <a:pt x="24487" y="4115"/>
                </a:cubicBezTo>
                <a:cubicBezTo>
                  <a:pt x="24479" y="4123"/>
                  <a:pt x="24502" y="4333"/>
                  <a:pt x="24479" y="4340"/>
                </a:cubicBezTo>
                <a:cubicBezTo>
                  <a:pt x="24478" y="4341"/>
                  <a:pt x="24476" y="4341"/>
                  <a:pt x="24475" y="4341"/>
                </a:cubicBezTo>
                <a:cubicBezTo>
                  <a:pt x="24455" y="4341"/>
                  <a:pt x="24440" y="4292"/>
                  <a:pt x="24412" y="4243"/>
                </a:cubicBezTo>
                <a:cubicBezTo>
                  <a:pt x="24389" y="4198"/>
                  <a:pt x="24359" y="4153"/>
                  <a:pt x="24352" y="4153"/>
                </a:cubicBezTo>
                <a:cubicBezTo>
                  <a:pt x="24337" y="4153"/>
                  <a:pt x="24352" y="4370"/>
                  <a:pt x="24329" y="4378"/>
                </a:cubicBezTo>
                <a:cubicBezTo>
                  <a:pt x="24328" y="4378"/>
                  <a:pt x="24326" y="4378"/>
                  <a:pt x="24325" y="4378"/>
                </a:cubicBezTo>
                <a:cubicBezTo>
                  <a:pt x="24304" y="4378"/>
                  <a:pt x="24283" y="4330"/>
                  <a:pt x="24262" y="4288"/>
                </a:cubicBezTo>
                <a:cubicBezTo>
                  <a:pt x="24232" y="4235"/>
                  <a:pt x="24202" y="4190"/>
                  <a:pt x="24194" y="4190"/>
                </a:cubicBezTo>
                <a:lnTo>
                  <a:pt x="24194" y="4190"/>
                </a:lnTo>
                <a:cubicBezTo>
                  <a:pt x="24179" y="4190"/>
                  <a:pt x="24224" y="4408"/>
                  <a:pt x="24194" y="4415"/>
                </a:cubicBezTo>
                <a:cubicBezTo>
                  <a:pt x="24190" y="4417"/>
                  <a:pt x="24186" y="4418"/>
                  <a:pt x="24183" y="4418"/>
                </a:cubicBezTo>
                <a:cubicBezTo>
                  <a:pt x="24160" y="4418"/>
                  <a:pt x="24144" y="4379"/>
                  <a:pt x="24112" y="4340"/>
                </a:cubicBezTo>
                <a:cubicBezTo>
                  <a:pt x="24077" y="4306"/>
                  <a:pt x="24042" y="4264"/>
                  <a:pt x="24032" y="4264"/>
                </a:cubicBezTo>
                <a:cubicBezTo>
                  <a:pt x="24031" y="4264"/>
                  <a:pt x="24030" y="4265"/>
                  <a:pt x="24029" y="4265"/>
                </a:cubicBezTo>
                <a:cubicBezTo>
                  <a:pt x="24014" y="4273"/>
                  <a:pt x="24112" y="4468"/>
                  <a:pt x="24089" y="4483"/>
                </a:cubicBezTo>
                <a:cubicBezTo>
                  <a:pt x="24086" y="4485"/>
                  <a:pt x="24082" y="4486"/>
                  <a:pt x="24078" y="4486"/>
                </a:cubicBezTo>
                <a:cubicBezTo>
                  <a:pt x="24057" y="4486"/>
                  <a:pt x="24030" y="4455"/>
                  <a:pt x="23992" y="4430"/>
                </a:cubicBezTo>
                <a:cubicBezTo>
                  <a:pt x="23952" y="4403"/>
                  <a:pt x="23905" y="4377"/>
                  <a:pt x="23891" y="4377"/>
                </a:cubicBezTo>
                <a:cubicBezTo>
                  <a:pt x="23889" y="4377"/>
                  <a:pt x="23888" y="4377"/>
                  <a:pt x="23887" y="4378"/>
                </a:cubicBezTo>
                <a:cubicBezTo>
                  <a:pt x="23879" y="4393"/>
                  <a:pt x="24022" y="4550"/>
                  <a:pt x="24007" y="4565"/>
                </a:cubicBezTo>
                <a:cubicBezTo>
                  <a:pt x="24003" y="4571"/>
                  <a:pt x="23998" y="4573"/>
                  <a:pt x="23992" y="4573"/>
                </a:cubicBezTo>
                <a:cubicBezTo>
                  <a:pt x="23972" y="4573"/>
                  <a:pt x="23941" y="4552"/>
                  <a:pt x="23902" y="4535"/>
                </a:cubicBezTo>
                <a:cubicBezTo>
                  <a:pt x="23859" y="4517"/>
                  <a:pt x="23816" y="4503"/>
                  <a:pt x="23802" y="4503"/>
                </a:cubicBezTo>
                <a:cubicBezTo>
                  <a:pt x="23799" y="4503"/>
                  <a:pt x="23797" y="4504"/>
                  <a:pt x="23797" y="4505"/>
                </a:cubicBezTo>
                <a:cubicBezTo>
                  <a:pt x="23790" y="4513"/>
                  <a:pt x="23954" y="4655"/>
                  <a:pt x="23939" y="4678"/>
                </a:cubicBezTo>
                <a:cubicBezTo>
                  <a:pt x="23936" y="4683"/>
                  <a:pt x="23930" y="4686"/>
                  <a:pt x="23923" y="4686"/>
                </a:cubicBezTo>
                <a:cubicBezTo>
                  <a:pt x="23901" y="4686"/>
                  <a:pt x="23866" y="4664"/>
                  <a:pt x="23827" y="4648"/>
                </a:cubicBezTo>
                <a:cubicBezTo>
                  <a:pt x="23790" y="4635"/>
                  <a:pt x="23749" y="4623"/>
                  <a:pt x="23730" y="4623"/>
                </a:cubicBezTo>
                <a:cubicBezTo>
                  <a:pt x="23726" y="4623"/>
                  <a:pt x="23723" y="4624"/>
                  <a:pt x="23722" y="4625"/>
                </a:cubicBezTo>
                <a:cubicBezTo>
                  <a:pt x="23715" y="4633"/>
                  <a:pt x="23879" y="4782"/>
                  <a:pt x="23864" y="4797"/>
                </a:cubicBezTo>
                <a:cubicBezTo>
                  <a:pt x="23861" y="4802"/>
                  <a:pt x="23857" y="4804"/>
                  <a:pt x="23851" y="4804"/>
                </a:cubicBezTo>
                <a:cubicBezTo>
                  <a:pt x="23830" y="4804"/>
                  <a:pt x="23795" y="4778"/>
                  <a:pt x="23760" y="4760"/>
                </a:cubicBezTo>
                <a:cubicBezTo>
                  <a:pt x="23716" y="4741"/>
                  <a:pt x="23673" y="4728"/>
                  <a:pt x="23655" y="4728"/>
                </a:cubicBezTo>
                <a:cubicBezTo>
                  <a:pt x="23651" y="4728"/>
                  <a:pt x="23648" y="4729"/>
                  <a:pt x="23647" y="4730"/>
                </a:cubicBezTo>
                <a:cubicBezTo>
                  <a:pt x="23647" y="4738"/>
                  <a:pt x="23782" y="4902"/>
                  <a:pt x="23767" y="4925"/>
                </a:cubicBezTo>
                <a:cubicBezTo>
                  <a:pt x="23765" y="4927"/>
                  <a:pt x="23763" y="4928"/>
                  <a:pt x="23760" y="4928"/>
                </a:cubicBezTo>
                <a:cubicBezTo>
                  <a:pt x="23742" y="4928"/>
                  <a:pt x="23708" y="4891"/>
                  <a:pt x="23670" y="4865"/>
                </a:cubicBezTo>
                <a:cubicBezTo>
                  <a:pt x="23632" y="4827"/>
                  <a:pt x="23587" y="4797"/>
                  <a:pt x="23580" y="4797"/>
                </a:cubicBezTo>
                <a:lnTo>
                  <a:pt x="23580" y="4797"/>
                </a:lnTo>
                <a:cubicBezTo>
                  <a:pt x="23565" y="4805"/>
                  <a:pt x="23625" y="5015"/>
                  <a:pt x="23610" y="5022"/>
                </a:cubicBezTo>
                <a:cubicBezTo>
                  <a:pt x="23587" y="4992"/>
                  <a:pt x="23572" y="4955"/>
                  <a:pt x="23565" y="4925"/>
                </a:cubicBezTo>
                <a:cubicBezTo>
                  <a:pt x="23557" y="4887"/>
                  <a:pt x="23542" y="4850"/>
                  <a:pt x="23520" y="4820"/>
                </a:cubicBezTo>
                <a:cubicBezTo>
                  <a:pt x="23505" y="4820"/>
                  <a:pt x="23505" y="5037"/>
                  <a:pt x="23490" y="5037"/>
                </a:cubicBezTo>
                <a:cubicBezTo>
                  <a:pt x="23475" y="5037"/>
                  <a:pt x="23475" y="4820"/>
                  <a:pt x="23460" y="4820"/>
                </a:cubicBezTo>
                <a:cubicBezTo>
                  <a:pt x="23445" y="4850"/>
                  <a:pt x="23430" y="4887"/>
                  <a:pt x="23422" y="4925"/>
                </a:cubicBezTo>
                <a:cubicBezTo>
                  <a:pt x="23415" y="4955"/>
                  <a:pt x="23407" y="4992"/>
                  <a:pt x="23385" y="5022"/>
                </a:cubicBezTo>
                <a:cubicBezTo>
                  <a:pt x="23377" y="5022"/>
                  <a:pt x="23392" y="4812"/>
                  <a:pt x="23385" y="4805"/>
                </a:cubicBezTo>
                <a:lnTo>
                  <a:pt x="23385" y="4805"/>
                </a:lnTo>
                <a:cubicBezTo>
                  <a:pt x="23362" y="4835"/>
                  <a:pt x="23347" y="4872"/>
                  <a:pt x="23340" y="4910"/>
                </a:cubicBezTo>
                <a:cubicBezTo>
                  <a:pt x="23332" y="4947"/>
                  <a:pt x="23317" y="4977"/>
                  <a:pt x="23302" y="5007"/>
                </a:cubicBezTo>
                <a:cubicBezTo>
                  <a:pt x="23287" y="5007"/>
                  <a:pt x="23302" y="4797"/>
                  <a:pt x="23295" y="4790"/>
                </a:cubicBezTo>
                <a:lnTo>
                  <a:pt x="23295" y="4790"/>
                </a:lnTo>
                <a:cubicBezTo>
                  <a:pt x="23272" y="4827"/>
                  <a:pt x="23265" y="4857"/>
                  <a:pt x="23257" y="4895"/>
                </a:cubicBezTo>
                <a:cubicBezTo>
                  <a:pt x="23257" y="4932"/>
                  <a:pt x="23242" y="4970"/>
                  <a:pt x="23227" y="5000"/>
                </a:cubicBezTo>
                <a:cubicBezTo>
                  <a:pt x="23212" y="5000"/>
                  <a:pt x="23197" y="4790"/>
                  <a:pt x="23182" y="4790"/>
                </a:cubicBezTo>
                <a:cubicBezTo>
                  <a:pt x="23167" y="4790"/>
                  <a:pt x="23160" y="5000"/>
                  <a:pt x="23137" y="5007"/>
                </a:cubicBezTo>
                <a:cubicBezTo>
                  <a:pt x="23122" y="5007"/>
                  <a:pt x="23115" y="4955"/>
                  <a:pt x="23100" y="4902"/>
                </a:cubicBezTo>
                <a:cubicBezTo>
                  <a:pt x="23085" y="4850"/>
                  <a:pt x="23070" y="4797"/>
                  <a:pt x="23063" y="4797"/>
                </a:cubicBezTo>
                <a:cubicBezTo>
                  <a:pt x="23048" y="4797"/>
                  <a:pt x="23055" y="5015"/>
                  <a:pt x="23033" y="5015"/>
                </a:cubicBezTo>
                <a:cubicBezTo>
                  <a:pt x="23031" y="5015"/>
                  <a:pt x="23030" y="5016"/>
                  <a:pt x="23028" y="5016"/>
                </a:cubicBezTo>
                <a:cubicBezTo>
                  <a:pt x="23009" y="5016"/>
                  <a:pt x="23001" y="4967"/>
                  <a:pt x="22980" y="4925"/>
                </a:cubicBezTo>
                <a:cubicBezTo>
                  <a:pt x="22966" y="4882"/>
                  <a:pt x="22945" y="4827"/>
                  <a:pt x="22930" y="4827"/>
                </a:cubicBezTo>
                <a:cubicBezTo>
                  <a:pt x="22929" y="4827"/>
                  <a:pt x="22928" y="4827"/>
                  <a:pt x="22928" y="4827"/>
                </a:cubicBezTo>
                <a:cubicBezTo>
                  <a:pt x="22920" y="4827"/>
                  <a:pt x="22958" y="5037"/>
                  <a:pt x="22935" y="5045"/>
                </a:cubicBezTo>
                <a:cubicBezTo>
                  <a:pt x="22934" y="5045"/>
                  <a:pt x="22933" y="5046"/>
                  <a:pt x="22932" y="5046"/>
                </a:cubicBezTo>
                <a:cubicBezTo>
                  <a:pt x="22917" y="5046"/>
                  <a:pt x="22895" y="5004"/>
                  <a:pt x="22868" y="4962"/>
                </a:cubicBezTo>
                <a:cubicBezTo>
                  <a:pt x="22841" y="4923"/>
                  <a:pt x="22815" y="4877"/>
                  <a:pt x="22799" y="4877"/>
                </a:cubicBezTo>
                <a:cubicBezTo>
                  <a:pt x="22796" y="4877"/>
                  <a:pt x="22794" y="4878"/>
                  <a:pt x="22793" y="4880"/>
                </a:cubicBezTo>
                <a:cubicBezTo>
                  <a:pt x="22785" y="4887"/>
                  <a:pt x="22875" y="5075"/>
                  <a:pt x="22860" y="5090"/>
                </a:cubicBezTo>
                <a:cubicBezTo>
                  <a:pt x="22859" y="5090"/>
                  <a:pt x="22857" y="5091"/>
                  <a:pt x="22856" y="5091"/>
                </a:cubicBezTo>
                <a:cubicBezTo>
                  <a:pt x="22839" y="5091"/>
                  <a:pt x="22804" y="5057"/>
                  <a:pt x="22763" y="5030"/>
                </a:cubicBezTo>
                <a:cubicBezTo>
                  <a:pt x="22722" y="4996"/>
                  <a:pt x="22687" y="4961"/>
                  <a:pt x="22675" y="4961"/>
                </a:cubicBezTo>
                <a:cubicBezTo>
                  <a:pt x="22674" y="4961"/>
                  <a:pt x="22673" y="4962"/>
                  <a:pt x="22673" y="4962"/>
                </a:cubicBezTo>
                <a:cubicBezTo>
                  <a:pt x="22665" y="4970"/>
                  <a:pt x="22808" y="5135"/>
                  <a:pt x="22793" y="5150"/>
                </a:cubicBezTo>
                <a:cubicBezTo>
                  <a:pt x="22755" y="5142"/>
                  <a:pt x="22725" y="5127"/>
                  <a:pt x="22695" y="5105"/>
                </a:cubicBezTo>
                <a:cubicBezTo>
                  <a:pt x="22665" y="5082"/>
                  <a:pt x="22635" y="5067"/>
                  <a:pt x="22598" y="5060"/>
                </a:cubicBezTo>
                <a:lnTo>
                  <a:pt x="22598" y="5060"/>
                </a:lnTo>
                <a:cubicBezTo>
                  <a:pt x="22590" y="5067"/>
                  <a:pt x="22770" y="5195"/>
                  <a:pt x="22763" y="5210"/>
                </a:cubicBezTo>
                <a:cubicBezTo>
                  <a:pt x="22725" y="5202"/>
                  <a:pt x="22688" y="5187"/>
                  <a:pt x="22658" y="5172"/>
                </a:cubicBezTo>
                <a:cubicBezTo>
                  <a:pt x="22628" y="5150"/>
                  <a:pt x="22590" y="5142"/>
                  <a:pt x="22553" y="5135"/>
                </a:cubicBezTo>
                <a:lnTo>
                  <a:pt x="22553" y="5135"/>
                </a:lnTo>
                <a:cubicBezTo>
                  <a:pt x="22553" y="5142"/>
                  <a:pt x="22725" y="5270"/>
                  <a:pt x="22718" y="5277"/>
                </a:cubicBezTo>
                <a:cubicBezTo>
                  <a:pt x="22717" y="5278"/>
                  <a:pt x="22715" y="5279"/>
                  <a:pt x="22713" y="5279"/>
                </a:cubicBezTo>
                <a:cubicBezTo>
                  <a:pt x="22698" y="5279"/>
                  <a:pt x="22659" y="5258"/>
                  <a:pt x="22620" y="5232"/>
                </a:cubicBezTo>
                <a:cubicBezTo>
                  <a:pt x="22590" y="5217"/>
                  <a:pt x="22553" y="5202"/>
                  <a:pt x="22515" y="5195"/>
                </a:cubicBezTo>
                <a:lnTo>
                  <a:pt x="22515" y="5195"/>
                </a:lnTo>
                <a:cubicBezTo>
                  <a:pt x="22508" y="5202"/>
                  <a:pt x="22673" y="5345"/>
                  <a:pt x="22658" y="5352"/>
                </a:cubicBezTo>
                <a:cubicBezTo>
                  <a:pt x="22657" y="5354"/>
                  <a:pt x="22655" y="5355"/>
                  <a:pt x="22652" y="5355"/>
                </a:cubicBezTo>
                <a:cubicBezTo>
                  <a:pt x="22639" y="5355"/>
                  <a:pt x="22606" y="5324"/>
                  <a:pt x="22568" y="5292"/>
                </a:cubicBezTo>
                <a:cubicBezTo>
                  <a:pt x="22545" y="5270"/>
                  <a:pt x="22515" y="5247"/>
                  <a:pt x="22478" y="5232"/>
                </a:cubicBezTo>
                <a:lnTo>
                  <a:pt x="22478" y="5232"/>
                </a:lnTo>
                <a:cubicBezTo>
                  <a:pt x="22470" y="5240"/>
                  <a:pt x="22583" y="5420"/>
                  <a:pt x="22575" y="5427"/>
                </a:cubicBezTo>
                <a:cubicBezTo>
                  <a:pt x="22545" y="5397"/>
                  <a:pt x="22530" y="5367"/>
                  <a:pt x="22508" y="5337"/>
                </a:cubicBezTo>
                <a:cubicBezTo>
                  <a:pt x="22493" y="5300"/>
                  <a:pt x="22478" y="5270"/>
                  <a:pt x="22448" y="5240"/>
                </a:cubicBezTo>
                <a:lnTo>
                  <a:pt x="22448" y="5240"/>
                </a:lnTo>
                <a:cubicBezTo>
                  <a:pt x="22440" y="5240"/>
                  <a:pt x="22478" y="5457"/>
                  <a:pt x="22463" y="5457"/>
                </a:cubicBezTo>
                <a:cubicBezTo>
                  <a:pt x="22448" y="5457"/>
                  <a:pt x="22425" y="5247"/>
                  <a:pt x="22410" y="5247"/>
                </a:cubicBezTo>
                <a:cubicBezTo>
                  <a:pt x="22395" y="5277"/>
                  <a:pt x="22388" y="5315"/>
                  <a:pt x="22380" y="5352"/>
                </a:cubicBezTo>
                <a:cubicBezTo>
                  <a:pt x="22380" y="5390"/>
                  <a:pt x="22365" y="5420"/>
                  <a:pt x="22351" y="5457"/>
                </a:cubicBezTo>
                <a:cubicBezTo>
                  <a:pt x="22343" y="5457"/>
                  <a:pt x="22373" y="5240"/>
                  <a:pt x="22358" y="5240"/>
                </a:cubicBezTo>
                <a:lnTo>
                  <a:pt x="22358" y="5240"/>
                </a:lnTo>
                <a:cubicBezTo>
                  <a:pt x="22343" y="5270"/>
                  <a:pt x="22321" y="5300"/>
                  <a:pt x="22313" y="5330"/>
                </a:cubicBezTo>
                <a:cubicBezTo>
                  <a:pt x="22298" y="5367"/>
                  <a:pt x="22283" y="5397"/>
                  <a:pt x="22261" y="5427"/>
                </a:cubicBezTo>
                <a:cubicBezTo>
                  <a:pt x="22246" y="5420"/>
                  <a:pt x="22313" y="5217"/>
                  <a:pt x="22298" y="5210"/>
                </a:cubicBezTo>
                <a:lnTo>
                  <a:pt x="22298" y="5210"/>
                </a:lnTo>
                <a:cubicBezTo>
                  <a:pt x="22276" y="5240"/>
                  <a:pt x="22253" y="5270"/>
                  <a:pt x="22238" y="5307"/>
                </a:cubicBezTo>
                <a:cubicBezTo>
                  <a:pt x="22216" y="5352"/>
                  <a:pt x="22186" y="5397"/>
                  <a:pt x="22178" y="5397"/>
                </a:cubicBezTo>
                <a:cubicBezTo>
                  <a:pt x="22178" y="5397"/>
                  <a:pt x="22246" y="5195"/>
                  <a:pt x="22231" y="5187"/>
                </a:cubicBezTo>
                <a:lnTo>
                  <a:pt x="22231" y="5187"/>
                </a:lnTo>
                <a:cubicBezTo>
                  <a:pt x="22208" y="5217"/>
                  <a:pt x="22186" y="5247"/>
                  <a:pt x="22171" y="5285"/>
                </a:cubicBezTo>
                <a:cubicBezTo>
                  <a:pt x="22156" y="5315"/>
                  <a:pt x="22141" y="5345"/>
                  <a:pt x="22111" y="5375"/>
                </a:cubicBezTo>
                <a:cubicBezTo>
                  <a:pt x="22088" y="5367"/>
                  <a:pt x="22133" y="5157"/>
                  <a:pt x="22111" y="5142"/>
                </a:cubicBezTo>
                <a:cubicBezTo>
                  <a:pt x="22109" y="5142"/>
                  <a:pt x="22108" y="5142"/>
                  <a:pt x="22106" y="5142"/>
                </a:cubicBezTo>
                <a:cubicBezTo>
                  <a:pt x="22085" y="5142"/>
                  <a:pt x="22064" y="5190"/>
                  <a:pt x="22036" y="5232"/>
                </a:cubicBezTo>
                <a:cubicBezTo>
                  <a:pt x="22008" y="5274"/>
                  <a:pt x="21980" y="5323"/>
                  <a:pt x="21964" y="5323"/>
                </a:cubicBezTo>
                <a:cubicBezTo>
                  <a:pt x="21963" y="5323"/>
                  <a:pt x="21962" y="5323"/>
                  <a:pt x="21961" y="5322"/>
                </a:cubicBezTo>
                <a:cubicBezTo>
                  <a:pt x="21938" y="5315"/>
                  <a:pt x="21961" y="5097"/>
                  <a:pt x="21931" y="5090"/>
                </a:cubicBezTo>
                <a:cubicBezTo>
                  <a:pt x="21901" y="5090"/>
                  <a:pt x="21893" y="5142"/>
                  <a:pt x="21871" y="5195"/>
                </a:cubicBezTo>
                <a:cubicBezTo>
                  <a:pt x="21848" y="5247"/>
                  <a:pt x="21826" y="5292"/>
                  <a:pt x="21811" y="5292"/>
                </a:cubicBezTo>
                <a:cubicBezTo>
                  <a:pt x="21781" y="5292"/>
                  <a:pt x="21758" y="5075"/>
                  <a:pt x="21728" y="5075"/>
                </a:cubicBezTo>
                <a:cubicBezTo>
                  <a:pt x="21698" y="5075"/>
                  <a:pt x="21691" y="5292"/>
                  <a:pt x="21661" y="5300"/>
                </a:cubicBezTo>
                <a:cubicBezTo>
                  <a:pt x="21653" y="5300"/>
                  <a:pt x="21623" y="5247"/>
                  <a:pt x="21601" y="5202"/>
                </a:cubicBezTo>
                <a:cubicBezTo>
                  <a:pt x="21571" y="5157"/>
                  <a:pt x="21549" y="5112"/>
                  <a:pt x="21534" y="5112"/>
                </a:cubicBezTo>
                <a:cubicBezTo>
                  <a:pt x="21519" y="5112"/>
                  <a:pt x="21549" y="5330"/>
                  <a:pt x="21519" y="5337"/>
                </a:cubicBezTo>
                <a:cubicBezTo>
                  <a:pt x="21517" y="5338"/>
                  <a:pt x="21516" y="5338"/>
                  <a:pt x="21515" y="5338"/>
                </a:cubicBezTo>
                <a:cubicBezTo>
                  <a:pt x="21498" y="5338"/>
                  <a:pt x="21464" y="5297"/>
                  <a:pt x="21436" y="5262"/>
                </a:cubicBezTo>
                <a:cubicBezTo>
                  <a:pt x="21401" y="5221"/>
                  <a:pt x="21367" y="5179"/>
                  <a:pt x="21356" y="5179"/>
                </a:cubicBezTo>
                <a:cubicBezTo>
                  <a:pt x="21355" y="5179"/>
                  <a:pt x="21354" y="5179"/>
                  <a:pt x="21354" y="5180"/>
                </a:cubicBezTo>
                <a:cubicBezTo>
                  <a:pt x="21324" y="5195"/>
                  <a:pt x="21391" y="5397"/>
                  <a:pt x="21361" y="5420"/>
                </a:cubicBezTo>
                <a:cubicBezTo>
                  <a:pt x="21357" y="5422"/>
                  <a:pt x="21353" y="5422"/>
                  <a:pt x="21349" y="5422"/>
                </a:cubicBezTo>
                <a:cubicBezTo>
                  <a:pt x="21325" y="5422"/>
                  <a:pt x="21303" y="5384"/>
                  <a:pt x="21264" y="5352"/>
                </a:cubicBezTo>
                <a:cubicBezTo>
                  <a:pt x="21223" y="5318"/>
                  <a:pt x="21188" y="5284"/>
                  <a:pt x="21171" y="5284"/>
                </a:cubicBezTo>
                <a:cubicBezTo>
                  <a:pt x="21169" y="5284"/>
                  <a:pt x="21168" y="5284"/>
                  <a:pt x="21166" y="5285"/>
                </a:cubicBezTo>
                <a:cubicBezTo>
                  <a:pt x="21136" y="5307"/>
                  <a:pt x="21226" y="5502"/>
                  <a:pt x="21204" y="5524"/>
                </a:cubicBezTo>
                <a:cubicBezTo>
                  <a:pt x="21202" y="5525"/>
                  <a:pt x="21201" y="5525"/>
                  <a:pt x="21199" y="5525"/>
                </a:cubicBezTo>
                <a:cubicBezTo>
                  <a:pt x="21181" y="5525"/>
                  <a:pt x="21140" y="5492"/>
                  <a:pt x="21099" y="5465"/>
                </a:cubicBezTo>
                <a:cubicBezTo>
                  <a:pt x="21059" y="5431"/>
                  <a:pt x="21012" y="5403"/>
                  <a:pt x="20998" y="5403"/>
                </a:cubicBezTo>
                <a:cubicBezTo>
                  <a:pt x="20996" y="5403"/>
                  <a:pt x="20995" y="5404"/>
                  <a:pt x="20994" y="5405"/>
                </a:cubicBezTo>
                <a:cubicBezTo>
                  <a:pt x="20964" y="5427"/>
                  <a:pt x="21061" y="5622"/>
                  <a:pt x="21031" y="5637"/>
                </a:cubicBezTo>
                <a:cubicBezTo>
                  <a:pt x="21027" y="5641"/>
                  <a:pt x="21023" y="5643"/>
                  <a:pt x="21018" y="5643"/>
                </a:cubicBezTo>
                <a:cubicBezTo>
                  <a:pt x="20997" y="5643"/>
                  <a:pt x="20971" y="5607"/>
                  <a:pt x="20934" y="5577"/>
                </a:cubicBezTo>
                <a:cubicBezTo>
                  <a:pt x="20894" y="5543"/>
                  <a:pt x="20853" y="5516"/>
                  <a:pt x="20840" y="5516"/>
                </a:cubicBezTo>
                <a:cubicBezTo>
                  <a:pt x="20839" y="5516"/>
                  <a:pt x="20837" y="5516"/>
                  <a:pt x="20837" y="5517"/>
                </a:cubicBezTo>
                <a:cubicBezTo>
                  <a:pt x="20807" y="5532"/>
                  <a:pt x="20882" y="5734"/>
                  <a:pt x="20852" y="5749"/>
                </a:cubicBezTo>
                <a:cubicBezTo>
                  <a:pt x="20850" y="5750"/>
                  <a:pt x="20849" y="5750"/>
                  <a:pt x="20847" y="5750"/>
                </a:cubicBezTo>
                <a:cubicBezTo>
                  <a:pt x="20830" y="5750"/>
                  <a:pt x="20796" y="5715"/>
                  <a:pt x="20762" y="5674"/>
                </a:cubicBezTo>
                <a:cubicBezTo>
                  <a:pt x="20720" y="5640"/>
                  <a:pt x="20691" y="5599"/>
                  <a:pt x="20669" y="5599"/>
                </a:cubicBezTo>
                <a:cubicBezTo>
                  <a:pt x="20668" y="5599"/>
                  <a:pt x="20666" y="5599"/>
                  <a:pt x="20664" y="5599"/>
                </a:cubicBezTo>
                <a:cubicBezTo>
                  <a:pt x="20634" y="5614"/>
                  <a:pt x="20672" y="5824"/>
                  <a:pt x="20642" y="5832"/>
                </a:cubicBezTo>
                <a:cubicBezTo>
                  <a:pt x="20627" y="5832"/>
                  <a:pt x="20597" y="5787"/>
                  <a:pt x="20567" y="5742"/>
                </a:cubicBezTo>
                <a:cubicBezTo>
                  <a:pt x="20544" y="5689"/>
                  <a:pt x="20514" y="5644"/>
                  <a:pt x="20499" y="5644"/>
                </a:cubicBezTo>
                <a:cubicBezTo>
                  <a:pt x="20469" y="5652"/>
                  <a:pt x="20469" y="5869"/>
                  <a:pt x="20439" y="5869"/>
                </a:cubicBezTo>
                <a:cubicBezTo>
                  <a:pt x="20424" y="5869"/>
                  <a:pt x="20409" y="5824"/>
                  <a:pt x="20387" y="5772"/>
                </a:cubicBezTo>
                <a:cubicBezTo>
                  <a:pt x="20364" y="5719"/>
                  <a:pt x="20342" y="5667"/>
                  <a:pt x="20327" y="5667"/>
                </a:cubicBezTo>
                <a:cubicBezTo>
                  <a:pt x="20312" y="5667"/>
                  <a:pt x="20289" y="5884"/>
                  <a:pt x="20259" y="5892"/>
                </a:cubicBezTo>
                <a:cubicBezTo>
                  <a:pt x="20244" y="5892"/>
                  <a:pt x="20222" y="5839"/>
                  <a:pt x="20199" y="5787"/>
                </a:cubicBezTo>
                <a:cubicBezTo>
                  <a:pt x="20177" y="5734"/>
                  <a:pt x="20162" y="5682"/>
                  <a:pt x="20147" y="5682"/>
                </a:cubicBezTo>
                <a:cubicBezTo>
                  <a:pt x="20117" y="5682"/>
                  <a:pt x="20117" y="5907"/>
                  <a:pt x="20087" y="5914"/>
                </a:cubicBezTo>
                <a:cubicBezTo>
                  <a:pt x="20072" y="5914"/>
                  <a:pt x="20042" y="5862"/>
                  <a:pt x="20020" y="5817"/>
                </a:cubicBezTo>
                <a:cubicBezTo>
                  <a:pt x="19992" y="5775"/>
                  <a:pt x="19964" y="5726"/>
                  <a:pt x="19948" y="5726"/>
                </a:cubicBezTo>
                <a:cubicBezTo>
                  <a:pt x="19947" y="5726"/>
                  <a:pt x="19946" y="5726"/>
                  <a:pt x="19945" y="5727"/>
                </a:cubicBezTo>
                <a:cubicBezTo>
                  <a:pt x="19930" y="5727"/>
                  <a:pt x="19960" y="5944"/>
                  <a:pt x="19937" y="5952"/>
                </a:cubicBezTo>
                <a:cubicBezTo>
                  <a:pt x="19933" y="5954"/>
                  <a:pt x="19929" y="5955"/>
                  <a:pt x="19925" y="5955"/>
                </a:cubicBezTo>
                <a:cubicBezTo>
                  <a:pt x="19901" y="5955"/>
                  <a:pt x="19879" y="5917"/>
                  <a:pt x="19840" y="5884"/>
                </a:cubicBezTo>
                <a:cubicBezTo>
                  <a:pt x="19805" y="5850"/>
                  <a:pt x="19770" y="5808"/>
                  <a:pt x="19753" y="5808"/>
                </a:cubicBezTo>
                <a:cubicBezTo>
                  <a:pt x="19752" y="5808"/>
                  <a:pt x="19751" y="5809"/>
                  <a:pt x="19750" y="5809"/>
                </a:cubicBezTo>
                <a:cubicBezTo>
                  <a:pt x="19735" y="5824"/>
                  <a:pt x="19832" y="6019"/>
                  <a:pt x="19802" y="6042"/>
                </a:cubicBezTo>
                <a:cubicBezTo>
                  <a:pt x="19797" y="6046"/>
                  <a:pt x="19792" y="6049"/>
                  <a:pt x="19786" y="6049"/>
                </a:cubicBezTo>
                <a:cubicBezTo>
                  <a:pt x="19763" y="6049"/>
                  <a:pt x="19733" y="6022"/>
                  <a:pt x="19697" y="6004"/>
                </a:cubicBezTo>
                <a:cubicBezTo>
                  <a:pt x="19652" y="5985"/>
                  <a:pt x="19606" y="5965"/>
                  <a:pt x="19590" y="5965"/>
                </a:cubicBezTo>
                <a:cubicBezTo>
                  <a:pt x="19588" y="5965"/>
                  <a:pt x="19586" y="5966"/>
                  <a:pt x="19585" y="5967"/>
                </a:cubicBezTo>
                <a:cubicBezTo>
                  <a:pt x="19570" y="5982"/>
                  <a:pt x="19712" y="6147"/>
                  <a:pt x="19697" y="6177"/>
                </a:cubicBezTo>
                <a:cubicBezTo>
                  <a:pt x="19690" y="6183"/>
                  <a:pt x="19682" y="6186"/>
                  <a:pt x="19672" y="6186"/>
                </a:cubicBezTo>
                <a:cubicBezTo>
                  <a:pt x="19650" y="6186"/>
                  <a:pt x="19619" y="6172"/>
                  <a:pt x="19577" y="6162"/>
                </a:cubicBezTo>
                <a:cubicBezTo>
                  <a:pt x="19540" y="6151"/>
                  <a:pt x="19503" y="6140"/>
                  <a:pt x="19482" y="6140"/>
                </a:cubicBezTo>
                <a:cubicBezTo>
                  <a:pt x="19473" y="6140"/>
                  <a:pt x="19467" y="6142"/>
                  <a:pt x="19465" y="6147"/>
                </a:cubicBezTo>
                <a:cubicBezTo>
                  <a:pt x="19457" y="6162"/>
                  <a:pt x="19615" y="6304"/>
                  <a:pt x="19600" y="6334"/>
                </a:cubicBezTo>
                <a:cubicBezTo>
                  <a:pt x="19598" y="6338"/>
                  <a:pt x="19592" y="6340"/>
                  <a:pt x="19583" y="6340"/>
                </a:cubicBezTo>
                <a:cubicBezTo>
                  <a:pt x="19561" y="6340"/>
                  <a:pt x="19522" y="6330"/>
                  <a:pt x="19480" y="6319"/>
                </a:cubicBezTo>
                <a:cubicBezTo>
                  <a:pt x="19444" y="6314"/>
                  <a:pt x="19408" y="6305"/>
                  <a:pt x="19386" y="6305"/>
                </a:cubicBezTo>
                <a:cubicBezTo>
                  <a:pt x="19377" y="6305"/>
                  <a:pt x="19370" y="6307"/>
                  <a:pt x="19368" y="6311"/>
                </a:cubicBezTo>
                <a:cubicBezTo>
                  <a:pt x="19353" y="6341"/>
                  <a:pt x="19517" y="6476"/>
                  <a:pt x="19502" y="6499"/>
                </a:cubicBezTo>
                <a:cubicBezTo>
                  <a:pt x="19498" y="6508"/>
                  <a:pt x="19490" y="6512"/>
                  <a:pt x="19480" y="6512"/>
                </a:cubicBezTo>
                <a:cubicBezTo>
                  <a:pt x="19458" y="6512"/>
                  <a:pt x="19424" y="6494"/>
                  <a:pt x="19383" y="6484"/>
                </a:cubicBezTo>
                <a:cubicBezTo>
                  <a:pt x="19340" y="6478"/>
                  <a:pt x="19298" y="6467"/>
                  <a:pt x="19279" y="6467"/>
                </a:cubicBezTo>
                <a:cubicBezTo>
                  <a:pt x="19275" y="6467"/>
                  <a:pt x="19272" y="6467"/>
                  <a:pt x="19270" y="6469"/>
                </a:cubicBezTo>
                <a:cubicBezTo>
                  <a:pt x="19248" y="6499"/>
                  <a:pt x="19405" y="6656"/>
                  <a:pt x="19383" y="6679"/>
                </a:cubicBezTo>
                <a:cubicBezTo>
                  <a:pt x="19378" y="6685"/>
                  <a:pt x="19371" y="6688"/>
                  <a:pt x="19360" y="6688"/>
                </a:cubicBezTo>
                <a:cubicBezTo>
                  <a:pt x="19336" y="6688"/>
                  <a:pt x="19298" y="6672"/>
                  <a:pt x="19255" y="6656"/>
                </a:cubicBezTo>
                <a:cubicBezTo>
                  <a:pt x="19215" y="6645"/>
                  <a:pt x="19175" y="6629"/>
                  <a:pt x="19151" y="6629"/>
                </a:cubicBezTo>
                <a:cubicBezTo>
                  <a:pt x="19144" y="6629"/>
                  <a:pt x="19139" y="6630"/>
                  <a:pt x="19135" y="6634"/>
                </a:cubicBezTo>
                <a:cubicBezTo>
                  <a:pt x="19105" y="6671"/>
                  <a:pt x="19233" y="6851"/>
                  <a:pt x="19195" y="6881"/>
                </a:cubicBezTo>
                <a:cubicBezTo>
                  <a:pt x="19188" y="6888"/>
                  <a:pt x="19181" y="6891"/>
                  <a:pt x="19173" y="6891"/>
                </a:cubicBezTo>
                <a:cubicBezTo>
                  <a:pt x="19147" y="6891"/>
                  <a:pt x="19116" y="6859"/>
                  <a:pt x="19075" y="6836"/>
                </a:cubicBezTo>
                <a:cubicBezTo>
                  <a:pt x="19036" y="6810"/>
                  <a:pt x="18991" y="6790"/>
                  <a:pt x="18971" y="6790"/>
                </a:cubicBezTo>
                <a:cubicBezTo>
                  <a:pt x="18967" y="6790"/>
                  <a:pt x="18965" y="6790"/>
                  <a:pt x="18963" y="6791"/>
                </a:cubicBezTo>
                <a:cubicBezTo>
                  <a:pt x="18925" y="6821"/>
                  <a:pt x="19000" y="7023"/>
                  <a:pt x="18963" y="7046"/>
                </a:cubicBezTo>
                <a:cubicBezTo>
                  <a:pt x="18961" y="7046"/>
                  <a:pt x="18959" y="7047"/>
                  <a:pt x="18958" y="7047"/>
                </a:cubicBezTo>
                <a:cubicBezTo>
                  <a:pt x="18935" y="7047"/>
                  <a:pt x="18900" y="7006"/>
                  <a:pt x="18865" y="6971"/>
                </a:cubicBezTo>
                <a:cubicBezTo>
                  <a:pt x="18820" y="6926"/>
                  <a:pt x="18783" y="6889"/>
                  <a:pt x="18768" y="6889"/>
                </a:cubicBezTo>
                <a:cubicBezTo>
                  <a:pt x="18730" y="6904"/>
                  <a:pt x="18723" y="7121"/>
                  <a:pt x="18678" y="7121"/>
                </a:cubicBezTo>
                <a:cubicBezTo>
                  <a:pt x="18677" y="7121"/>
                  <a:pt x="18676" y="7121"/>
                  <a:pt x="18675" y="7121"/>
                </a:cubicBezTo>
                <a:cubicBezTo>
                  <a:pt x="18625" y="7121"/>
                  <a:pt x="18595" y="6911"/>
                  <a:pt x="18551" y="6911"/>
                </a:cubicBezTo>
                <a:cubicBezTo>
                  <a:pt x="18528" y="6911"/>
                  <a:pt x="18498" y="6956"/>
                  <a:pt x="18468" y="7001"/>
                </a:cubicBezTo>
                <a:cubicBezTo>
                  <a:pt x="18440" y="7050"/>
                  <a:pt x="18412" y="7099"/>
                  <a:pt x="18390" y="7099"/>
                </a:cubicBezTo>
                <a:cubicBezTo>
                  <a:pt x="18389" y="7099"/>
                  <a:pt x="18387" y="7099"/>
                  <a:pt x="18386" y="7098"/>
                </a:cubicBezTo>
                <a:cubicBezTo>
                  <a:pt x="18363" y="7091"/>
                  <a:pt x="18363" y="7076"/>
                  <a:pt x="18356" y="7046"/>
                </a:cubicBezTo>
                <a:cubicBezTo>
                  <a:pt x="18288" y="7031"/>
                  <a:pt x="18221" y="7016"/>
                  <a:pt x="18153" y="7008"/>
                </a:cubicBezTo>
                <a:lnTo>
                  <a:pt x="18153" y="7008"/>
                </a:lnTo>
                <a:cubicBezTo>
                  <a:pt x="18146" y="7023"/>
                  <a:pt x="18326" y="7136"/>
                  <a:pt x="18318" y="7151"/>
                </a:cubicBezTo>
                <a:cubicBezTo>
                  <a:pt x="18317" y="7154"/>
                  <a:pt x="18313" y="7156"/>
                  <a:pt x="18308" y="7156"/>
                </a:cubicBezTo>
                <a:cubicBezTo>
                  <a:pt x="18290" y="7156"/>
                  <a:pt x="18254" y="7138"/>
                  <a:pt x="18213" y="7121"/>
                </a:cubicBezTo>
                <a:cubicBezTo>
                  <a:pt x="18168" y="7108"/>
                  <a:pt x="18123" y="7089"/>
                  <a:pt x="18111" y="7089"/>
                </a:cubicBezTo>
                <a:cubicBezTo>
                  <a:pt x="18109" y="7089"/>
                  <a:pt x="18108" y="7090"/>
                  <a:pt x="18108" y="7091"/>
                </a:cubicBezTo>
                <a:cubicBezTo>
                  <a:pt x="18101" y="7098"/>
                  <a:pt x="18258" y="7248"/>
                  <a:pt x="18251" y="7256"/>
                </a:cubicBezTo>
                <a:cubicBezTo>
                  <a:pt x="18249" y="7259"/>
                  <a:pt x="18247" y="7260"/>
                  <a:pt x="18243" y="7260"/>
                </a:cubicBezTo>
                <a:cubicBezTo>
                  <a:pt x="18227" y="7260"/>
                  <a:pt x="18190" y="7235"/>
                  <a:pt x="18153" y="7211"/>
                </a:cubicBezTo>
                <a:cubicBezTo>
                  <a:pt x="18106" y="7184"/>
                  <a:pt x="18066" y="7157"/>
                  <a:pt x="18057" y="7157"/>
                </a:cubicBezTo>
                <a:cubicBezTo>
                  <a:pt x="18056" y="7157"/>
                  <a:pt x="18056" y="7158"/>
                  <a:pt x="18056" y="7158"/>
                </a:cubicBezTo>
                <a:cubicBezTo>
                  <a:pt x="18048" y="7166"/>
                  <a:pt x="18176" y="7338"/>
                  <a:pt x="18161" y="7353"/>
                </a:cubicBezTo>
                <a:cubicBezTo>
                  <a:pt x="18159" y="7355"/>
                  <a:pt x="18157" y="7356"/>
                  <a:pt x="18154" y="7356"/>
                </a:cubicBezTo>
                <a:cubicBezTo>
                  <a:pt x="18138" y="7356"/>
                  <a:pt x="18111" y="7318"/>
                  <a:pt x="18078" y="7286"/>
                </a:cubicBezTo>
                <a:cubicBezTo>
                  <a:pt x="18044" y="7245"/>
                  <a:pt x="18004" y="7210"/>
                  <a:pt x="17997" y="7210"/>
                </a:cubicBezTo>
                <a:cubicBezTo>
                  <a:pt x="17996" y="7210"/>
                  <a:pt x="17996" y="7210"/>
                  <a:pt x="17996" y="7211"/>
                </a:cubicBezTo>
                <a:cubicBezTo>
                  <a:pt x="17988" y="7218"/>
                  <a:pt x="18056" y="7421"/>
                  <a:pt x="18041" y="7428"/>
                </a:cubicBezTo>
                <a:cubicBezTo>
                  <a:pt x="18039" y="7429"/>
                  <a:pt x="18038" y="7429"/>
                  <a:pt x="18037" y="7429"/>
                </a:cubicBezTo>
                <a:cubicBezTo>
                  <a:pt x="18017" y="7429"/>
                  <a:pt x="18009" y="7380"/>
                  <a:pt x="17981" y="7331"/>
                </a:cubicBezTo>
                <a:cubicBezTo>
                  <a:pt x="17973" y="7301"/>
                  <a:pt x="17951" y="7263"/>
                  <a:pt x="17929" y="7241"/>
                </a:cubicBezTo>
                <a:lnTo>
                  <a:pt x="17929" y="7241"/>
                </a:lnTo>
                <a:cubicBezTo>
                  <a:pt x="17914" y="7241"/>
                  <a:pt x="17958" y="7451"/>
                  <a:pt x="17951" y="7458"/>
                </a:cubicBezTo>
                <a:cubicBezTo>
                  <a:pt x="17929" y="7421"/>
                  <a:pt x="17914" y="7391"/>
                  <a:pt x="17906" y="7353"/>
                </a:cubicBezTo>
                <a:cubicBezTo>
                  <a:pt x="17899" y="7323"/>
                  <a:pt x="17884" y="7286"/>
                  <a:pt x="17861" y="7256"/>
                </a:cubicBezTo>
                <a:lnTo>
                  <a:pt x="17861" y="7256"/>
                </a:lnTo>
                <a:cubicBezTo>
                  <a:pt x="17846" y="7256"/>
                  <a:pt x="17884" y="7473"/>
                  <a:pt x="17869" y="7473"/>
                </a:cubicBezTo>
                <a:cubicBezTo>
                  <a:pt x="17846" y="7443"/>
                  <a:pt x="17831" y="7406"/>
                  <a:pt x="17824" y="7376"/>
                </a:cubicBezTo>
                <a:cubicBezTo>
                  <a:pt x="17816" y="7338"/>
                  <a:pt x="17801" y="7308"/>
                  <a:pt x="17779" y="7278"/>
                </a:cubicBezTo>
                <a:lnTo>
                  <a:pt x="17779" y="7278"/>
                </a:lnTo>
                <a:cubicBezTo>
                  <a:pt x="17764" y="7278"/>
                  <a:pt x="17816" y="7488"/>
                  <a:pt x="17801" y="7488"/>
                </a:cubicBezTo>
                <a:cubicBezTo>
                  <a:pt x="17779" y="7466"/>
                  <a:pt x="17756" y="7428"/>
                  <a:pt x="17741" y="7398"/>
                </a:cubicBezTo>
                <a:cubicBezTo>
                  <a:pt x="17734" y="7361"/>
                  <a:pt x="17711" y="7331"/>
                  <a:pt x="17689" y="7301"/>
                </a:cubicBezTo>
                <a:lnTo>
                  <a:pt x="17689" y="7301"/>
                </a:lnTo>
                <a:cubicBezTo>
                  <a:pt x="17674" y="7308"/>
                  <a:pt x="17756" y="7503"/>
                  <a:pt x="17749" y="7511"/>
                </a:cubicBezTo>
                <a:cubicBezTo>
                  <a:pt x="17748" y="7511"/>
                  <a:pt x="17746" y="7511"/>
                  <a:pt x="17745" y="7511"/>
                </a:cubicBezTo>
                <a:cubicBezTo>
                  <a:pt x="17730" y="7511"/>
                  <a:pt x="17708" y="7470"/>
                  <a:pt x="17674" y="7436"/>
                </a:cubicBezTo>
                <a:cubicBezTo>
                  <a:pt x="17636" y="7391"/>
                  <a:pt x="17606" y="7353"/>
                  <a:pt x="17599" y="7353"/>
                </a:cubicBezTo>
                <a:lnTo>
                  <a:pt x="17599" y="7353"/>
                </a:lnTo>
                <a:cubicBezTo>
                  <a:pt x="17591" y="7361"/>
                  <a:pt x="17704" y="7541"/>
                  <a:pt x="17696" y="7541"/>
                </a:cubicBezTo>
                <a:cubicBezTo>
                  <a:pt x="17689" y="7541"/>
                  <a:pt x="17659" y="7511"/>
                  <a:pt x="17621" y="7473"/>
                </a:cubicBezTo>
                <a:cubicBezTo>
                  <a:pt x="17599" y="7443"/>
                  <a:pt x="17569" y="7413"/>
                  <a:pt x="17539" y="7398"/>
                </a:cubicBezTo>
                <a:lnTo>
                  <a:pt x="17539" y="7398"/>
                </a:lnTo>
                <a:cubicBezTo>
                  <a:pt x="17531" y="7406"/>
                  <a:pt x="17651" y="7578"/>
                  <a:pt x="17644" y="7586"/>
                </a:cubicBezTo>
                <a:cubicBezTo>
                  <a:pt x="17643" y="7586"/>
                  <a:pt x="17642" y="7586"/>
                  <a:pt x="17642" y="7586"/>
                </a:cubicBezTo>
                <a:cubicBezTo>
                  <a:pt x="17632" y="7586"/>
                  <a:pt x="17603" y="7545"/>
                  <a:pt x="17569" y="7511"/>
                </a:cubicBezTo>
                <a:cubicBezTo>
                  <a:pt x="17546" y="7481"/>
                  <a:pt x="17516" y="7458"/>
                  <a:pt x="17486" y="7436"/>
                </a:cubicBezTo>
                <a:lnTo>
                  <a:pt x="17486" y="7436"/>
                </a:lnTo>
                <a:cubicBezTo>
                  <a:pt x="17479" y="7443"/>
                  <a:pt x="17599" y="7623"/>
                  <a:pt x="17591" y="7623"/>
                </a:cubicBezTo>
                <a:cubicBezTo>
                  <a:pt x="17576" y="7623"/>
                  <a:pt x="17546" y="7586"/>
                  <a:pt x="17516" y="7548"/>
                </a:cubicBezTo>
                <a:cubicBezTo>
                  <a:pt x="17494" y="7518"/>
                  <a:pt x="17471" y="7488"/>
                  <a:pt x="17441" y="7466"/>
                </a:cubicBezTo>
                <a:lnTo>
                  <a:pt x="17441" y="7466"/>
                </a:lnTo>
                <a:cubicBezTo>
                  <a:pt x="17426" y="7473"/>
                  <a:pt x="17531" y="7660"/>
                  <a:pt x="17524" y="7668"/>
                </a:cubicBezTo>
                <a:cubicBezTo>
                  <a:pt x="17494" y="7638"/>
                  <a:pt x="17471" y="7608"/>
                  <a:pt x="17456" y="7578"/>
                </a:cubicBezTo>
                <a:cubicBezTo>
                  <a:pt x="17441" y="7548"/>
                  <a:pt x="17419" y="7518"/>
                  <a:pt x="17389" y="7496"/>
                </a:cubicBezTo>
                <a:lnTo>
                  <a:pt x="17389" y="7496"/>
                </a:lnTo>
                <a:cubicBezTo>
                  <a:pt x="17381" y="7496"/>
                  <a:pt x="17456" y="7698"/>
                  <a:pt x="17441" y="7705"/>
                </a:cubicBezTo>
                <a:cubicBezTo>
                  <a:pt x="17434" y="7705"/>
                  <a:pt x="17404" y="7660"/>
                  <a:pt x="17374" y="7616"/>
                </a:cubicBezTo>
                <a:cubicBezTo>
                  <a:pt x="17346" y="7574"/>
                  <a:pt x="17318" y="7532"/>
                  <a:pt x="17308" y="7532"/>
                </a:cubicBezTo>
                <a:cubicBezTo>
                  <a:pt x="17308" y="7532"/>
                  <a:pt x="17307" y="7533"/>
                  <a:pt x="17306" y="7533"/>
                </a:cubicBezTo>
                <a:cubicBezTo>
                  <a:pt x="17291" y="7541"/>
                  <a:pt x="17366" y="7743"/>
                  <a:pt x="17351" y="7750"/>
                </a:cubicBezTo>
                <a:cubicBezTo>
                  <a:pt x="17350" y="7751"/>
                  <a:pt x="17348" y="7751"/>
                  <a:pt x="17346" y="7751"/>
                </a:cubicBezTo>
                <a:cubicBezTo>
                  <a:pt x="17326" y="7751"/>
                  <a:pt x="17304" y="7710"/>
                  <a:pt x="17269" y="7668"/>
                </a:cubicBezTo>
                <a:cubicBezTo>
                  <a:pt x="17234" y="7633"/>
                  <a:pt x="17206" y="7592"/>
                  <a:pt x="17196" y="7592"/>
                </a:cubicBezTo>
                <a:cubicBezTo>
                  <a:pt x="17195" y="7592"/>
                  <a:pt x="17195" y="7592"/>
                  <a:pt x="17194" y="7593"/>
                </a:cubicBezTo>
                <a:cubicBezTo>
                  <a:pt x="17179" y="7601"/>
                  <a:pt x="17261" y="7795"/>
                  <a:pt x="17246" y="7810"/>
                </a:cubicBezTo>
                <a:cubicBezTo>
                  <a:pt x="17245" y="7811"/>
                  <a:pt x="17244" y="7811"/>
                  <a:pt x="17243" y="7811"/>
                </a:cubicBezTo>
                <a:cubicBezTo>
                  <a:pt x="17227" y="7811"/>
                  <a:pt x="17199" y="7770"/>
                  <a:pt x="17164" y="7728"/>
                </a:cubicBezTo>
                <a:cubicBezTo>
                  <a:pt x="17136" y="7693"/>
                  <a:pt x="17102" y="7652"/>
                  <a:pt x="17091" y="7652"/>
                </a:cubicBezTo>
                <a:cubicBezTo>
                  <a:pt x="17090" y="7652"/>
                  <a:pt x="17090" y="7652"/>
                  <a:pt x="17089" y="7653"/>
                </a:cubicBezTo>
                <a:cubicBezTo>
                  <a:pt x="17082" y="7653"/>
                  <a:pt x="17149" y="7863"/>
                  <a:pt x="17134" y="7870"/>
                </a:cubicBezTo>
                <a:cubicBezTo>
                  <a:pt x="17133" y="7871"/>
                  <a:pt x="17131" y="7871"/>
                  <a:pt x="17130" y="7871"/>
                </a:cubicBezTo>
                <a:cubicBezTo>
                  <a:pt x="17109" y="7871"/>
                  <a:pt x="17087" y="7822"/>
                  <a:pt x="17059" y="7780"/>
                </a:cubicBezTo>
                <a:cubicBezTo>
                  <a:pt x="17029" y="7735"/>
                  <a:pt x="16999" y="7698"/>
                  <a:pt x="16992" y="7698"/>
                </a:cubicBezTo>
                <a:lnTo>
                  <a:pt x="16992" y="7698"/>
                </a:lnTo>
                <a:cubicBezTo>
                  <a:pt x="16984" y="7705"/>
                  <a:pt x="17022" y="7915"/>
                  <a:pt x="16999" y="7923"/>
                </a:cubicBezTo>
                <a:cubicBezTo>
                  <a:pt x="16984" y="7923"/>
                  <a:pt x="16969" y="7870"/>
                  <a:pt x="16954" y="7818"/>
                </a:cubicBezTo>
                <a:cubicBezTo>
                  <a:pt x="16932" y="7773"/>
                  <a:pt x="16909" y="7720"/>
                  <a:pt x="16902" y="7720"/>
                </a:cubicBezTo>
                <a:cubicBezTo>
                  <a:pt x="16865" y="7720"/>
                  <a:pt x="16821" y="7923"/>
                  <a:pt x="16784" y="7923"/>
                </a:cubicBezTo>
                <a:cubicBezTo>
                  <a:pt x="16783" y="7923"/>
                  <a:pt x="16782" y="7923"/>
                  <a:pt x="16782" y="7923"/>
                </a:cubicBezTo>
                <a:cubicBezTo>
                  <a:pt x="16744" y="7915"/>
                  <a:pt x="16789" y="7705"/>
                  <a:pt x="16752" y="7683"/>
                </a:cubicBezTo>
                <a:cubicBezTo>
                  <a:pt x="16751" y="7682"/>
                  <a:pt x="16749" y="7682"/>
                  <a:pt x="16747" y="7682"/>
                </a:cubicBezTo>
                <a:cubicBezTo>
                  <a:pt x="16729" y="7682"/>
                  <a:pt x="16689" y="7716"/>
                  <a:pt x="16654" y="7750"/>
                </a:cubicBezTo>
                <a:cubicBezTo>
                  <a:pt x="16613" y="7778"/>
                  <a:pt x="16572" y="7811"/>
                  <a:pt x="16554" y="7811"/>
                </a:cubicBezTo>
                <a:cubicBezTo>
                  <a:pt x="16552" y="7811"/>
                  <a:pt x="16551" y="7811"/>
                  <a:pt x="16549" y="7810"/>
                </a:cubicBezTo>
                <a:cubicBezTo>
                  <a:pt x="16534" y="7795"/>
                  <a:pt x="16624" y="7601"/>
                  <a:pt x="16594" y="7571"/>
                </a:cubicBezTo>
                <a:cubicBezTo>
                  <a:pt x="16592" y="7570"/>
                  <a:pt x="16590" y="7569"/>
                  <a:pt x="16587" y="7569"/>
                </a:cubicBezTo>
                <a:cubicBezTo>
                  <a:pt x="16567" y="7569"/>
                  <a:pt x="16528" y="7589"/>
                  <a:pt x="16482" y="7616"/>
                </a:cubicBezTo>
                <a:cubicBezTo>
                  <a:pt x="16439" y="7634"/>
                  <a:pt x="16402" y="7657"/>
                  <a:pt x="16381" y="7657"/>
                </a:cubicBezTo>
                <a:cubicBezTo>
                  <a:pt x="16376" y="7657"/>
                  <a:pt x="16372" y="7656"/>
                  <a:pt x="16370" y="7653"/>
                </a:cubicBezTo>
                <a:cubicBezTo>
                  <a:pt x="16355" y="7638"/>
                  <a:pt x="16475" y="7458"/>
                  <a:pt x="16452" y="7428"/>
                </a:cubicBezTo>
                <a:cubicBezTo>
                  <a:pt x="16444" y="7420"/>
                  <a:pt x="16436" y="7417"/>
                  <a:pt x="16426" y="7417"/>
                </a:cubicBezTo>
                <a:cubicBezTo>
                  <a:pt x="16401" y="7417"/>
                  <a:pt x="16371" y="7442"/>
                  <a:pt x="16332" y="7458"/>
                </a:cubicBezTo>
                <a:cubicBezTo>
                  <a:pt x="16294" y="7474"/>
                  <a:pt x="16256" y="7487"/>
                  <a:pt x="16233" y="7487"/>
                </a:cubicBezTo>
                <a:cubicBezTo>
                  <a:pt x="16223" y="7487"/>
                  <a:pt x="16216" y="7485"/>
                  <a:pt x="16212" y="7481"/>
                </a:cubicBezTo>
                <a:cubicBezTo>
                  <a:pt x="16190" y="7458"/>
                  <a:pt x="16332" y="7293"/>
                  <a:pt x="16310" y="7263"/>
                </a:cubicBezTo>
                <a:cubicBezTo>
                  <a:pt x="16301" y="7254"/>
                  <a:pt x="16291" y="7251"/>
                  <a:pt x="16280" y="7251"/>
                </a:cubicBezTo>
                <a:cubicBezTo>
                  <a:pt x="16255" y="7251"/>
                  <a:pt x="16224" y="7270"/>
                  <a:pt x="16182" y="7286"/>
                </a:cubicBezTo>
                <a:cubicBezTo>
                  <a:pt x="16144" y="7302"/>
                  <a:pt x="16110" y="7314"/>
                  <a:pt x="16089" y="7314"/>
                </a:cubicBezTo>
                <a:cubicBezTo>
                  <a:pt x="16080" y="7314"/>
                  <a:pt x="16074" y="7312"/>
                  <a:pt x="16070" y="7308"/>
                </a:cubicBezTo>
                <a:cubicBezTo>
                  <a:pt x="16062" y="7301"/>
                  <a:pt x="16197" y="7121"/>
                  <a:pt x="16182" y="7098"/>
                </a:cubicBezTo>
                <a:cubicBezTo>
                  <a:pt x="16177" y="7093"/>
                  <a:pt x="16170" y="7090"/>
                  <a:pt x="16161" y="7090"/>
                </a:cubicBezTo>
                <a:cubicBezTo>
                  <a:pt x="16137" y="7090"/>
                  <a:pt x="16102" y="7111"/>
                  <a:pt x="16062" y="7128"/>
                </a:cubicBezTo>
                <a:cubicBezTo>
                  <a:pt x="16022" y="7146"/>
                  <a:pt x="15986" y="7163"/>
                  <a:pt x="15964" y="7163"/>
                </a:cubicBezTo>
                <a:cubicBezTo>
                  <a:pt x="15958" y="7163"/>
                  <a:pt x="15953" y="7162"/>
                  <a:pt x="15950" y="7158"/>
                </a:cubicBezTo>
                <a:cubicBezTo>
                  <a:pt x="15927" y="7136"/>
                  <a:pt x="16070" y="6971"/>
                  <a:pt x="16047" y="6948"/>
                </a:cubicBezTo>
                <a:cubicBezTo>
                  <a:pt x="16040" y="6941"/>
                  <a:pt x="16033" y="6938"/>
                  <a:pt x="16025" y="6938"/>
                </a:cubicBezTo>
                <a:cubicBezTo>
                  <a:pt x="15999" y="6938"/>
                  <a:pt x="15969" y="6969"/>
                  <a:pt x="15935" y="6986"/>
                </a:cubicBezTo>
                <a:cubicBezTo>
                  <a:pt x="15889" y="7012"/>
                  <a:pt x="15849" y="7032"/>
                  <a:pt x="15835" y="7032"/>
                </a:cubicBezTo>
                <a:cubicBezTo>
                  <a:pt x="15833" y="7032"/>
                  <a:pt x="15831" y="7032"/>
                  <a:pt x="15830" y="7031"/>
                </a:cubicBezTo>
                <a:cubicBezTo>
                  <a:pt x="15800" y="7008"/>
                  <a:pt x="15897" y="6814"/>
                  <a:pt x="15875" y="6799"/>
                </a:cubicBezTo>
                <a:cubicBezTo>
                  <a:pt x="15874" y="6798"/>
                  <a:pt x="15873" y="6798"/>
                  <a:pt x="15871" y="6798"/>
                </a:cubicBezTo>
                <a:cubicBezTo>
                  <a:pt x="15854" y="6798"/>
                  <a:pt x="15820" y="6839"/>
                  <a:pt x="15785" y="6881"/>
                </a:cubicBezTo>
                <a:cubicBezTo>
                  <a:pt x="15750" y="6916"/>
                  <a:pt x="15722" y="6957"/>
                  <a:pt x="15700" y="6957"/>
                </a:cubicBezTo>
                <a:cubicBezTo>
                  <a:pt x="15698" y="6957"/>
                  <a:pt x="15697" y="6957"/>
                  <a:pt x="15695" y="6956"/>
                </a:cubicBezTo>
                <a:cubicBezTo>
                  <a:pt x="15680" y="6956"/>
                  <a:pt x="15680" y="6731"/>
                  <a:pt x="15643" y="6731"/>
                </a:cubicBezTo>
                <a:cubicBezTo>
                  <a:pt x="15642" y="6731"/>
                  <a:pt x="15642" y="6731"/>
                  <a:pt x="15641" y="6731"/>
                </a:cubicBezTo>
                <a:cubicBezTo>
                  <a:pt x="15611" y="6731"/>
                  <a:pt x="15574" y="6941"/>
                  <a:pt x="15538" y="6941"/>
                </a:cubicBezTo>
                <a:cubicBezTo>
                  <a:pt x="15523" y="6941"/>
                  <a:pt x="15508" y="6889"/>
                  <a:pt x="15485" y="6836"/>
                </a:cubicBezTo>
                <a:cubicBezTo>
                  <a:pt x="15464" y="6794"/>
                  <a:pt x="15443" y="6738"/>
                  <a:pt x="15428" y="6738"/>
                </a:cubicBezTo>
                <a:cubicBezTo>
                  <a:pt x="15427" y="6738"/>
                  <a:pt x="15426" y="6738"/>
                  <a:pt x="15425" y="6739"/>
                </a:cubicBezTo>
                <a:cubicBezTo>
                  <a:pt x="15410" y="6739"/>
                  <a:pt x="15403" y="6956"/>
                  <a:pt x="15388" y="6956"/>
                </a:cubicBezTo>
                <a:cubicBezTo>
                  <a:pt x="15365" y="6956"/>
                  <a:pt x="15343" y="6746"/>
                  <a:pt x="15320" y="6746"/>
                </a:cubicBezTo>
                <a:cubicBezTo>
                  <a:pt x="15319" y="6746"/>
                  <a:pt x="15318" y="6745"/>
                  <a:pt x="15317" y="6745"/>
                </a:cubicBezTo>
                <a:cubicBezTo>
                  <a:pt x="15304" y="6745"/>
                  <a:pt x="15297" y="6794"/>
                  <a:pt x="15283" y="6844"/>
                </a:cubicBezTo>
                <a:cubicBezTo>
                  <a:pt x="15268" y="6896"/>
                  <a:pt x="15253" y="6948"/>
                  <a:pt x="15245" y="6948"/>
                </a:cubicBezTo>
                <a:cubicBezTo>
                  <a:pt x="15238" y="6948"/>
                  <a:pt x="15245" y="6731"/>
                  <a:pt x="15230" y="6731"/>
                </a:cubicBezTo>
                <a:cubicBezTo>
                  <a:pt x="15229" y="6731"/>
                  <a:pt x="15227" y="6730"/>
                  <a:pt x="15226" y="6730"/>
                </a:cubicBezTo>
                <a:cubicBezTo>
                  <a:pt x="15206" y="6730"/>
                  <a:pt x="15191" y="6779"/>
                  <a:pt x="15170" y="6821"/>
                </a:cubicBezTo>
                <a:cubicBezTo>
                  <a:pt x="15140" y="6874"/>
                  <a:pt x="15118" y="6919"/>
                  <a:pt x="15103" y="6919"/>
                </a:cubicBezTo>
                <a:cubicBezTo>
                  <a:pt x="15095" y="6919"/>
                  <a:pt x="15155" y="6709"/>
                  <a:pt x="15140" y="6701"/>
                </a:cubicBezTo>
                <a:cubicBezTo>
                  <a:pt x="15137" y="6699"/>
                  <a:pt x="15134" y="6698"/>
                  <a:pt x="15131" y="6698"/>
                </a:cubicBezTo>
                <a:cubicBezTo>
                  <a:pt x="15112" y="6698"/>
                  <a:pt x="15090" y="6737"/>
                  <a:pt x="15058" y="6776"/>
                </a:cubicBezTo>
                <a:cubicBezTo>
                  <a:pt x="15031" y="6817"/>
                  <a:pt x="14997" y="6852"/>
                  <a:pt x="14986" y="6852"/>
                </a:cubicBezTo>
                <a:cubicBezTo>
                  <a:pt x="14985" y="6852"/>
                  <a:pt x="14984" y="6852"/>
                  <a:pt x="14983" y="6851"/>
                </a:cubicBezTo>
                <a:cubicBezTo>
                  <a:pt x="14976" y="6851"/>
                  <a:pt x="15065" y="6656"/>
                  <a:pt x="15050" y="6641"/>
                </a:cubicBezTo>
                <a:cubicBezTo>
                  <a:pt x="15049" y="6641"/>
                  <a:pt x="15048" y="6640"/>
                  <a:pt x="15046" y="6640"/>
                </a:cubicBezTo>
                <a:cubicBezTo>
                  <a:pt x="15029" y="6640"/>
                  <a:pt x="14995" y="6674"/>
                  <a:pt x="14961" y="6709"/>
                </a:cubicBezTo>
                <a:cubicBezTo>
                  <a:pt x="14926" y="6743"/>
                  <a:pt x="14886" y="6777"/>
                  <a:pt x="14873" y="6777"/>
                </a:cubicBezTo>
                <a:cubicBezTo>
                  <a:pt x="14872" y="6777"/>
                  <a:pt x="14871" y="6777"/>
                  <a:pt x="14871" y="6776"/>
                </a:cubicBezTo>
                <a:cubicBezTo>
                  <a:pt x="14856" y="6769"/>
                  <a:pt x="14976" y="6589"/>
                  <a:pt x="14961" y="6574"/>
                </a:cubicBezTo>
                <a:cubicBezTo>
                  <a:pt x="14958" y="6571"/>
                  <a:pt x="14955" y="6570"/>
                  <a:pt x="14952" y="6570"/>
                </a:cubicBezTo>
                <a:cubicBezTo>
                  <a:pt x="14933" y="6570"/>
                  <a:pt x="14901" y="6600"/>
                  <a:pt x="14863" y="6619"/>
                </a:cubicBezTo>
                <a:cubicBezTo>
                  <a:pt x="14823" y="6646"/>
                  <a:pt x="14777" y="6672"/>
                  <a:pt x="14762" y="6672"/>
                </a:cubicBezTo>
                <a:cubicBezTo>
                  <a:pt x="14760" y="6672"/>
                  <a:pt x="14759" y="6672"/>
                  <a:pt x="14758" y="6671"/>
                </a:cubicBezTo>
                <a:cubicBezTo>
                  <a:pt x="14751" y="6664"/>
                  <a:pt x="14886" y="6491"/>
                  <a:pt x="14871" y="6476"/>
                </a:cubicBezTo>
                <a:cubicBezTo>
                  <a:pt x="14867" y="6472"/>
                  <a:pt x="14863" y="6469"/>
                  <a:pt x="14858" y="6469"/>
                </a:cubicBezTo>
                <a:cubicBezTo>
                  <a:pt x="14839" y="6469"/>
                  <a:pt x="14807" y="6498"/>
                  <a:pt x="14766" y="6521"/>
                </a:cubicBezTo>
                <a:cubicBezTo>
                  <a:pt x="14725" y="6548"/>
                  <a:pt x="14685" y="6575"/>
                  <a:pt x="14672" y="6575"/>
                </a:cubicBezTo>
                <a:cubicBezTo>
                  <a:pt x="14670" y="6575"/>
                  <a:pt x="14669" y="6575"/>
                  <a:pt x="14668" y="6574"/>
                </a:cubicBezTo>
                <a:cubicBezTo>
                  <a:pt x="14661" y="6566"/>
                  <a:pt x="14781" y="6386"/>
                  <a:pt x="14758" y="6371"/>
                </a:cubicBezTo>
                <a:cubicBezTo>
                  <a:pt x="14756" y="6369"/>
                  <a:pt x="14753" y="6368"/>
                  <a:pt x="14750" y="6368"/>
                </a:cubicBezTo>
                <a:cubicBezTo>
                  <a:pt x="14734" y="6368"/>
                  <a:pt x="14706" y="6400"/>
                  <a:pt x="14668" y="6431"/>
                </a:cubicBezTo>
                <a:cubicBezTo>
                  <a:pt x="14628" y="6465"/>
                  <a:pt x="14594" y="6492"/>
                  <a:pt x="14576" y="6492"/>
                </a:cubicBezTo>
                <a:cubicBezTo>
                  <a:pt x="14574" y="6492"/>
                  <a:pt x="14572" y="6492"/>
                  <a:pt x="14571" y="6491"/>
                </a:cubicBezTo>
                <a:cubicBezTo>
                  <a:pt x="14563" y="6484"/>
                  <a:pt x="14646" y="6289"/>
                  <a:pt x="14631" y="6274"/>
                </a:cubicBezTo>
                <a:cubicBezTo>
                  <a:pt x="14629" y="6273"/>
                  <a:pt x="14628" y="6273"/>
                  <a:pt x="14626" y="6273"/>
                </a:cubicBezTo>
                <a:cubicBezTo>
                  <a:pt x="14605" y="6273"/>
                  <a:pt x="14584" y="6322"/>
                  <a:pt x="14563" y="6364"/>
                </a:cubicBezTo>
                <a:cubicBezTo>
                  <a:pt x="14535" y="6406"/>
                  <a:pt x="14507" y="6455"/>
                  <a:pt x="14498" y="6455"/>
                </a:cubicBezTo>
                <a:cubicBezTo>
                  <a:pt x="14497" y="6455"/>
                  <a:pt x="14496" y="6454"/>
                  <a:pt x="14496" y="6454"/>
                </a:cubicBezTo>
                <a:cubicBezTo>
                  <a:pt x="14481" y="6446"/>
                  <a:pt x="14452" y="6244"/>
                  <a:pt x="14430" y="6244"/>
                </a:cubicBezTo>
                <a:cubicBezTo>
                  <a:pt x="14429" y="6244"/>
                  <a:pt x="14429" y="6244"/>
                  <a:pt x="14428" y="6244"/>
                </a:cubicBezTo>
                <a:cubicBezTo>
                  <a:pt x="14406" y="6244"/>
                  <a:pt x="14466" y="6446"/>
                  <a:pt x="14451" y="6461"/>
                </a:cubicBezTo>
                <a:cubicBezTo>
                  <a:pt x="14450" y="6462"/>
                  <a:pt x="14448" y="6462"/>
                  <a:pt x="14446" y="6462"/>
                </a:cubicBezTo>
                <a:cubicBezTo>
                  <a:pt x="14429" y="6462"/>
                  <a:pt x="14394" y="6429"/>
                  <a:pt x="14353" y="6401"/>
                </a:cubicBezTo>
                <a:cubicBezTo>
                  <a:pt x="14313" y="6368"/>
                  <a:pt x="14279" y="6340"/>
                  <a:pt x="14267" y="6340"/>
                </a:cubicBezTo>
                <a:cubicBezTo>
                  <a:pt x="14265" y="6340"/>
                  <a:pt x="14264" y="6341"/>
                  <a:pt x="14264" y="6341"/>
                </a:cubicBezTo>
                <a:cubicBezTo>
                  <a:pt x="14256" y="6349"/>
                  <a:pt x="14428" y="6469"/>
                  <a:pt x="14421" y="6491"/>
                </a:cubicBezTo>
                <a:cubicBezTo>
                  <a:pt x="14418" y="6496"/>
                  <a:pt x="14412" y="6498"/>
                  <a:pt x="14402" y="6498"/>
                </a:cubicBezTo>
                <a:cubicBezTo>
                  <a:pt x="14383" y="6498"/>
                  <a:pt x="14351" y="6491"/>
                  <a:pt x="14316" y="6491"/>
                </a:cubicBezTo>
                <a:cubicBezTo>
                  <a:pt x="14281" y="6491"/>
                  <a:pt x="14243" y="6485"/>
                  <a:pt x="14221" y="6485"/>
                </a:cubicBezTo>
                <a:cubicBezTo>
                  <a:pt x="14210" y="6485"/>
                  <a:pt x="14204" y="6486"/>
                  <a:pt x="14204" y="6491"/>
                </a:cubicBezTo>
                <a:cubicBezTo>
                  <a:pt x="14204" y="6499"/>
                  <a:pt x="14406" y="6551"/>
                  <a:pt x="14406" y="6574"/>
                </a:cubicBezTo>
                <a:cubicBezTo>
                  <a:pt x="14406" y="6589"/>
                  <a:pt x="14234" y="6596"/>
                  <a:pt x="14196" y="6619"/>
                </a:cubicBezTo>
                <a:cubicBezTo>
                  <a:pt x="14211" y="6596"/>
                  <a:pt x="14226" y="6581"/>
                  <a:pt x="14219" y="6581"/>
                </a:cubicBezTo>
                <a:lnTo>
                  <a:pt x="14219" y="6581"/>
                </a:lnTo>
                <a:cubicBezTo>
                  <a:pt x="14219" y="6581"/>
                  <a:pt x="14174" y="6604"/>
                  <a:pt x="14129" y="6634"/>
                </a:cubicBezTo>
                <a:cubicBezTo>
                  <a:pt x="14088" y="6654"/>
                  <a:pt x="14042" y="6680"/>
                  <a:pt x="14033" y="6680"/>
                </a:cubicBezTo>
                <a:cubicBezTo>
                  <a:pt x="14032" y="6680"/>
                  <a:pt x="14031" y="6679"/>
                  <a:pt x="14031" y="6679"/>
                </a:cubicBezTo>
                <a:cubicBezTo>
                  <a:pt x="14031" y="6671"/>
                  <a:pt x="14181" y="6521"/>
                  <a:pt x="14166" y="6506"/>
                </a:cubicBezTo>
                <a:cubicBezTo>
                  <a:pt x="14165" y="6506"/>
                  <a:pt x="14165" y="6505"/>
                  <a:pt x="14163" y="6505"/>
                </a:cubicBezTo>
                <a:cubicBezTo>
                  <a:pt x="14152" y="6505"/>
                  <a:pt x="14117" y="6539"/>
                  <a:pt x="14076" y="6566"/>
                </a:cubicBezTo>
                <a:cubicBezTo>
                  <a:pt x="14031" y="6596"/>
                  <a:pt x="13986" y="6626"/>
                  <a:pt x="13979" y="6626"/>
                </a:cubicBezTo>
                <a:cubicBezTo>
                  <a:pt x="13971" y="6619"/>
                  <a:pt x="14091" y="6439"/>
                  <a:pt x="14084" y="6431"/>
                </a:cubicBezTo>
                <a:cubicBezTo>
                  <a:pt x="14083" y="6431"/>
                  <a:pt x="14081" y="6431"/>
                  <a:pt x="14080" y="6431"/>
                </a:cubicBezTo>
                <a:cubicBezTo>
                  <a:pt x="14064" y="6431"/>
                  <a:pt x="14036" y="6472"/>
                  <a:pt x="14009" y="6514"/>
                </a:cubicBezTo>
                <a:cubicBezTo>
                  <a:pt x="13979" y="6551"/>
                  <a:pt x="13941" y="6596"/>
                  <a:pt x="13934" y="6596"/>
                </a:cubicBezTo>
                <a:cubicBezTo>
                  <a:pt x="13934" y="6589"/>
                  <a:pt x="14001" y="6386"/>
                  <a:pt x="13994" y="6386"/>
                </a:cubicBezTo>
                <a:cubicBezTo>
                  <a:pt x="13993" y="6386"/>
                  <a:pt x="13992" y="6386"/>
                  <a:pt x="13991" y="6386"/>
                </a:cubicBezTo>
                <a:cubicBezTo>
                  <a:pt x="13977" y="6386"/>
                  <a:pt x="13962" y="6434"/>
                  <a:pt x="13941" y="6476"/>
                </a:cubicBezTo>
                <a:cubicBezTo>
                  <a:pt x="13934" y="6506"/>
                  <a:pt x="13919" y="6544"/>
                  <a:pt x="13896" y="6574"/>
                </a:cubicBezTo>
                <a:cubicBezTo>
                  <a:pt x="13896" y="6574"/>
                  <a:pt x="13859" y="6536"/>
                  <a:pt x="13821" y="6499"/>
                </a:cubicBezTo>
                <a:cubicBezTo>
                  <a:pt x="13787" y="6464"/>
                  <a:pt x="13752" y="6423"/>
                  <a:pt x="13741" y="6423"/>
                </a:cubicBezTo>
                <a:cubicBezTo>
                  <a:pt x="13740" y="6423"/>
                  <a:pt x="13739" y="6423"/>
                  <a:pt x="13739" y="6424"/>
                </a:cubicBezTo>
                <a:cubicBezTo>
                  <a:pt x="13739" y="6424"/>
                  <a:pt x="13881" y="6589"/>
                  <a:pt x="13874" y="6596"/>
                </a:cubicBezTo>
                <a:cubicBezTo>
                  <a:pt x="13836" y="6581"/>
                  <a:pt x="13806" y="6566"/>
                  <a:pt x="13776" y="6544"/>
                </a:cubicBezTo>
                <a:cubicBezTo>
                  <a:pt x="13736" y="6524"/>
                  <a:pt x="13696" y="6498"/>
                  <a:pt x="13683" y="6498"/>
                </a:cubicBezTo>
                <a:cubicBezTo>
                  <a:pt x="13681" y="6498"/>
                  <a:pt x="13680" y="6498"/>
                  <a:pt x="13679" y="6499"/>
                </a:cubicBezTo>
                <a:cubicBezTo>
                  <a:pt x="13671" y="6506"/>
                  <a:pt x="13844" y="6641"/>
                  <a:pt x="13836" y="6649"/>
                </a:cubicBezTo>
                <a:cubicBezTo>
                  <a:pt x="13834" y="6653"/>
                  <a:pt x="13828" y="6655"/>
                  <a:pt x="13819" y="6655"/>
                </a:cubicBezTo>
                <a:cubicBezTo>
                  <a:pt x="13800" y="6655"/>
                  <a:pt x="13768" y="6646"/>
                  <a:pt x="13731" y="6641"/>
                </a:cubicBezTo>
                <a:cubicBezTo>
                  <a:pt x="13704" y="6637"/>
                  <a:pt x="13666" y="6629"/>
                  <a:pt x="13638" y="6629"/>
                </a:cubicBezTo>
                <a:cubicBezTo>
                  <a:pt x="13620" y="6629"/>
                  <a:pt x="13607" y="6632"/>
                  <a:pt x="13604" y="6641"/>
                </a:cubicBezTo>
                <a:cubicBezTo>
                  <a:pt x="13604" y="6664"/>
                  <a:pt x="13791" y="6761"/>
                  <a:pt x="13784" y="6791"/>
                </a:cubicBezTo>
                <a:cubicBezTo>
                  <a:pt x="13784" y="6806"/>
                  <a:pt x="13724" y="6806"/>
                  <a:pt x="13671" y="6806"/>
                </a:cubicBezTo>
                <a:cubicBezTo>
                  <a:pt x="13619" y="6806"/>
                  <a:pt x="13559" y="6806"/>
                  <a:pt x="13552" y="6821"/>
                </a:cubicBezTo>
                <a:cubicBezTo>
                  <a:pt x="13544" y="6851"/>
                  <a:pt x="13739" y="6941"/>
                  <a:pt x="13731" y="6963"/>
                </a:cubicBezTo>
                <a:cubicBezTo>
                  <a:pt x="13728" y="6977"/>
                  <a:pt x="13715" y="6981"/>
                  <a:pt x="13697" y="6981"/>
                </a:cubicBezTo>
                <a:cubicBezTo>
                  <a:pt x="13675" y="6981"/>
                  <a:pt x="13644" y="6975"/>
                  <a:pt x="13611" y="6971"/>
                </a:cubicBezTo>
                <a:cubicBezTo>
                  <a:pt x="13559" y="6971"/>
                  <a:pt x="13507" y="6971"/>
                  <a:pt x="13507" y="6978"/>
                </a:cubicBezTo>
                <a:cubicBezTo>
                  <a:pt x="13492" y="7016"/>
                  <a:pt x="13671" y="7136"/>
                  <a:pt x="13656" y="7158"/>
                </a:cubicBezTo>
                <a:cubicBezTo>
                  <a:pt x="13656" y="7159"/>
                  <a:pt x="13655" y="7160"/>
                  <a:pt x="13653" y="7160"/>
                </a:cubicBezTo>
                <a:cubicBezTo>
                  <a:pt x="13631" y="7160"/>
                  <a:pt x="13543" y="7045"/>
                  <a:pt x="13522" y="7038"/>
                </a:cubicBezTo>
                <a:cubicBezTo>
                  <a:pt x="13507" y="7038"/>
                  <a:pt x="13469" y="7076"/>
                  <a:pt x="13424" y="7113"/>
                </a:cubicBezTo>
                <a:cubicBezTo>
                  <a:pt x="13432" y="7128"/>
                  <a:pt x="13432" y="7143"/>
                  <a:pt x="13424" y="7158"/>
                </a:cubicBezTo>
                <a:cubicBezTo>
                  <a:pt x="13420" y="7166"/>
                  <a:pt x="13403" y="7168"/>
                  <a:pt x="13381" y="7168"/>
                </a:cubicBezTo>
                <a:cubicBezTo>
                  <a:pt x="13359" y="7168"/>
                  <a:pt x="13330" y="7166"/>
                  <a:pt x="13304" y="7166"/>
                </a:cubicBezTo>
                <a:cubicBezTo>
                  <a:pt x="13278" y="7162"/>
                  <a:pt x="13250" y="7158"/>
                  <a:pt x="13227" y="7158"/>
                </a:cubicBezTo>
                <a:cubicBezTo>
                  <a:pt x="13205" y="7158"/>
                  <a:pt x="13188" y="7162"/>
                  <a:pt x="13184" y="7173"/>
                </a:cubicBezTo>
                <a:cubicBezTo>
                  <a:pt x="13169" y="7211"/>
                  <a:pt x="13357" y="7316"/>
                  <a:pt x="13349" y="7353"/>
                </a:cubicBezTo>
                <a:cubicBezTo>
                  <a:pt x="13334" y="7391"/>
                  <a:pt x="13124" y="7368"/>
                  <a:pt x="13109" y="7406"/>
                </a:cubicBezTo>
                <a:cubicBezTo>
                  <a:pt x="13102" y="7443"/>
                  <a:pt x="13297" y="7533"/>
                  <a:pt x="13289" y="7571"/>
                </a:cubicBezTo>
                <a:cubicBezTo>
                  <a:pt x="13274" y="7608"/>
                  <a:pt x="13064" y="7586"/>
                  <a:pt x="13049" y="7623"/>
                </a:cubicBezTo>
                <a:cubicBezTo>
                  <a:pt x="13042" y="7660"/>
                  <a:pt x="13222" y="7765"/>
                  <a:pt x="13207" y="7810"/>
                </a:cubicBezTo>
                <a:cubicBezTo>
                  <a:pt x="13204" y="7817"/>
                  <a:pt x="13192" y="7819"/>
                  <a:pt x="13176" y="7819"/>
                </a:cubicBezTo>
                <a:cubicBezTo>
                  <a:pt x="13154" y="7819"/>
                  <a:pt x="13121" y="7815"/>
                  <a:pt x="13087" y="7810"/>
                </a:cubicBezTo>
                <a:cubicBezTo>
                  <a:pt x="13061" y="7807"/>
                  <a:pt x="13032" y="7805"/>
                  <a:pt x="13010" y="7805"/>
                </a:cubicBezTo>
                <a:cubicBezTo>
                  <a:pt x="12988" y="7805"/>
                  <a:pt x="12971" y="7807"/>
                  <a:pt x="12967" y="7810"/>
                </a:cubicBezTo>
                <a:cubicBezTo>
                  <a:pt x="12952" y="7848"/>
                  <a:pt x="13102" y="7998"/>
                  <a:pt x="13079" y="8028"/>
                </a:cubicBezTo>
                <a:cubicBezTo>
                  <a:pt x="13073" y="8037"/>
                  <a:pt x="13063" y="8040"/>
                  <a:pt x="13052" y="8040"/>
                </a:cubicBezTo>
                <a:cubicBezTo>
                  <a:pt x="13025" y="8040"/>
                  <a:pt x="12989" y="8021"/>
                  <a:pt x="12952" y="8005"/>
                </a:cubicBezTo>
                <a:cubicBezTo>
                  <a:pt x="12902" y="7980"/>
                  <a:pt x="12863" y="7966"/>
                  <a:pt x="12842" y="7966"/>
                </a:cubicBezTo>
                <a:cubicBezTo>
                  <a:pt x="12838" y="7966"/>
                  <a:pt x="12835" y="7966"/>
                  <a:pt x="12832" y="7968"/>
                </a:cubicBezTo>
                <a:cubicBezTo>
                  <a:pt x="12795" y="7998"/>
                  <a:pt x="12839" y="8208"/>
                  <a:pt x="12795" y="8215"/>
                </a:cubicBezTo>
                <a:cubicBezTo>
                  <a:pt x="12793" y="8216"/>
                  <a:pt x="12792" y="8216"/>
                  <a:pt x="12791" y="8216"/>
                </a:cubicBezTo>
                <a:cubicBezTo>
                  <a:pt x="12753" y="8216"/>
                  <a:pt x="12703" y="8020"/>
                  <a:pt x="12652" y="8013"/>
                </a:cubicBezTo>
                <a:cubicBezTo>
                  <a:pt x="12630" y="8013"/>
                  <a:pt x="12600" y="8050"/>
                  <a:pt x="12562" y="8088"/>
                </a:cubicBezTo>
                <a:cubicBezTo>
                  <a:pt x="12529" y="8127"/>
                  <a:pt x="12490" y="8173"/>
                  <a:pt x="12466" y="8173"/>
                </a:cubicBezTo>
                <a:cubicBezTo>
                  <a:pt x="12463" y="8173"/>
                  <a:pt x="12460" y="8172"/>
                  <a:pt x="12457" y="8170"/>
                </a:cubicBezTo>
                <a:cubicBezTo>
                  <a:pt x="12420" y="8148"/>
                  <a:pt x="12487" y="7945"/>
                  <a:pt x="12450" y="7915"/>
                </a:cubicBezTo>
                <a:cubicBezTo>
                  <a:pt x="12446" y="7913"/>
                  <a:pt x="12441" y="7911"/>
                  <a:pt x="12435" y="7911"/>
                </a:cubicBezTo>
                <a:cubicBezTo>
                  <a:pt x="12411" y="7911"/>
                  <a:pt x="12373" y="7936"/>
                  <a:pt x="12330" y="7960"/>
                </a:cubicBezTo>
                <a:cubicBezTo>
                  <a:pt x="12287" y="7979"/>
                  <a:pt x="12245" y="8002"/>
                  <a:pt x="12222" y="8002"/>
                </a:cubicBezTo>
                <a:cubicBezTo>
                  <a:pt x="12217" y="8002"/>
                  <a:pt x="12213" y="8001"/>
                  <a:pt x="12210" y="7998"/>
                </a:cubicBezTo>
                <a:cubicBezTo>
                  <a:pt x="12172" y="7968"/>
                  <a:pt x="12285" y="7780"/>
                  <a:pt x="12255" y="7750"/>
                </a:cubicBezTo>
                <a:cubicBezTo>
                  <a:pt x="12251" y="7746"/>
                  <a:pt x="12243" y="7744"/>
                  <a:pt x="12233" y="7744"/>
                </a:cubicBezTo>
                <a:cubicBezTo>
                  <a:pt x="12207" y="7744"/>
                  <a:pt x="12165" y="7757"/>
                  <a:pt x="12127" y="7773"/>
                </a:cubicBezTo>
                <a:cubicBezTo>
                  <a:pt x="12090" y="7789"/>
                  <a:pt x="12050" y="7805"/>
                  <a:pt x="12023" y="7805"/>
                </a:cubicBezTo>
                <a:cubicBezTo>
                  <a:pt x="12013" y="7805"/>
                  <a:pt x="12004" y="7802"/>
                  <a:pt x="12000" y="7795"/>
                </a:cubicBezTo>
                <a:cubicBezTo>
                  <a:pt x="11970" y="7765"/>
                  <a:pt x="12097" y="7586"/>
                  <a:pt x="12068" y="7556"/>
                </a:cubicBezTo>
                <a:cubicBezTo>
                  <a:pt x="12066" y="7552"/>
                  <a:pt x="12062" y="7551"/>
                  <a:pt x="12056" y="7551"/>
                </a:cubicBezTo>
                <a:cubicBezTo>
                  <a:pt x="12037" y="7551"/>
                  <a:pt x="11997" y="7568"/>
                  <a:pt x="11963" y="7586"/>
                </a:cubicBezTo>
                <a:cubicBezTo>
                  <a:pt x="11917" y="7605"/>
                  <a:pt x="11872" y="7624"/>
                  <a:pt x="11851" y="7624"/>
                </a:cubicBezTo>
                <a:cubicBezTo>
                  <a:pt x="11847" y="7624"/>
                  <a:pt x="11845" y="7624"/>
                  <a:pt x="11843" y="7623"/>
                </a:cubicBezTo>
                <a:cubicBezTo>
                  <a:pt x="11835" y="7608"/>
                  <a:pt x="11955" y="7421"/>
                  <a:pt x="11933" y="7398"/>
                </a:cubicBezTo>
                <a:cubicBezTo>
                  <a:pt x="11928" y="7393"/>
                  <a:pt x="11922" y="7391"/>
                  <a:pt x="11916" y="7391"/>
                </a:cubicBezTo>
                <a:cubicBezTo>
                  <a:pt x="11893" y="7391"/>
                  <a:pt x="11861" y="7420"/>
                  <a:pt x="11820" y="7443"/>
                </a:cubicBezTo>
                <a:cubicBezTo>
                  <a:pt x="11778" y="7461"/>
                  <a:pt x="11740" y="7485"/>
                  <a:pt x="11719" y="7485"/>
                </a:cubicBezTo>
                <a:cubicBezTo>
                  <a:pt x="11714" y="7485"/>
                  <a:pt x="11711" y="7483"/>
                  <a:pt x="11708" y="7481"/>
                </a:cubicBezTo>
                <a:cubicBezTo>
                  <a:pt x="11693" y="7473"/>
                  <a:pt x="11798" y="7271"/>
                  <a:pt x="11768" y="7256"/>
                </a:cubicBezTo>
                <a:cubicBezTo>
                  <a:pt x="11762" y="7252"/>
                  <a:pt x="11757" y="7250"/>
                  <a:pt x="11751" y="7250"/>
                </a:cubicBezTo>
                <a:cubicBezTo>
                  <a:pt x="11726" y="7250"/>
                  <a:pt x="11699" y="7285"/>
                  <a:pt x="11663" y="7316"/>
                </a:cubicBezTo>
                <a:cubicBezTo>
                  <a:pt x="11629" y="7349"/>
                  <a:pt x="11590" y="7377"/>
                  <a:pt x="11576" y="7377"/>
                </a:cubicBezTo>
                <a:cubicBezTo>
                  <a:pt x="11575" y="7377"/>
                  <a:pt x="11574" y="7376"/>
                  <a:pt x="11573" y="7376"/>
                </a:cubicBezTo>
                <a:cubicBezTo>
                  <a:pt x="11543" y="7361"/>
                  <a:pt x="11588" y="7151"/>
                  <a:pt x="11550" y="7143"/>
                </a:cubicBezTo>
                <a:cubicBezTo>
                  <a:pt x="11550" y="7143"/>
                  <a:pt x="11549" y="7143"/>
                  <a:pt x="11549" y="7143"/>
                </a:cubicBezTo>
                <a:cubicBezTo>
                  <a:pt x="11519" y="7143"/>
                  <a:pt x="11475" y="7346"/>
                  <a:pt x="11445" y="7346"/>
                </a:cubicBezTo>
                <a:cubicBezTo>
                  <a:pt x="11430" y="7346"/>
                  <a:pt x="11393" y="7308"/>
                  <a:pt x="11363" y="7263"/>
                </a:cubicBezTo>
                <a:cubicBezTo>
                  <a:pt x="11335" y="7228"/>
                  <a:pt x="11300" y="7180"/>
                  <a:pt x="11284" y="7180"/>
                </a:cubicBezTo>
                <a:cubicBezTo>
                  <a:pt x="11283" y="7180"/>
                  <a:pt x="11282" y="7180"/>
                  <a:pt x="11281" y="7181"/>
                </a:cubicBezTo>
                <a:cubicBezTo>
                  <a:pt x="11266" y="7196"/>
                  <a:pt x="11363" y="7383"/>
                  <a:pt x="11333" y="7413"/>
                </a:cubicBezTo>
                <a:cubicBezTo>
                  <a:pt x="11331" y="7417"/>
                  <a:pt x="11327" y="7418"/>
                  <a:pt x="11321" y="7418"/>
                </a:cubicBezTo>
                <a:cubicBezTo>
                  <a:pt x="11301" y="7418"/>
                  <a:pt x="11261" y="7402"/>
                  <a:pt x="11221" y="7391"/>
                </a:cubicBezTo>
                <a:cubicBezTo>
                  <a:pt x="11180" y="7373"/>
                  <a:pt x="11135" y="7356"/>
                  <a:pt x="11113" y="7356"/>
                </a:cubicBezTo>
                <a:cubicBezTo>
                  <a:pt x="11107" y="7356"/>
                  <a:pt x="11102" y="7357"/>
                  <a:pt x="11101" y="7361"/>
                </a:cubicBezTo>
                <a:cubicBezTo>
                  <a:pt x="11086" y="7383"/>
                  <a:pt x="11236" y="7541"/>
                  <a:pt x="11221" y="7571"/>
                </a:cubicBezTo>
                <a:cubicBezTo>
                  <a:pt x="11217" y="7577"/>
                  <a:pt x="11205" y="7579"/>
                  <a:pt x="11188" y="7579"/>
                </a:cubicBezTo>
                <a:cubicBezTo>
                  <a:pt x="11164" y="7579"/>
                  <a:pt x="11131" y="7575"/>
                  <a:pt x="11101" y="7571"/>
                </a:cubicBezTo>
                <a:cubicBezTo>
                  <a:pt x="11070" y="7566"/>
                  <a:pt x="11038" y="7562"/>
                  <a:pt x="11014" y="7562"/>
                </a:cubicBezTo>
                <a:cubicBezTo>
                  <a:pt x="10996" y="7562"/>
                  <a:pt x="10984" y="7564"/>
                  <a:pt x="10981" y="7571"/>
                </a:cubicBezTo>
                <a:cubicBezTo>
                  <a:pt x="10966" y="7608"/>
                  <a:pt x="11146" y="7728"/>
                  <a:pt x="11131" y="7758"/>
                </a:cubicBezTo>
                <a:cubicBezTo>
                  <a:pt x="11126" y="7771"/>
                  <a:pt x="11103" y="7774"/>
                  <a:pt x="11073" y="7774"/>
                </a:cubicBezTo>
                <a:cubicBezTo>
                  <a:pt x="11054" y="7774"/>
                  <a:pt x="11032" y="7773"/>
                  <a:pt x="11011" y="7773"/>
                </a:cubicBezTo>
                <a:cubicBezTo>
                  <a:pt x="10986" y="7770"/>
                  <a:pt x="10961" y="7768"/>
                  <a:pt x="10940" y="7768"/>
                </a:cubicBezTo>
                <a:cubicBezTo>
                  <a:pt x="10911" y="7768"/>
                  <a:pt x="10891" y="7772"/>
                  <a:pt x="10891" y="7780"/>
                </a:cubicBezTo>
                <a:cubicBezTo>
                  <a:pt x="10876" y="7810"/>
                  <a:pt x="11063" y="7923"/>
                  <a:pt x="11048" y="7960"/>
                </a:cubicBezTo>
                <a:cubicBezTo>
                  <a:pt x="11041" y="7975"/>
                  <a:pt x="10981" y="7975"/>
                  <a:pt x="10928" y="7975"/>
                </a:cubicBezTo>
                <a:cubicBezTo>
                  <a:pt x="10868" y="7975"/>
                  <a:pt x="10816" y="7975"/>
                  <a:pt x="10808" y="7990"/>
                </a:cubicBezTo>
                <a:cubicBezTo>
                  <a:pt x="10793" y="8028"/>
                  <a:pt x="10988" y="8133"/>
                  <a:pt x="10973" y="8163"/>
                </a:cubicBezTo>
                <a:cubicBezTo>
                  <a:pt x="10969" y="8177"/>
                  <a:pt x="10943" y="8182"/>
                  <a:pt x="10911" y="8182"/>
                </a:cubicBezTo>
                <a:cubicBezTo>
                  <a:pt x="10893" y="8182"/>
                  <a:pt x="10873" y="8180"/>
                  <a:pt x="10853" y="8178"/>
                </a:cubicBezTo>
                <a:cubicBezTo>
                  <a:pt x="10793" y="8178"/>
                  <a:pt x="10741" y="8178"/>
                  <a:pt x="10733" y="8193"/>
                </a:cubicBezTo>
                <a:cubicBezTo>
                  <a:pt x="10726" y="8208"/>
                  <a:pt x="10921" y="8305"/>
                  <a:pt x="10913" y="8328"/>
                </a:cubicBezTo>
                <a:cubicBezTo>
                  <a:pt x="10908" y="8335"/>
                  <a:pt x="10900" y="8338"/>
                  <a:pt x="10889" y="8338"/>
                </a:cubicBezTo>
                <a:cubicBezTo>
                  <a:pt x="10868" y="8338"/>
                  <a:pt x="10836" y="8328"/>
                  <a:pt x="10801" y="8328"/>
                </a:cubicBezTo>
                <a:cubicBezTo>
                  <a:pt x="10766" y="8328"/>
                  <a:pt x="10728" y="8321"/>
                  <a:pt x="10706" y="8321"/>
                </a:cubicBezTo>
                <a:cubicBezTo>
                  <a:pt x="10695" y="8321"/>
                  <a:pt x="10688" y="8323"/>
                  <a:pt x="10688" y="8328"/>
                </a:cubicBezTo>
                <a:cubicBezTo>
                  <a:pt x="10681" y="8343"/>
                  <a:pt x="10876" y="8447"/>
                  <a:pt x="10868" y="8462"/>
                </a:cubicBezTo>
                <a:cubicBezTo>
                  <a:pt x="10864" y="8470"/>
                  <a:pt x="10856" y="8472"/>
                  <a:pt x="10846" y="8472"/>
                </a:cubicBezTo>
                <a:cubicBezTo>
                  <a:pt x="10824" y="8472"/>
                  <a:pt x="10792" y="8460"/>
                  <a:pt x="10756" y="8455"/>
                </a:cubicBezTo>
                <a:cubicBezTo>
                  <a:pt x="10719" y="8450"/>
                  <a:pt x="10682" y="8444"/>
                  <a:pt x="10661" y="8444"/>
                </a:cubicBezTo>
                <a:cubicBezTo>
                  <a:pt x="10652" y="8444"/>
                  <a:pt x="10646" y="8445"/>
                  <a:pt x="10643" y="8447"/>
                </a:cubicBezTo>
                <a:cubicBezTo>
                  <a:pt x="10636" y="8455"/>
                  <a:pt x="10816" y="8582"/>
                  <a:pt x="10808" y="8597"/>
                </a:cubicBezTo>
                <a:cubicBezTo>
                  <a:pt x="10805" y="8603"/>
                  <a:pt x="10799" y="8605"/>
                  <a:pt x="10791" y="8605"/>
                </a:cubicBezTo>
                <a:cubicBezTo>
                  <a:pt x="10770" y="8605"/>
                  <a:pt x="10735" y="8586"/>
                  <a:pt x="10696" y="8575"/>
                </a:cubicBezTo>
                <a:cubicBezTo>
                  <a:pt x="10653" y="8556"/>
                  <a:pt x="10615" y="8543"/>
                  <a:pt x="10598" y="8543"/>
                </a:cubicBezTo>
                <a:cubicBezTo>
                  <a:pt x="10595" y="8543"/>
                  <a:pt x="10592" y="8544"/>
                  <a:pt x="10591" y="8545"/>
                </a:cubicBezTo>
                <a:cubicBezTo>
                  <a:pt x="10584" y="8552"/>
                  <a:pt x="10726" y="8725"/>
                  <a:pt x="10711" y="8732"/>
                </a:cubicBezTo>
                <a:cubicBezTo>
                  <a:pt x="10710" y="8733"/>
                  <a:pt x="10708" y="8733"/>
                  <a:pt x="10707" y="8733"/>
                </a:cubicBezTo>
                <a:cubicBezTo>
                  <a:pt x="10689" y="8733"/>
                  <a:pt x="10655" y="8699"/>
                  <a:pt x="10621" y="8665"/>
                </a:cubicBezTo>
                <a:cubicBezTo>
                  <a:pt x="10584" y="8627"/>
                  <a:pt x="10546" y="8590"/>
                  <a:pt x="10539" y="8590"/>
                </a:cubicBezTo>
                <a:cubicBezTo>
                  <a:pt x="10531" y="8597"/>
                  <a:pt x="10539" y="8807"/>
                  <a:pt x="10516" y="8807"/>
                </a:cubicBezTo>
                <a:cubicBezTo>
                  <a:pt x="10501" y="8807"/>
                  <a:pt x="10501" y="8597"/>
                  <a:pt x="10494" y="8597"/>
                </a:cubicBezTo>
                <a:cubicBezTo>
                  <a:pt x="10471" y="8627"/>
                  <a:pt x="10464" y="8665"/>
                  <a:pt x="10456" y="8702"/>
                </a:cubicBezTo>
                <a:cubicBezTo>
                  <a:pt x="10449" y="8732"/>
                  <a:pt x="10434" y="8770"/>
                  <a:pt x="10419" y="8800"/>
                </a:cubicBezTo>
                <a:cubicBezTo>
                  <a:pt x="10411" y="8800"/>
                  <a:pt x="10464" y="8590"/>
                  <a:pt x="10449" y="8590"/>
                </a:cubicBezTo>
                <a:lnTo>
                  <a:pt x="10449" y="8590"/>
                </a:lnTo>
                <a:cubicBezTo>
                  <a:pt x="10426" y="8612"/>
                  <a:pt x="10404" y="8642"/>
                  <a:pt x="10389" y="8680"/>
                </a:cubicBezTo>
                <a:cubicBezTo>
                  <a:pt x="10374" y="8710"/>
                  <a:pt x="10351" y="8740"/>
                  <a:pt x="10329" y="8770"/>
                </a:cubicBezTo>
                <a:cubicBezTo>
                  <a:pt x="10321" y="8762"/>
                  <a:pt x="10426" y="8575"/>
                  <a:pt x="10411" y="8567"/>
                </a:cubicBezTo>
                <a:cubicBezTo>
                  <a:pt x="10410" y="8567"/>
                  <a:pt x="10409" y="8567"/>
                  <a:pt x="10408" y="8567"/>
                </a:cubicBezTo>
                <a:cubicBezTo>
                  <a:pt x="10392" y="8567"/>
                  <a:pt x="10364" y="8608"/>
                  <a:pt x="10336" y="8642"/>
                </a:cubicBezTo>
                <a:cubicBezTo>
                  <a:pt x="10302" y="8683"/>
                  <a:pt x="10268" y="8718"/>
                  <a:pt x="10256" y="8718"/>
                </a:cubicBezTo>
                <a:cubicBezTo>
                  <a:pt x="10255" y="8718"/>
                  <a:pt x="10254" y="8718"/>
                  <a:pt x="10254" y="8717"/>
                </a:cubicBezTo>
                <a:cubicBezTo>
                  <a:pt x="10254" y="8717"/>
                  <a:pt x="10374" y="8537"/>
                  <a:pt x="10366" y="8530"/>
                </a:cubicBezTo>
                <a:lnTo>
                  <a:pt x="10366" y="8530"/>
                </a:lnTo>
                <a:cubicBezTo>
                  <a:pt x="10336" y="8552"/>
                  <a:pt x="10306" y="8575"/>
                  <a:pt x="10284" y="8605"/>
                </a:cubicBezTo>
                <a:cubicBezTo>
                  <a:pt x="10239" y="8635"/>
                  <a:pt x="10201" y="8672"/>
                  <a:pt x="10194" y="8672"/>
                </a:cubicBezTo>
                <a:cubicBezTo>
                  <a:pt x="10194" y="8665"/>
                  <a:pt x="10321" y="8492"/>
                  <a:pt x="10314" y="8485"/>
                </a:cubicBezTo>
                <a:cubicBezTo>
                  <a:pt x="10313" y="8484"/>
                  <a:pt x="10312" y="8484"/>
                  <a:pt x="10311" y="8484"/>
                </a:cubicBezTo>
                <a:cubicBezTo>
                  <a:pt x="10298" y="8484"/>
                  <a:pt x="10258" y="8518"/>
                  <a:pt x="10224" y="8545"/>
                </a:cubicBezTo>
                <a:cubicBezTo>
                  <a:pt x="10184" y="8572"/>
                  <a:pt x="10137" y="8599"/>
                  <a:pt x="10128" y="8599"/>
                </a:cubicBezTo>
                <a:cubicBezTo>
                  <a:pt x="10127" y="8599"/>
                  <a:pt x="10126" y="8598"/>
                  <a:pt x="10126" y="8597"/>
                </a:cubicBezTo>
                <a:cubicBezTo>
                  <a:pt x="10126" y="8590"/>
                  <a:pt x="10239" y="8410"/>
                  <a:pt x="10224" y="8395"/>
                </a:cubicBezTo>
                <a:cubicBezTo>
                  <a:pt x="10220" y="8393"/>
                  <a:pt x="10217" y="8392"/>
                  <a:pt x="10213" y="8392"/>
                </a:cubicBezTo>
                <a:cubicBezTo>
                  <a:pt x="10192" y="8392"/>
                  <a:pt x="10164" y="8423"/>
                  <a:pt x="10126" y="8455"/>
                </a:cubicBezTo>
                <a:cubicBezTo>
                  <a:pt x="10093" y="8482"/>
                  <a:pt x="10047" y="8509"/>
                  <a:pt x="10038" y="8509"/>
                </a:cubicBezTo>
                <a:cubicBezTo>
                  <a:pt x="10037" y="8509"/>
                  <a:pt x="10036" y="8508"/>
                  <a:pt x="10036" y="8507"/>
                </a:cubicBezTo>
                <a:cubicBezTo>
                  <a:pt x="10029" y="8500"/>
                  <a:pt x="10141" y="8320"/>
                  <a:pt x="10126" y="8305"/>
                </a:cubicBezTo>
                <a:cubicBezTo>
                  <a:pt x="10124" y="8301"/>
                  <a:pt x="10120" y="8299"/>
                  <a:pt x="10116" y="8299"/>
                </a:cubicBezTo>
                <a:cubicBezTo>
                  <a:pt x="10097" y="8299"/>
                  <a:pt x="10067" y="8334"/>
                  <a:pt x="10036" y="8365"/>
                </a:cubicBezTo>
                <a:cubicBezTo>
                  <a:pt x="9995" y="8392"/>
                  <a:pt x="9954" y="8426"/>
                  <a:pt x="9942" y="8426"/>
                </a:cubicBezTo>
                <a:cubicBezTo>
                  <a:pt x="9941" y="8426"/>
                  <a:pt x="9940" y="8426"/>
                  <a:pt x="9939" y="8425"/>
                </a:cubicBezTo>
                <a:cubicBezTo>
                  <a:pt x="9931" y="8417"/>
                  <a:pt x="10036" y="8230"/>
                  <a:pt x="10021" y="8215"/>
                </a:cubicBezTo>
                <a:cubicBezTo>
                  <a:pt x="10019" y="8213"/>
                  <a:pt x="10017" y="8212"/>
                  <a:pt x="10014" y="8212"/>
                </a:cubicBezTo>
                <a:cubicBezTo>
                  <a:pt x="9996" y="8212"/>
                  <a:pt x="9963" y="8249"/>
                  <a:pt x="9924" y="8275"/>
                </a:cubicBezTo>
                <a:cubicBezTo>
                  <a:pt x="9883" y="8309"/>
                  <a:pt x="9848" y="8343"/>
                  <a:pt x="9837" y="8343"/>
                </a:cubicBezTo>
                <a:cubicBezTo>
                  <a:pt x="9836" y="8343"/>
                  <a:pt x="9835" y="8343"/>
                  <a:pt x="9834" y="8343"/>
                </a:cubicBezTo>
                <a:cubicBezTo>
                  <a:pt x="9819" y="8335"/>
                  <a:pt x="9916" y="8140"/>
                  <a:pt x="9894" y="8133"/>
                </a:cubicBezTo>
                <a:cubicBezTo>
                  <a:pt x="9892" y="8131"/>
                  <a:pt x="9890" y="8130"/>
                  <a:pt x="9887" y="8130"/>
                </a:cubicBezTo>
                <a:cubicBezTo>
                  <a:pt x="9871" y="8130"/>
                  <a:pt x="9844" y="8168"/>
                  <a:pt x="9812" y="8200"/>
                </a:cubicBezTo>
                <a:cubicBezTo>
                  <a:pt x="9774" y="8238"/>
                  <a:pt x="9737" y="8275"/>
                  <a:pt x="9722" y="8275"/>
                </a:cubicBezTo>
                <a:cubicBezTo>
                  <a:pt x="9699" y="8260"/>
                  <a:pt x="9782" y="8058"/>
                  <a:pt x="9752" y="8043"/>
                </a:cubicBezTo>
                <a:cubicBezTo>
                  <a:pt x="9751" y="8042"/>
                  <a:pt x="9750" y="8042"/>
                  <a:pt x="9749" y="8042"/>
                </a:cubicBezTo>
                <a:cubicBezTo>
                  <a:pt x="9736" y="8042"/>
                  <a:pt x="9696" y="8076"/>
                  <a:pt x="9662" y="8110"/>
                </a:cubicBezTo>
                <a:cubicBezTo>
                  <a:pt x="9621" y="8144"/>
                  <a:pt x="9586" y="8179"/>
                  <a:pt x="9569" y="8179"/>
                </a:cubicBezTo>
                <a:cubicBezTo>
                  <a:pt x="9567" y="8179"/>
                  <a:pt x="9566" y="8178"/>
                  <a:pt x="9564" y="8178"/>
                </a:cubicBezTo>
                <a:cubicBezTo>
                  <a:pt x="9557" y="8170"/>
                  <a:pt x="9617" y="7960"/>
                  <a:pt x="9587" y="7945"/>
                </a:cubicBezTo>
                <a:cubicBezTo>
                  <a:pt x="9584" y="7943"/>
                  <a:pt x="9580" y="7942"/>
                  <a:pt x="9577" y="7942"/>
                </a:cubicBezTo>
                <a:cubicBezTo>
                  <a:pt x="9556" y="7942"/>
                  <a:pt x="9529" y="7980"/>
                  <a:pt x="9497" y="8013"/>
                </a:cubicBezTo>
                <a:cubicBezTo>
                  <a:pt x="9463" y="8054"/>
                  <a:pt x="9428" y="8089"/>
                  <a:pt x="9405" y="8089"/>
                </a:cubicBezTo>
                <a:cubicBezTo>
                  <a:pt x="9403" y="8089"/>
                  <a:pt x="9401" y="8088"/>
                  <a:pt x="9399" y="8088"/>
                </a:cubicBezTo>
                <a:cubicBezTo>
                  <a:pt x="9384" y="8080"/>
                  <a:pt x="9437" y="7863"/>
                  <a:pt x="9414" y="7855"/>
                </a:cubicBezTo>
                <a:cubicBezTo>
                  <a:pt x="9413" y="7855"/>
                  <a:pt x="9412" y="7855"/>
                  <a:pt x="9411" y="7855"/>
                </a:cubicBezTo>
                <a:cubicBezTo>
                  <a:pt x="9394" y="7855"/>
                  <a:pt x="9359" y="7896"/>
                  <a:pt x="9324" y="7930"/>
                </a:cubicBezTo>
                <a:cubicBezTo>
                  <a:pt x="9290" y="7972"/>
                  <a:pt x="9261" y="8014"/>
                  <a:pt x="9246" y="8014"/>
                </a:cubicBezTo>
                <a:cubicBezTo>
                  <a:pt x="9244" y="8014"/>
                  <a:pt x="9243" y="8013"/>
                  <a:pt x="9242" y="8013"/>
                </a:cubicBezTo>
                <a:cubicBezTo>
                  <a:pt x="9227" y="8005"/>
                  <a:pt x="9257" y="7788"/>
                  <a:pt x="9227" y="7780"/>
                </a:cubicBezTo>
                <a:cubicBezTo>
                  <a:pt x="9212" y="7780"/>
                  <a:pt x="9182" y="7818"/>
                  <a:pt x="9152" y="7870"/>
                </a:cubicBezTo>
                <a:cubicBezTo>
                  <a:pt x="9122" y="7923"/>
                  <a:pt x="9092" y="7968"/>
                  <a:pt x="9077" y="7968"/>
                </a:cubicBezTo>
                <a:cubicBezTo>
                  <a:pt x="9047" y="7960"/>
                  <a:pt x="9047" y="7743"/>
                  <a:pt x="9017" y="7735"/>
                </a:cubicBezTo>
                <a:cubicBezTo>
                  <a:pt x="9010" y="7735"/>
                  <a:pt x="8995" y="7788"/>
                  <a:pt x="8980" y="7840"/>
                </a:cubicBezTo>
                <a:cubicBezTo>
                  <a:pt x="8972" y="7893"/>
                  <a:pt x="8957" y="7945"/>
                  <a:pt x="8950" y="7945"/>
                </a:cubicBezTo>
                <a:cubicBezTo>
                  <a:pt x="8935" y="7945"/>
                  <a:pt x="8905" y="7735"/>
                  <a:pt x="8882" y="7735"/>
                </a:cubicBezTo>
                <a:cubicBezTo>
                  <a:pt x="8867" y="7735"/>
                  <a:pt x="8875" y="7953"/>
                  <a:pt x="8852" y="7953"/>
                </a:cubicBezTo>
                <a:cubicBezTo>
                  <a:pt x="8851" y="7953"/>
                  <a:pt x="8850" y="7954"/>
                  <a:pt x="8849" y="7954"/>
                </a:cubicBezTo>
                <a:cubicBezTo>
                  <a:pt x="8835" y="7954"/>
                  <a:pt x="8821" y="7904"/>
                  <a:pt x="8807" y="7855"/>
                </a:cubicBezTo>
                <a:cubicBezTo>
                  <a:pt x="8786" y="7807"/>
                  <a:pt x="8766" y="7765"/>
                  <a:pt x="8757" y="7765"/>
                </a:cubicBezTo>
                <a:cubicBezTo>
                  <a:pt x="8756" y="7765"/>
                  <a:pt x="8755" y="7765"/>
                  <a:pt x="8755" y="7765"/>
                </a:cubicBezTo>
                <a:cubicBezTo>
                  <a:pt x="8747" y="7773"/>
                  <a:pt x="8770" y="7983"/>
                  <a:pt x="8755" y="7983"/>
                </a:cubicBezTo>
                <a:cubicBezTo>
                  <a:pt x="8753" y="7983"/>
                  <a:pt x="8752" y="7983"/>
                  <a:pt x="8750" y="7983"/>
                </a:cubicBezTo>
                <a:cubicBezTo>
                  <a:pt x="8730" y="7983"/>
                  <a:pt x="8716" y="7935"/>
                  <a:pt x="8695" y="7893"/>
                </a:cubicBezTo>
                <a:cubicBezTo>
                  <a:pt x="8672" y="7840"/>
                  <a:pt x="8642" y="7795"/>
                  <a:pt x="8635" y="7795"/>
                </a:cubicBezTo>
                <a:lnTo>
                  <a:pt x="8635" y="7795"/>
                </a:lnTo>
                <a:cubicBezTo>
                  <a:pt x="8627" y="7795"/>
                  <a:pt x="8665" y="8013"/>
                  <a:pt x="8650" y="8020"/>
                </a:cubicBezTo>
                <a:cubicBezTo>
                  <a:pt x="8627" y="8020"/>
                  <a:pt x="8612" y="7975"/>
                  <a:pt x="8590" y="7923"/>
                </a:cubicBezTo>
                <a:cubicBezTo>
                  <a:pt x="8560" y="7878"/>
                  <a:pt x="8537" y="7833"/>
                  <a:pt x="8530" y="7833"/>
                </a:cubicBezTo>
                <a:lnTo>
                  <a:pt x="8530" y="7833"/>
                </a:lnTo>
                <a:cubicBezTo>
                  <a:pt x="8515" y="7833"/>
                  <a:pt x="8545" y="8050"/>
                  <a:pt x="8530" y="8050"/>
                </a:cubicBezTo>
                <a:cubicBezTo>
                  <a:pt x="8528" y="8051"/>
                  <a:pt x="8527" y="8051"/>
                  <a:pt x="8526" y="8051"/>
                </a:cubicBezTo>
                <a:cubicBezTo>
                  <a:pt x="8505" y="8051"/>
                  <a:pt x="8483" y="8002"/>
                  <a:pt x="8455" y="7960"/>
                </a:cubicBezTo>
                <a:cubicBezTo>
                  <a:pt x="8425" y="7908"/>
                  <a:pt x="8403" y="7863"/>
                  <a:pt x="8388" y="7863"/>
                </a:cubicBezTo>
                <a:cubicBezTo>
                  <a:pt x="8350" y="7870"/>
                  <a:pt x="8343" y="8088"/>
                  <a:pt x="8305" y="8088"/>
                </a:cubicBezTo>
                <a:cubicBezTo>
                  <a:pt x="8305" y="8088"/>
                  <a:pt x="8304" y="8088"/>
                  <a:pt x="8304" y="8088"/>
                </a:cubicBezTo>
                <a:cubicBezTo>
                  <a:pt x="8274" y="8088"/>
                  <a:pt x="8237" y="7878"/>
                  <a:pt x="8200" y="7878"/>
                </a:cubicBezTo>
                <a:cubicBezTo>
                  <a:pt x="8185" y="7878"/>
                  <a:pt x="8163" y="7930"/>
                  <a:pt x="8140" y="7983"/>
                </a:cubicBezTo>
                <a:cubicBezTo>
                  <a:pt x="8119" y="8025"/>
                  <a:pt x="8104" y="8081"/>
                  <a:pt x="8084" y="8081"/>
                </a:cubicBezTo>
                <a:cubicBezTo>
                  <a:pt x="8083" y="8081"/>
                  <a:pt x="8082" y="8081"/>
                  <a:pt x="8080" y="8080"/>
                </a:cubicBezTo>
                <a:cubicBezTo>
                  <a:pt x="8050" y="8080"/>
                  <a:pt x="8050" y="7863"/>
                  <a:pt x="8020" y="7855"/>
                </a:cubicBezTo>
                <a:cubicBezTo>
                  <a:pt x="8005" y="7855"/>
                  <a:pt x="7975" y="7893"/>
                  <a:pt x="7945" y="7945"/>
                </a:cubicBezTo>
                <a:cubicBezTo>
                  <a:pt x="7915" y="7990"/>
                  <a:pt x="7885" y="8035"/>
                  <a:pt x="7863" y="8035"/>
                </a:cubicBezTo>
                <a:cubicBezTo>
                  <a:pt x="7833" y="8028"/>
                  <a:pt x="7878" y="7810"/>
                  <a:pt x="7848" y="7803"/>
                </a:cubicBezTo>
                <a:cubicBezTo>
                  <a:pt x="7847" y="7802"/>
                  <a:pt x="7845" y="7802"/>
                  <a:pt x="7844" y="7802"/>
                </a:cubicBezTo>
                <a:cubicBezTo>
                  <a:pt x="7826" y="7802"/>
                  <a:pt x="7792" y="7837"/>
                  <a:pt x="7750" y="7878"/>
                </a:cubicBezTo>
                <a:cubicBezTo>
                  <a:pt x="7716" y="7913"/>
                  <a:pt x="7681" y="7954"/>
                  <a:pt x="7664" y="7954"/>
                </a:cubicBezTo>
                <a:cubicBezTo>
                  <a:pt x="7663" y="7954"/>
                  <a:pt x="7662" y="7953"/>
                  <a:pt x="7661" y="7953"/>
                </a:cubicBezTo>
                <a:cubicBezTo>
                  <a:pt x="7631" y="7930"/>
                  <a:pt x="7705" y="7735"/>
                  <a:pt x="7676" y="7713"/>
                </a:cubicBezTo>
                <a:cubicBezTo>
                  <a:pt x="7671" y="7711"/>
                  <a:pt x="7667" y="7710"/>
                  <a:pt x="7663" y="7710"/>
                </a:cubicBezTo>
                <a:cubicBezTo>
                  <a:pt x="7637" y="7710"/>
                  <a:pt x="7610" y="7748"/>
                  <a:pt x="7578" y="7780"/>
                </a:cubicBezTo>
                <a:cubicBezTo>
                  <a:pt x="7540" y="7812"/>
                  <a:pt x="7507" y="7844"/>
                  <a:pt x="7489" y="7844"/>
                </a:cubicBezTo>
                <a:cubicBezTo>
                  <a:pt x="7486" y="7844"/>
                  <a:pt x="7483" y="7843"/>
                  <a:pt x="7481" y="7840"/>
                </a:cubicBezTo>
                <a:cubicBezTo>
                  <a:pt x="7451" y="7825"/>
                  <a:pt x="7511" y="7616"/>
                  <a:pt x="7481" y="7608"/>
                </a:cubicBezTo>
                <a:cubicBezTo>
                  <a:pt x="7478" y="7606"/>
                  <a:pt x="7475" y="7605"/>
                  <a:pt x="7472" y="7605"/>
                </a:cubicBezTo>
                <a:cubicBezTo>
                  <a:pt x="7451" y="7605"/>
                  <a:pt x="7425" y="7651"/>
                  <a:pt x="7398" y="7690"/>
                </a:cubicBezTo>
                <a:cubicBezTo>
                  <a:pt x="7363" y="7733"/>
                  <a:pt x="7335" y="7781"/>
                  <a:pt x="7319" y="7781"/>
                </a:cubicBezTo>
                <a:cubicBezTo>
                  <a:pt x="7318" y="7781"/>
                  <a:pt x="7317" y="7781"/>
                  <a:pt x="7316" y="7780"/>
                </a:cubicBezTo>
                <a:cubicBezTo>
                  <a:pt x="7278" y="7765"/>
                  <a:pt x="7271" y="7556"/>
                  <a:pt x="7233" y="7556"/>
                </a:cubicBezTo>
                <a:cubicBezTo>
                  <a:pt x="7196" y="7556"/>
                  <a:pt x="7196" y="7773"/>
                  <a:pt x="7166" y="7780"/>
                </a:cubicBezTo>
                <a:cubicBezTo>
                  <a:pt x="7143" y="7780"/>
                  <a:pt x="7113" y="7743"/>
                  <a:pt x="7076" y="7705"/>
                </a:cubicBezTo>
                <a:cubicBezTo>
                  <a:pt x="7041" y="7664"/>
                  <a:pt x="7007" y="7622"/>
                  <a:pt x="6984" y="7622"/>
                </a:cubicBezTo>
                <a:cubicBezTo>
                  <a:pt x="6982" y="7622"/>
                  <a:pt x="6980" y="7622"/>
                  <a:pt x="6978" y="7623"/>
                </a:cubicBezTo>
                <a:cubicBezTo>
                  <a:pt x="6964" y="7638"/>
                  <a:pt x="7046" y="7840"/>
                  <a:pt x="7016" y="7863"/>
                </a:cubicBezTo>
                <a:cubicBezTo>
                  <a:pt x="7014" y="7864"/>
                  <a:pt x="7012" y="7864"/>
                  <a:pt x="7009" y="7864"/>
                </a:cubicBezTo>
                <a:cubicBezTo>
                  <a:pt x="6989" y="7864"/>
                  <a:pt x="6949" y="7844"/>
                  <a:pt x="6904" y="7818"/>
                </a:cubicBezTo>
                <a:cubicBezTo>
                  <a:pt x="6864" y="7792"/>
                  <a:pt x="6820" y="7771"/>
                  <a:pt x="6799" y="7771"/>
                </a:cubicBezTo>
                <a:cubicBezTo>
                  <a:pt x="6796" y="7771"/>
                  <a:pt x="6793" y="7772"/>
                  <a:pt x="6791" y="7773"/>
                </a:cubicBezTo>
                <a:cubicBezTo>
                  <a:pt x="6776" y="7788"/>
                  <a:pt x="6904" y="7968"/>
                  <a:pt x="6874" y="7998"/>
                </a:cubicBezTo>
                <a:cubicBezTo>
                  <a:pt x="6874" y="7999"/>
                  <a:pt x="6873" y="7999"/>
                  <a:pt x="6871" y="7999"/>
                </a:cubicBezTo>
                <a:cubicBezTo>
                  <a:pt x="6860" y="7999"/>
                  <a:pt x="6815" y="7979"/>
                  <a:pt x="6776" y="7953"/>
                </a:cubicBezTo>
                <a:cubicBezTo>
                  <a:pt x="6737" y="7933"/>
                  <a:pt x="6698" y="7914"/>
                  <a:pt x="6679" y="7914"/>
                </a:cubicBezTo>
                <a:cubicBezTo>
                  <a:pt x="6676" y="7914"/>
                  <a:pt x="6673" y="7914"/>
                  <a:pt x="6671" y="7915"/>
                </a:cubicBezTo>
                <a:cubicBezTo>
                  <a:pt x="6664" y="7923"/>
                  <a:pt x="6836" y="8058"/>
                  <a:pt x="6821" y="8073"/>
                </a:cubicBezTo>
                <a:cubicBezTo>
                  <a:pt x="6819" y="8078"/>
                  <a:pt x="6815" y="8081"/>
                  <a:pt x="6808" y="8081"/>
                </a:cubicBezTo>
                <a:cubicBezTo>
                  <a:pt x="6790" y="8081"/>
                  <a:pt x="6755" y="8061"/>
                  <a:pt x="6716" y="8050"/>
                </a:cubicBezTo>
                <a:cubicBezTo>
                  <a:pt x="6673" y="8032"/>
                  <a:pt x="6630" y="8018"/>
                  <a:pt x="6616" y="8018"/>
                </a:cubicBezTo>
                <a:cubicBezTo>
                  <a:pt x="6613" y="8018"/>
                  <a:pt x="6611" y="8019"/>
                  <a:pt x="6611" y="8020"/>
                </a:cubicBezTo>
                <a:cubicBezTo>
                  <a:pt x="6604" y="8028"/>
                  <a:pt x="6784" y="8155"/>
                  <a:pt x="6769" y="8170"/>
                </a:cubicBezTo>
                <a:cubicBezTo>
                  <a:pt x="6767" y="8174"/>
                  <a:pt x="6763" y="8175"/>
                  <a:pt x="6758" y="8175"/>
                </a:cubicBezTo>
                <a:cubicBezTo>
                  <a:pt x="6740" y="8175"/>
                  <a:pt x="6704" y="8159"/>
                  <a:pt x="6664" y="8148"/>
                </a:cubicBezTo>
                <a:cubicBezTo>
                  <a:pt x="6621" y="8129"/>
                  <a:pt x="6577" y="8116"/>
                  <a:pt x="6563" y="8116"/>
                </a:cubicBezTo>
                <a:cubicBezTo>
                  <a:pt x="6560" y="8116"/>
                  <a:pt x="6559" y="8116"/>
                  <a:pt x="6559" y="8118"/>
                </a:cubicBezTo>
                <a:cubicBezTo>
                  <a:pt x="6551" y="8125"/>
                  <a:pt x="6724" y="8260"/>
                  <a:pt x="6716" y="8275"/>
                </a:cubicBezTo>
                <a:cubicBezTo>
                  <a:pt x="6715" y="8278"/>
                  <a:pt x="6712" y="8279"/>
                  <a:pt x="6708" y="8279"/>
                </a:cubicBezTo>
                <a:cubicBezTo>
                  <a:pt x="6689" y="8279"/>
                  <a:pt x="6648" y="8256"/>
                  <a:pt x="6611" y="8238"/>
                </a:cubicBezTo>
                <a:cubicBezTo>
                  <a:pt x="6566" y="8225"/>
                  <a:pt x="6521" y="8206"/>
                  <a:pt x="6509" y="8206"/>
                </a:cubicBezTo>
                <a:cubicBezTo>
                  <a:pt x="6507" y="8206"/>
                  <a:pt x="6506" y="8207"/>
                  <a:pt x="6506" y="8208"/>
                </a:cubicBezTo>
                <a:cubicBezTo>
                  <a:pt x="6499" y="8215"/>
                  <a:pt x="6649" y="8365"/>
                  <a:pt x="6641" y="8380"/>
                </a:cubicBezTo>
                <a:cubicBezTo>
                  <a:pt x="6639" y="8382"/>
                  <a:pt x="6636" y="8383"/>
                  <a:pt x="6633" y="8383"/>
                </a:cubicBezTo>
                <a:cubicBezTo>
                  <a:pt x="6614" y="8383"/>
                  <a:pt x="6582" y="8353"/>
                  <a:pt x="6544" y="8328"/>
                </a:cubicBezTo>
                <a:cubicBezTo>
                  <a:pt x="6510" y="8300"/>
                  <a:pt x="6469" y="8267"/>
                  <a:pt x="6457" y="8267"/>
                </a:cubicBezTo>
                <a:cubicBezTo>
                  <a:pt x="6455" y="8267"/>
                  <a:pt x="6455" y="8267"/>
                  <a:pt x="6454" y="8268"/>
                </a:cubicBezTo>
                <a:cubicBezTo>
                  <a:pt x="6446" y="8275"/>
                  <a:pt x="6544" y="8462"/>
                  <a:pt x="6529" y="8470"/>
                </a:cubicBezTo>
                <a:cubicBezTo>
                  <a:pt x="6528" y="8470"/>
                  <a:pt x="6527" y="8471"/>
                  <a:pt x="6526" y="8471"/>
                </a:cubicBezTo>
                <a:cubicBezTo>
                  <a:pt x="6512" y="8471"/>
                  <a:pt x="6497" y="8422"/>
                  <a:pt x="6469" y="8380"/>
                </a:cubicBezTo>
                <a:cubicBezTo>
                  <a:pt x="6446" y="8328"/>
                  <a:pt x="6416" y="8283"/>
                  <a:pt x="6409" y="8283"/>
                </a:cubicBezTo>
                <a:lnTo>
                  <a:pt x="6409" y="8283"/>
                </a:lnTo>
                <a:cubicBezTo>
                  <a:pt x="6401" y="8283"/>
                  <a:pt x="6416" y="8500"/>
                  <a:pt x="6401" y="8500"/>
                </a:cubicBezTo>
                <a:cubicBezTo>
                  <a:pt x="6401" y="8500"/>
                  <a:pt x="6401" y="8500"/>
                  <a:pt x="6401" y="8500"/>
                </a:cubicBezTo>
                <a:cubicBezTo>
                  <a:pt x="6386" y="8500"/>
                  <a:pt x="6364" y="8290"/>
                  <a:pt x="6349" y="8290"/>
                </a:cubicBezTo>
                <a:cubicBezTo>
                  <a:pt x="6334" y="8328"/>
                  <a:pt x="6319" y="8358"/>
                  <a:pt x="6319" y="8395"/>
                </a:cubicBezTo>
                <a:cubicBezTo>
                  <a:pt x="6311" y="8432"/>
                  <a:pt x="6304" y="8470"/>
                  <a:pt x="6289" y="8500"/>
                </a:cubicBezTo>
                <a:cubicBezTo>
                  <a:pt x="6274" y="8500"/>
                  <a:pt x="6289" y="8283"/>
                  <a:pt x="6274" y="8283"/>
                </a:cubicBezTo>
                <a:cubicBezTo>
                  <a:pt x="6251" y="8313"/>
                  <a:pt x="6236" y="8350"/>
                  <a:pt x="6229" y="8380"/>
                </a:cubicBezTo>
                <a:cubicBezTo>
                  <a:pt x="6207" y="8432"/>
                  <a:pt x="6192" y="8485"/>
                  <a:pt x="6184" y="8485"/>
                </a:cubicBezTo>
                <a:cubicBezTo>
                  <a:pt x="6177" y="8477"/>
                  <a:pt x="6207" y="8268"/>
                  <a:pt x="6192" y="8268"/>
                </a:cubicBezTo>
                <a:cubicBezTo>
                  <a:pt x="6191" y="8267"/>
                  <a:pt x="6190" y="8267"/>
                  <a:pt x="6189" y="8267"/>
                </a:cubicBezTo>
                <a:cubicBezTo>
                  <a:pt x="6175" y="8267"/>
                  <a:pt x="6160" y="8315"/>
                  <a:pt x="6139" y="8358"/>
                </a:cubicBezTo>
                <a:cubicBezTo>
                  <a:pt x="6109" y="8410"/>
                  <a:pt x="6087" y="8455"/>
                  <a:pt x="6079" y="8455"/>
                </a:cubicBezTo>
                <a:cubicBezTo>
                  <a:pt x="6049" y="8440"/>
                  <a:pt x="6109" y="8230"/>
                  <a:pt x="6072" y="8215"/>
                </a:cubicBezTo>
                <a:cubicBezTo>
                  <a:pt x="6071" y="8214"/>
                  <a:pt x="6070" y="8214"/>
                  <a:pt x="6069" y="8214"/>
                </a:cubicBezTo>
                <a:cubicBezTo>
                  <a:pt x="6056" y="8214"/>
                  <a:pt x="6016" y="8248"/>
                  <a:pt x="5982" y="8283"/>
                </a:cubicBezTo>
                <a:cubicBezTo>
                  <a:pt x="5947" y="8317"/>
                  <a:pt x="5907" y="8351"/>
                  <a:pt x="5889" y="8351"/>
                </a:cubicBezTo>
                <a:cubicBezTo>
                  <a:pt x="5887" y="8351"/>
                  <a:pt x="5886" y="8351"/>
                  <a:pt x="5884" y="8350"/>
                </a:cubicBezTo>
                <a:cubicBezTo>
                  <a:pt x="5862" y="8335"/>
                  <a:pt x="5937" y="8133"/>
                  <a:pt x="5914" y="8118"/>
                </a:cubicBezTo>
                <a:cubicBezTo>
                  <a:pt x="5913" y="8117"/>
                  <a:pt x="5911" y="8117"/>
                  <a:pt x="5910" y="8117"/>
                </a:cubicBezTo>
                <a:cubicBezTo>
                  <a:pt x="5891" y="8117"/>
                  <a:pt x="5851" y="8151"/>
                  <a:pt x="5817" y="8185"/>
                </a:cubicBezTo>
                <a:cubicBezTo>
                  <a:pt x="5783" y="8219"/>
                  <a:pt x="5742" y="8254"/>
                  <a:pt x="5730" y="8254"/>
                </a:cubicBezTo>
                <a:cubicBezTo>
                  <a:pt x="5728" y="8254"/>
                  <a:pt x="5727" y="8253"/>
                  <a:pt x="5727" y="8253"/>
                </a:cubicBezTo>
                <a:cubicBezTo>
                  <a:pt x="5697" y="8238"/>
                  <a:pt x="5757" y="8028"/>
                  <a:pt x="5727" y="8013"/>
                </a:cubicBezTo>
                <a:cubicBezTo>
                  <a:pt x="5725" y="8012"/>
                  <a:pt x="5724" y="8012"/>
                  <a:pt x="5722" y="8012"/>
                </a:cubicBezTo>
                <a:cubicBezTo>
                  <a:pt x="5700" y="8012"/>
                  <a:pt x="5672" y="8061"/>
                  <a:pt x="5644" y="8103"/>
                </a:cubicBezTo>
                <a:cubicBezTo>
                  <a:pt x="5617" y="8144"/>
                  <a:pt x="5582" y="8186"/>
                  <a:pt x="5566" y="8186"/>
                </a:cubicBezTo>
                <a:cubicBezTo>
                  <a:pt x="5564" y="8186"/>
                  <a:pt x="5563" y="8186"/>
                  <a:pt x="5562" y="8185"/>
                </a:cubicBezTo>
                <a:cubicBezTo>
                  <a:pt x="5532" y="8178"/>
                  <a:pt x="5509" y="7968"/>
                  <a:pt x="5480" y="7968"/>
                </a:cubicBezTo>
                <a:cubicBezTo>
                  <a:pt x="5442" y="7968"/>
                  <a:pt x="5457" y="8185"/>
                  <a:pt x="5427" y="8200"/>
                </a:cubicBezTo>
                <a:cubicBezTo>
                  <a:pt x="5412" y="8200"/>
                  <a:pt x="5375" y="8163"/>
                  <a:pt x="5330" y="8125"/>
                </a:cubicBezTo>
                <a:cubicBezTo>
                  <a:pt x="5297" y="8093"/>
                  <a:pt x="5259" y="8055"/>
                  <a:pt x="5245" y="8055"/>
                </a:cubicBezTo>
                <a:cubicBezTo>
                  <a:pt x="5242" y="8055"/>
                  <a:pt x="5241" y="8056"/>
                  <a:pt x="5240" y="8058"/>
                </a:cubicBezTo>
                <a:cubicBezTo>
                  <a:pt x="5202" y="8080"/>
                  <a:pt x="5307" y="8268"/>
                  <a:pt x="5277" y="8298"/>
                </a:cubicBezTo>
                <a:cubicBezTo>
                  <a:pt x="5275" y="8302"/>
                  <a:pt x="5269" y="8304"/>
                  <a:pt x="5260" y="8304"/>
                </a:cubicBezTo>
                <a:cubicBezTo>
                  <a:pt x="5237" y="8304"/>
                  <a:pt x="5195" y="8291"/>
                  <a:pt x="5157" y="8275"/>
                </a:cubicBezTo>
                <a:cubicBezTo>
                  <a:pt x="5120" y="8264"/>
                  <a:pt x="5083" y="8254"/>
                  <a:pt x="5059" y="8254"/>
                </a:cubicBezTo>
                <a:cubicBezTo>
                  <a:pt x="5049" y="8254"/>
                  <a:pt x="5042" y="8256"/>
                  <a:pt x="5037" y="8260"/>
                </a:cubicBezTo>
                <a:cubicBezTo>
                  <a:pt x="5015" y="8290"/>
                  <a:pt x="5172" y="8447"/>
                  <a:pt x="5150" y="8477"/>
                </a:cubicBezTo>
                <a:cubicBezTo>
                  <a:pt x="5146" y="8488"/>
                  <a:pt x="5132" y="8492"/>
                  <a:pt x="5113" y="8492"/>
                </a:cubicBezTo>
                <a:cubicBezTo>
                  <a:pt x="5090" y="8492"/>
                  <a:pt x="5059" y="8486"/>
                  <a:pt x="5030" y="8477"/>
                </a:cubicBezTo>
                <a:cubicBezTo>
                  <a:pt x="4995" y="8473"/>
                  <a:pt x="4961" y="8469"/>
                  <a:pt x="4936" y="8469"/>
                </a:cubicBezTo>
                <a:cubicBezTo>
                  <a:pt x="4918" y="8469"/>
                  <a:pt x="4906" y="8471"/>
                  <a:pt x="4902" y="8477"/>
                </a:cubicBezTo>
                <a:cubicBezTo>
                  <a:pt x="4880" y="8515"/>
                  <a:pt x="5052" y="8657"/>
                  <a:pt x="5030" y="8695"/>
                </a:cubicBezTo>
                <a:cubicBezTo>
                  <a:pt x="5027" y="8701"/>
                  <a:pt x="5014" y="8703"/>
                  <a:pt x="4997" y="8703"/>
                </a:cubicBezTo>
                <a:cubicBezTo>
                  <a:pt x="4973" y="8703"/>
                  <a:pt x="4940" y="8699"/>
                  <a:pt x="4910" y="8695"/>
                </a:cubicBezTo>
                <a:cubicBezTo>
                  <a:pt x="4877" y="8687"/>
                  <a:pt x="4846" y="8681"/>
                  <a:pt x="4823" y="8681"/>
                </a:cubicBezTo>
                <a:cubicBezTo>
                  <a:pt x="4804" y="8681"/>
                  <a:pt x="4789" y="8685"/>
                  <a:pt x="4782" y="8695"/>
                </a:cubicBezTo>
                <a:cubicBezTo>
                  <a:pt x="4760" y="8725"/>
                  <a:pt x="4910" y="8882"/>
                  <a:pt x="4887" y="8920"/>
                </a:cubicBezTo>
                <a:cubicBezTo>
                  <a:pt x="4883" y="8924"/>
                  <a:pt x="4877" y="8926"/>
                  <a:pt x="4868" y="8926"/>
                </a:cubicBezTo>
                <a:cubicBezTo>
                  <a:pt x="4844" y="8926"/>
                  <a:pt x="4806" y="8912"/>
                  <a:pt x="4768" y="8890"/>
                </a:cubicBezTo>
                <a:cubicBezTo>
                  <a:pt x="4729" y="8868"/>
                  <a:pt x="4691" y="8854"/>
                  <a:pt x="4667" y="8854"/>
                </a:cubicBezTo>
                <a:cubicBezTo>
                  <a:pt x="4658" y="8854"/>
                  <a:pt x="4652" y="8856"/>
                  <a:pt x="4648" y="8860"/>
                </a:cubicBezTo>
                <a:cubicBezTo>
                  <a:pt x="4618" y="8890"/>
                  <a:pt x="4708" y="9085"/>
                  <a:pt x="4670" y="9107"/>
                </a:cubicBezTo>
                <a:cubicBezTo>
                  <a:pt x="4669" y="9108"/>
                  <a:pt x="4668" y="9108"/>
                  <a:pt x="4666" y="9108"/>
                </a:cubicBezTo>
                <a:cubicBezTo>
                  <a:pt x="4649" y="9108"/>
                  <a:pt x="4615" y="9067"/>
                  <a:pt x="4580" y="9032"/>
                </a:cubicBezTo>
                <a:cubicBezTo>
                  <a:pt x="4543" y="8987"/>
                  <a:pt x="4505" y="8950"/>
                  <a:pt x="4498" y="8950"/>
                </a:cubicBezTo>
                <a:lnTo>
                  <a:pt x="4498" y="8950"/>
                </a:lnTo>
                <a:cubicBezTo>
                  <a:pt x="4483" y="8957"/>
                  <a:pt x="4535" y="9174"/>
                  <a:pt x="4505" y="9182"/>
                </a:cubicBezTo>
                <a:cubicBezTo>
                  <a:pt x="4503" y="9184"/>
                  <a:pt x="4500" y="9185"/>
                  <a:pt x="4497" y="9185"/>
                </a:cubicBezTo>
                <a:cubicBezTo>
                  <a:pt x="4477" y="9185"/>
                  <a:pt x="4456" y="9139"/>
                  <a:pt x="4423" y="9100"/>
                </a:cubicBezTo>
                <a:cubicBezTo>
                  <a:pt x="4395" y="9058"/>
                  <a:pt x="4367" y="9016"/>
                  <a:pt x="4351" y="9016"/>
                </a:cubicBezTo>
                <a:cubicBezTo>
                  <a:pt x="4350" y="9016"/>
                  <a:pt x="4349" y="9017"/>
                  <a:pt x="4348" y="9017"/>
                </a:cubicBezTo>
                <a:cubicBezTo>
                  <a:pt x="4333" y="9017"/>
                  <a:pt x="4370" y="9234"/>
                  <a:pt x="4348" y="9242"/>
                </a:cubicBezTo>
                <a:cubicBezTo>
                  <a:pt x="4345" y="9244"/>
                  <a:pt x="4342" y="9245"/>
                  <a:pt x="4340" y="9245"/>
                </a:cubicBezTo>
                <a:cubicBezTo>
                  <a:pt x="4320" y="9245"/>
                  <a:pt x="4299" y="9199"/>
                  <a:pt x="4273" y="9159"/>
                </a:cubicBezTo>
                <a:cubicBezTo>
                  <a:pt x="4238" y="9118"/>
                  <a:pt x="4210" y="9076"/>
                  <a:pt x="4194" y="9076"/>
                </a:cubicBezTo>
                <a:cubicBezTo>
                  <a:pt x="4193" y="9076"/>
                  <a:pt x="4192" y="9076"/>
                  <a:pt x="4190" y="9077"/>
                </a:cubicBezTo>
                <a:cubicBezTo>
                  <a:pt x="4183" y="9085"/>
                  <a:pt x="4220" y="9294"/>
                  <a:pt x="4190" y="9302"/>
                </a:cubicBezTo>
                <a:cubicBezTo>
                  <a:pt x="4188" y="9304"/>
                  <a:pt x="4185" y="9304"/>
                  <a:pt x="4182" y="9304"/>
                </a:cubicBezTo>
                <a:cubicBezTo>
                  <a:pt x="4162" y="9304"/>
                  <a:pt x="4142" y="9259"/>
                  <a:pt x="4115" y="9219"/>
                </a:cubicBezTo>
                <a:cubicBezTo>
                  <a:pt x="4081" y="9178"/>
                  <a:pt x="4052" y="9136"/>
                  <a:pt x="4037" y="9136"/>
                </a:cubicBezTo>
                <a:cubicBezTo>
                  <a:pt x="4035" y="9136"/>
                  <a:pt x="4034" y="9136"/>
                  <a:pt x="4033" y="9137"/>
                </a:cubicBezTo>
                <a:cubicBezTo>
                  <a:pt x="4018" y="9144"/>
                  <a:pt x="4070" y="9354"/>
                  <a:pt x="4048" y="9369"/>
                </a:cubicBezTo>
                <a:cubicBezTo>
                  <a:pt x="4046" y="9370"/>
                  <a:pt x="4044" y="9370"/>
                  <a:pt x="4041" y="9370"/>
                </a:cubicBezTo>
                <a:cubicBezTo>
                  <a:pt x="4015" y="9370"/>
                  <a:pt x="3993" y="9329"/>
                  <a:pt x="3958" y="9294"/>
                </a:cubicBezTo>
                <a:cubicBezTo>
                  <a:pt x="3924" y="9253"/>
                  <a:pt x="3890" y="9218"/>
                  <a:pt x="3878" y="9218"/>
                </a:cubicBezTo>
                <a:cubicBezTo>
                  <a:pt x="3877" y="9218"/>
                  <a:pt x="3876" y="9219"/>
                  <a:pt x="3876" y="9219"/>
                </a:cubicBezTo>
                <a:cubicBezTo>
                  <a:pt x="3861" y="9227"/>
                  <a:pt x="3936" y="9429"/>
                  <a:pt x="3913" y="9437"/>
                </a:cubicBezTo>
                <a:cubicBezTo>
                  <a:pt x="3910" y="9439"/>
                  <a:pt x="3906" y="9440"/>
                  <a:pt x="3902" y="9440"/>
                </a:cubicBezTo>
                <a:cubicBezTo>
                  <a:pt x="3881" y="9440"/>
                  <a:pt x="3854" y="9408"/>
                  <a:pt x="3816" y="9377"/>
                </a:cubicBezTo>
                <a:cubicBezTo>
                  <a:pt x="3781" y="9343"/>
                  <a:pt x="3741" y="9308"/>
                  <a:pt x="3728" y="9308"/>
                </a:cubicBezTo>
                <a:cubicBezTo>
                  <a:pt x="3727" y="9308"/>
                  <a:pt x="3726" y="9309"/>
                  <a:pt x="3726" y="9309"/>
                </a:cubicBezTo>
                <a:cubicBezTo>
                  <a:pt x="3718" y="9317"/>
                  <a:pt x="3816" y="9504"/>
                  <a:pt x="3801" y="9527"/>
                </a:cubicBezTo>
                <a:cubicBezTo>
                  <a:pt x="3798" y="9529"/>
                  <a:pt x="3795" y="9530"/>
                  <a:pt x="3792" y="9530"/>
                </a:cubicBezTo>
                <a:cubicBezTo>
                  <a:pt x="3774" y="9530"/>
                  <a:pt x="3740" y="9500"/>
                  <a:pt x="3696" y="9474"/>
                </a:cubicBezTo>
                <a:cubicBezTo>
                  <a:pt x="3656" y="9454"/>
                  <a:pt x="3615" y="9428"/>
                  <a:pt x="3602" y="9428"/>
                </a:cubicBezTo>
                <a:cubicBezTo>
                  <a:pt x="3600" y="9428"/>
                  <a:pt x="3599" y="9428"/>
                  <a:pt x="3598" y="9429"/>
                </a:cubicBezTo>
                <a:cubicBezTo>
                  <a:pt x="3583" y="9437"/>
                  <a:pt x="3718" y="9609"/>
                  <a:pt x="3703" y="9632"/>
                </a:cubicBezTo>
                <a:cubicBezTo>
                  <a:pt x="3700" y="9634"/>
                  <a:pt x="3697" y="9636"/>
                  <a:pt x="3692" y="9636"/>
                </a:cubicBezTo>
                <a:cubicBezTo>
                  <a:pt x="3671" y="9636"/>
                  <a:pt x="3635" y="9612"/>
                  <a:pt x="3598" y="9594"/>
                </a:cubicBezTo>
                <a:cubicBezTo>
                  <a:pt x="3553" y="9575"/>
                  <a:pt x="3507" y="9555"/>
                  <a:pt x="3491" y="9555"/>
                </a:cubicBezTo>
                <a:cubicBezTo>
                  <a:pt x="3489" y="9555"/>
                  <a:pt x="3487" y="9556"/>
                  <a:pt x="3486" y="9557"/>
                </a:cubicBezTo>
                <a:cubicBezTo>
                  <a:pt x="3478" y="9564"/>
                  <a:pt x="3628" y="9729"/>
                  <a:pt x="3613" y="9744"/>
                </a:cubicBezTo>
                <a:cubicBezTo>
                  <a:pt x="3608" y="9747"/>
                  <a:pt x="3602" y="9749"/>
                  <a:pt x="3596" y="9749"/>
                </a:cubicBezTo>
                <a:cubicBezTo>
                  <a:pt x="3573" y="9749"/>
                  <a:pt x="3542" y="9731"/>
                  <a:pt x="3501" y="9714"/>
                </a:cubicBezTo>
                <a:cubicBezTo>
                  <a:pt x="3460" y="9697"/>
                  <a:pt x="3420" y="9679"/>
                  <a:pt x="3400" y="9679"/>
                </a:cubicBezTo>
                <a:cubicBezTo>
                  <a:pt x="3394" y="9679"/>
                  <a:pt x="3390" y="9681"/>
                  <a:pt x="3388" y="9684"/>
                </a:cubicBezTo>
                <a:cubicBezTo>
                  <a:pt x="3381" y="9692"/>
                  <a:pt x="3531" y="9849"/>
                  <a:pt x="3516" y="9871"/>
                </a:cubicBezTo>
                <a:cubicBezTo>
                  <a:pt x="3513" y="9874"/>
                  <a:pt x="3509" y="9876"/>
                  <a:pt x="3504" y="9876"/>
                </a:cubicBezTo>
                <a:cubicBezTo>
                  <a:pt x="3484" y="9876"/>
                  <a:pt x="3446" y="9852"/>
                  <a:pt x="3403" y="9834"/>
                </a:cubicBezTo>
                <a:cubicBezTo>
                  <a:pt x="3358" y="9815"/>
                  <a:pt x="3318" y="9795"/>
                  <a:pt x="3303" y="9795"/>
                </a:cubicBezTo>
                <a:cubicBezTo>
                  <a:pt x="3301" y="9795"/>
                  <a:pt x="3300" y="9796"/>
                  <a:pt x="3299" y="9797"/>
                </a:cubicBezTo>
                <a:cubicBezTo>
                  <a:pt x="3284" y="9804"/>
                  <a:pt x="3388" y="9999"/>
                  <a:pt x="3366" y="10014"/>
                </a:cubicBezTo>
                <a:cubicBezTo>
                  <a:pt x="3362" y="10018"/>
                  <a:pt x="3358" y="10019"/>
                  <a:pt x="3354" y="10019"/>
                </a:cubicBezTo>
                <a:cubicBezTo>
                  <a:pt x="3333" y="10019"/>
                  <a:pt x="3306" y="9976"/>
                  <a:pt x="3269" y="9939"/>
                </a:cubicBezTo>
                <a:cubicBezTo>
                  <a:pt x="3231" y="9901"/>
                  <a:pt x="3201" y="9864"/>
                  <a:pt x="3186" y="9864"/>
                </a:cubicBezTo>
                <a:cubicBezTo>
                  <a:pt x="3171" y="9871"/>
                  <a:pt x="3171" y="10089"/>
                  <a:pt x="3141" y="10089"/>
                </a:cubicBezTo>
                <a:cubicBezTo>
                  <a:pt x="3141" y="10089"/>
                  <a:pt x="3140" y="10089"/>
                  <a:pt x="3140" y="10089"/>
                </a:cubicBezTo>
                <a:cubicBezTo>
                  <a:pt x="3110" y="10089"/>
                  <a:pt x="3088" y="9879"/>
                  <a:pt x="3059" y="9879"/>
                </a:cubicBezTo>
                <a:cubicBezTo>
                  <a:pt x="3044" y="9879"/>
                  <a:pt x="3021" y="9931"/>
                  <a:pt x="2999" y="9976"/>
                </a:cubicBezTo>
                <a:cubicBezTo>
                  <a:pt x="2978" y="10025"/>
                  <a:pt x="2957" y="10075"/>
                  <a:pt x="2942" y="10075"/>
                </a:cubicBezTo>
                <a:cubicBezTo>
                  <a:pt x="2941" y="10075"/>
                  <a:pt x="2940" y="10074"/>
                  <a:pt x="2939" y="10074"/>
                </a:cubicBezTo>
                <a:cubicBezTo>
                  <a:pt x="2924" y="10066"/>
                  <a:pt x="2931" y="9849"/>
                  <a:pt x="2901" y="9841"/>
                </a:cubicBezTo>
                <a:cubicBezTo>
                  <a:pt x="2886" y="9841"/>
                  <a:pt x="2856" y="9886"/>
                  <a:pt x="2826" y="9939"/>
                </a:cubicBezTo>
                <a:cubicBezTo>
                  <a:pt x="2804" y="9991"/>
                  <a:pt x="2774" y="10029"/>
                  <a:pt x="2759" y="10029"/>
                </a:cubicBezTo>
                <a:cubicBezTo>
                  <a:pt x="2744" y="10029"/>
                  <a:pt x="2759" y="9812"/>
                  <a:pt x="2729" y="9804"/>
                </a:cubicBezTo>
                <a:cubicBezTo>
                  <a:pt x="2726" y="9802"/>
                  <a:pt x="2724" y="9801"/>
                  <a:pt x="2721" y="9801"/>
                </a:cubicBezTo>
                <a:cubicBezTo>
                  <a:pt x="2701" y="9801"/>
                  <a:pt x="2680" y="9848"/>
                  <a:pt x="2654" y="9894"/>
                </a:cubicBezTo>
                <a:cubicBezTo>
                  <a:pt x="2624" y="9946"/>
                  <a:pt x="2594" y="9991"/>
                  <a:pt x="2586" y="9991"/>
                </a:cubicBezTo>
                <a:cubicBezTo>
                  <a:pt x="2557" y="9976"/>
                  <a:pt x="2601" y="9767"/>
                  <a:pt x="2571" y="9759"/>
                </a:cubicBezTo>
                <a:cubicBezTo>
                  <a:pt x="2569" y="9757"/>
                  <a:pt x="2566" y="9756"/>
                  <a:pt x="2563" y="9756"/>
                </a:cubicBezTo>
                <a:cubicBezTo>
                  <a:pt x="2544" y="9756"/>
                  <a:pt x="2523" y="9802"/>
                  <a:pt x="2497" y="9841"/>
                </a:cubicBezTo>
                <a:cubicBezTo>
                  <a:pt x="2469" y="9884"/>
                  <a:pt x="2440" y="9932"/>
                  <a:pt x="2425" y="9932"/>
                </a:cubicBezTo>
                <a:cubicBezTo>
                  <a:pt x="2424" y="9932"/>
                  <a:pt x="2423" y="9932"/>
                  <a:pt x="2422" y="9931"/>
                </a:cubicBezTo>
                <a:cubicBezTo>
                  <a:pt x="2392" y="9924"/>
                  <a:pt x="2414" y="9707"/>
                  <a:pt x="2392" y="9699"/>
                </a:cubicBezTo>
                <a:cubicBezTo>
                  <a:pt x="2362" y="9699"/>
                  <a:pt x="2332" y="9909"/>
                  <a:pt x="2309" y="9909"/>
                </a:cubicBezTo>
                <a:cubicBezTo>
                  <a:pt x="2307" y="9910"/>
                  <a:pt x="2305" y="9910"/>
                  <a:pt x="2303" y="9910"/>
                </a:cubicBezTo>
                <a:cubicBezTo>
                  <a:pt x="2277" y="9910"/>
                  <a:pt x="2261" y="9869"/>
                  <a:pt x="2227" y="9834"/>
                </a:cubicBezTo>
                <a:cubicBezTo>
                  <a:pt x="2201" y="9795"/>
                  <a:pt x="2169" y="9756"/>
                  <a:pt x="2151" y="9756"/>
                </a:cubicBezTo>
                <a:cubicBezTo>
                  <a:pt x="2149" y="9756"/>
                  <a:pt x="2146" y="9757"/>
                  <a:pt x="2144" y="9759"/>
                </a:cubicBezTo>
                <a:cubicBezTo>
                  <a:pt x="2129" y="9767"/>
                  <a:pt x="2257" y="9946"/>
                  <a:pt x="2234" y="9969"/>
                </a:cubicBezTo>
                <a:cubicBezTo>
                  <a:pt x="2233" y="9970"/>
                  <a:pt x="2230" y="9971"/>
                  <a:pt x="2227" y="9971"/>
                </a:cubicBezTo>
                <a:cubicBezTo>
                  <a:pt x="2210" y="9971"/>
                  <a:pt x="2172" y="9959"/>
                  <a:pt x="2129" y="9946"/>
                </a:cubicBezTo>
                <a:cubicBezTo>
                  <a:pt x="2089" y="9935"/>
                  <a:pt x="2044" y="9919"/>
                  <a:pt x="2022" y="9919"/>
                </a:cubicBezTo>
                <a:cubicBezTo>
                  <a:pt x="2016" y="9919"/>
                  <a:pt x="2011" y="9920"/>
                  <a:pt x="2009" y="9924"/>
                </a:cubicBezTo>
                <a:cubicBezTo>
                  <a:pt x="2002" y="9939"/>
                  <a:pt x="2174" y="10066"/>
                  <a:pt x="2167" y="10096"/>
                </a:cubicBezTo>
                <a:cubicBezTo>
                  <a:pt x="2160" y="10110"/>
                  <a:pt x="2146" y="10114"/>
                  <a:pt x="2127" y="10114"/>
                </a:cubicBezTo>
                <a:cubicBezTo>
                  <a:pt x="2104" y="10114"/>
                  <a:pt x="2076" y="10108"/>
                  <a:pt x="2047" y="10104"/>
                </a:cubicBezTo>
                <a:cubicBezTo>
                  <a:pt x="2023" y="10104"/>
                  <a:pt x="2000" y="10103"/>
                  <a:pt x="1981" y="10103"/>
                </a:cubicBezTo>
                <a:cubicBezTo>
                  <a:pt x="1952" y="10103"/>
                  <a:pt x="1931" y="10105"/>
                  <a:pt x="1927" y="10119"/>
                </a:cubicBezTo>
                <a:cubicBezTo>
                  <a:pt x="1912" y="10149"/>
                  <a:pt x="2099" y="10261"/>
                  <a:pt x="2084" y="10291"/>
                </a:cubicBezTo>
                <a:cubicBezTo>
                  <a:pt x="2081" y="10310"/>
                  <a:pt x="2024" y="10310"/>
                  <a:pt x="1968" y="10310"/>
                </a:cubicBezTo>
                <a:cubicBezTo>
                  <a:pt x="1912" y="10310"/>
                  <a:pt x="1856" y="10310"/>
                  <a:pt x="1852" y="10329"/>
                </a:cubicBezTo>
                <a:cubicBezTo>
                  <a:pt x="1837" y="10359"/>
                  <a:pt x="2032" y="10464"/>
                  <a:pt x="2017" y="10494"/>
                </a:cubicBezTo>
                <a:cubicBezTo>
                  <a:pt x="2009" y="10531"/>
                  <a:pt x="1792" y="10494"/>
                  <a:pt x="1785" y="10539"/>
                </a:cubicBezTo>
                <a:cubicBezTo>
                  <a:pt x="1770" y="10576"/>
                  <a:pt x="1964" y="10673"/>
                  <a:pt x="1949" y="10703"/>
                </a:cubicBezTo>
                <a:cubicBezTo>
                  <a:pt x="1949" y="10718"/>
                  <a:pt x="1925" y="10723"/>
                  <a:pt x="1892" y="10723"/>
                </a:cubicBezTo>
                <a:cubicBezTo>
                  <a:pt x="1873" y="10723"/>
                  <a:pt x="1851" y="10721"/>
                  <a:pt x="1830" y="10718"/>
                </a:cubicBezTo>
                <a:cubicBezTo>
                  <a:pt x="1777" y="10718"/>
                  <a:pt x="1717" y="10718"/>
                  <a:pt x="1717" y="10733"/>
                </a:cubicBezTo>
                <a:cubicBezTo>
                  <a:pt x="1702" y="10771"/>
                  <a:pt x="1889" y="10883"/>
                  <a:pt x="1874" y="10921"/>
                </a:cubicBezTo>
                <a:cubicBezTo>
                  <a:pt x="1871" y="10927"/>
                  <a:pt x="1859" y="10929"/>
                  <a:pt x="1841" y="10929"/>
                </a:cubicBezTo>
                <a:cubicBezTo>
                  <a:pt x="1818" y="10929"/>
                  <a:pt x="1785" y="10925"/>
                  <a:pt x="1755" y="10921"/>
                </a:cubicBezTo>
                <a:cubicBezTo>
                  <a:pt x="1725" y="10913"/>
                  <a:pt x="1696" y="10910"/>
                  <a:pt x="1675" y="10910"/>
                </a:cubicBezTo>
                <a:cubicBezTo>
                  <a:pt x="1653" y="10910"/>
                  <a:pt x="1638" y="10913"/>
                  <a:pt x="1635" y="10921"/>
                </a:cubicBezTo>
                <a:cubicBezTo>
                  <a:pt x="1627" y="10928"/>
                  <a:pt x="1792" y="11071"/>
                  <a:pt x="1777" y="11101"/>
                </a:cubicBezTo>
                <a:cubicBezTo>
                  <a:pt x="1774" y="11106"/>
                  <a:pt x="1769" y="11108"/>
                  <a:pt x="1763" y="11108"/>
                </a:cubicBezTo>
                <a:cubicBezTo>
                  <a:pt x="1742" y="11108"/>
                  <a:pt x="1705" y="11082"/>
                  <a:pt x="1665" y="11071"/>
                </a:cubicBezTo>
                <a:cubicBezTo>
                  <a:pt x="1624" y="11053"/>
                  <a:pt x="1583" y="11036"/>
                  <a:pt x="1564" y="11036"/>
                </a:cubicBezTo>
                <a:cubicBezTo>
                  <a:pt x="1558" y="11036"/>
                  <a:pt x="1554" y="11037"/>
                  <a:pt x="1552" y="11041"/>
                </a:cubicBezTo>
                <a:cubicBezTo>
                  <a:pt x="1545" y="11048"/>
                  <a:pt x="1680" y="11228"/>
                  <a:pt x="1657" y="11243"/>
                </a:cubicBezTo>
                <a:cubicBezTo>
                  <a:pt x="1655" y="11245"/>
                  <a:pt x="1652" y="11246"/>
                  <a:pt x="1648" y="11246"/>
                </a:cubicBezTo>
                <a:cubicBezTo>
                  <a:pt x="1630" y="11246"/>
                  <a:pt x="1596" y="11217"/>
                  <a:pt x="1552" y="11198"/>
                </a:cubicBezTo>
                <a:cubicBezTo>
                  <a:pt x="1512" y="11171"/>
                  <a:pt x="1472" y="11144"/>
                  <a:pt x="1453" y="11144"/>
                </a:cubicBezTo>
                <a:cubicBezTo>
                  <a:pt x="1451" y="11144"/>
                  <a:pt x="1449" y="11145"/>
                  <a:pt x="1447" y="11146"/>
                </a:cubicBezTo>
                <a:cubicBezTo>
                  <a:pt x="1440" y="11161"/>
                  <a:pt x="1552" y="11348"/>
                  <a:pt x="1530" y="11363"/>
                </a:cubicBezTo>
                <a:cubicBezTo>
                  <a:pt x="1527" y="11365"/>
                  <a:pt x="1524" y="11366"/>
                  <a:pt x="1521" y="11366"/>
                </a:cubicBezTo>
                <a:cubicBezTo>
                  <a:pt x="1503" y="11366"/>
                  <a:pt x="1470" y="11336"/>
                  <a:pt x="1432" y="11310"/>
                </a:cubicBezTo>
                <a:cubicBezTo>
                  <a:pt x="1392" y="11277"/>
                  <a:pt x="1352" y="11249"/>
                  <a:pt x="1338" y="11249"/>
                </a:cubicBezTo>
                <a:cubicBezTo>
                  <a:pt x="1337" y="11249"/>
                  <a:pt x="1336" y="11250"/>
                  <a:pt x="1335" y="11251"/>
                </a:cubicBezTo>
                <a:cubicBezTo>
                  <a:pt x="1327" y="11258"/>
                  <a:pt x="1417" y="11453"/>
                  <a:pt x="1402" y="11468"/>
                </a:cubicBezTo>
                <a:cubicBezTo>
                  <a:pt x="1399" y="11470"/>
                  <a:pt x="1395" y="11471"/>
                  <a:pt x="1391" y="11471"/>
                </a:cubicBezTo>
                <a:cubicBezTo>
                  <a:pt x="1368" y="11471"/>
                  <a:pt x="1337" y="11440"/>
                  <a:pt x="1305" y="11408"/>
                </a:cubicBezTo>
                <a:cubicBezTo>
                  <a:pt x="1271" y="11381"/>
                  <a:pt x="1230" y="11347"/>
                  <a:pt x="1218" y="11347"/>
                </a:cubicBezTo>
                <a:cubicBezTo>
                  <a:pt x="1217" y="11347"/>
                  <a:pt x="1216" y="11347"/>
                  <a:pt x="1215" y="11348"/>
                </a:cubicBezTo>
                <a:cubicBezTo>
                  <a:pt x="1207" y="11355"/>
                  <a:pt x="1290" y="11558"/>
                  <a:pt x="1267" y="11573"/>
                </a:cubicBezTo>
                <a:cubicBezTo>
                  <a:pt x="1265" y="11575"/>
                  <a:pt x="1263" y="11576"/>
                  <a:pt x="1260" y="11576"/>
                </a:cubicBezTo>
                <a:cubicBezTo>
                  <a:pt x="1242" y="11576"/>
                  <a:pt x="1210" y="11538"/>
                  <a:pt x="1177" y="11505"/>
                </a:cubicBezTo>
                <a:cubicBezTo>
                  <a:pt x="1136" y="11471"/>
                  <a:pt x="1102" y="11437"/>
                  <a:pt x="1084" y="11437"/>
                </a:cubicBezTo>
                <a:cubicBezTo>
                  <a:pt x="1083" y="11437"/>
                  <a:pt x="1081" y="11437"/>
                  <a:pt x="1080" y="11438"/>
                </a:cubicBezTo>
                <a:cubicBezTo>
                  <a:pt x="1073" y="11445"/>
                  <a:pt x="1155" y="11648"/>
                  <a:pt x="1132" y="11663"/>
                </a:cubicBezTo>
                <a:cubicBezTo>
                  <a:pt x="1131" y="11663"/>
                  <a:pt x="1130" y="11664"/>
                  <a:pt x="1129" y="11664"/>
                </a:cubicBezTo>
                <a:cubicBezTo>
                  <a:pt x="1113" y="11664"/>
                  <a:pt x="1084" y="11622"/>
                  <a:pt x="1043" y="11588"/>
                </a:cubicBezTo>
                <a:cubicBezTo>
                  <a:pt x="1001" y="11554"/>
                  <a:pt x="967" y="11519"/>
                  <a:pt x="955" y="11519"/>
                </a:cubicBezTo>
                <a:cubicBezTo>
                  <a:pt x="954" y="11519"/>
                  <a:pt x="953" y="11520"/>
                  <a:pt x="953" y="11520"/>
                </a:cubicBezTo>
                <a:cubicBezTo>
                  <a:pt x="945" y="11528"/>
                  <a:pt x="1028" y="11723"/>
                  <a:pt x="1013" y="11738"/>
                </a:cubicBezTo>
                <a:cubicBezTo>
                  <a:pt x="1009" y="11740"/>
                  <a:pt x="1005" y="11741"/>
                  <a:pt x="1002" y="11741"/>
                </a:cubicBezTo>
                <a:cubicBezTo>
                  <a:pt x="980" y="11741"/>
                  <a:pt x="953" y="11709"/>
                  <a:pt x="915" y="11678"/>
                </a:cubicBezTo>
                <a:cubicBezTo>
                  <a:pt x="881" y="11650"/>
                  <a:pt x="841" y="11617"/>
                  <a:pt x="828" y="11617"/>
                </a:cubicBezTo>
                <a:cubicBezTo>
                  <a:pt x="827" y="11617"/>
                  <a:pt x="826" y="11617"/>
                  <a:pt x="825" y="11618"/>
                </a:cubicBezTo>
                <a:cubicBezTo>
                  <a:pt x="818" y="11625"/>
                  <a:pt x="938" y="11805"/>
                  <a:pt x="915" y="11820"/>
                </a:cubicBezTo>
                <a:cubicBezTo>
                  <a:pt x="910" y="11826"/>
                  <a:pt x="903" y="11828"/>
                  <a:pt x="897" y="11828"/>
                </a:cubicBezTo>
                <a:cubicBezTo>
                  <a:pt x="876" y="11828"/>
                  <a:pt x="850" y="11807"/>
                  <a:pt x="810" y="11790"/>
                </a:cubicBezTo>
                <a:cubicBezTo>
                  <a:pt x="775" y="11773"/>
                  <a:pt x="732" y="11755"/>
                  <a:pt x="710" y="11755"/>
                </a:cubicBezTo>
                <a:cubicBezTo>
                  <a:pt x="704" y="11755"/>
                  <a:pt x="699" y="11757"/>
                  <a:pt x="698" y="11760"/>
                </a:cubicBezTo>
                <a:cubicBezTo>
                  <a:pt x="690" y="11768"/>
                  <a:pt x="863" y="11903"/>
                  <a:pt x="848" y="11925"/>
                </a:cubicBezTo>
                <a:cubicBezTo>
                  <a:pt x="845" y="11935"/>
                  <a:pt x="839" y="11938"/>
                  <a:pt x="830" y="11938"/>
                </a:cubicBezTo>
                <a:cubicBezTo>
                  <a:pt x="811" y="11938"/>
                  <a:pt x="778" y="11923"/>
                  <a:pt x="743" y="11918"/>
                </a:cubicBezTo>
                <a:cubicBezTo>
                  <a:pt x="708" y="11918"/>
                  <a:pt x="669" y="11911"/>
                  <a:pt x="646" y="11911"/>
                </a:cubicBezTo>
                <a:cubicBezTo>
                  <a:pt x="634" y="11911"/>
                  <a:pt x="625" y="11913"/>
                  <a:pt x="623" y="11918"/>
                </a:cubicBezTo>
                <a:cubicBezTo>
                  <a:pt x="608" y="11948"/>
                  <a:pt x="795" y="12060"/>
                  <a:pt x="788" y="12097"/>
                </a:cubicBezTo>
                <a:cubicBezTo>
                  <a:pt x="780" y="12116"/>
                  <a:pt x="722" y="12116"/>
                  <a:pt x="664" y="12116"/>
                </a:cubicBezTo>
                <a:cubicBezTo>
                  <a:pt x="606" y="12116"/>
                  <a:pt x="548" y="12116"/>
                  <a:pt x="540" y="12135"/>
                </a:cubicBezTo>
                <a:cubicBezTo>
                  <a:pt x="533" y="12180"/>
                  <a:pt x="728" y="12277"/>
                  <a:pt x="713" y="12315"/>
                </a:cubicBezTo>
                <a:cubicBezTo>
                  <a:pt x="705" y="12352"/>
                  <a:pt x="488" y="12330"/>
                  <a:pt x="480" y="12367"/>
                </a:cubicBezTo>
                <a:cubicBezTo>
                  <a:pt x="465" y="12405"/>
                  <a:pt x="668" y="12487"/>
                  <a:pt x="668" y="12525"/>
                </a:cubicBezTo>
                <a:cubicBezTo>
                  <a:pt x="668" y="12570"/>
                  <a:pt x="443" y="12577"/>
                  <a:pt x="435" y="12615"/>
                </a:cubicBezTo>
                <a:cubicBezTo>
                  <a:pt x="435" y="12652"/>
                  <a:pt x="645" y="12705"/>
                  <a:pt x="645" y="12742"/>
                </a:cubicBezTo>
                <a:cubicBezTo>
                  <a:pt x="645" y="12779"/>
                  <a:pt x="435" y="12839"/>
                  <a:pt x="443" y="12877"/>
                </a:cubicBezTo>
                <a:cubicBezTo>
                  <a:pt x="447" y="12898"/>
                  <a:pt x="470" y="12902"/>
                  <a:pt x="499" y="12902"/>
                </a:cubicBezTo>
                <a:cubicBezTo>
                  <a:pt x="523" y="12902"/>
                  <a:pt x="551" y="12899"/>
                  <a:pt x="578" y="12899"/>
                </a:cubicBezTo>
                <a:lnTo>
                  <a:pt x="540" y="12929"/>
                </a:lnTo>
                <a:cubicBezTo>
                  <a:pt x="555" y="12944"/>
                  <a:pt x="570" y="12959"/>
                  <a:pt x="593" y="12967"/>
                </a:cubicBezTo>
                <a:lnTo>
                  <a:pt x="593" y="12974"/>
                </a:lnTo>
                <a:lnTo>
                  <a:pt x="608" y="12974"/>
                </a:lnTo>
                <a:lnTo>
                  <a:pt x="608" y="12892"/>
                </a:lnTo>
                <a:cubicBezTo>
                  <a:pt x="638" y="12892"/>
                  <a:pt x="653" y="12899"/>
                  <a:pt x="660" y="12907"/>
                </a:cubicBezTo>
                <a:cubicBezTo>
                  <a:pt x="660" y="12914"/>
                  <a:pt x="638" y="12944"/>
                  <a:pt x="615" y="12982"/>
                </a:cubicBezTo>
                <a:cubicBezTo>
                  <a:pt x="645" y="12997"/>
                  <a:pt x="675" y="13012"/>
                  <a:pt x="698" y="13034"/>
                </a:cubicBezTo>
                <a:cubicBezTo>
                  <a:pt x="668" y="13027"/>
                  <a:pt x="638" y="13012"/>
                  <a:pt x="608" y="12997"/>
                </a:cubicBezTo>
                <a:lnTo>
                  <a:pt x="608" y="13004"/>
                </a:lnTo>
                <a:lnTo>
                  <a:pt x="600" y="13019"/>
                </a:lnTo>
                <a:lnTo>
                  <a:pt x="600" y="12989"/>
                </a:lnTo>
                <a:lnTo>
                  <a:pt x="593" y="12989"/>
                </a:lnTo>
                <a:lnTo>
                  <a:pt x="593" y="13027"/>
                </a:lnTo>
                <a:cubicBezTo>
                  <a:pt x="593" y="13034"/>
                  <a:pt x="593" y="13042"/>
                  <a:pt x="593" y="13049"/>
                </a:cubicBezTo>
                <a:lnTo>
                  <a:pt x="585" y="13042"/>
                </a:lnTo>
                <a:lnTo>
                  <a:pt x="574" y="13059"/>
                </a:lnTo>
                <a:lnTo>
                  <a:pt x="574" y="13059"/>
                </a:lnTo>
                <a:cubicBezTo>
                  <a:pt x="578" y="13051"/>
                  <a:pt x="576" y="13040"/>
                  <a:pt x="570" y="13034"/>
                </a:cubicBezTo>
                <a:cubicBezTo>
                  <a:pt x="548" y="13012"/>
                  <a:pt x="510" y="12997"/>
                  <a:pt x="480" y="12982"/>
                </a:cubicBezTo>
                <a:lnTo>
                  <a:pt x="480" y="12982"/>
                </a:lnTo>
                <a:cubicBezTo>
                  <a:pt x="476" y="12986"/>
                  <a:pt x="538" y="13040"/>
                  <a:pt x="585" y="13082"/>
                </a:cubicBezTo>
                <a:lnTo>
                  <a:pt x="585" y="13082"/>
                </a:lnTo>
                <a:lnTo>
                  <a:pt x="585" y="13072"/>
                </a:lnTo>
                <a:cubicBezTo>
                  <a:pt x="608" y="13079"/>
                  <a:pt x="630" y="13102"/>
                  <a:pt x="645" y="13117"/>
                </a:cubicBezTo>
                <a:cubicBezTo>
                  <a:pt x="630" y="13109"/>
                  <a:pt x="608" y="13102"/>
                  <a:pt x="593" y="13087"/>
                </a:cubicBezTo>
                <a:lnTo>
                  <a:pt x="590" y="13087"/>
                </a:lnTo>
                <a:cubicBezTo>
                  <a:pt x="617" y="13110"/>
                  <a:pt x="638" y="13129"/>
                  <a:pt x="638" y="13132"/>
                </a:cubicBezTo>
                <a:cubicBezTo>
                  <a:pt x="600" y="13117"/>
                  <a:pt x="570" y="13094"/>
                  <a:pt x="540" y="13072"/>
                </a:cubicBezTo>
                <a:cubicBezTo>
                  <a:pt x="518" y="13049"/>
                  <a:pt x="488" y="13027"/>
                  <a:pt x="458" y="13012"/>
                </a:cubicBezTo>
                <a:lnTo>
                  <a:pt x="458" y="13012"/>
                </a:lnTo>
                <a:cubicBezTo>
                  <a:pt x="458" y="13012"/>
                  <a:pt x="458" y="13019"/>
                  <a:pt x="465" y="13027"/>
                </a:cubicBezTo>
                <a:cubicBezTo>
                  <a:pt x="495" y="13072"/>
                  <a:pt x="525" y="13124"/>
                  <a:pt x="555" y="13177"/>
                </a:cubicBezTo>
                <a:cubicBezTo>
                  <a:pt x="555" y="13179"/>
                  <a:pt x="551" y="13180"/>
                  <a:pt x="543" y="13180"/>
                </a:cubicBezTo>
                <a:cubicBezTo>
                  <a:pt x="525" y="13180"/>
                  <a:pt x="488" y="13175"/>
                  <a:pt x="450" y="13169"/>
                </a:cubicBezTo>
                <a:cubicBezTo>
                  <a:pt x="419" y="13164"/>
                  <a:pt x="383" y="13159"/>
                  <a:pt x="365" y="13159"/>
                </a:cubicBezTo>
                <a:cubicBezTo>
                  <a:pt x="358" y="13159"/>
                  <a:pt x="353" y="13160"/>
                  <a:pt x="353" y="13162"/>
                </a:cubicBezTo>
                <a:cubicBezTo>
                  <a:pt x="353" y="13169"/>
                  <a:pt x="563" y="13184"/>
                  <a:pt x="570" y="13199"/>
                </a:cubicBezTo>
                <a:cubicBezTo>
                  <a:pt x="570" y="13214"/>
                  <a:pt x="361" y="13259"/>
                  <a:pt x="361" y="13267"/>
                </a:cubicBezTo>
                <a:cubicBezTo>
                  <a:pt x="379" y="13270"/>
                  <a:pt x="398" y="13272"/>
                  <a:pt x="417" y="13272"/>
                </a:cubicBezTo>
                <a:cubicBezTo>
                  <a:pt x="435" y="13272"/>
                  <a:pt x="454" y="13270"/>
                  <a:pt x="473" y="13267"/>
                </a:cubicBezTo>
                <a:lnTo>
                  <a:pt x="578" y="13267"/>
                </a:lnTo>
                <a:cubicBezTo>
                  <a:pt x="578" y="13282"/>
                  <a:pt x="383" y="13364"/>
                  <a:pt x="390" y="13372"/>
                </a:cubicBezTo>
                <a:cubicBezTo>
                  <a:pt x="428" y="13372"/>
                  <a:pt x="465" y="13372"/>
                  <a:pt x="495" y="13357"/>
                </a:cubicBezTo>
                <a:cubicBezTo>
                  <a:pt x="533" y="13349"/>
                  <a:pt x="570" y="13342"/>
                  <a:pt x="608" y="13342"/>
                </a:cubicBezTo>
                <a:cubicBezTo>
                  <a:pt x="615" y="13357"/>
                  <a:pt x="420" y="13447"/>
                  <a:pt x="428" y="13462"/>
                </a:cubicBezTo>
                <a:cubicBezTo>
                  <a:pt x="428" y="13465"/>
                  <a:pt x="431" y="13466"/>
                  <a:pt x="436" y="13466"/>
                </a:cubicBezTo>
                <a:cubicBezTo>
                  <a:pt x="452" y="13466"/>
                  <a:pt x="493" y="13451"/>
                  <a:pt x="533" y="13439"/>
                </a:cubicBezTo>
                <a:cubicBezTo>
                  <a:pt x="575" y="13433"/>
                  <a:pt x="618" y="13422"/>
                  <a:pt x="632" y="13422"/>
                </a:cubicBezTo>
                <a:cubicBezTo>
                  <a:pt x="636" y="13422"/>
                  <a:pt x="638" y="13423"/>
                  <a:pt x="638" y="13424"/>
                </a:cubicBezTo>
                <a:cubicBezTo>
                  <a:pt x="645" y="13432"/>
                  <a:pt x="450" y="13529"/>
                  <a:pt x="450" y="13536"/>
                </a:cubicBezTo>
                <a:cubicBezTo>
                  <a:pt x="450" y="13545"/>
                  <a:pt x="471" y="13549"/>
                  <a:pt x="500" y="13549"/>
                </a:cubicBezTo>
                <a:cubicBezTo>
                  <a:pt x="521" y="13549"/>
                  <a:pt x="546" y="13547"/>
                  <a:pt x="570" y="13544"/>
                </a:cubicBezTo>
                <a:cubicBezTo>
                  <a:pt x="623" y="13544"/>
                  <a:pt x="675" y="13544"/>
                  <a:pt x="675" y="13551"/>
                </a:cubicBezTo>
                <a:cubicBezTo>
                  <a:pt x="683" y="13581"/>
                  <a:pt x="480" y="13649"/>
                  <a:pt x="480" y="13671"/>
                </a:cubicBezTo>
                <a:cubicBezTo>
                  <a:pt x="488" y="13694"/>
                  <a:pt x="705" y="13701"/>
                  <a:pt x="705" y="13731"/>
                </a:cubicBezTo>
                <a:cubicBezTo>
                  <a:pt x="705" y="13754"/>
                  <a:pt x="488" y="13791"/>
                  <a:pt x="488" y="13814"/>
                </a:cubicBezTo>
                <a:cubicBezTo>
                  <a:pt x="488" y="13844"/>
                  <a:pt x="705" y="13874"/>
                  <a:pt x="705" y="13896"/>
                </a:cubicBezTo>
                <a:cubicBezTo>
                  <a:pt x="705" y="13926"/>
                  <a:pt x="488" y="13941"/>
                  <a:pt x="488" y="13971"/>
                </a:cubicBezTo>
                <a:cubicBezTo>
                  <a:pt x="488" y="13994"/>
                  <a:pt x="698" y="14031"/>
                  <a:pt x="698" y="14054"/>
                </a:cubicBezTo>
                <a:cubicBezTo>
                  <a:pt x="698" y="14084"/>
                  <a:pt x="488" y="14114"/>
                  <a:pt x="488" y="14136"/>
                </a:cubicBezTo>
                <a:cubicBezTo>
                  <a:pt x="488" y="14166"/>
                  <a:pt x="698" y="14174"/>
                  <a:pt x="705" y="14203"/>
                </a:cubicBezTo>
                <a:cubicBezTo>
                  <a:pt x="705" y="14211"/>
                  <a:pt x="495" y="14248"/>
                  <a:pt x="495" y="14256"/>
                </a:cubicBezTo>
                <a:lnTo>
                  <a:pt x="600" y="14256"/>
                </a:lnTo>
                <a:cubicBezTo>
                  <a:pt x="638" y="14248"/>
                  <a:pt x="675" y="14248"/>
                  <a:pt x="713" y="14248"/>
                </a:cubicBezTo>
                <a:cubicBezTo>
                  <a:pt x="713" y="14256"/>
                  <a:pt x="503" y="14308"/>
                  <a:pt x="503" y="14316"/>
                </a:cubicBezTo>
                <a:cubicBezTo>
                  <a:pt x="540" y="14316"/>
                  <a:pt x="578" y="14308"/>
                  <a:pt x="615" y="14308"/>
                </a:cubicBezTo>
                <a:cubicBezTo>
                  <a:pt x="637" y="14303"/>
                  <a:pt x="661" y="14298"/>
                  <a:pt x="688" y="14298"/>
                </a:cubicBezTo>
                <a:cubicBezTo>
                  <a:pt x="698" y="14298"/>
                  <a:pt x="709" y="14299"/>
                  <a:pt x="720" y="14301"/>
                </a:cubicBezTo>
                <a:cubicBezTo>
                  <a:pt x="720" y="14308"/>
                  <a:pt x="510" y="14353"/>
                  <a:pt x="518" y="14368"/>
                </a:cubicBezTo>
                <a:cubicBezTo>
                  <a:pt x="555" y="14368"/>
                  <a:pt x="585" y="14368"/>
                  <a:pt x="623" y="14361"/>
                </a:cubicBezTo>
                <a:cubicBezTo>
                  <a:pt x="660" y="14353"/>
                  <a:pt x="698" y="14353"/>
                  <a:pt x="728" y="14353"/>
                </a:cubicBezTo>
                <a:cubicBezTo>
                  <a:pt x="728" y="14361"/>
                  <a:pt x="525" y="14398"/>
                  <a:pt x="525" y="14413"/>
                </a:cubicBezTo>
                <a:lnTo>
                  <a:pt x="630" y="14413"/>
                </a:lnTo>
                <a:cubicBezTo>
                  <a:pt x="649" y="14410"/>
                  <a:pt x="668" y="14408"/>
                  <a:pt x="686" y="14408"/>
                </a:cubicBezTo>
                <a:cubicBezTo>
                  <a:pt x="703" y="14408"/>
                  <a:pt x="720" y="14410"/>
                  <a:pt x="735" y="14413"/>
                </a:cubicBezTo>
                <a:cubicBezTo>
                  <a:pt x="735" y="14421"/>
                  <a:pt x="525" y="14428"/>
                  <a:pt x="525" y="14443"/>
                </a:cubicBezTo>
                <a:cubicBezTo>
                  <a:pt x="525" y="14466"/>
                  <a:pt x="735" y="14511"/>
                  <a:pt x="728" y="14541"/>
                </a:cubicBezTo>
                <a:cubicBezTo>
                  <a:pt x="728" y="14571"/>
                  <a:pt x="510" y="14556"/>
                  <a:pt x="503" y="14578"/>
                </a:cubicBezTo>
                <a:cubicBezTo>
                  <a:pt x="503" y="14608"/>
                  <a:pt x="690" y="14691"/>
                  <a:pt x="690" y="14713"/>
                </a:cubicBezTo>
                <a:cubicBezTo>
                  <a:pt x="690" y="14726"/>
                  <a:pt x="681" y="14730"/>
                  <a:pt x="666" y="14730"/>
                </a:cubicBezTo>
                <a:cubicBezTo>
                  <a:pt x="645" y="14730"/>
                  <a:pt x="612" y="14722"/>
                  <a:pt x="578" y="14713"/>
                </a:cubicBezTo>
                <a:cubicBezTo>
                  <a:pt x="552" y="14709"/>
                  <a:pt x="525" y="14708"/>
                  <a:pt x="505" y="14708"/>
                </a:cubicBezTo>
                <a:cubicBezTo>
                  <a:pt x="484" y="14708"/>
                  <a:pt x="469" y="14709"/>
                  <a:pt x="465" y="14713"/>
                </a:cubicBezTo>
                <a:cubicBezTo>
                  <a:pt x="458" y="14728"/>
                  <a:pt x="638" y="14848"/>
                  <a:pt x="630" y="14878"/>
                </a:cubicBezTo>
                <a:cubicBezTo>
                  <a:pt x="626" y="14885"/>
                  <a:pt x="618" y="14888"/>
                  <a:pt x="608" y="14888"/>
                </a:cubicBezTo>
                <a:cubicBezTo>
                  <a:pt x="586" y="14888"/>
                  <a:pt x="554" y="14876"/>
                  <a:pt x="518" y="14871"/>
                </a:cubicBezTo>
                <a:cubicBezTo>
                  <a:pt x="469" y="14864"/>
                  <a:pt x="426" y="14854"/>
                  <a:pt x="407" y="14854"/>
                </a:cubicBezTo>
                <a:cubicBezTo>
                  <a:pt x="402" y="14854"/>
                  <a:pt x="399" y="14854"/>
                  <a:pt x="398" y="14856"/>
                </a:cubicBezTo>
                <a:cubicBezTo>
                  <a:pt x="398" y="14871"/>
                  <a:pt x="570" y="15005"/>
                  <a:pt x="555" y="15028"/>
                </a:cubicBezTo>
                <a:cubicBezTo>
                  <a:pt x="553" y="15035"/>
                  <a:pt x="547" y="15037"/>
                  <a:pt x="537" y="15037"/>
                </a:cubicBezTo>
                <a:cubicBezTo>
                  <a:pt x="516" y="15037"/>
                  <a:pt x="479" y="15023"/>
                  <a:pt x="443" y="15013"/>
                </a:cubicBezTo>
                <a:cubicBezTo>
                  <a:pt x="407" y="15008"/>
                  <a:pt x="371" y="14999"/>
                  <a:pt x="349" y="14999"/>
                </a:cubicBezTo>
                <a:cubicBezTo>
                  <a:pt x="340" y="14999"/>
                  <a:pt x="333" y="15001"/>
                  <a:pt x="331" y="15005"/>
                </a:cubicBezTo>
                <a:cubicBezTo>
                  <a:pt x="323" y="15013"/>
                  <a:pt x="495" y="15148"/>
                  <a:pt x="480" y="15170"/>
                </a:cubicBezTo>
                <a:cubicBezTo>
                  <a:pt x="480" y="15174"/>
                  <a:pt x="478" y="15175"/>
                  <a:pt x="473" y="15175"/>
                </a:cubicBezTo>
                <a:cubicBezTo>
                  <a:pt x="456" y="15175"/>
                  <a:pt x="416" y="15159"/>
                  <a:pt x="375" y="15148"/>
                </a:cubicBezTo>
                <a:cubicBezTo>
                  <a:pt x="333" y="15136"/>
                  <a:pt x="290" y="15123"/>
                  <a:pt x="271" y="15123"/>
                </a:cubicBezTo>
                <a:cubicBezTo>
                  <a:pt x="267" y="15123"/>
                  <a:pt x="264" y="15124"/>
                  <a:pt x="263" y="15125"/>
                </a:cubicBezTo>
                <a:cubicBezTo>
                  <a:pt x="256" y="15133"/>
                  <a:pt x="420" y="15275"/>
                  <a:pt x="405" y="15298"/>
                </a:cubicBezTo>
                <a:cubicBezTo>
                  <a:pt x="403" y="15301"/>
                  <a:pt x="399" y="15302"/>
                  <a:pt x="395" y="15302"/>
                </a:cubicBezTo>
                <a:cubicBezTo>
                  <a:pt x="376" y="15302"/>
                  <a:pt x="343" y="15279"/>
                  <a:pt x="301" y="15260"/>
                </a:cubicBezTo>
                <a:cubicBezTo>
                  <a:pt x="255" y="15247"/>
                  <a:pt x="210" y="15229"/>
                  <a:pt x="198" y="15229"/>
                </a:cubicBezTo>
                <a:cubicBezTo>
                  <a:pt x="197" y="15229"/>
                  <a:pt x="196" y="15229"/>
                  <a:pt x="196" y="15230"/>
                </a:cubicBezTo>
                <a:cubicBezTo>
                  <a:pt x="188" y="15238"/>
                  <a:pt x="346" y="15388"/>
                  <a:pt x="331" y="15403"/>
                </a:cubicBezTo>
                <a:cubicBezTo>
                  <a:pt x="329" y="15408"/>
                  <a:pt x="324" y="15411"/>
                  <a:pt x="318" y="15411"/>
                </a:cubicBezTo>
                <a:cubicBezTo>
                  <a:pt x="300" y="15411"/>
                  <a:pt x="265" y="15390"/>
                  <a:pt x="226" y="15373"/>
                </a:cubicBezTo>
                <a:cubicBezTo>
                  <a:pt x="180" y="15360"/>
                  <a:pt x="135" y="15341"/>
                  <a:pt x="123" y="15341"/>
                </a:cubicBezTo>
                <a:cubicBezTo>
                  <a:pt x="122" y="15341"/>
                  <a:pt x="121" y="15342"/>
                  <a:pt x="121" y="15343"/>
                </a:cubicBezTo>
                <a:cubicBezTo>
                  <a:pt x="113" y="15358"/>
                  <a:pt x="278" y="15493"/>
                  <a:pt x="271" y="15508"/>
                </a:cubicBezTo>
                <a:cubicBezTo>
                  <a:pt x="266" y="15514"/>
                  <a:pt x="259" y="15517"/>
                  <a:pt x="249" y="15517"/>
                </a:cubicBezTo>
                <a:cubicBezTo>
                  <a:pt x="228" y="15517"/>
                  <a:pt x="195" y="15503"/>
                  <a:pt x="158" y="15493"/>
                </a:cubicBezTo>
                <a:cubicBezTo>
                  <a:pt x="119" y="15476"/>
                  <a:pt x="79" y="15467"/>
                  <a:pt x="59" y="15467"/>
                </a:cubicBezTo>
                <a:cubicBezTo>
                  <a:pt x="52" y="15467"/>
                  <a:pt x="48" y="15468"/>
                  <a:pt x="46" y="15470"/>
                </a:cubicBezTo>
                <a:cubicBezTo>
                  <a:pt x="46" y="15478"/>
                  <a:pt x="233" y="15590"/>
                  <a:pt x="226" y="15613"/>
                </a:cubicBezTo>
                <a:cubicBezTo>
                  <a:pt x="218" y="15628"/>
                  <a:pt x="1" y="15613"/>
                  <a:pt x="1" y="15635"/>
                </a:cubicBezTo>
                <a:cubicBezTo>
                  <a:pt x="1" y="15657"/>
                  <a:pt x="218" y="15657"/>
                  <a:pt x="218" y="15665"/>
                </a:cubicBezTo>
                <a:cubicBezTo>
                  <a:pt x="218" y="15672"/>
                  <a:pt x="8" y="15702"/>
                  <a:pt x="8" y="15710"/>
                </a:cubicBezTo>
                <a:cubicBezTo>
                  <a:pt x="46" y="15710"/>
                  <a:pt x="76" y="15710"/>
                  <a:pt x="113" y="15695"/>
                </a:cubicBezTo>
                <a:cubicBezTo>
                  <a:pt x="151" y="15687"/>
                  <a:pt x="181" y="15680"/>
                  <a:pt x="218" y="15680"/>
                </a:cubicBezTo>
                <a:cubicBezTo>
                  <a:pt x="218" y="15687"/>
                  <a:pt x="31" y="15785"/>
                  <a:pt x="31" y="15792"/>
                </a:cubicBezTo>
                <a:cubicBezTo>
                  <a:pt x="68" y="15777"/>
                  <a:pt x="98" y="15762"/>
                  <a:pt x="128" y="15747"/>
                </a:cubicBezTo>
                <a:cubicBezTo>
                  <a:pt x="158" y="15725"/>
                  <a:pt x="188" y="15710"/>
                  <a:pt x="218" y="15702"/>
                </a:cubicBezTo>
                <a:lnTo>
                  <a:pt x="218" y="15702"/>
                </a:lnTo>
                <a:cubicBezTo>
                  <a:pt x="218" y="15710"/>
                  <a:pt x="61" y="15845"/>
                  <a:pt x="61" y="15852"/>
                </a:cubicBezTo>
                <a:cubicBezTo>
                  <a:pt x="98" y="15837"/>
                  <a:pt x="128" y="15815"/>
                  <a:pt x="158" y="15792"/>
                </a:cubicBezTo>
                <a:cubicBezTo>
                  <a:pt x="188" y="15770"/>
                  <a:pt x="218" y="15747"/>
                  <a:pt x="248" y="15732"/>
                </a:cubicBezTo>
                <a:lnTo>
                  <a:pt x="248" y="15732"/>
                </a:lnTo>
                <a:cubicBezTo>
                  <a:pt x="256" y="15740"/>
                  <a:pt x="98" y="15890"/>
                  <a:pt x="106" y="15897"/>
                </a:cubicBezTo>
                <a:cubicBezTo>
                  <a:pt x="143" y="15875"/>
                  <a:pt x="173" y="15860"/>
                  <a:pt x="203" y="15837"/>
                </a:cubicBezTo>
                <a:cubicBezTo>
                  <a:pt x="233" y="15807"/>
                  <a:pt x="263" y="15792"/>
                  <a:pt x="293" y="15777"/>
                </a:cubicBezTo>
                <a:lnTo>
                  <a:pt x="293" y="15777"/>
                </a:lnTo>
                <a:cubicBezTo>
                  <a:pt x="308" y="15785"/>
                  <a:pt x="151" y="15935"/>
                  <a:pt x="166" y="15950"/>
                </a:cubicBezTo>
                <a:cubicBezTo>
                  <a:pt x="166" y="15951"/>
                  <a:pt x="168" y="15951"/>
                  <a:pt x="169" y="15951"/>
                </a:cubicBezTo>
                <a:cubicBezTo>
                  <a:pt x="181" y="15951"/>
                  <a:pt x="215" y="15924"/>
                  <a:pt x="256" y="15897"/>
                </a:cubicBezTo>
                <a:cubicBezTo>
                  <a:pt x="286" y="15875"/>
                  <a:pt x="316" y="15852"/>
                  <a:pt x="353" y="15837"/>
                </a:cubicBezTo>
                <a:lnTo>
                  <a:pt x="353" y="15837"/>
                </a:lnTo>
                <a:cubicBezTo>
                  <a:pt x="361" y="15852"/>
                  <a:pt x="218" y="16010"/>
                  <a:pt x="226" y="16017"/>
                </a:cubicBezTo>
                <a:cubicBezTo>
                  <a:pt x="227" y="16020"/>
                  <a:pt x="229" y="16021"/>
                  <a:pt x="232" y="16021"/>
                </a:cubicBezTo>
                <a:cubicBezTo>
                  <a:pt x="247" y="16021"/>
                  <a:pt x="285" y="15990"/>
                  <a:pt x="323" y="15965"/>
                </a:cubicBezTo>
                <a:cubicBezTo>
                  <a:pt x="357" y="15931"/>
                  <a:pt x="396" y="15904"/>
                  <a:pt x="409" y="15904"/>
                </a:cubicBezTo>
                <a:cubicBezTo>
                  <a:pt x="411" y="15904"/>
                  <a:pt x="412" y="15904"/>
                  <a:pt x="413" y="15905"/>
                </a:cubicBezTo>
                <a:cubicBezTo>
                  <a:pt x="420" y="15912"/>
                  <a:pt x="278" y="16077"/>
                  <a:pt x="293" y="16085"/>
                </a:cubicBezTo>
                <a:cubicBezTo>
                  <a:pt x="294" y="16087"/>
                  <a:pt x="296" y="16088"/>
                  <a:pt x="299" y="16088"/>
                </a:cubicBezTo>
                <a:cubicBezTo>
                  <a:pt x="312" y="16088"/>
                  <a:pt x="345" y="16058"/>
                  <a:pt x="383" y="16032"/>
                </a:cubicBezTo>
                <a:cubicBezTo>
                  <a:pt x="428" y="16002"/>
                  <a:pt x="480" y="15972"/>
                  <a:pt x="480" y="15972"/>
                </a:cubicBezTo>
                <a:lnTo>
                  <a:pt x="480" y="15972"/>
                </a:lnTo>
                <a:cubicBezTo>
                  <a:pt x="480" y="15980"/>
                  <a:pt x="338" y="16145"/>
                  <a:pt x="353" y="16152"/>
                </a:cubicBezTo>
                <a:cubicBezTo>
                  <a:pt x="354" y="16155"/>
                  <a:pt x="356" y="16156"/>
                  <a:pt x="359" y="16156"/>
                </a:cubicBezTo>
                <a:cubicBezTo>
                  <a:pt x="372" y="16156"/>
                  <a:pt x="405" y="16125"/>
                  <a:pt x="443" y="16100"/>
                </a:cubicBezTo>
                <a:cubicBezTo>
                  <a:pt x="483" y="16073"/>
                  <a:pt x="529" y="16046"/>
                  <a:pt x="539" y="16046"/>
                </a:cubicBezTo>
                <a:cubicBezTo>
                  <a:pt x="540" y="16046"/>
                  <a:pt x="540" y="16046"/>
                  <a:pt x="540" y="16047"/>
                </a:cubicBezTo>
                <a:cubicBezTo>
                  <a:pt x="540" y="16055"/>
                  <a:pt x="390" y="16205"/>
                  <a:pt x="405" y="16220"/>
                </a:cubicBezTo>
                <a:cubicBezTo>
                  <a:pt x="408" y="16225"/>
                  <a:pt x="420" y="16228"/>
                  <a:pt x="437" y="16228"/>
                </a:cubicBezTo>
                <a:cubicBezTo>
                  <a:pt x="463" y="16228"/>
                  <a:pt x="503" y="16221"/>
                  <a:pt x="540" y="16212"/>
                </a:cubicBezTo>
                <a:cubicBezTo>
                  <a:pt x="583" y="16202"/>
                  <a:pt x="621" y="16191"/>
                  <a:pt x="646" y="16191"/>
                </a:cubicBezTo>
                <a:cubicBezTo>
                  <a:pt x="656" y="16191"/>
                  <a:pt x="663" y="16193"/>
                  <a:pt x="668" y="16197"/>
                </a:cubicBezTo>
                <a:cubicBezTo>
                  <a:pt x="713" y="16235"/>
                  <a:pt x="615" y="16437"/>
                  <a:pt x="653" y="16467"/>
                </a:cubicBezTo>
                <a:cubicBezTo>
                  <a:pt x="657" y="16470"/>
                  <a:pt x="662" y="16471"/>
                  <a:pt x="669" y="16471"/>
                </a:cubicBezTo>
                <a:cubicBezTo>
                  <a:pt x="697" y="16471"/>
                  <a:pt x="745" y="16446"/>
                  <a:pt x="788" y="16422"/>
                </a:cubicBezTo>
                <a:cubicBezTo>
                  <a:pt x="831" y="16397"/>
                  <a:pt x="868" y="16373"/>
                  <a:pt x="893" y="16373"/>
                </a:cubicBezTo>
                <a:cubicBezTo>
                  <a:pt x="899" y="16373"/>
                  <a:pt x="904" y="16374"/>
                  <a:pt x="908" y="16377"/>
                </a:cubicBezTo>
                <a:cubicBezTo>
                  <a:pt x="960" y="16399"/>
                  <a:pt x="923" y="16617"/>
                  <a:pt x="968" y="16632"/>
                </a:cubicBezTo>
                <a:cubicBezTo>
                  <a:pt x="972" y="16634"/>
                  <a:pt x="976" y="16635"/>
                  <a:pt x="980" y="16635"/>
                </a:cubicBezTo>
                <a:cubicBezTo>
                  <a:pt x="1008" y="16635"/>
                  <a:pt x="1041" y="16596"/>
                  <a:pt x="1080" y="16557"/>
                </a:cubicBezTo>
                <a:cubicBezTo>
                  <a:pt x="1125" y="16512"/>
                  <a:pt x="1162" y="16474"/>
                  <a:pt x="1185" y="16474"/>
                </a:cubicBezTo>
                <a:cubicBezTo>
                  <a:pt x="1237" y="16489"/>
                  <a:pt x="1252" y="16707"/>
                  <a:pt x="1305" y="16722"/>
                </a:cubicBezTo>
                <a:cubicBezTo>
                  <a:pt x="1335" y="16722"/>
                  <a:pt x="1365" y="16677"/>
                  <a:pt x="1402" y="16624"/>
                </a:cubicBezTo>
                <a:cubicBezTo>
                  <a:pt x="1432" y="16579"/>
                  <a:pt x="1470" y="16534"/>
                  <a:pt x="1492" y="16534"/>
                </a:cubicBezTo>
                <a:cubicBezTo>
                  <a:pt x="1545" y="16534"/>
                  <a:pt x="1575" y="16752"/>
                  <a:pt x="1635" y="16759"/>
                </a:cubicBezTo>
                <a:cubicBezTo>
                  <a:pt x="1657" y="16759"/>
                  <a:pt x="1695" y="16714"/>
                  <a:pt x="1725" y="16669"/>
                </a:cubicBezTo>
                <a:cubicBezTo>
                  <a:pt x="1760" y="16627"/>
                  <a:pt x="1789" y="16571"/>
                  <a:pt x="1817" y="16571"/>
                </a:cubicBezTo>
                <a:cubicBezTo>
                  <a:pt x="1819" y="16571"/>
                  <a:pt x="1820" y="16571"/>
                  <a:pt x="1822" y="16572"/>
                </a:cubicBezTo>
                <a:cubicBezTo>
                  <a:pt x="1897" y="16587"/>
                  <a:pt x="1949" y="16804"/>
                  <a:pt x="2032" y="16819"/>
                </a:cubicBezTo>
                <a:cubicBezTo>
                  <a:pt x="2069" y="16819"/>
                  <a:pt x="2114" y="16774"/>
                  <a:pt x="2159" y="16722"/>
                </a:cubicBezTo>
                <a:cubicBezTo>
                  <a:pt x="2204" y="16669"/>
                  <a:pt x="2257" y="16632"/>
                  <a:pt x="2294" y="16632"/>
                </a:cubicBezTo>
                <a:cubicBezTo>
                  <a:pt x="2369" y="16639"/>
                  <a:pt x="2422" y="16864"/>
                  <a:pt x="2497" y="16872"/>
                </a:cubicBezTo>
                <a:cubicBezTo>
                  <a:pt x="2499" y="16872"/>
                  <a:pt x="2502" y="16872"/>
                  <a:pt x="2505" y="16872"/>
                </a:cubicBezTo>
                <a:cubicBezTo>
                  <a:pt x="2547" y="16872"/>
                  <a:pt x="2589" y="16824"/>
                  <a:pt x="2631" y="16782"/>
                </a:cubicBezTo>
                <a:cubicBezTo>
                  <a:pt x="2676" y="16729"/>
                  <a:pt x="2721" y="16684"/>
                  <a:pt x="2759" y="16684"/>
                </a:cubicBezTo>
                <a:cubicBezTo>
                  <a:pt x="2841" y="16699"/>
                  <a:pt x="2894" y="16917"/>
                  <a:pt x="2976" y="16924"/>
                </a:cubicBezTo>
                <a:cubicBezTo>
                  <a:pt x="3014" y="16924"/>
                  <a:pt x="3059" y="16879"/>
                  <a:pt x="3104" y="16834"/>
                </a:cubicBezTo>
                <a:cubicBezTo>
                  <a:pt x="3146" y="16785"/>
                  <a:pt x="3181" y="16736"/>
                  <a:pt x="3222" y="16736"/>
                </a:cubicBezTo>
                <a:cubicBezTo>
                  <a:pt x="3225" y="16736"/>
                  <a:pt x="3228" y="16736"/>
                  <a:pt x="3231" y="16737"/>
                </a:cubicBezTo>
                <a:cubicBezTo>
                  <a:pt x="3306" y="16744"/>
                  <a:pt x="3373" y="16962"/>
                  <a:pt x="3456" y="16962"/>
                </a:cubicBezTo>
                <a:cubicBezTo>
                  <a:pt x="3531" y="16962"/>
                  <a:pt x="3613" y="16752"/>
                  <a:pt x="3696" y="16752"/>
                </a:cubicBezTo>
                <a:cubicBezTo>
                  <a:pt x="3733" y="16752"/>
                  <a:pt x="3771" y="16797"/>
                  <a:pt x="3816" y="16849"/>
                </a:cubicBezTo>
                <a:cubicBezTo>
                  <a:pt x="3853" y="16902"/>
                  <a:pt x="3898" y="16954"/>
                  <a:pt x="3936" y="16954"/>
                </a:cubicBezTo>
                <a:cubicBezTo>
                  <a:pt x="4055" y="16947"/>
                  <a:pt x="4160" y="16722"/>
                  <a:pt x="4273" y="16707"/>
                </a:cubicBezTo>
                <a:cubicBezTo>
                  <a:pt x="4348" y="16714"/>
                  <a:pt x="4415" y="16744"/>
                  <a:pt x="4460" y="16789"/>
                </a:cubicBezTo>
                <a:cubicBezTo>
                  <a:pt x="4520" y="16842"/>
                  <a:pt x="4588" y="16864"/>
                  <a:pt x="4655" y="16872"/>
                </a:cubicBezTo>
                <a:cubicBezTo>
                  <a:pt x="4775" y="16857"/>
                  <a:pt x="4857" y="16624"/>
                  <a:pt x="4977" y="16609"/>
                </a:cubicBezTo>
                <a:cubicBezTo>
                  <a:pt x="5052" y="16609"/>
                  <a:pt x="5120" y="16639"/>
                  <a:pt x="5172" y="16684"/>
                </a:cubicBezTo>
                <a:cubicBezTo>
                  <a:pt x="5232" y="16729"/>
                  <a:pt x="5300" y="16752"/>
                  <a:pt x="5367" y="16759"/>
                </a:cubicBezTo>
                <a:cubicBezTo>
                  <a:pt x="5487" y="16737"/>
                  <a:pt x="5562" y="16504"/>
                  <a:pt x="5682" y="16474"/>
                </a:cubicBezTo>
                <a:cubicBezTo>
                  <a:pt x="5749" y="16474"/>
                  <a:pt x="5824" y="16497"/>
                  <a:pt x="5877" y="16542"/>
                </a:cubicBezTo>
                <a:cubicBezTo>
                  <a:pt x="5937" y="16587"/>
                  <a:pt x="6004" y="16609"/>
                  <a:pt x="6079" y="16609"/>
                </a:cubicBezTo>
                <a:cubicBezTo>
                  <a:pt x="6192" y="16587"/>
                  <a:pt x="6266" y="16355"/>
                  <a:pt x="6379" y="16332"/>
                </a:cubicBezTo>
                <a:cubicBezTo>
                  <a:pt x="6454" y="16332"/>
                  <a:pt x="6521" y="16355"/>
                  <a:pt x="6581" y="16399"/>
                </a:cubicBezTo>
                <a:cubicBezTo>
                  <a:pt x="6634" y="16437"/>
                  <a:pt x="6709" y="16459"/>
                  <a:pt x="6776" y="16459"/>
                </a:cubicBezTo>
                <a:cubicBezTo>
                  <a:pt x="6896" y="16437"/>
                  <a:pt x="6964" y="16205"/>
                  <a:pt x="7083" y="16182"/>
                </a:cubicBezTo>
                <a:cubicBezTo>
                  <a:pt x="7110" y="16178"/>
                  <a:pt x="7136" y="16177"/>
                  <a:pt x="7162" y="16177"/>
                </a:cubicBezTo>
                <a:cubicBezTo>
                  <a:pt x="7240" y="16177"/>
                  <a:pt x="7316" y="16193"/>
                  <a:pt x="7383" y="16227"/>
                </a:cubicBezTo>
                <a:cubicBezTo>
                  <a:pt x="7464" y="16258"/>
                  <a:pt x="7551" y="16274"/>
                  <a:pt x="7638" y="16274"/>
                </a:cubicBezTo>
                <a:cubicBezTo>
                  <a:pt x="7656" y="16274"/>
                  <a:pt x="7673" y="16273"/>
                  <a:pt x="7691" y="16272"/>
                </a:cubicBezTo>
                <a:cubicBezTo>
                  <a:pt x="7878" y="16227"/>
                  <a:pt x="8020" y="15980"/>
                  <a:pt x="8208" y="15942"/>
                </a:cubicBezTo>
                <a:cubicBezTo>
                  <a:pt x="8235" y="15938"/>
                  <a:pt x="8261" y="15937"/>
                  <a:pt x="8288" y="15937"/>
                </a:cubicBezTo>
                <a:cubicBezTo>
                  <a:pt x="8363" y="15937"/>
                  <a:pt x="8435" y="15952"/>
                  <a:pt x="8507" y="15980"/>
                </a:cubicBezTo>
                <a:cubicBezTo>
                  <a:pt x="8581" y="16013"/>
                  <a:pt x="8658" y="16030"/>
                  <a:pt x="8736" y="16030"/>
                </a:cubicBezTo>
                <a:cubicBezTo>
                  <a:pt x="8762" y="16030"/>
                  <a:pt x="8789" y="16028"/>
                  <a:pt x="8815" y="16025"/>
                </a:cubicBezTo>
                <a:cubicBezTo>
                  <a:pt x="9002" y="15987"/>
                  <a:pt x="9145" y="15732"/>
                  <a:pt x="9332" y="15695"/>
                </a:cubicBezTo>
                <a:cubicBezTo>
                  <a:pt x="9357" y="15691"/>
                  <a:pt x="9383" y="15689"/>
                  <a:pt x="9409" y="15689"/>
                </a:cubicBezTo>
                <a:cubicBezTo>
                  <a:pt x="9483" y="15689"/>
                  <a:pt x="9559" y="15705"/>
                  <a:pt x="9632" y="15732"/>
                </a:cubicBezTo>
                <a:cubicBezTo>
                  <a:pt x="9708" y="15768"/>
                  <a:pt x="9789" y="15780"/>
                  <a:pt x="9871" y="15780"/>
                </a:cubicBezTo>
                <a:cubicBezTo>
                  <a:pt x="9894" y="15780"/>
                  <a:pt x="9916" y="15779"/>
                  <a:pt x="9939" y="15777"/>
                </a:cubicBezTo>
                <a:cubicBezTo>
                  <a:pt x="10126" y="15732"/>
                  <a:pt x="10261" y="15485"/>
                  <a:pt x="10449" y="15440"/>
                </a:cubicBezTo>
                <a:cubicBezTo>
                  <a:pt x="10476" y="15436"/>
                  <a:pt x="10503" y="15434"/>
                  <a:pt x="10530" y="15434"/>
                </a:cubicBezTo>
                <a:cubicBezTo>
                  <a:pt x="10607" y="15434"/>
                  <a:pt x="10682" y="15450"/>
                  <a:pt x="10748" y="15478"/>
                </a:cubicBezTo>
                <a:cubicBezTo>
                  <a:pt x="10824" y="15507"/>
                  <a:pt x="10904" y="15518"/>
                  <a:pt x="10985" y="15518"/>
                </a:cubicBezTo>
                <a:cubicBezTo>
                  <a:pt x="11009" y="15518"/>
                  <a:pt x="11032" y="15517"/>
                  <a:pt x="11056" y="15515"/>
                </a:cubicBezTo>
                <a:cubicBezTo>
                  <a:pt x="11243" y="15470"/>
                  <a:pt x="11378" y="15215"/>
                  <a:pt x="11558" y="15163"/>
                </a:cubicBezTo>
                <a:cubicBezTo>
                  <a:pt x="11586" y="15159"/>
                  <a:pt x="11614" y="15157"/>
                  <a:pt x="11642" y="15157"/>
                </a:cubicBezTo>
                <a:cubicBezTo>
                  <a:pt x="11718" y="15157"/>
                  <a:pt x="11794" y="15171"/>
                  <a:pt x="11865" y="15193"/>
                </a:cubicBezTo>
                <a:cubicBezTo>
                  <a:pt x="11932" y="15218"/>
                  <a:pt x="12002" y="15230"/>
                  <a:pt x="12073" y="15230"/>
                </a:cubicBezTo>
                <a:cubicBezTo>
                  <a:pt x="12106" y="15230"/>
                  <a:pt x="12139" y="15228"/>
                  <a:pt x="12172" y="15223"/>
                </a:cubicBezTo>
                <a:cubicBezTo>
                  <a:pt x="12360" y="15170"/>
                  <a:pt x="12480" y="14916"/>
                  <a:pt x="12667" y="14863"/>
                </a:cubicBezTo>
                <a:cubicBezTo>
                  <a:pt x="12706" y="14854"/>
                  <a:pt x="12745" y="14850"/>
                  <a:pt x="12785" y="14850"/>
                </a:cubicBezTo>
                <a:cubicBezTo>
                  <a:pt x="12846" y="14850"/>
                  <a:pt x="12908" y="14860"/>
                  <a:pt x="12967" y="14878"/>
                </a:cubicBezTo>
                <a:cubicBezTo>
                  <a:pt x="13030" y="14896"/>
                  <a:pt x="13094" y="14906"/>
                  <a:pt x="13156" y="14906"/>
                </a:cubicBezTo>
                <a:cubicBezTo>
                  <a:pt x="13196" y="14906"/>
                  <a:pt x="13236" y="14902"/>
                  <a:pt x="13274" y="14893"/>
                </a:cubicBezTo>
                <a:cubicBezTo>
                  <a:pt x="13462" y="14833"/>
                  <a:pt x="13574" y="14571"/>
                  <a:pt x="13754" y="14511"/>
                </a:cubicBezTo>
                <a:cubicBezTo>
                  <a:pt x="13803" y="14500"/>
                  <a:pt x="13851" y="14495"/>
                  <a:pt x="13899" y="14495"/>
                </a:cubicBezTo>
                <a:cubicBezTo>
                  <a:pt x="13955" y="14495"/>
                  <a:pt x="14009" y="14502"/>
                  <a:pt x="14061" y="14518"/>
                </a:cubicBezTo>
                <a:cubicBezTo>
                  <a:pt x="14113" y="14534"/>
                  <a:pt x="14170" y="14542"/>
                  <a:pt x="14226" y="14542"/>
                </a:cubicBezTo>
                <a:cubicBezTo>
                  <a:pt x="14275" y="14542"/>
                  <a:pt x="14323" y="14536"/>
                  <a:pt x="14368" y="14526"/>
                </a:cubicBezTo>
                <a:cubicBezTo>
                  <a:pt x="14548" y="14466"/>
                  <a:pt x="14661" y="14196"/>
                  <a:pt x="14841" y="14136"/>
                </a:cubicBezTo>
                <a:cubicBezTo>
                  <a:pt x="14886" y="14126"/>
                  <a:pt x="14933" y="14120"/>
                  <a:pt x="14980" y="14120"/>
                </a:cubicBezTo>
                <a:cubicBezTo>
                  <a:pt x="15035" y="14120"/>
                  <a:pt x="15092" y="14127"/>
                  <a:pt x="15148" y="14144"/>
                </a:cubicBezTo>
                <a:cubicBezTo>
                  <a:pt x="15205" y="14157"/>
                  <a:pt x="15264" y="14165"/>
                  <a:pt x="15322" y="14165"/>
                </a:cubicBezTo>
                <a:cubicBezTo>
                  <a:pt x="15365" y="14165"/>
                  <a:pt x="15407" y="14160"/>
                  <a:pt x="15448" y="14151"/>
                </a:cubicBezTo>
                <a:cubicBezTo>
                  <a:pt x="15635" y="14084"/>
                  <a:pt x="15740" y="13821"/>
                  <a:pt x="15927" y="13761"/>
                </a:cubicBezTo>
                <a:cubicBezTo>
                  <a:pt x="15973" y="13751"/>
                  <a:pt x="16019" y="13745"/>
                  <a:pt x="16067" y="13745"/>
                </a:cubicBezTo>
                <a:cubicBezTo>
                  <a:pt x="16122" y="13745"/>
                  <a:pt x="16178" y="13753"/>
                  <a:pt x="16235" y="13769"/>
                </a:cubicBezTo>
                <a:cubicBezTo>
                  <a:pt x="16292" y="13786"/>
                  <a:pt x="16351" y="13794"/>
                  <a:pt x="16411" y="13794"/>
                </a:cubicBezTo>
                <a:cubicBezTo>
                  <a:pt x="16452" y="13794"/>
                  <a:pt x="16494" y="13790"/>
                  <a:pt x="16534" y="13784"/>
                </a:cubicBezTo>
                <a:cubicBezTo>
                  <a:pt x="16722" y="13724"/>
                  <a:pt x="16842" y="13462"/>
                  <a:pt x="17022" y="13409"/>
                </a:cubicBezTo>
                <a:cubicBezTo>
                  <a:pt x="17058" y="13401"/>
                  <a:pt x="17096" y="13396"/>
                  <a:pt x="17133" y="13396"/>
                </a:cubicBezTo>
                <a:cubicBezTo>
                  <a:pt x="17196" y="13396"/>
                  <a:pt x="17258" y="13408"/>
                  <a:pt x="17314" y="13432"/>
                </a:cubicBezTo>
                <a:cubicBezTo>
                  <a:pt x="17379" y="13452"/>
                  <a:pt x="17447" y="13462"/>
                  <a:pt x="17514" y="13462"/>
                </a:cubicBezTo>
                <a:cubicBezTo>
                  <a:pt x="17548" y="13462"/>
                  <a:pt x="17581" y="13459"/>
                  <a:pt x="17614" y="13454"/>
                </a:cubicBezTo>
                <a:cubicBezTo>
                  <a:pt x="17786" y="13394"/>
                  <a:pt x="17899" y="13139"/>
                  <a:pt x="18071" y="13087"/>
                </a:cubicBezTo>
                <a:cubicBezTo>
                  <a:pt x="18106" y="13079"/>
                  <a:pt x="18140" y="13076"/>
                  <a:pt x="18174" y="13076"/>
                </a:cubicBezTo>
                <a:cubicBezTo>
                  <a:pt x="18241" y="13076"/>
                  <a:pt x="18306" y="13089"/>
                  <a:pt x="18371" y="13109"/>
                </a:cubicBezTo>
                <a:cubicBezTo>
                  <a:pt x="18431" y="13129"/>
                  <a:pt x="18497" y="13139"/>
                  <a:pt x="18564" y="13139"/>
                </a:cubicBezTo>
                <a:cubicBezTo>
                  <a:pt x="18597" y="13139"/>
                  <a:pt x="18631" y="13137"/>
                  <a:pt x="18663" y="13132"/>
                </a:cubicBezTo>
                <a:cubicBezTo>
                  <a:pt x="18835" y="13079"/>
                  <a:pt x="18955" y="12824"/>
                  <a:pt x="19128" y="12772"/>
                </a:cubicBezTo>
                <a:cubicBezTo>
                  <a:pt x="19159" y="12767"/>
                  <a:pt x="19190" y="12765"/>
                  <a:pt x="19222" y="12765"/>
                </a:cubicBezTo>
                <a:cubicBezTo>
                  <a:pt x="19291" y="12765"/>
                  <a:pt x="19361" y="12776"/>
                  <a:pt x="19427" y="12802"/>
                </a:cubicBezTo>
                <a:cubicBezTo>
                  <a:pt x="19489" y="12828"/>
                  <a:pt x="19554" y="12839"/>
                  <a:pt x="19620" y="12839"/>
                </a:cubicBezTo>
                <a:cubicBezTo>
                  <a:pt x="19651" y="12839"/>
                  <a:pt x="19681" y="12837"/>
                  <a:pt x="19712" y="12832"/>
                </a:cubicBezTo>
                <a:cubicBezTo>
                  <a:pt x="19892" y="12787"/>
                  <a:pt x="20020" y="12532"/>
                  <a:pt x="20192" y="12487"/>
                </a:cubicBezTo>
                <a:cubicBezTo>
                  <a:pt x="20219" y="12483"/>
                  <a:pt x="20246" y="12481"/>
                  <a:pt x="20272" y="12481"/>
                </a:cubicBezTo>
                <a:cubicBezTo>
                  <a:pt x="20347" y="12481"/>
                  <a:pt x="20420" y="12497"/>
                  <a:pt x="20492" y="12525"/>
                </a:cubicBezTo>
                <a:cubicBezTo>
                  <a:pt x="20567" y="12556"/>
                  <a:pt x="20647" y="12571"/>
                  <a:pt x="20728" y="12571"/>
                </a:cubicBezTo>
                <a:cubicBezTo>
                  <a:pt x="20744" y="12571"/>
                  <a:pt x="20760" y="12571"/>
                  <a:pt x="20777" y="12570"/>
                </a:cubicBezTo>
                <a:cubicBezTo>
                  <a:pt x="20956" y="12532"/>
                  <a:pt x="21091" y="12285"/>
                  <a:pt x="21271" y="12247"/>
                </a:cubicBezTo>
                <a:cubicBezTo>
                  <a:pt x="21285" y="12246"/>
                  <a:pt x="21298" y="12246"/>
                  <a:pt x="21311" y="12246"/>
                </a:cubicBezTo>
                <a:cubicBezTo>
                  <a:pt x="21401" y="12246"/>
                  <a:pt x="21485" y="12268"/>
                  <a:pt x="21564" y="12307"/>
                </a:cubicBezTo>
                <a:cubicBezTo>
                  <a:pt x="21642" y="12340"/>
                  <a:pt x="21726" y="12361"/>
                  <a:pt x="21811" y="12361"/>
                </a:cubicBezTo>
                <a:cubicBezTo>
                  <a:pt x="21823" y="12361"/>
                  <a:pt x="21836" y="12361"/>
                  <a:pt x="21848" y="12360"/>
                </a:cubicBezTo>
                <a:cubicBezTo>
                  <a:pt x="21998" y="12337"/>
                  <a:pt x="22118" y="12105"/>
                  <a:pt x="22268" y="12090"/>
                </a:cubicBezTo>
                <a:cubicBezTo>
                  <a:pt x="22358" y="12090"/>
                  <a:pt x="22440" y="12120"/>
                  <a:pt x="22508" y="12172"/>
                </a:cubicBezTo>
                <a:cubicBezTo>
                  <a:pt x="22583" y="12217"/>
                  <a:pt x="22665" y="12247"/>
                  <a:pt x="22748" y="12255"/>
                </a:cubicBezTo>
                <a:cubicBezTo>
                  <a:pt x="22898" y="12240"/>
                  <a:pt x="23033" y="12015"/>
                  <a:pt x="23190" y="12008"/>
                </a:cubicBezTo>
                <a:cubicBezTo>
                  <a:pt x="23272" y="12015"/>
                  <a:pt x="23355" y="12045"/>
                  <a:pt x="23422" y="12097"/>
                </a:cubicBezTo>
                <a:cubicBezTo>
                  <a:pt x="23490" y="12150"/>
                  <a:pt x="23572" y="12187"/>
                  <a:pt x="23655" y="12195"/>
                </a:cubicBezTo>
                <a:cubicBezTo>
                  <a:pt x="23805" y="12195"/>
                  <a:pt x="23954" y="11970"/>
                  <a:pt x="24104" y="11970"/>
                </a:cubicBezTo>
                <a:cubicBezTo>
                  <a:pt x="24254" y="11970"/>
                  <a:pt x="24412" y="12187"/>
                  <a:pt x="24561" y="12187"/>
                </a:cubicBezTo>
                <a:cubicBezTo>
                  <a:pt x="24651" y="12172"/>
                  <a:pt x="24726" y="12135"/>
                  <a:pt x="24794" y="12082"/>
                </a:cubicBezTo>
                <a:cubicBezTo>
                  <a:pt x="24861" y="12030"/>
                  <a:pt x="24936" y="11993"/>
                  <a:pt x="25026" y="11985"/>
                </a:cubicBezTo>
                <a:cubicBezTo>
                  <a:pt x="25176" y="11985"/>
                  <a:pt x="25318" y="12202"/>
                  <a:pt x="25476" y="12210"/>
                </a:cubicBezTo>
                <a:cubicBezTo>
                  <a:pt x="25558" y="12202"/>
                  <a:pt x="25641" y="12172"/>
                  <a:pt x="25708" y="12120"/>
                </a:cubicBezTo>
                <a:cubicBezTo>
                  <a:pt x="25776" y="12067"/>
                  <a:pt x="25858" y="12030"/>
                  <a:pt x="25941" y="12022"/>
                </a:cubicBezTo>
                <a:cubicBezTo>
                  <a:pt x="26016" y="12022"/>
                  <a:pt x="26083" y="12247"/>
                  <a:pt x="26158" y="12247"/>
                </a:cubicBezTo>
                <a:cubicBezTo>
                  <a:pt x="26195" y="12247"/>
                  <a:pt x="26240" y="12202"/>
                  <a:pt x="26278" y="12150"/>
                </a:cubicBezTo>
                <a:cubicBezTo>
                  <a:pt x="26323" y="12097"/>
                  <a:pt x="26360" y="12045"/>
                  <a:pt x="26398" y="12045"/>
                </a:cubicBezTo>
                <a:cubicBezTo>
                  <a:pt x="26480" y="12045"/>
                  <a:pt x="26548" y="12270"/>
                  <a:pt x="26623" y="12270"/>
                </a:cubicBezTo>
                <a:cubicBezTo>
                  <a:pt x="26660" y="12270"/>
                  <a:pt x="26705" y="12225"/>
                  <a:pt x="26743" y="12172"/>
                </a:cubicBezTo>
                <a:cubicBezTo>
                  <a:pt x="26787" y="12120"/>
                  <a:pt x="26825" y="12067"/>
                  <a:pt x="26862" y="12067"/>
                </a:cubicBezTo>
                <a:cubicBezTo>
                  <a:pt x="26937" y="12067"/>
                  <a:pt x="27012" y="12285"/>
                  <a:pt x="27087" y="12285"/>
                </a:cubicBezTo>
                <a:cubicBezTo>
                  <a:pt x="27125" y="12285"/>
                  <a:pt x="27162" y="12232"/>
                  <a:pt x="27207" y="12180"/>
                </a:cubicBezTo>
                <a:cubicBezTo>
                  <a:pt x="27245" y="12127"/>
                  <a:pt x="27282" y="12075"/>
                  <a:pt x="27320" y="12075"/>
                </a:cubicBezTo>
                <a:cubicBezTo>
                  <a:pt x="27395" y="12075"/>
                  <a:pt x="27477" y="12292"/>
                  <a:pt x="27552" y="12292"/>
                </a:cubicBezTo>
                <a:cubicBezTo>
                  <a:pt x="27627" y="12292"/>
                  <a:pt x="27702" y="12075"/>
                  <a:pt x="27777" y="12075"/>
                </a:cubicBezTo>
                <a:cubicBezTo>
                  <a:pt x="27822" y="12075"/>
                  <a:pt x="27859" y="12127"/>
                  <a:pt x="27897" y="12180"/>
                </a:cubicBezTo>
                <a:cubicBezTo>
                  <a:pt x="27942" y="12232"/>
                  <a:pt x="27979" y="12285"/>
                  <a:pt x="28017" y="12285"/>
                </a:cubicBezTo>
                <a:cubicBezTo>
                  <a:pt x="28099" y="12285"/>
                  <a:pt x="28167" y="12060"/>
                  <a:pt x="28241" y="12060"/>
                </a:cubicBezTo>
                <a:cubicBezTo>
                  <a:pt x="28286" y="12060"/>
                  <a:pt x="28324" y="12105"/>
                  <a:pt x="28369" y="12157"/>
                </a:cubicBezTo>
                <a:cubicBezTo>
                  <a:pt x="28411" y="12206"/>
                  <a:pt x="28452" y="12248"/>
                  <a:pt x="28488" y="12248"/>
                </a:cubicBezTo>
                <a:cubicBezTo>
                  <a:pt x="28491" y="12248"/>
                  <a:pt x="28494" y="12248"/>
                  <a:pt x="28496" y="12247"/>
                </a:cubicBezTo>
                <a:cubicBezTo>
                  <a:pt x="28579" y="12240"/>
                  <a:pt x="28639" y="12022"/>
                  <a:pt x="28714" y="12015"/>
                </a:cubicBezTo>
                <a:cubicBezTo>
                  <a:pt x="28751" y="12015"/>
                  <a:pt x="28796" y="12060"/>
                  <a:pt x="28841" y="12112"/>
                </a:cubicBezTo>
                <a:cubicBezTo>
                  <a:pt x="28883" y="12154"/>
                  <a:pt x="28932" y="12203"/>
                  <a:pt x="28969" y="12203"/>
                </a:cubicBezTo>
                <a:cubicBezTo>
                  <a:pt x="28971" y="12203"/>
                  <a:pt x="28974" y="12203"/>
                  <a:pt x="28976" y="12202"/>
                </a:cubicBezTo>
                <a:cubicBezTo>
                  <a:pt x="29051" y="12195"/>
                  <a:pt x="29103" y="11978"/>
                  <a:pt x="29186" y="11963"/>
                </a:cubicBezTo>
                <a:cubicBezTo>
                  <a:pt x="29223" y="11963"/>
                  <a:pt x="29268" y="12008"/>
                  <a:pt x="29313" y="12060"/>
                </a:cubicBezTo>
                <a:cubicBezTo>
                  <a:pt x="29358" y="12112"/>
                  <a:pt x="29411" y="12150"/>
                  <a:pt x="29448" y="12150"/>
                </a:cubicBezTo>
                <a:cubicBezTo>
                  <a:pt x="29523" y="12142"/>
                  <a:pt x="29576" y="11918"/>
                  <a:pt x="29658" y="11910"/>
                </a:cubicBezTo>
                <a:cubicBezTo>
                  <a:pt x="29660" y="11910"/>
                  <a:pt x="29663" y="11909"/>
                  <a:pt x="29665" y="11909"/>
                </a:cubicBezTo>
                <a:cubicBezTo>
                  <a:pt x="29701" y="11909"/>
                  <a:pt x="29743" y="11958"/>
                  <a:pt x="29785" y="12000"/>
                </a:cubicBezTo>
                <a:cubicBezTo>
                  <a:pt x="29830" y="12052"/>
                  <a:pt x="29883" y="12097"/>
                  <a:pt x="29920" y="12097"/>
                </a:cubicBezTo>
                <a:cubicBezTo>
                  <a:pt x="29995" y="12090"/>
                  <a:pt x="30048" y="11865"/>
                  <a:pt x="30130" y="11850"/>
                </a:cubicBezTo>
                <a:cubicBezTo>
                  <a:pt x="30213" y="11850"/>
                  <a:pt x="30303" y="11880"/>
                  <a:pt x="30378" y="11925"/>
                </a:cubicBezTo>
                <a:cubicBezTo>
                  <a:pt x="30452" y="11970"/>
                  <a:pt x="30542" y="12000"/>
                  <a:pt x="30632" y="12000"/>
                </a:cubicBezTo>
                <a:cubicBezTo>
                  <a:pt x="30790" y="11970"/>
                  <a:pt x="30910" y="11738"/>
                  <a:pt x="31067" y="11715"/>
                </a:cubicBezTo>
                <a:cubicBezTo>
                  <a:pt x="31157" y="11715"/>
                  <a:pt x="31247" y="11738"/>
                  <a:pt x="31322" y="11783"/>
                </a:cubicBezTo>
                <a:cubicBezTo>
                  <a:pt x="31397" y="11828"/>
                  <a:pt x="31487" y="11850"/>
                  <a:pt x="31577" y="11850"/>
                </a:cubicBezTo>
                <a:cubicBezTo>
                  <a:pt x="31734" y="11828"/>
                  <a:pt x="31854" y="11588"/>
                  <a:pt x="32011" y="11558"/>
                </a:cubicBezTo>
                <a:cubicBezTo>
                  <a:pt x="32101" y="11558"/>
                  <a:pt x="32184" y="11580"/>
                  <a:pt x="32266" y="11625"/>
                </a:cubicBezTo>
                <a:cubicBezTo>
                  <a:pt x="32341" y="11670"/>
                  <a:pt x="32431" y="11685"/>
                  <a:pt x="32521" y="11685"/>
                </a:cubicBezTo>
                <a:cubicBezTo>
                  <a:pt x="32671" y="11655"/>
                  <a:pt x="32791" y="11415"/>
                  <a:pt x="32948" y="11385"/>
                </a:cubicBezTo>
                <a:cubicBezTo>
                  <a:pt x="33038" y="11385"/>
                  <a:pt x="33121" y="11400"/>
                  <a:pt x="33203" y="11445"/>
                </a:cubicBezTo>
                <a:cubicBezTo>
                  <a:pt x="33269" y="11485"/>
                  <a:pt x="33345" y="11507"/>
                  <a:pt x="33424" y="11507"/>
                </a:cubicBezTo>
                <a:cubicBezTo>
                  <a:pt x="33435" y="11507"/>
                  <a:pt x="33446" y="11506"/>
                  <a:pt x="33458" y="11505"/>
                </a:cubicBezTo>
                <a:cubicBezTo>
                  <a:pt x="33615" y="11475"/>
                  <a:pt x="33728" y="11236"/>
                  <a:pt x="33885" y="11198"/>
                </a:cubicBezTo>
                <a:cubicBezTo>
                  <a:pt x="33896" y="11197"/>
                  <a:pt x="33906" y="11197"/>
                  <a:pt x="33917" y="11197"/>
                </a:cubicBezTo>
                <a:cubicBezTo>
                  <a:pt x="33990" y="11197"/>
                  <a:pt x="34067" y="11219"/>
                  <a:pt x="34132" y="11258"/>
                </a:cubicBezTo>
                <a:cubicBezTo>
                  <a:pt x="34204" y="11291"/>
                  <a:pt x="34282" y="11312"/>
                  <a:pt x="34360" y="11312"/>
                </a:cubicBezTo>
                <a:cubicBezTo>
                  <a:pt x="34372" y="11312"/>
                  <a:pt x="34383" y="11311"/>
                  <a:pt x="34395" y="11310"/>
                </a:cubicBezTo>
                <a:cubicBezTo>
                  <a:pt x="34462" y="11295"/>
                  <a:pt x="34485" y="11071"/>
                  <a:pt x="34560" y="11056"/>
                </a:cubicBezTo>
                <a:cubicBezTo>
                  <a:pt x="34562" y="11055"/>
                  <a:pt x="34565" y="11055"/>
                  <a:pt x="34568" y="11055"/>
                </a:cubicBezTo>
                <a:cubicBezTo>
                  <a:pt x="34604" y="11055"/>
                  <a:pt x="34645" y="11096"/>
                  <a:pt x="34687" y="11138"/>
                </a:cubicBezTo>
                <a:cubicBezTo>
                  <a:pt x="34727" y="11171"/>
                  <a:pt x="34772" y="11216"/>
                  <a:pt x="34803" y="11216"/>
                </a:cubicBezTo>
                <a:cubicBezTo>
                  <a:pt x="34807" y="11216"/>
                  <a:pt x="34811" y="11215"/>
                  <a:pt x="34814" y="11213"/>
                </a:cubicBezTo>
                <a:cubicBezTo>
                  <a:pt x="34889" y="11198"/>
                  <a:pt x="34912" y="10973"/>
                  <a:pt x="34979" y="10958"/>
                </a:cubicBezTo>
                <a:cubicBezTo>
                  <a:pt x="34982" y="10958"/>
                  <a:pt x="34985" y="10957"/>
                  <a:pt x="34988" y="10957"/>
                </a:cubicBezTo>
                <a:cubicBezTo>
                  <a:pt x="35024" y="10957"/>
                  <a:pt x="35066" y="10999"/>
                  <a:pt x="35114" y="11041"/>
                </a:cubicBezTo>
                <a:cubicBezTo>
                  <a:pt x="35156" y="11082"/>
                  <a:pt x="35198" y="11124"/>
                  <a:pt x="35233" y="11124"/>
                </a:cubicBezTo>
                <a:cubicBezTo>
                  <a:pt x="35236" y="11124"/>
                  <a:pt x="35239" y="11124"/>
                  <a:pt x="35242" y="11123"/>
                </a:cubicBezTo>
                <a:cubicBezTo>
                  <a:pt x="35309" y="11108"/>
                  <a:pt x="35332" y="10883"/>
                  <a:pt x="35407" y="10861"/>
                </a:cubicBezTo>
                <a:cubicBezTo>
                  <a:pt x="35409" y="10860"/>
                  <a:pt x="35411" y="10860"/>
                  <a:pt x="35414" y="10860"/>
                </a:cubicBezTo>
                <a:cubicBezTo>
                  <a:pt x="35444" y="10860"/>
                  <a:pt x="35492" y="10902"/>
                  <a:pt x="35534" y="10943"/>
                </a:cubicBezTo>
                <a:cubicBezTo>
                  <a:pt x="35576" y="10985"/>
                  <a:pt x="35617" y="11027"/>
                  <a:pt x="35653" y="11027"/>
                </a:cubicBezTo>
                <a:cubicBezTo>
                  <a:pt x="35656" y="11027"/>
                  <a:pt x="35659" y="11026"/>
                  <a:pt x="35661" y="11026"/>
                </a:cubicBezTo>
                <a:cubicBezTo>
                  <a:pt x="35721" y="11011"/>
                  <a:pt x="35744" y="10861"/>
                  <a:pt x="35789" y="10801"/>
                </a:cubicBezTo>
                <a:cubicBezTo>
                  <a:pt x="35789" y="10823"/>
                  <a:pt x="35796" y="10838"/>
                  <a:pt x="35804" y="10846"/>
                </a:cubicBezTo>
                <a:cubicBezTo>
                  <a:pt x="35811" y="10846"/>
                  <a:pt x="35841" y="10816"/>
                  <a:pt x="35864" y="10771"/>
                </a:cubicBezTo>
                <a:cubicBezTo>
                  <a:pt x="35935" y="10806"/>
                  <a:pt x="36019" y="10922"/>
                  <a:pt x="36078" y="10922"/>
                </a:cubicBezTo>
                <a:cubicBezTo>
                  <a:pt x="36082" y="10922"/>
                  <a:pt x="36085" y="10922"/>
                  <a:pt x="36089" y="10921"/>
                </a:cubicBezTo>
                <a:cubicBezTo>
                  <a:pt x="36089" y="10921"/>
                  <a:pt x="36096" y="10913"/>
                  <a:pt x="36096" y="10913"/>
                </a:cubicBezTo>
                <a:cubicBezTo>
                  <a:pt x="36104" y="10913"/>
                  <a:pt x="36104" y="10921"/>
                  <a:pt x="36111" y="10921"/>
                </a:cubicBezTo>
                <a:cubicBezTo>
                  <a:pt x="36114" y="10922"/>
                  <a:pt x="36118" y="10922"/>
                  <a:pt x="36121" y="10922"/>
                </a:cubicBezTo>
                <a:cubicBezTo>
                  <a:pt x="36181" y="10922"/>
                  <a:pt x="36265" y="10806"/>
                  <a:pt x="36328" y="10771"/>
                </a:cubicBezTo>
                <a:cubicBezTo>
                  <a:pt x="36358" y="10816"/>
                  <a:pt x="36381" y="10846"/>
                  <a:pt x="36396" y="10846"/>
                </a:cubicBezTo>
                <a:cubicBezTo>
                  <a:pt x="36403" y="10838"/>
                  <a:pt x="36411" y="10823"/>
                  <a:pt x="36411" y="10801"/>
                </a:cubicBezTo>
                <a:cubicBezTo>
                  <a:pt x="36456" y="10861"/>
                  <a:pt x="36478" y="11011"/>
                  <a:pt x="36531" y="11026"/>
                </a:cubicBezTo>
                <a:cubicBezTo>
                  <a:pt x="36534" y="11026"/>
                  <a:pt x="36536" y="11027"/>
                  <a:pt x="36539" y="11027"/>
                </a:cubicBezTo>
                <a:cubicBezTo>
                  <a:pt x="36575" y="11027"/>
                  <a:pt x="36617" y="10985"/>
                  <a:pt x="36666" y="10943"/>
                </a:cubicBezTo>
                <a:cubicBezTo>
                  <a:pt x="36707" y="10902"/>
                  <a:pt x="36749" y="10860"/>
                  <a:pt x="36785" y="10860"/>
                </a:cubicBezTo>
                <a:cubicBezTo>
                  <a:pt x="36788" y="10860"/>
                  <a:pt x="36790" y="10860"/>
                  <a:pt x="36793" y="10861"/>
                </a:cubicBezTo>
                <a:cubicBezTo>
                  <a:pt x="36861" y="10883"/>
                  <a:pt x="36891" y="11108"/>
                  <a:pt x="36958" y="11123"/>
                </a:cubicBezTo>
                <a:cubicBezTo>
                  <a:pt x="36961" y="11124"/>
                  <a:pt x="36964" y="11124"/>
                  <a:pt x="36966" y="11124"/>
                </a:cubicBezTo>
                <a:cubicBezTo>
                  <a:pt x="37002" y="11124"/>
                  <a:pt x="37044" y="11082"/>
                  <a:pt x="37085" y="11041"/>
                </a:cubicBezTo>
                <a:cubicBezTo>
                  <a:pt x="37127" y="10999"/>
                  <a:pt x="37175" y="10957"/>
                  <a:pt x="37206" y="10957"/>
                </a:cubicBezTo>
                <a:cubicBezTo>
                  <a:pt x="37208" y="10957"/>
                  <a:pt x="37211" y="10958"/>
                  <a:pt x="37213" y="10958"/>
                </a:cubicBezTo>
                <a:cubicBezTo>
                  <a:pt x="37288" y="10973"/>
                  <a:pt x="37310" y="11198"/>
                  <a:pt x="37378" y="11213"/>
                </a:cubicBezTo>
                <a:cubicBezTo>
                  <a:pt x="37381" y="11214"/>
                  <a:pt x="37384" y="11214"/>
                  <a:pt x="37388" y="11214"/>
                </a:cubicBezTo>
                <a:cubicBezTo>
                  <a:pt x="37423" y="11214"/>
                  <a:pt x="37464" y="11179"/>
                  <a:pt x="37505" y="11138"/>
                </a:cubicBezTo>
                <a:cubicBezTo>
                  <a:pt x="37554" y="11096"/>
                  <a:pt x="37596" y="11055"/>
                  <a:pt x="37632" y="11055"/>
                </a:cubicBezTo>
                <a:cubicBezTo>
                  <a:pt x="37634" y="11055"/>
                  <a:pt x="37637" y="11055"/>
                  <a:pt x="37640" y="11056"/>
                </a:cubicBezTo>
                <a:cubicBezTo>
                  <a:pt x="37708" y="11071"/>
                  <a:pt x="37730" y="11295"/>
                  <a:pt x="37805" y="11310"/>
                </a:cubicBezTo>
                <a:cubicBezTo>
                  <a:pt x="37817" y="11311"/>
                  <a:pt x="37828" y="11312"/>
                  <a:pt x="37840" y="11312"/>
                </a:cubicBezTo>
                <a:cubicBezTo>
                  <a:pt x="37918" y="11312"/>
                  <a:pt x="37995" y="11291"/>
                  <a:pt x="38060" y="11258"/>
                </a:cubicBezTo>
                <a:cubicBezTo>
                  <a:pt x="38132" y="11219"/>
                  <a:pt x="38204" y="11197"/>
                  <a:pt x="38281" y="11197"/>
                </a:cubicBezTo>
                <a:cubicBezTo>
                  <a:pt x="38292" y="11197"/>
                  <a:pt x="38303" y="11197"/>
                  <a:pt x="38315" y="11198"/>
                </a:cubicBezTo>
                <a:cubicBezTo>
                  <a:pt x="38472" y="11236"/>
                  <a:pt x="38584" y="11475"/>
                  <a:pt x="38742" y="11505"/>
                </a:cubicBezTo>
                <a:cubicBezTo>
                  <a:pt x="38753" y="11506"/>
                  <a:pt x="38765" y="11507"/>
                  <a:pt x="38776" y="11507"/>
                </a:cubicBezTo>
                <a:cubicBezTo>
                  <a:pt x="38854" y="11507"/>
                  <a:pt x="38931" y="11485"/>
                  <a:pt x="38997" y="11445"/>
                </a:cubicBezTo>
                <a:cubicBezTo>
                  <a:pt x="39072" y="11400"/>
                  <a:pt x="39162" y="11385"/>
                  <a:pt x="39251" y="11385"/>
                </a:cubicBezTo>
                <a:cubicBezTo>
                  <a:pt x="39409" y="11415"/>
                  <a:pt x="39521" y="11655"/>
                  <a:pt x="39679" y="11685"/>
                </a:cubicBezTo>
                <a:cubicBezTo>
                  <a:pt x="39769" y="11685"/>
                  <a:pt x="39859" y="11670"/>
                  <a:pt x="39934" y="11625"/>
                </a:cubicBezTo>
                <a:cubicBezTo>
                  <a:pt x="40008" y="11580"/>
                  <a:pt x="40098" y="11558"/>
                  <a:pt x="40188" y="11558"/>
                </a:cubicBezTo>
                <a:cubicBezTo>
                  <a:pt x="40346" y="11588"/>
                  <a:pt x="40466" y="11828"/>
                  <a:pt x="40623" y="11850"/>
                </a:cubicBezTo>
                <a:cubicBezTo>
                  <a:pt x="40713" y="11850"/>
                  <a:pt x="40795" y="11828"/>
                  <a:pt x="40878" y="11783"/>
                </a:cubicBezTo>
                <a:cubicBezTo>
                  <a:pt x="40953" y="11738"/>
                  <a:pt x="41035" y="11715"/>
                  <a:pt x="41125" y="11715"/>
                </a:cubicBezTo>
                <a:cubicBezTo>
                  <a:pt x="41283" y="11738"/>
                  <a:pt x="41410" y="11978"/>
                  <a:pt x="41567" y="12000"/>
                </a:cubicBezTo>
                <a:cubicBezTo>
                  <a:pt x="41657" y="12000"/>
                  <a:pt x="41747" y="11970"/>
                  <a:pt x="41822" y="11925"/>
                </a:cubicBezTo>
                <a:cubicBezTo>
                  <a:pt x="41897" y="11880"/>
                  <a:pt x="41980" y="11850"/>
                  <a:pt x="42070" y="11850"/>
                </a:cubicBezTo>
                <a:cubicBezTo>
                  <a:pt x="42152" y="11865"/>
                  <a:pt x="42197" y="12090"/>
                  <a:pt x="42279" y="12097"/>
                </a:cubicBezTo>
                <a:cubicBezTo>
                  <a:pt x="42282" y="12098"/>
                  <a:pt x="42284" y="12098"/>
                  <a:pt x="42287" y="12098"/>
                </a:cubicBezTo>
                <a:cubicBezTo>
                  <a:pt x="42323" y="12098"/>
                  <a:pt x="42365" y="12049"/>
                  <a:pt x="42407" y="12000"/>
                </a:cubicBezTo>
                <a:cubicBezTo>
                  <a:pt x="42459" y="11955"/>
                  <a:pt x="42504" y="11910"/>
                  <a:pt x="42542" y="11910"/>
                </a:cubicBezTo>
                <a:cubicBezTo>
                  <a:pt x="42617" y="11918"/>
                  <a:pt x="42669" y="12142"/>
                  <a:pt x="42752" y="12150"/>
                </a:cubicBezTo>
                <a:cubicBezTo>
                  <a:pt x="42789" y="12150"/>
                  <a:pt x="42834" y="12105"/>
                  <a:pt x="42879" y="12060"/>
                </a:cubicBezTo>
                <a:cubicBezTo>
                  <a:pt x="42924" y="12008"/>
                  <a:pt x="42976" y="11963"/>
                  <a:pt x="43014" y="11963"/>
                </a:cubicBezTo>
                <a:lnTo>
                  <a:pt x="43014" y="1117"/>
                </a:lnTo>
                <a:cubicBezTo>
                  <a:pt x="43006" y="1140"/>
                  <a:pt x="42991" y="1170"/>
                  <a:pt x="42984" y="1200"/>
                </a:cubicBezTo>
                <a:cubicBezTo>
                  <a:pt x="42961" y="1252"/>
                  <a:pt x="42946" y="1305"/>
                  <a:pt x="42931" y="1305"/>
                </a:cubicBezTo>
                <a:cubicBezTo>
                  <a:pt x="42916" y="1305"/>
                  <a:pt x="42916" y="1088"/>
                  <a:pt x="42886" y="1080"/>
                </a:cubicBezTo>
                <a:cubicBezTo>
                  <a:pt x="42885" y="1080"/>
                  <a:pt x="42884" y="1079"/>
                  <a:pt x="42882" y="1079"/>
                </a:cubicBezTo>
                <a:cubicBezTo>
                  <a:pt x="42862" y="1079"/>
                  <a:pt x="42848" y="1128"/>
                  <a:pt x="42827" y="1177"/>
                </a:cubicBezTo>
                <a:cubicBezTo>
                  <a:pt x="42806" y="1220"/>
                  <a:pt x="42778" y="1268"/>
                  <a:pt x="42768" y="1268"/>
                </a:cubicBezTo>
                <a:cubicBezTo>
                  <a:pt x="42768" y="1268"/>
                  <a:pt x="42767" y="1268"/>
                  <a:pt x="42767" y="1267"/>
                </a:cubicBezTo>
                <a:cubicBezTo>
                  <a:pt x="42707" y="1252"/>
                  <a:pt x="42714" y="1028"/>
                  <a:pt x="42654" y="1005"/>
                </a:cubicBezTo>
                <a:cubicBezTo>
                  <a:pt x="42652" y="1004"/>
                  <a:pt x="42649" y="1004"/>
                  <a:pt x="42646" y="1004"/>
                </a:cubicBezTo>
                <a:cubicBezTo>
                  <a:pt x="42616" y="1004"/>
                  <a:pt x="42575" y="1038"/>
                  <a:pt x="42534" y="1073"/>
                </a:cubicBezTo>
                <a:cubicBezTo>
                  <a:pt x="42490" y="1104"/>
                  <a:pt x="42446" y="1136"/>
                  <a:pt x="42419" y="1136"/>
                </a:cubicBezTo>
                <a:cubicBezTo>
                  <a:pt x="42414" y="1136"/>
                  <a:pt x="42410" y="1135"/>
                  <a:pt x="42407" y="1132"/>
                </a:cubicBezTo>
                <a:cubicBezTo>
                  <a:pt x="42347" y="1110"/>
                  <a:pt x="42384" y="893"/>
                  <a:pt x="42332" y="863"/>
                </a:cubicBezTo>
                <a:cubicBezTo>
                  <a:pt x="42328" y="860"/>
                  <a:pt x="42324" y="859"/>
                  <a:pt x="42319" y="859"/>
                </a:cubicBezTo>
                <a:cubicBezTo>
                  <a:pt x="42293" y="859"/>
                  <a:pt x="42249" y="890"/>
                  <a:pt x="42204" y="915"/>
                </a:cubicBezTo>
                <a:cubicBezTo>
                  <a:pt x="42161" y="946"/>
                  <a:pt x="42118" y="972"/>
                  <a:pt x="42092" y="972"/>
                </a:cubicBezTo>
                <a:cubicBezTo>
                  <a:pt x="42086" y="972"/>
                  <a:pt x="42081" y="970"/>
                  <a:pt x="42077" y="968"/>
                </a:cubicBezTo>
                <a:cubicBezTo>
                  <a:pt x="42017" y="945"/>
                  <a:pt x="42062" y="720"/>
                  <a:pt x="42002" y="698"/>
                </a:cubicBezTo>
                <a:cubicBezTo>
                  <a:pt x="41999" y="695"/>
                  <a:pt x="41994" y="694"/>
                  <a:pt x="41990" y="694"/>
                </a:cubicBezTo>
                <a:cubicBezTo>
                  <a:pt x="41963" y="694"/>
                  <a:pt x="41919" y="726"/>
                  <a:pt x="41875" y="758"/>
                </a:cubicBezTo>
                <a:cubicBezTo>
                  <a:pt x="41834" y="798"/>
                  <a:pt x="41794" y="826"/>
                  <a:pt x="41765" y="826"/>
                </a:cubicBezTo>
                <a:cubicBezTo>
                  <a:pt x="41761" y="826"/>
                  <a:pt x="41758" y="826"/>
                  <a:pt x="41755" y="825"/>
                </a:cubicBezTo>
                <a:cubicBezTo>
                  <a:pt x="41695" y="803"/>
                  <a:pt x="41702" y="578"/>
                  <a:pt x="41650" y="563"/>
                </a:cubicBezTo>
                <a:cubicBezTo>
                  <a:pt x="41648" y="562"/>
                  <a:pt x="41645" y="562"/>
                  <a:pt x="41643" y="562"/>
                </a:cubicBezTo>
                <a:cubicBezTo>
                  <a:pt x="41613" y="562"/>
                  <a:pt x="41572" y="604"/>
                  <a:pt x="41537" y="653"/>
                </a:cubicBezTo>
                <a:cubicBezTo>
                  <a:pt x="41496" y="694"/>
                  <a:pt x="41461" y="736"/>
                  <a:pt x="41432" y="736"/>
                </a:cubicBezTo>
                <a:cubicBezTo>
                  <a:pt x="41429" y="736"/>
                  <a:pt x="41427" y="736"/>
                  <a:pt x="41425" y="735"/>
                </a:cubicBezTo>
                <a:cubicBezTo>
                  <a:pt x="41365" y="728"/>
                  <a:pt x="41320" y="510"/>
                  <a:pt x="41260" y="510"/>
                </a:cubicBezTo>
                <a:cubicBezTo>
                  <a:pt x="41223" y="510"/>
                  <a:pt x="41200" y="728"/>
                  <a:pt x="41163" y="728"/>
                </a:cubicBezTo>
                <a:cubicBezTo>
                  <a:pt x="41148" y="728"/>
                  <a:pt x="41125" y="683"/>
                  <a:pt x="41103" y="630"/>
                </a:cubicBezTo>
                <a:cubicBezTo>
                  <a:pt x="41080" y="578"/>
                  <a:pt x="41058" y="525"/>
                  <a:pt x="41043" y="525"/>
                </a:cubicBezTo>
                <a:cubicBezTo>
                  <a:pt x="41013" y="525"/>
                  <a:pt x="41005" y="743"/>
                  <a:pt x="40968" y="750"/>
                </a:cubicBezTo>
                <a:cubicBezTo>
                  <a:pt x="40953" y="750"/>
                  <a:pt x="40930" y="705"/>
                  <a:pt x="40900" y="653"/>
                </a:cubicBezTo>
                <a:cubicBezTo>
                  <a:pt x="40879" y="604"/>
                  <a:pt x="40858" y="555"/>
                  <a:pt x="40843" y="555"/>
                </a:cubicBezTo>
                <a:cubicBezTo>
                  <a:pt x="40842" y="555"/>
                  <a:pt x="40841" y="555"/>
                  <a:pt x="40840" y="555"/>
                </a:cubicBezTo>
                <a:cubicBezTo>
                  <a:pt x="40803" y="555"/>
                  <a:pt x="40803" y="780"/>
                  <a:pt x="40773" y="788"/>
                </a:cubicBezTo>
                <a:cubicBezTo>
                  <a:pt x="40758" y="788"/>
                  <a:pt x="40728" y="735"/>
                  <a:pt x="40705" y="690"/>
                </a:cubicBezTo>
                <a:cubicBezTo>
                  <a:pt x="40684" y="648"/>
                  <a:pt x="40657" y="600"/>
                  <a:pt x="40641" y="600"/>
                </a:cubicBezTo>
                <a:cubicBezTo>
                  <a:pt x="40640" y="600"/>
                  <a:pt x="40639" y="600"/>
                  <a:pt x="40638" y="600"/>
                </a:cubicBezTo>
                <a:cubicBezTo>
                  <a:pt x="40608" y="600"/>
                  <a:pt x="40601" y="818"/>
                  <a:pt x="40571" y="825"/>
                </a:cubicBezTo>
                <a:cubicBezTo>
                  <a:pt x="40556" y="825"/>
                  <a:pt x="40533" y="773"/>
                  <a:pt x="40503" y="728"/>
                </a:cubicBezTo>
                <a:cubicBezTo>
                  <a:pt x="40481" y="675"/>
                  <a:pt x="40458" y="623"/>
                  <a:pt x="40443" y="623"/>
                </a:cubicBezTo>
                <a:cubicBezTo>
                  <a:pt x="40406" y="623"/>
                  <a:pt x="40398" y="848"/>
                  <a:pt x="40361" y="848"/>
                </a:cubicBezTo>
                <a:cubicBezTo>
                  <a:pt x="40331" y="848"/>
                  <a:pt x="40286" y="638"/>
                  <a:pt x="40256" y="638"/>
                </a:cubicBezTo>
                <a:cubicBezTo>
                  <a:pt x="40241" y="638"/>
                  <a:pt x="40218" y="683"/>
                  <a:pt x="40188" y="735"/>
                </a:cubicBezTo>
                <a:cubicBezTo>
                  <a:pt x="40166" y="788"/>
                  <a:pt x="40143" y="840"/>
                  <a:pt x="40128" y="840"/>
                </a:cubicBezTo>
                <a:cubicBezTo>
                  <a:pt x="40091" y="833"/>
                  <a:pt x="40113" y="615"/>
                  <a:pt x="40083" y="600"/>
                </a:cubicBezTo>
                <a:cubicBezTo>
                  <a:pt x="40068" y="600"/>
                  <a:pt x="40031" y="638"/>
                  <a:pt x="39993" y="683"/>
                </a:cubicBezTo>
                <a:cubicBezTo>
                  <a:pt x="39959" y="724"/>
                  <a:pt x="39930" y="766"/>
                  <a:pt x="39909" y="766"/>
                </a:cubicBezTo>
                <a:cubicBezTo>
                  <a:pt x="39907" y="766"/>
                  <a:pt x="39905" y="766"/>
                  <a:pt x="39904" y="765"/>
                </a:cubicBezTo>
                <a:cubicBezTo>
                  <a:pt x="39874" y="750"/>
                  <a:pt x="39941" y="540"/>
                  <a:pt x="39904" y="525"/>
                </a:cubicBezTo>
                <a:cubicBezTo>
                  <a:pt x="39902" y="525"/>
                  <a:pt x="39901" y="524"/>
                  <a:pt x="39899" y="524"/>
                </a:cubicBezTo>
                <a:cubicBezTo>
                  <a:pt x="39882" y="524"/>
                  <a:pt x="39848" y="559"/>
                  <a:pt x="39814" y="593"/>
                </a:cubicBezTo>
                <a:cubicBezTo>
                  <a:pt x="39779" y="627"/>
                  <a:pt x="39739" y="661"/>
                  <a:pt x="39721" y="661"/>
                </a:cubicBezTo>
                <a:cubicBezTo>
                  <a:pt x="39719" y="661"/>
                  <a:pt x="39717" y="661"/>
                  <a:pt x="39716" y="660"/>
                </a:cubicBezTo>
                <a:cubicBezTo>
                  <a:pt x="39701" y="653"/>
                  <a:pt x="39761" y="443"/>
                  <a:pt x="39731" y="420"/>
                </a:cubicBezTo>
                <a:cubicBezTo>
                  <a:pt x="39730" y="420"/>
                  <a:pt x="39728" y="420"/>
                  <a:pt x="39727" y="420"/>
                </a:cubicBezTo>
                <a:cubicBezTo>
                  <a:pt x="39710" y="420"/>
                  <a:pt x="39675" y="454"/>
                  <a:pt x="39641" y="495"/>
                </a:cubicBezTo>
                <a:cubicBezTo>
                  <a:pt x="39607" y="530"/>
                  <a:pt x="39567" y="564"/>
                  <a:pt x="39548" y="564"/>
                </a:cubicBezTo>
                <a:cubicBezTo>
                  <a:pt x="39547" y="564"/>
                  <a:pt x="39545" y="564"/>
                  <a:pt x="39544" y="563"/>
                </a:cubicBezTo>
                <a:cubicBezTo>
                  <a:pt x="39536" y="555"/>
                  <a:pt x="39574" y="338"/>
                  <a:pt x="39544" y="323"/>
                </a:cubicBezTo>
                <a:cubicBezTo>
                  <a:pt x="39540" y="321"/>
                  <a:pt x="39535" y="320"/>
                  <a:pt x="39531" y="320"/>
                </a:cubicBezTo>
                <a:cubicBezTo>
                  <a:pt x="39500" y="320"/>
                  <a:pt x="39454" y="359"/>
                  <a:pt x="39409" y="398"/>
                </a:cubicBezTo>
                <a:cubicBezTo>
                  <a:pt x="39364" y="443"/>
                  <a:pt x="39319" y="473"/>
                  <a:pt x="39289" y="473"/>
                </a:cubicBezTo>
                <a:cubicBezTo>
                  <a:pt x="39223" y="466"/>
                  <a:pt x="39156" y="255"/>
                  <a:pt x="39090" y="255"/>
                </a:cubicBezTo>
                <a:cubicBezTo>
                  <a:pt x="39089" y="255"/>
                  <a:pt x="39088" y="255"/>
                  <a:pt x="39087" y="256"/>
                </a:cubicBezTo>
                <a:cubicBezTo>
                  <a:pt x="39019" y="256"/>
                  <a:pt x="38982" y="480"/>
                  <a:pt x="38914" y="495"/>
                </a:cubicBezTo>
                <a:cubicBezTo>
                  <a:pt x="38911" y="496"/>
                  <a:pt x="38909" y="496"/>
                  <a:pt x="38906" y="496"/>
                </a:cubicBezTo>
                <a:cubicBezTo>
                  <a:pt x="38870" y="496"/>
                  <a:pt x="38828" y="455"/>
                  <a:pt x="38787" y="420"/>
                </a:cubicBezTo>
                <a:cubicBezTo>
                  <a:pt x="38745" y="379"/>
                  <a:pt x="38704" y="337"/>
                  <a:pt x="38668" y="337"/>
                </a:cubicBezTo>
                <a:cubicBezTo>
                  <a:pt x="38665" y="337"/>
                  <a:pt x="38662" y="337"/>
                  <a:pt x="38659" y="338"/>
                </a:cubicBezTo>
                <a:cubicBezTo>
                  <a:pt x="38592" y="361"/>
                  <a:pt x="38584" y="585"/>
                  <a:pt x="38517" y="600"/>
                </a:cubicBezTo>
                <a:cubicBezTo>
                  <a:pt x="38513" y="602"/>
                  <a:pt x="38509" y="603"/>
                  <a:pt x="38504" y="603"/>
                </a:cubicBezTo>
                <a:cubicBezTo>
                  <a:pt x="38473" y="603"/>
                  <a:pt x="38429" y="564"/>
                  <a:pt x="38390" y="525"/>
                </a:cubicBezTo>
                <a:cubicBezTo>
                  <a:pt x="38348" y="484"/>
                  <a:pt x="38306" y="442"/>
                  <a:pt x="38271" y="442"/>
                </a:cubicBezTo>
                <a:cubicBezTo>
                  <a:pt x="38268" y="442"/>
                  <a:pt x="38265" y="442"/>
                  <a:pt x="38262" y="443"/>
                </a:cubicBezTo>
                <a:cubicBezTo>
                  <a:pt x="38195" y="458"/>
                  <a:pt x="38165" y="683"/>
                  <a:pt x="38097" y="690"/>
                </a:cubicBezTo>
                <a:cubicBezTo>
                  <a:pt x="38096" y="690"/>
                  <a:pt x="38095" y="690"/>
                  <a:pt x="38093" y="690"/>
                </a:cubicBezTo>
                <a:cubicBezTo>
                  <a:pt x="38020" y="690"/>
                  <a:pt x="37954" y="488"/>
                  <a:pt x="37887" y="480"/>
                </a:cubicBezTo>
                <a:cubicBezTo>
                  <a:pt x="37857" y="480"/>
                  <a:pt x="37812" y="518"/>
                  <a:pt x="37767" y="555"/>
                </a:cubicBezTo>
                <a:cubicBezTo>
                  <a:pt x="37728" y="595"/>
                  <a:pt x="37688" y="640"/>
                  <a:pt x="37654" y="640"/>
                </a:cubicBezTo>
                <a:cubicBezTo>
                  <a:pt x="37649" y="640"/>
                  <a:pt x="37645" y="640"/>
                  <a:pt x="37640" y="638"/>
                </a:cubicBezTo>
                <a:cubicBezTo>
                  <a:pt x="37618" y="630"/>
                  <a:pt x="37685" y="428"/>
                  <a:pt x="37670" y="413"/>
                </a:cubicBezTo>
                <a:cubicBezTo>
                  <a:pt x="37669" y="412"/>
                  <a:pt x="37667" y="412"/>
                  <a:pt x="37666" y="412"/>
                </a:cubicBezTo>
                <a:cubicBezTo>
                  <a:pt x="37645" y="412"/>
                  <a:pt x="37623" y="461"/>
                  <a:pt x="37595" y="503"/>
                </a:cubicBezTo>
                <a:cubicBezTo>
                  <a:pt x="37565" y="540"/>
                  <a:pt x="37528" y="585"/>
                  <a:pt x="37520" y="585"/>
                </a:cubicBezTo>
                <a:cubicBezTo>
                  <a:pt x="37513" y="578"/>
                  <a:pt x="37588" y="375"/>
                  <a:pt x="37573" y="368"/>
                </a:cubicBezTo>
                <a:cubicBezTo>
                  <a:pt x="37572" y="367"/>
                  <a:pt x="37570" y="367"/>
                  <a:pt x="37569" y="367"/>
                </a:cubicBezTo>
                <a:cubicBezTo>
                  <a:pt x="37553" y="367"/>
                  <a:pt x="37525" y="409"/>
                  <a:pt x="37498" y="450"/>
                </a:cubicBezTo>
                <a:cubicBezTo>
                  <a:pt x="37463" y="485"/>
                  <a:pt x="37435" y="526"/>
                  <a:pt x="37419" y="526"/>
                </a:cubicBezTo>
                <a:cubicBezTo>
                  <a:pt x="37418" y="526"/>
                  <a:pt x="37416" y="526"/>
                  <a:pt x="37415" y="525"/>
                </a:cubicBezTo>
                <a:cubicBezTo>
                  <a:pt x="37408" y="525"/>
                  <a:pt x="37483" y="323"/>
                  <a:pt x="37468" y="308"/>
                </a:cubicBezTo>
                <a:cubicBezTo>
                  <a:pt x="37467" y="308"/>
                  <a:pt x="37466" y="307"/>
                  <a:pt x="37465" y="307"/>
                </a:cubicBezTo>
                <a:cubicBezTo>
                  <a:pt x="37449" y="307"/>
                  <a:pt x="37421" y="356"/>
                  <a:pt x="37393" y="398"/>
                </a:cubicBezTo>
                <a:cubicBezTo>
                  <a:pt x="37365" y="440"/>
                  <a:pt x="37337" y="481"/>
                  <a:pt x="37327" y="481"/>
                </a:cubicBezTo>
                <a:cubicBezTo>
                  <a:pt x="37327" y="481"/>
                  <a:pt x="37326" y="481"/>
                  <a:pt x="37325" y="480"/>
                </a:cubicBezTo>
                <a:cubicBezTo>
                  <a:pt x="37310" y="473"/>
                  <a:pt x="37363" y="271"/>
                  <a:pt x="37348" y="263"/>
                </a:cubicBezTo>
                <a:cubicBezTo>
                  <a:pt x="37346" y="263"/>
                  <a:pt x="37345" y="262"/>
                  <a:pt x="37343" y="262"/>
                </a:cubicBezTo>
                <a:cubicBezTo>
                  <a:pt x="37323" y="262"/>
                  <a:pt x="37309" y="311"/>
                  <a:pt x="37288" y="353"/>
                </a:cubicBezTo>
                <a:cubicBezTo>
                  <a:pt x="37265" y="405"/>
                  <a:pt x="37243" y="450"/>
                  <a:pt x="37235" y="450"/>
                </a:cubicBezTo>
                <a:cubicBezTo>
                  <a:pt x="37220" y="450"/>
                  <a:pt x="37235" y="233"/>
                  <a:pt x="37213" y="226"/>
                </a:cubicBezTo>
                <a:cubicBezTo>
                  <a:pt x="37190" y="226"/>
                  <a:pt x="37183" y="278"/>
                  <a:pt x="37160" y="331"/>
                </a:cubicBezTo>
                <a:cubicBezTo>
                  <a:pt x="37145" y="383"/>
                  <a:pt x="37123" y="435"/>
                  <a:pt x="37115" y="435"/>
                </a:cubicBezTo>
                <a:cubicBezTo>
                  <a:pt x="37085" y="435"/>
                  <a:pt x="37070" y="218"/>
                  <a:pt x="37040" y="218"/>
                </a:cubicBezTo>
                <a:cubicBezTo>
                  <a:pt x="37010" y="218"/>
                  <a:pt x="37010" y="271"/>
                  <a:pt x="36996" y="323"/>
                </a:cubicBezTo>
                <a:cubicBezTo>
                  <a:pt x="36981" y="375"/>
                  <a:pt x="36966" y="428"/>
                  <a:pt x="36951" y="428"/>
                </a:cubicBezTo>
                <a:cubicBezTo>
                  <a:pt x="36928" y="428"/>
                  <a:pt x="36906" y="211"/>
                  <a:pt x="36876" y="211"/>
                </a:cubicBezTo>
                <a:cubicBezTo>
                  <a:pt x="36853" y="211"/>
                  <a:pt x="36846" y="263"/>
                  <a:pt x="36831" y="316"/>
                </a:cubicBezTo>
                <a:cubicBezTo>
                  <a:pt x="36816" y="368"/>
                  <a:pt x="36801" y="420"/>
                  <a:pt x="36786" y="420"/>
                </a:cubicBezTo>
                <a:cubicBezTo>
                  <a:pt x="36771" y="420"/>
                  <a:pt x="36771" y="413"/>
                  <a:pt x="36771" y="390"/>
                </a:cubicBezTo>
                <a:cubicBezTo>
                  <a:pt x="36771" y="390"/>
                  <a:pt x="36778" y="383"/>
                  <a:pt x="36778" y="383"/>
                </a:cubicBezTo>
                <a:lnTo>
                  <a:pt x="36763" y="383"/>
                </a:lnTo>
                <a:cubicBezTo>
                  <a:pt x="36756" y="383"/>
                  <a:pt x="36763" y="346"/>
                  <a:pt x="36756" y="331"/>
                </a:cubicBezTo>
                <a:cubicBezTo>
                  <a:pt x="36771" y="331"/>
                  <a:pt x="36778" y="331"/>
                  <a:pt x="36778" y="323"/>
                </a:cubicBezTo>
                <a:lnTo>
                  <a:pt x="36756" y="323"/>
                </a:lnTo>
                <a:cubicBezTo>
                  <a:pt x="36756" y="301"/>
                  <a:pt x="36748" y="278"/>
                  <a:pt x="36748" y="263"/>
                </a:cubicBezTo>
                <a:cubicBezTo>
                  <a:pt x="36763" y="263"/>
                  <a:pt x="36778" y="256"/>
                  <a:pt x="36778" y="256"/>
                </a:cubicBezTo>
                <a:cubicBezTo>
                  <a:pt x="36774" y="252"/>
                  <a:pt x="36769" y="250"/>
                  <a:pt x="36762" y="250"/>
                </a:cubicBezTo>
                <a:cubicBezTo>
                  <a:pt x="36756" y="250"/>
                  <a:pt x="36748" y="252"/>
                  <a:pt x="36741" y="256"/>
                </a:cubicBezTo>
                <a:cubicBezTo>
                  <a:pt x="36741" y="233"/>
                  <a:pt x="36733" y="211"/>
                  <a:pt x="36726" y="211"/>
                </a:cubicBezTo>
                <a:cubicBezTo>
                  <a:pt x="36718" y="211"/>
                  <a:pt x="36703" y="226"/>
                  <a:pt x="36696" y="256"/>
                </a:cubicBezTo>
                <a:lnTo>
                  <a:pt x="36598" y="256"/>
                </a:lnTo>
                <a:lnTo>
                  <a:pt x="36598" y="233"/>
                </a:lnTo>
                <a:cubicBezTo>
                  <a:pt x="36658" y="218"/>
                  <a:pt x="36718" y="203"/>
                  <a:pt x="36771" y="181"/>
                </a:cubicBezTo>
                <a:lnTo>
                  <a:pt x="36771" y="181"/>
                </a:lnTo>
                <a:cubicBezTo>
                  <a:pt x="36711" y="188"/>
                  <a:pt x="36658" y="196"/>
                  <a:pt x="36598" y="218"/>
                </a:cubicBezTo>
                <a:cubicBezTo>
                  <a:pt x="36598" y="211"/>
                  <a:pt x="36598" y="203"/>
                  <a:pt x="36598" y="203"/>
                </a:cubicBezTo>
                <a:cubicBezTo>
                  <a:pt x="36621" y="181"/>
                  <a:pt x="36643" y="151"/>
                  <a:pt x="36666" y="128"/>
                </a:cubicBezTo>
                <a:lnTo>
                  <a:pt x="36666" y="128"/>
                </a:lnTo>
                <a:lnTo>
                  <a:pt x="36598" y="188"/>
                </a:lnTo>
                <a:cubicBezTo>
                  <a:pt x="36598" y="188"/>
                  <a:pt x="36598" y="181"/>
                  <a:pt x="36591" y="181"/>
                </a:cubicBezTo>
                <a:cubicBezTo>
                  <a:pt x="36583" y="181"/>
                  <a:pt x="36583" y="181"/>
                  <a:pt x="36576" y="188"/>
                </a:cubicBezTo>
                <a:lnTo>
                  <a:pt x="36576" y="136"/>
                </a:lnTo>
                <a:cubicBezTo>
                  <a:pt x="36576" y="158"/>
                  <a:pt x="36568" y="181"/>
                  <a:pt x="36568" y="196"/>
                </a:cubicBezTo>
                <a:cubicBezTo>
                  <a:pt x="36561" y="196"/>
                  <a:pt x="36561" y="203"/>
                  <a:pt x="36553" y="211"/>
                </a:cubicBezTo>
                <a:cubicBezTo>
                  <a:pt x="36546" y="143"/>
                  <a:pt x="36531" y="83"/>
                  <a:pt x="36508" y="23"/>
                </a:cubicBezTo>
                <a:lnTo>
                  <a:pt x="36508"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9"/>
          <p:cNvSpPr/>
          <p:nvPr/>
        </p:nvSpPr>
        <p:spPr>
          <a:xfrm>
            <a:off x="4623200" y="4231769"/>
            <a:ext cx="3088400" cy="30884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grpSp>
        <p:nvGrpSpPr>
          <p:cNvPr id="86" name="Google Shape;86;p9"/>
          <p:cNvGrpSpPr/>
          <p:nvPr/>
        </p:nvGrpSpPr>
        <p:grpSpPr>
          <a:xfrm>
            <a:off x="-541499" y="3398235"/>
            <a:ext cx="12807832" cy="3891040"/>
            <a:chOff x="-406124" y="2548676"/>
            <a:chExt cx="9605874" cy="2918280"/>
          </a:xfrm>
        </p:grpSpPr>
        <p:sp>
          <p:nvSpPr>
            <p:cNvPr id="87" name="Google Shape;87;p9"/>
            <p:cNvSpPr/>
            <p:nvPr/>
          </p:nvSpPr>
          <p:spPr>
            <a:xfrm>
              <a:off x="-406124" y="2548676"/>
              <a:ext cx="9605874" cy="2918280"/>
            </a:xfrm>
            <a:custGeom>
              <a:avLst/>
              <a:gdLst/>
              <a:ahLst/>
              <a:cxnLst/>
              <a:rect l="l" t="t" r="r" b="b"/>
              <a:pathLst>
                <a:path w="81354" h="24716" extrusionOk="0">
                  <a:moveTo>
                    <a:pt x="7153" y="8960"/>
                  </a:moveTo>
                  <a:cubicBezTo>
                    <a:pt x="7212" y="8960"/>
                    <a:pt x="7227" y="8999"/>
                    <a:pt x="7194" y="9076"/>
                  </a:cubicBezTo>
                  <a:cubicBezTo>
                    <a:pt x="7184" y="9077"/>
                    <a:pt x="7174" y="9078"/>
                    <a:pt x="7166" y="9078"/>
                  </a:cubicBezTo>
                  <a:cubicBezTo>
                    <a:pt x="7107" y="9078"/>
                    <a:pt x="7092" y="9040"/>
                    <a:pt x="7125" y="8962"/>
                  </a:cubicBezTo>
                  <a:cubicBezTo>
                    <a:pt x="7135" y="8961"/>
                    <a:pt x="7144" y="8960"/>
                    <a:pt x="7153" y="8960"/>
                  </a:cubicBezTo>
                  <a:close/>
                  <a:moveTo>
                    <a:pt x="75688" y="10716"/>
                  </a:moveTo>
                  <a:cubicBezTo>
                    <a:pt x="75695" y="10716"/>
                    <a:pt x="75704" y="10717"/>
                    <a:pt x="75714" y="10718"/>
                  </a:cubicBezTo>
                  <a:cubicBezTo>
                    <a:pt x="75737" y="10781"/>
                    <a:pt x="75724" y="10807"/>
                    <a:pt x="75670" y="10807"/>
                  </a:cubicBezTo>
                  <a:cubicBezTo>
                    <a:pt x="75665" y="10807"/>
                    <a:pt x="75658" y="10807"/>
                    <a:pt x="75651" y="10807"/>
                  </a:cubicBezTo>
                  <a:cubicBezTo>
                    <a:pt x="75630" y="10747"/>
                    <a:pt x="75641" y="10716"/>
                    <a:pt x="75688" y="10716"/>
                  </a:cubicBezTo>
                  <a:close/>
                  <a:moveTo>
                    <a:pt x="16570" y="1"/>
                  </a:moveTo>
                  <a:cubicBezTo>
                    <a:pt x="16551" y="1"/>
                    <a:pt x="16533" y="4"/>
                    <a:pt x="16528" y="13"/>
                  </a:cubicBezTo>
                  <a:cubicBezTo>
                    <a:pt x="16490" y="101"/>
                    <a:pt x="16465" y="189"/>
                    <a:pt x="16452" y="277"/>
                  </a:cubicBezTo>
                  <a:cubicBezTo>
                    <a:pt x="16433" y="384"/>
                    <a:pt x="16245" y="711"/>
                    <a:pt x="16150" y="806"/>
                  </a:cubicBezTo>
                  <a:cubicBezTo>
                    <a:pt x="16049" y="906"/>
                    <a:pt x="15697" y="1259"/>
                    <a:pt x="15577" y="1378"/>
                  </a:cubicBezTo>
                  <a:lnTo>
                    <a:pt x="15238" y="1744"/>
                  </a:lnTo>
                  <a:cubicBezTo>
                    <a:pt x="15105" y="1857"/>
                    <a:pt x="14898" y="2039"/>
                    <a:pt x="14765" y="2159"/>
                  </a:cubicBezTo>
                  <a:cubicBezTo>
                    <a:pt x="14640" y="2266"/>
                    <a:pt x="14501" y="2367"/>
                    <a:pt x="14350" y="2448"/>
                  </a:cubicBezTo>
                  <a:cubicBezTo>
                    <a:pt x="14243" y="2518"/>
                    <a:pt x="14124" y="2568"/>
                    <a:pt x="13998" y="2593"/>
                  </a:cubicBezTo>
                  <a:cubicBezTo>
                    <a:pt x="13884" y="2612"/>
                    <a:pt x="13771" y="2644"/>
                    <a:pt x="13658" y="2675"/>
                  </a:cubicBezTo>
                  <a:cubicBezTo>
                    <a:pt x="13544" y="2694"/>
                    <a:pt x="13431" y="2706"/>
                    <a:pt x="13318" y="2706"/>
                  </a:cubicBezTo>
                  <a:lnTo>
                    <a:pt x="12519" y="2681"/>
                  </a:lnTo>
                  <a:cubicBezTo>
                    <a:pt x="12349" y="2681"/>
                    <a:pt x="12229" y="2650"/>
                    <a:pt x="12248" y="2618"/>
                  </a:cubicBezTo>
                  <a:cubicBezTo>
                    <a:pt x="12279" y="2568"/>
                    <a:pt x="12305" y="2511"/>
                    <a:pt x="12323" y="2455"/>
                  </a:cubicBezTo>
                  <a:cubicBezTo>
                    <a:pt x="12323" y="2431"/>
                    <a:pt x="12323" y="2385"/>
                    <a:pt x="12318" y="2385"/>
                  </a:cubicBezTo>
                  <a:cubicBezTo>
                    <a:pt x="12318" y="2385"/>
                    <a:pt x="12318" y="2385"/>
                    <a:pt x="12317" y="2385"/>
                  </a:cubicBezTo>
                  <a:lnTo>
                    <a:pt x="12242" y="2436"/>
                  </a:lnTo>
                  <a:cubicBezTo>
                    <a:pt x="12223" y="2448"/>
                    <a:pt x="12185" y="2474"/>
                    <a:pt x="12166" y="2486"/>
                  </a:cubicBezTo>
                  <a:cubicBezTo>
                    <a:pt x="12135" y="2507"/>
                    <a:pt x="12099" y="2519"/>
                    <a:pt x="12063" y="2519"/>
                  </a:cubicBezTo>
                  <a:cubicBezTo>
                    <a:pt x="12055" y="2519"/>
                    <a:pt x="12048" y="2519"/>
                    <a:pt x="12040" y="2518"/>
                  </a:cubicBezTo>
                  <a:cubicBezTo>
                    <a:pt x="12023" y="2513"/>
                    <a:pt x="11976" y="2506"/>
                    <a:pt x="11944" y="2506"/>
                  </a:cubicBezTo>
                  <a:cubicBezTo>
                    <a:pt x="11929" y="2506"/>
                    <a:pt x="11918" y="2507"/>
                    <a:pt x="11914" y="2511"/>
                  </a:cubicBezTo>
                  <a:cubicBezTo>
                    <a:pt x="11908" y="2555"/>
                    <a:pt x="11927" y="2606"/>
                    <a:pt x="11958" y="2637"/>
                  </a:cubicBezTo>
                  <a:cubicBezTo>
                    <a:pt x="11963" y="2644"/>
                    <a:pt x="11959" y="2646"/>
                    <a:pt x="11948" y="2646"/>
                  </a:cubicBezTo>
                  <a:cubicBezTo>
                    <a:pt x="11886" y="2646"/>
                    <a:pt x="11624" y="2568"/>
                    <a:pt x="11512" y="2568"/>
                  </a:cubicBezTo>
                  <a:cubicBezTo>
                    <a:pt x="11483" y="2568"/>
                    <a:pt x="11464" y="2573"/>
                    <a:pt x="11461" y="2587"/>
                  </a:cubicBezTo>
                  <a:cubicBezTo>
                    <a:pt x="11459" y="2596"/>
                    <a:pt x="11449" y="2600"/>
                    <a:pt x="11435" y="2600"/>
                  </a:cubicBezTo>
                  <a:cubicBezTo>
                    <a:pt x="11332" y="2600"/>
                    <a:pt x="10970" y="2398"/>
                    <a:pt x="10964" y="2398"/>
                  </a:cubicBezTo>
                  <a:cubicBezTo>
                    <a:pt x="10851" y="2379"/>
                    <a:pt x="10744" y="2373"/>
                    <a:pt x="10630" y="2373"/>
                  </a:cubicBezTo>
                  <a:lnTo>
                    <a:pt x="10316" y="2360"/>
                  </a:lnTo>
                  <a:lnTo>
                    <a:pt x="9988" y="2379"/>
                  </a:lnTo>
                  <a:lnTo>
                    <a:pt x="9951" y="2379"/>
                  </a:lnTo>
                  <a:lnTo>
                    <a:pt x="9768" y="2367"/>
                  </a:lnTo>
                  <a:cubicBezTo>
                    <a:pt x="9655" y="2367"/>
                    <a:pt x="9542" y="2354"/>
                    <a:pt x="9428" y="2335"/>
                  </a:cubicBezTo>
                  <a:cubicBezTo>
                    <a:pt x="9424" y="2326"/>
                    <a:pt x="9416" y="2320"/>
                    <a:pt x="9412" y="2320"/>
                  </a:cubicBezTo>
                  <a:cubicBezTo>
                    <a:pt x="9410" y="2320"/>
                    <a:pt x="9409" y="2321"/>
                    <a:pt x="9409" y="2323"/>
                  </a:cubicBezTo>
                  <a:cubicBezTo>
                    <a:pt x="9359" y="2348"/>
                    <a:pt x="9302" y="2360"/>
                    <a:pt x="9240" y="2367"/>
                  </a:cubicBezTo>
                  <a:cubicBezTo>
                    <a:pt x="9151" y="2373"/>
                    <a:pt x="8900" y="2398"/>
                    <a:pt x="8887" y="2398"/>
                  </a:cubicBezTo>
                  <a:cubicBezTo>
                    <a:pt x="8874" y="2398"/>
                    <a:pt x="8862" y="2436"/>
                    <a:pt x="8881" y="2480"/>
                  </a:cubicBezTo>
                  <a:cubicBezTo>
                    <a:pt x="8893" y="2524"/>
                    <a:pt x="8919" y="2669"/>
                    <a:pt x="8887" y="2694"/>
                  </a:cubicBezTo>
                  <a:cubicBezTo>
                    <a:pt x="8862" y="2719"/>
                    <a:pt x="8793" y="2801"/>
                    <a:pt x="8812" y="2826"/>
                  </a:cubicBezTo>
                  <a:cubicBezTo>
                    <a:pt x="8830" y="2870"/>
                    <a:pt x="8837" y="2920"/>
                    <a:pt x="8818" y="2965"/>
                  </a:cubicBezTo>
                  <a:cubicBezTo>
                    <a:pt x="8793" y="3002"/>
                    <a:pt x="8761" y="3134"/>
                    <a:pt x="8799" y="3172"/>
                  </a:cubicBezTo>
                  <a:cubicBezTo>
                    <a:pt x="8837" y="3210"/>
                    <a:pt x="8900" y="3330"/>
                    <a:pt x="8868" y="3348"/>
                  </a:cubicBezTo>
                  <a:cubicBezTo>
                    <a:pt x="8837" y="3361"/>
                    <a:pt x="8900" y="3455"/>
                    <a:pt x="9044" y="3537"/>
                  </a:cubicBezTo>
                  <a:cubicBezTo>
                    <a:pt x="9240" y="3651"/>
                    <a:pt x="9416" y="3789"/>
                    <a:pt x="9567" y="3946"/>
                  </a:cubicBezTo>
                  <a:cubicBezTo>
                    <a:pt x="9718" y="4097"/>
                    <a:pt x="9875" y="4236"/>
                    <a:pt x="10045" y="4355"/>
                  </a:cubicBezTo>
                  <a:cubicBezTo>
                    <a:pt x="10253" y="4500"/>
                    <a:pt x="10454" y="4645"/>
                    <a:pt x="10656" y="4802"/>
                  </a:cubicBezTo>
                  <a:cubicBezTo>
                    <a:pt x="10826" y="4934"/>
                    <a:pt x="10933" y="5004"/>
                    <a:pt x="10933" y="5004"/>
                  </a:cubicBezTo>
                  <a:cubicBezTo>
                    <a:pt x="11058" y="5092"/>
                    <a:pt x="11197" y="5167"/>
                    <a:pt x="11342" y="5237"/>
                  </a:cubicBezTo>
                  <a:cubicBezTo>
                    <a:pt x="11423" y="5274"/>
                    <a:pt x="11751" y="5451"/>
                    <a:pt x="11902" y="5520"/>
                  </a:cubicBezTo>
                  <a:cubicBezTo>
                    <a:pt x="12059" y="5583"/>
                    <a:pt x="12430" y="5860"/>
                    <a:pt x="12437" y="5904"/>
                  </a:cubicBezTo>
                  <a:cubicBezTo>
                    <a:pt x="12443" y="5979"/>
                    <a:pt x="12468" y="6055"/>
                    <a:pt x="12512" y="6124"/>
                  </a:cubicBezTo>
                  <a:cubicBezTo>
                    <a:pt x="12556" y="6174"/>
                    <a:pt x="12613" y="6212"/>
                    <a:pt x="12670" y="6256"/>
                  </a:cubicBezTo>
                  <a:cubicBezTo>
                    <a:pt x="12695" y="6269"/>
                    <a:pt x="12745" y="6439"/>
                    <a:pt x="12745" y="6609"/>
                  </a:cubicBezTo>
                  <a:lnTo>
                    <a:pt x="12745" y="7030"/>
                  </a:lnTo>
                  <a:cubicBezTo>
                    <a:pt x="12745" y="7207"/>
                    <a:pt x="12707" y="7345"/>
                    <a:pt x="12657" y="7345"/>
                  </a:cubicBezTo>
                  <a:cubicBezTo>
                    <a:pt x="12607" y="7345"/>
                    <a:pt x="12481" y="7477"/>
                    <a:pt x="12481" y="7628"/>
                  </a:cubicBezTo>
                  <a:cubicBezTo>
                    <a:pt x="12481" y="7779"/>
                    <a:pt x="12500" y="8188"/>
                    <a:pt x="12500" y="8195"/>
                  </a:cubicBezTo>
                  <a:cubicBezTo>
                    <a:pt x="12399" y="8232"/>
                    <a:pt x="12298" y="8264"/>
                    <a:pt x="12198" y="8295"/>
                  </a:cubicBezTo>
                  <a:lnTo>
                    <a:pt x="11694" y="8402"/>
                  </a:lnTo>
                  <a:cubicBezTo>
                    <a:pt x="11524" y="8453"/>
                    <a:pt x="11254" y="8516"/>
                    <a:pt x="11084" y="8541"/>
                  </a:cubicBezTo>
                  <a:lnTo>
                    <a:pt x="9611" y="8780"/>
                  </a:lnTo>
                  <a:cubicBezTo>
                    <a:pt x="9441" y="8793"/>
                    <a:pt x="9240" y="8811"/>
                    <a:pt x="9164" y="8818"/>
                  </a:cubicBezTo>
                  <a:cubicBezTo>
                    <a:pt x="9161" y="8818"/>
                    <a:pt x="9158" y="8818"/>
                    <a:pt x="9155" y="8818"/>
                  </a:cubicBezTo>
                  <a:cubicBezTo>
                    <a:pt x="9075" y="8818"/>
                    <a:pt x="8913" y="8747"/>
                    <a:pt x="8937" y="8711"/>
                  </a:cubicBezTo>
                  <a:cubicBezTo>
                    <a:pt x="8966" y="8677"/>
                    <a:pt x="8994" y="8601"/>
                    <a:pt x="8967" y="8601"/>
                  </a:cubicBezTo>
                  <a:cubicBezTo>
                    <a:pt x="8964" y="8601"/>
                    <a:pt x="8960" y="8602"/>
                    <a:pt x="8956" y="8604"/>
                  </a:cubicBezTo>
                  <a:cubicBezTo>
                    <a:pt x="8906" y="8616"/>
                    <a:pt x="8768" y="8667"/>
                    <a:pt x="8736" y="8667"/>
                  </a:cubicBezTo>
                  <a:cubicBezTo>
                    <a:pt x="8692" y="8679"/>
                    <a:pt x="8648" y="8686"/>
                    <a:pt x="8604" y="8704"/>
                  </a:cubicBezTo>
                  <a:cubicBezTo>
                    <a:pt x="8599" y="8707"/>
                    <a:pt x="8590" y="8708"/>
                    <a:pt x="8580" y="8708"/>
                  </a:cubicBezTo>
                  <a:cubicBezTo>
                    <a:pt x="8563" y="8708"/>
                    <a:pt x="8543" y="8704"/>
                    <a:pt x="8535" y="8692"/>
                  </a:cubicBezTo>
                  <a:cubicBezTo>
                    <a:pt x="8522" y="8667"/>
                    <a:pt x="8365" y="8623"/>
                    <a:pt x="8188" y="8623"/>
                  </a:cubicBezTo>
                  <a:lnTo>
                    <a:pt x="7817" y="8597"/>
                  </a:lnTo>
                  <a:cubicBezTo>
                    <a:pt x="7641" y="8597"/>
                    <a:pt x="7502" y="8673"/>
                    <a:pt x="7496" y="8761"/>
                  </a:cubicBezTo>
                  <a:cubicBezTo>
                    <a:pt x="7490" y="8849"/>
                    <a:pt x="7446" y="9082"/>
                    <a:pt x="7408" y="9082"/>
                  </a:cubicBezTo>
                  <a:cubicBezTo>
                    <a:pt x="7326" y="9063"/>
                    <a:pt x="7257" y="9013"/>
                    <a:pt x="7213" y="8937"/>
                  </a:cubicBezTo>
                  <a:cubicBezTo>
                    <a:pt x="7184" y="8879"/>
                    <a:pt x="7085" y="8799"/>
                    <a:pt x="7046" y="8799"/>
                  </a:cubicBezTo>
                  <a:cubicBezTo>
                    <a:pt x="7034" y="8799"/>
                    <a:pt x="7027" y="8806"/>
                    <a:pt x="7030" y="8824"/>
                  </a:cubicBezTo>
                  <a:cubicBezTo>
                    <a:pt x="7043" y="8900"/>
                    <a:pt x="7018" y="9095"/>
                    <a:pt x="6949" y="9095"/>
                  </a:cubicBezTo>
                  <a:cubicBezTo>
                    <a:pt x="6842" y="9076"/>
                    <a:pt x="6747" y="9013"/>
                    <a:pt x="6678" y="8925"/>
                  </a:cubicBezTo>
                  <a:cubicBezTo>
                    <a:pt x="6653" y="8857"/>
                    <a:pt x="6586" y="8673"/>
                    <a:pt x="6578" y="8673"/>
                  </a:cubicBezTo>
                  <a:cubicBezTo>
                    <a:pt x="6577" y="8673"/>
                    <a:pt x="6577" y="8673"/>
                    <a:pt x="6577" y="8673"/>
                  </a:cubicBezTo>
                  <a:cubicBezTo>
                    <a:pt x="6577" y="8679"/>
                    <a:pt x="6577" y="8748"/>
                    <a:pt x="6571" y="8830"/>
                  </a:cubicBezTo>
                  <a:cubicBezTo>
                    <a:pt x="6565" y="8911"/>
                    <a:pt x="6479" y="9114"/>
                    <a:pt x="6422" y="9114"/>
                  </a:cubicBezTo>
                  <a:cubicBezTo>
                    <a:pt x="6422" y="9114"/>
                    <a:pt x="6421" y="9114"/>
                    <a:pt x="6420" y="9114"/>
                  </a:cubicBezTo>
                  <a:cubicBezTo>
                    <a:pt x="6357" y="9107"/>
                    <a:pt x="6193" y="9069"/>
                    <a:pt x="6181" y="9038"/>
                  </a:cubicBezTo>
                  <a:cubicBezTo>
                    <a:pt x="6149" y="8962"/>
                    <a:pt x="6112" y="8900"/>
                    <a:pt x="6067" y="8837"/>
                  </a:cubicBezTo>
                  <a:cubicBezTo>
                    <a:pt x="6036" y="8800"/>
                    <a:pt x="5977" y="8747"/>
                    <a:pt x="5957" y="8747"/>
                  </a:cubicBezTo>
                  <a:cubicBezTo>
                    <a:pt x="5949" y="8747"/>
                    <a:pt x="5947" y="8755"/>
                    <a:pt x="5954" y="8774"/>
                  </a:cubicBezTo>
                  <a:cubicBezTo>
                    <a:pt x="5973" y="8843"/>
                    <a:pt x="5891" y="9038"/>
                    <a:pt x="5816" y="9044"/>
                  </a:cubicBezTo>
                  <a:cubicBezTo>
                    <a:pt x="5796" y="9047"/>
                    <a:pt x="5770" y="9049"/>
                    <a:pt x="5743" y="9049"/>
                  </a:cubicBezTo>
                  <a:cubicBezTo>
                    <a:pt x="5658" y="9049"/>
                    <a:pt x="5557" y="9034"/>
                    <a:pt x="5577" y="9000"/>
                  </a:cubicBezTo>
                  <a:cubicBezTo>
                    <a:pt x="5602" y="8962"/>
                    <a:pt x="5639" y="8849"/>
                    <a:pt x="5589" y="8824"/>
                  </a:cubicBezTo>
                  <a:cubicBezTo>
                    <a:pt x="5562" y="8814"/>
                    <a:pt x="5513" y="8802"/>
                    <a:pt x="5475" y="8802"/>
                  </a:cubicBezTo>
                  <a:cubicBezTo>
                    <a:pt x="5443" y="8802"/>
                    <a:pt x="5420" y="8811"/>
                    <a:pt x="5426" y="8837"/>
                  </a:cubicBezTo>
                  <a:cubicBezTo>
                    <a:pt x="5438" y="8887"/>
                    <a:pt x="5438" y="9038"/>
                    <a:pt x="5407" y="9051"/>
                  </a:cubicBezTo>
                  <a:cubicBezTo>
                    <a:pt x="5319" y="9126"/>
                    <a:pt x="5268" y="9227"/>
                    <a:pt x="5249" y="9334"/>
                  </a:cubicBezTo>
                  <a:cubicBezTo>
                    <a:pt x="5237" y="9460"/>
                    <a:pt x="5287" y="9793"/>
                    <a:pt x="5256" y="9806"/>
                  </a:cubicBezTo>
                  <a:cubicBezTo>
                    <a:pt x="5224" y="9818"/>
                    <a:pt x="5249" y="9888"/>
                    <a:pt x="5350" y="9944"/>
                  </a:cubicBezTo>
                  <a:cubicBezTo>
                    <a:pt x="5457" y="10007"/>
                    <a:pt x="9296" y="11461"/>
                    <a:pt x="9391" y="11493"/>
                  </a:cubicBezTo>
                  <a:cubicBezTo>
                    <a:pt x="9479" y="11524"/>
                    <a:pt x="9705" y="11637"/>
                    <a:pt x="9680" y="11681"/>
                  </a:cubicBezTo>
                  <a:cubicBezTo>
                    <a:pt x="9630" y="11763"/>
                    <a:pt x="9554" y="11826"/>
                    <a:pt x="9466" y="11870"/>
                  </a:cubicBezTo>
                  <a:cubicBezTo>
                    <a:pt x="9397" y="11883"/>
                    <a:pt x="9214" y="11977"/>
                    <a:pt x="9233" y="12059"/>
                  </a:cubicBezTo>
                  <a:cubicBezTo>
                    <a:pt x="9246" y="12135"/>
                    <a:pt x="9340" y="12361"/>
                    <a:pt x="9391" y="12386"/>
                  </a:cubicBezTo>
                  <a:cubicBezTo>
                    <a:pt x="9441" y="12418"/>
                    <a:pt x="9567" y="12562"/>
                    <a:pt x="9567" y="12638"/>
                  </a:cubicBezTo>
                  <a:cubicBezTo>
                    <a:pt x="9567" y="12720"/>
                    <a:pt x="9535" y="12934"/>
                    <a:pt x="9498" y="12940"/>
                  </a:cubicBezTo>
                  <a:cubicBezTo>
                    <a:pt x="9460" y="12940"/>
                    <a:pt x="9365" y="12984"/>
                    <a:pt x="9365" y="13016"/>
                  </a:cubicBezTo>
                  <a:cubicBezTo>
                    <a:pt x="9365" y="13047"/>
                    <a:pt x="9391" y="13123"/>
                    <a:pt x="9428" y="13123"/>
                  </a:cubicBezTo>
                  <a:cubicBezTo>
                    <a:pt x="9466" y="13123"/>
                    <a:pt x="9567" y="13267"/>
                    <a:pt x="9567" y="13437"/>
                  </a:cubicBezTo>
                  <a:lnTo>
                    <a:pt x="9567" y="13601"/>
                  </a:lnTo>
                  <a:cubicBezTo>
                    <a:pt x="9573" y="14035"/>
                    <a:pt x="9535" y="14595"/>
                    <a:pt x="9535" y="14595"/>
                  </a:cubicBezTo>
                  <a:cubicBezTo>
                    <a:pt x="9523" y="14765"/>
                    <a:pt x="9523" y="15042"/>
                    <a:pt x="9529" y="15218"/>
                  </a:cubicBezTo>
                  <a:lnTo>
                    <a:pt x="9466" y="15155"/>
                  </a:lnTo>
                  <a:cubicBezTo>
                    <a:pt x="9466" y="14986"/>
                    <a:pt x="9365" y="14835"/>
                    <a:pt x="9227" y="14822"/>
                  </a:cubicBezTo>
                  <a:cubicBezTo>
                    <a:pt x="9220" y="14821"/>
                    <a:pt x="9212" y="14820"/>
                    <a:pt x="9203" y="14820"/>
                  </a:cubicBezTo>
                  <a:cubicBezTo>
                    <a:pt x="9059" y="14820"/>
                    <a:pt x="8761" y="14966"/>
                    <a:pt x="8755" y="15055"/>
                  </a:cubicBezTo>
                  <a:cubicBezTo>
                    <a:pt x="8749" y="15149"/>
                    <a:pt x="8736" y="15401"/>
                    <a:pt x="8711" y="15426"/>
                  </a:cubicBezTo>
                  <a:cubicBezTo>
                    <a:pt x="8667" y="15552"/>
                    <a:pt x="8642" y="15684"/>
                    <a:pt x="8654" y="15816"/>
                  </a:cubicBezTo>
                  <a:cubicBezTo>
                    <a:pt x="8654" y="15816"/>
                    <a:pt x="8654" y="15892"/>
                    <a:pt x="8654" y="16093"/>
                  </a:cubicBezTo>
                  <a:lnTo>
                    <a:pt x="8654" y="16408"/>
                  </a:lnTo>
                  <a:cubicBezTo>
                    <a:pt x="8654" y="16563"/>
                    <a:pt x="8639" y="16676"/>
                    <a:pt x="8622" y="16676"/>
                  </a:cubicBezTo>
                  <a:cubicBezTo>
                    <a:pt x="8620" y="16676"/>
                    <a:pt x="8618" y="16675"/>
                    <a:pt x="8616" y="16672"/>
                  </a:cubicBezTo>
                  <a:cubicBezTo>
                    <a:pt x="8571" y="16633"/>
                    <a:pt x="8511" y="16608"/>
                    <a:pt x="8449" y="16608"/>
                  </a:cubicBezTo>
                  <a:cubicBezTo>
                    <a:pt x="8442" y="16608"/>
                    <a:pt x="8435" y="16609"/>
                    <a:pt x="8428" y="16609"/>
                  </a:cubicBezTo>
                  <a:cubicBezTo>
                    <a:pt x="8354" y="16621"/>
                    <a:pt x="8212" y="16720"/>
                    <a:pt x="8140" y="16720"/>
                  </a:cubicBezTo>
                  <a:cubicBezTo>
                    <a:pt x="8132" y="16720"/>
                    <a:pt x="8125" y="16719"/>
                    <a:pt x="8119" y="16716"/>
                  </a:cubicBezTo>
                  <a:cubicBezTo>
                    <a:pt x="8067" y="16695"/>
                    <a:pt x="7923" y="16661"/>
                    <a:pt x="7855" y="16661"/>
                  </a:cubicBezTo>
                  <a:cubicBezTo>
                    <a:pt x="7841" y="16661"/>
                    <a:pt x="7830" y="16663"/>
                    <a:pt x="7823" y="16666"/>
                  </a:cubicBezTo>
                  <a:cubicBezTo>
                    <a:pt x="7797" y="16675"/>
                    <a:pt x="7723" y="16689"/>
                    <a:pt x="7668" y="16689"/>
                  </a:cubicBezTo>
                  <a:cubicBezTo>
                    <a:pt x="7643" y="16689"/>
                    <a:pt x="7621" y="16686"/>
                    <a:pt x="7609" y="16679"/>
                  </a:cubicBezTo>
                  <a:cubicBezTo>
                    <a:pt x="7540" y="16616"/>
                    <a:pt x="7490" y="16521"/>
                    <a:pt x="7471" y="16427"/>
                  </a:cubicBezTo>
                  <a:cubicBezTo>
                    <a:pt x="7471" y="16332"/>
                    <a:pt x="7333" y="16093"/>
                    <a:pt x="7156" y="16093"/>
                  </a:cubicBezTo>
                  <a:cubicBezTo>
                    <a:pt x="6955" y="16093"/>
                    <a:pt x="6747" y="16074"/>
                    <a:pt x="6540" y="16049"/>
                  </a:cubicBezTo>
                  <a:lnTo>
                    <a:pt x="6508" y="16043"/>
                  </a:lnTo>
                  <a:cubicBezTo>
                    <a:pt x="6458" y="16030"/>
                    <a:pt x="6414" y="16005"/>
                    <a:pt x="6370" y="15974"/>
                  </a:cubicBezTo>
                  <a:cubicBezTo>
                    <a:pt x="6345" y="15957"/>
                    <a:pt x="6316" y="15949"/>
                    <a:pt x="6287" y="15949"/>
                  </a:cubicBezTo>
                  <a:cubicBezTo>
                    <a:pt x="6249" y="15949"/>
                    <a:pt x="6210" y="15964"/>
                    <a:pt x="6181" y="15993"/>
                  </a:cubicBezTo>
                  <a:cubicBezTo>
                    <a:pt x="6135" y="16050"/>
                    <a:pt x="6012" y="16179"/>
                    <a:pt x="5970" y="16179"/>
                  </a:cubicBezTo>
                  <a:cubicBezTo>
                    <a:pt x="5966" y="16179"/>
                    <a:pt x="5963" y="16178"/>
                    <a:pt x="5960" y="16175"/>
                  </a:cubicBezTo>
                  <a:cubicBezTo>
                    <a:pt x="5904" y="16112"/>
                    <a:pt x="5841" y="16056"/>
                    <a:pt x="5772" y="16011"/>
                  </a:cubicBezTo>
                  <a:cubicBezTo>
                    <a:pt x="5763" y="16007"/>
                    <a:pt x="5755" y="16005"/>
                    <a:pt x="5747" y="16005"/>
                  </a:cubicBezTo>
                  <a:cubicBezTo>
                    <a:pt x="5696" y="16005"/>
                    <a:pt x="5645" y="16075"/>
                    <a:pt x="5544" y="16075"/>
                  </a:cubicBezTo>
                  <a:cubicBezTo>
                    <a:pt x="5540" y="16075"/>
                    <a:pt x="5536" y="16075"/>
                    <a:pt x="5533" y="16074"/>
                  </a:cubicBezTo>
                  <a:cubicBezTo>
                    <a:pt x="5363" y="16081"/>
                    <a:pt x="5193" y="16112"/>
                    <a:pt x="5029" y="16156"/>
                  </a:cubicBezTo>
                  <a:cubicBezTo>
                    <a:pt x="4985" y="16207"/>
                    <a:pt x="4941" y="16263"/>
                    <a:pt x="4903" y="16326"/>
                  </a:cubicBezTo>
                  <a:cubicBezTo>
                    <a:pt x="4884" y="16370"/>
                    <a:pt x="4689" y="16490"/>
                    <a:pt x="4513" y="16490"/>
                  </a:cubicBezTo>
                  <a:cubicBezTo>
                    <a:pt x="4513" y="16490"/>
                    <a:pt x="4431" y="16490"/>
                    <a:pt x="4242" y="16465"/>
                  </a:cubicBezTo>
                  <a:cubicBezTo>
                    <a:pt x="3858" y="16421"/>
                    <a:pt x="3393" y="16402"/>
                    <a:pt x="3393" y="16402"/>
                  </a:cubicBezTo>
                  <a:lnTo>
                    <a:pt x="3053" y="16389"/>
                  </a:lnTo>
                  <a:cubicBezTo>
                    <a:pt x="3015" y="16395"/>
                    <a:pt x="2984" y="16402"/>
                    <a:pt x="2946" y="16402"/>
                  </a:cubicBezTo>
                  <a:lnTo>
                    <a:pt x="2587" y="16402"/>
                  </a:lnTo>
                  <a:lnTo>
                    <a:pt x="1920" y="16364"/>
                  </a:lnTo>
                  <a:cubicBezTo>
                    <a:pt x="1750" y="16358"/>
                    <a:pt x="1630" y="16314"/>
                    <a:pt x="1649" y="16276"/>
                  </a:cubicBezTo>
                  <a:cubicBezTo>
                    <a:pt x="1668" y="16238"/>
                    <a:pt x="1687" y="16137"/>
                    <a:pt x="1637" y="16137"/>
                  </a:cubicBezTo>
                  <a:cubicBezTo>
                    <a:pt x="1586" y="16137"/>
                    <a:pt x="1479" y="16175"/>
                    <a:pt x="1479" y="16213"/>
                  </a:cubicBezTo>
                  <a:cubicBezTo>
                    <a:pt x="1479" y="16257"/>
                    <a:pt x="1435" y="16339"/>
                    <a:pt x="1397" y="16345"/>
                  </a:cubicBezTo>
                  <a:cubicBezTo>
                    <a:pt x="1353" y="16345"/>
                    <a:pt x="1316" y="16295"/>
                    <a:pt x="1328" y="16251"/>
                  </a:cubicBezTo>
                  <a:cubicBezTo>
                    <a:pt x="1353" y="16194"/>
                    <a:pt x="1372" y="16018"/>
                    <a:pt x="1328" y="15993"/>
                  </a:cubicBezTo>
                  <a:cubicBezTo>
                    <a:pt x="1303" y="15978"/>
                    <a:pt x="1250" y="15966"/>
                    <a:pt x="1206" y="15966"/>
                  </a:cubicBezTo>
                  <a:cubicBezTo>
                    <a:pt x="1171" y="15966"/>
                    <a:pt x="1141" y="15973"/>
                    <a:pt x="1133" y="15993"/>
                  </a:cubicBezTo>
                  <a:cubicBezTo>
                    <a:pt x="1114" y="16043"/>
                    <a:pt x="1051" y="16207"/>
                    <a:pt x="1045" y="16238"/>
                  </a:cubicBezTo>
                  <a:cubicBezTo>
                    <a:pt x="1034" y="16266"/>
                    <a:pt x="964" y="16323"/>
                    <a:pt x="909" y="16323"/>
                  </a:cubicBezTo>
                  <a:cubicBezTo>
                    <a:pt x="901" y="16323"/>
                    <a:pt x="894" y="16322"/>
                    <a:pt x="888" y="16320"/>
                  </a:cubicBezTo>
                  <a:cubicBezTo>
                    <a:pt x="825" y="16295"/>
                    <a:pt x="718" y="16207"/>
                    <a:pt x="762" y="16194"/>
                  </a:cubicBezTo>
                  <a:cubicBezTo>
                    <a:pt x="806" y="16181"/>
                    <a:pt x="856" y="16137"/>
                    <a:pt x="812" y="16112"/>
                  </a:cubicBezTo>
                  <a:cubicBezTo>
                    <a:pt x="774" y="16087"/>
                    <a:pt x="661" y="16011"/>
                    <a:pt x="661" y="15974"/>
                  </a:cubicBezTo>
                  <a:cubicBezTo>
                    <a:pt x="661" y="15942"/>
                    <a:pt x="554" y="15873"/>
                    <a:pt x="435" y="15873"/>
                  </a:cubicBezTo>
                  <a:cubicBezTo>
                    <a:pt x="318" y="15867"/>
                    <a:pt x="46" y="15802"/>
                    <a:pt x="5" y="15802"/>
                  </a:cubicBezTo>
                  <a:cubicBezTo>
                    <a:pt x="2" y="15802"/>
                    <a:pt x="0" y="15803"/>
                    <a:pt x="0" y="15804"/>
                  </a:cubicBezTo>
                  <a:cubicBezTo>
                    <a:pt x="63" y="15848"/>
                    <a:pt x="126" y="15873"/>
                    <a:pt x="202" y="15892"/>
                  </a:cubicBezTo>
                  <a:cubicBezTo>
                    <a:pt x="315" y="15930"/>
                    <a:pt x="409" y="16181"/>
                    <a:pt x="384" y="16181"/>
                  </a:cubicBezTo>
                  <a:cubicBezTo>
                    <a:pt x="302" y="16144"/>
                    <a:pt x="233" y="16093"/>
                    <a:pt x="183" y="16024"/>
                  </a:cubicBezTo>
                  <a:cubicBezTo>
                    <a:pt x="174" y="16014"/>
                    <a:pt x="165" y="16010"/>
                    <a:pt x="156" y="16010"/>
                  </a:cubicBezTo>
                  <a:cubicBezTo>
                    <a:pt x="88" y="16010"/>
                    <a:pt x="0" y="16246"/>
                    <a:pt x="0" y="16395"/>
                  </a:cubicBezTo>
                  <a:lnTo>
                    <a:pt x="0" y="23646"/>
                  </a:lnTo>
                  <a:cubicBezTo>
                    <a:pt x="0" y="23822"/>
                    <a:pt x="139" y="23960"/>
                    <a:pt x="315" y="23960"/>
                  </a:cubicBezTo>
                  <a:lnTo>
                    <a:pt x="40935" y="23960"/>
                  </a:lnTo>
                  <a:cubicBezTo>
                    <a:pt x="40979" y="24382"/>
                    <a:pt x="41023" y="24716"/>
                    <a:pt x="41080" y="24716"/>
                  </a:cubicBezTo>
                  <a:lnTo>
                    <a:pt x="81102" y="24716"/>
                  </a:lnTo>
                  <a:cubicBezTo>
                    <a:pt x="81240" y="24716"/>
                    <a:pt x="81354" y="22469"/>
                    <a:pt x="81354" y="22337"/>
                  </a:cubicBezTo>
                  <a:lnTo>
                    <a:pt x="81354" y="16603"/>
                  </a:lnTo>
                  <a:cubicBezTo>
                    <a:pt x="81354" y="16486"/>
                    <a:pt x="81280" y="16296"/>
                    <a:pt x="81228" y="16296"/>
                  </a:cubicBezTo>
                  <a:cubicBezTo>
                    <a:pt x="81221" y="16296"/>
                    <a:pt x="81215" y="16300"/>
                    <a:pt x="81209" y="16307"/>
                  </a:cubicBezTo>
                  <a:cubicBezTo>
                    <a:pt x="81165" y="16364"/>
                    <a:pt x="81108" y="16402"/>
                    <a:pt x="81052" y="16427"/>
                  </a:cubicBezTo>
                  <a:cubicBezTo>
                    <a:pt x="81026" y="16427"/>
                    <a:pt x="81108" y="16232"/>
                    <a:pt x="81190" y="16200"/>
                  </a:cubicBezTo>
                  <a:cubicBezTo>
                    <a:pt x="81247" y="16188"/>
                    <a:pt x="81303" y="16162"/>
                    <a:pt x="81347" y="16131"/>
                  </a:cubicBezTo>
                  <a:cubicBezTo>
                    <a:pt x="81347" y="16130"/>
                    <a:pt x="81345" y="16129"/>
                    <a:pt x="81342" y="16129"/>
                  </a:cubicBezTo>
                  <a:cubicBezTo>
                    <a:pt x="81305" y="16129"/>
                    <a:pt x="81099" y="16182"/>
                    <a:pt x="81007" y="16188"/>
                  </a:cubicBezTo>
                  <a:cubicBezTo>
                    <a:pt x="80907" y="16188"/>
                    <a:pt x="80825" y="16244"/>
                    <a:pt x="80825" y="16269"/>
                  </a:cubicBezTo>
                  <a:cubicBezTo>
                    <a:pt x="80825" y="16295"/>
                    <a:pt x="80737" y="16358"/>
                    <a:pt x="80705" y="16376"/>
                  </a:cubicBezTo>
                  <a:cubicBezTo>
                    <a:pt x="80674" y="16395"/>
                    <a:pt x="80712" y="16427"/>
                    <a:pt x="80749" y="16439"/>
                  </a:cubicBezTo>
                  <a:cubicBezTo>
                    <a:pt x="80781" y="16446"/>
                    <a:pt x="80693" y="16515"/>
                    <a:pt x="80649" y="16540"/>
                  </a:cubicBezTo>
                  <a:cubicBezTo>
                    <a:pt x="80643" y="16543"/>
                    <a:pt x="80636" y="16544"/>
                    <a:pt x="80629" y="16544"/>
                  </a:cubicBezTo>
                  <a:cubicBezTo>
                    <a:pt x="80587" y="16544"/>
                    <a:pt x="80534" y="16499"/>
                    <a:pt x="80523" y="16477"/>
                  </a:cubicBezTo>
                  <a:cubicBezTo>
                    <a:pt x="80517" y="16452"/>
                    <a:pt x="80472" y="16320"/>
                    <a:pt x="80454" y="16282"/>
                  </a:cubicBezTo>
                  <a:cubicBezTo>
                    <a:pt x="80448" y="16266"/>
                    <a:pt x="80426" y="16260"/>
                    <a:pt x="80399" y="16260"/>
                  </a:cubicBezTo>
                  <a:cubicBezTo>
                    <a:pt x="80363" y="16260"/>
                    <a:pt x="80318" y="16271"/>
                    <a:pt x="80296" y="16282"/>
                  </a:cubicBezTo>
                  <a:cubicBezTo>
                    <a:pt x="80259" y="16301"/>
                    <a:pt x="80277" y="16439"/>
                    <a:pt x="80296" y="16483"/>
                  </a:cubicBezTo>
                  <a:cubicBezTo>
                    <a:pt x="80309" y="16521"/>
                    <a:pt x="80284" y="16559"/>
                    <a:pt x="80240" y="16559"/>
                  </a:cubicBezTo>
                  <a:cubicBezTo>
                    <a:pt x="80214" y="16559"/>
                    <a:pt x="80183" y="16490"/>
                    <a:pt x="80177" y="16458"/>
                  </a:cubicBezTo>
                  <a:cubicBezTo>
                    <a:pt x="80177" y="16427"/>
                    <a:pt x="80089" y="16395"/>
                    <a:pt x="80051" y="16395"/>
                  </a:cubicBezTo>
                  <a:cubicBezTo>
                    <a:pt x="80013" y="16395"/>
                    <a:pt x="80026" y="16471"/>
                    <a:pt x="80038" y="16509"/>
                  </a:cubicBezTo>
                  <a:cubicBezTo>
                    <a:pt x="80057" y="16540"/>
                    <a:pt x="79963" y="16572"/>
                    <a:pt x="79824" y="16578"/>
                  </a:cubicBezTo>
                  <a:lnTo>
                    <a:pt x="79302" y="16603"/>
                  </a:lnTo>
                  <a:lnTo>
                    <a:pt x="79012" y="16603"/>
                  </a:lnTo>
                  <a:cubicBezTo>
                    <a:pt x="78987" y="16603"/>
                    <a:pt x="78962" y="16603"/>
                    <a:pt x="78937" y="16597"/>
                  </a:cubicBezTo>
                  <a:lnTo>
                    <a:pt x="78666" y="16603"/>
                  </a:lnTo>
                  <a:cubicBezTo>
                    <a:pt x="78666" y="16603"/>
                    <a:pt x="78295" y="16616"/>
                    <a:pt x="77993" y="16660"/>
                  </a:cubicBezTo>
                  <a:cubicBezTo>
                    <a:pt x="77917" y="16666"/>
                    <a:pt x="77848" y="16672"/>
                    <a:pt x="77779" y="16679"/>
                  </a:cubicBezTo>
                  <a:cubicBezTo>
                    <a:pt x="77665" y="16672"/>
                    <a:pt x="77552" y="16628"/>
                    <a:pt x="77470" y="16546"/>
                  </a:cubicBezTo>
                  <a:cubicBezTo>
                    <a:pt x="77445" y="16496"/>
                    <a:pt x="77407" y="16452"/>
                    <a:pt x="77370" y="16408"/>
                  </a:cubicBezTo>
                  <a:cubicBezTo>
                    <a:pt x="77244" y="16376"/>
                    <a:pt x="77112" y="16351"/>
                    <a:pt x="76973" y="16345"/>
                  </a:cubicBezTo>
                  <a:cubicBezTo>
                    <a:pt x="76887" y="16345"/>
                    <a:pt x="76847" y="16290"/>
                    <a:pt x="76805" y="16290"/>
                  </a:cubicBezTo>
                  <a:cubicBezTo>
                    <a:pt x="76798" y="16290"/>
                    <a:pt x="76792" y="16291"/>
                    <a:pt x="76784" y="16295"/>
                  </a:cubicBezTo>
                  <a:cubicBezTo>
                    <a:pt x="76728" y="16332"/>
                    <a:pt x="76677" y="16376"/>
                    <a:pt x="76633" y="16427"/>
                  </a:cubicBezTo>
                  <a:cubicBezTo>
                    <a:pt x="76632" y="16428"/>
                    <a:pt x="76630" y="16429"/>
                    <a:pt x="76628" y="16429"/>
                  </a:cubicBezTo>
                  <a:cubicBezTo>
                    <a:pt x="76598" y="16429"/>
                    <a:pt x="76492" y="16323"/>
                    <a:pt x="76457" y="16282"/>
                  </a:cubicBezTo>
                  <a:cubicBezTo>
                    <a:pt x="76435" y="16256"/>
                    <a:pt x="76404" y="16244"/>
                    <a:pt x="76373" y="16244"/>
                  </a:cubicBezTo>
                  <a:cubicBezTo>
                    <a:pt x="76350" y="16244"/>
                    <a:pt x="76327" y="16250"/>
                    <a:pt x="76306" y="16263"/>
                  </a:cubicBezTo>
                  <a:cubicBezTo>
                    <a:pt x="76275" y="16288"/>
                    <a:pt x="76237" y="16307"/>
                    <a:pt x="76199" y="16320"/>
                  </a:cubicBezTo>
                  <a:lnTo>
                    <a:pt x="76174" y="16320"/>
                  </a:lnTo>
                  <a:cubicBezTo>
                    <a:pt x="76010" y="16345"/>
                    <a:pt x="75847" y="16358"/>
                    <a:pt x="75683" y="16364"/>
                  </a:cubicBezTo>
                  <a:cubicBezTo>
                    <a:pt x="75544" y="16364"/>
                    <a:pt x="75431" y="16553"/>
                    <a:pt x="75431" y="16622"/>
                  </a:cubicBezTo>
                  <a:cubicBezTo>
                    <a:pt x="75419" y="16697"/>
                    <a:pt x="75381" y="16773"/>
                    <a:pt x="75324" y="16823"/>
                  </a:cubicBezTo>
                  <a:cubicBezTo>
                    <a:pt x="75304" y="16828"/>
                    <a:pt x="75284" y="16830"/>
                    <a:pt x="75264" y="16830"/>
                  </a:cubicBezTo>
                  <a:cubicBezTo>
                    <a:pt x="75227" y="16830"/>
                    <a:pt x="75191" y="16823"/>
                    <a:pt x="75154" y="16811"/>
                  </a:cubicBezTo>
                  <a:cubicBezTo>
                    <a:pt x="75072" y="16811"/>
                    <a:pt x="74997" y="16823"/>
                    <a:pt x="74921" y="16855"/>
                  </a:cubicBezTo>
                  <a:cubicBezTo>
                    <a:pt x="74917" y="16856"/>
                    <a:pt x="74912" y="16857"/>
                    <a:pt x="74907" y="16857"/>
                  </a:cubicBezTo>
                  <a:cubicBezTo>
                    <a:pt x="74849" y="16857"/>
                    <a:pt x="74733" y="16772"/>
                    <a:pt x="74676" y="16767"/>
                  </a:cubicBezTo>
                  <a:cubicBezTo>
                    <a:pt x="74626" y="16767"/>
                    <a:pt x="74569" y="16779"/>
                    <a:pt x="74525" y="16817"/>
                  </a:cubicBezTo>
                  <a:cubicBezTo>
                    <a:pt x="74524" y="16819"/>
                    <a:pt x="74523" y="16819"/>
                    <a:pt x="74522" y="16819"/>
                  </a:cubicBezTo>
                  <a:cubicBezTo>
                    <a:pt x="74510" y="16819"/>
                    <a:pt x="74499" y="16724"/>
                    <a:pt x="74493" y="16603"/>
                  </a:cubicBezTo>
                  <a:lnTo>
                    <a:pt x="74493" y="16351"/>
                  </a:lnTo>
                  <a:lnTo>
                    <a:pt x="74493" y="16137"/>
                  </a:lnTo>
                  <a:cubicBezTo>
                    <a:pt x="74506" y="16030"/>
                    <a:pt x="74487" y="15930"/>
                    <a:pt x="74449" y="15829"/>
                  </a:cubicBezTo>
                  <a:cubicBezTo>
                    <a:pt x="74430" y="15735"/>
                    <a:pt x="74418" y="15634"/>
                    <a:pt x="74412" y="15533"/>
                  </a:cubicBezTo>
                  <a:cubicBezTo>
                    <a:pt x="74406" y="15467"/>
                    <a:pt x="74165" y="15350"/>
                    <a:pt x="74055" y="15350"/>
                  </a:cubicBezTo>
                  <a:cubicBezTo>
                    <a:pt x="74050" y="15350"/>
                    <a:pt x="74045" y="15350"/>
                    <a:pt x="74040" y="15351"/>
                  </a:cubicBezTo>
                  <a:cubicBezTo>
                    <a:pt x="73933" y="15363"/>
                    <a:pt x="73851" y="15483"/>
                    <a:pt x="73851" y="15615"/>
                  </a:cubicBezTo>
                  <a:lnTo>
                    <a:pt x="73801" y="15665"/>
                  </a:lnTo>
                  <a:cubicBezTo>
                    <a:pt x="73807" y="15527"/>
                    <a:pt x="73801" y="15307"/>
                    <a:pt x="73795" y="15168"/>
                  </a:cubicBezTo>
                  <a:cubicBezTo>
                    <a:pt x="73795" y="15168"/>
                    <a:pt x="73763" y="14728"/>
                    <a:pt x="73770" y="14381"/>
                  </a:cubicBezTo>
                  <a:lnTo>
                    <a:pt x="73770" y="14255"/>
                  </a:lnTo>
                  <a:cubicBezTo>
                    <a:pt x="73770" y="14117"/>
                    <a:pt x="73851" y="14004"/>
                    <a:pt x="73883" y="14004"/>
                  </a:cubicBezTo>
                  <a:cubicBezTo>
                    <a:pt x="73908" y="14004"/>
                    <a:pt x="73933" y="13947"/>
                    <a:pt x="73933" y="13922"/>
                  </a:cubicBezTo>
                  <a:cubicBezTo>
                    <a:pt x="73933" y="13897"/>
                    <a:pt x="73851" y="13865"/>
                    <a:pt x="73826" y="13859"/>
                  </a:cubicBezTo>
                  <a:cubicBezTo>
                    <a:pt x="73795" y="13853"/>
                    <a:pt x="73770" y="13683"/>
                    <a:pt x="73770" y="13620"/>
                  </a:cubicBezTo>
                  <a:cubicBezTo>
                    <a:pt x="73770" y="13557"/>
                    <a:pt x="73870" y="13450"/>
                    <a:pt x="73914" y="13425"/>
                  </a:cubicBezTo>
                  <a:cubicBezTo>
                    <a:pt x="73971" y="13349"/>
                    <a:pt x="74009" y="13255"/>
                    <a:pt x="74034" y="13160"/>
                  </a:cubicBezTo>
                  <a:cubicBezTo>
                    <a:pt x="74047" y="13104"/>
                    <a:pt x="73902" y="13028"/>
                    <a:pt x="73845" y="13016"/>
                  </a:cubicBezTo>
                  <a:cubicBezTo>
                    <a:pt x="73776" y="12984"/>
                    <a:pt x="73719" y="12934"/>
                    <a:pt x="73675" y="12865"/>
                  </a:cubicBezTo>
                  <a:cubicBezTo>
                    <a:pt x="73656" y="12833"/>
                    <a:pt x="73833" y="12745"/>
                    <a:pt x="73908" y="12714"/>
                  </a:cubicBezTo>
                  <a:cubicBezTo>
                    <a:pt x="73984" y="12688"/>
                    <a:pt x="77024" y="11537"/>
                    <a:pt x="77105" y="11493"/>
                  </a:cubicBezTo>
                  <a:cubicBezTo>
                    <a:pt x="77181" y="11448"/>
                    <a:pt x="77200" y="11392"/>
                    <a:pt x="77181" y="11379"/>
                  </a:cubicBezTo>
                  <a:cubicBezTo>
                    <a:pt x="77162" y="11373"/>
                    <a:pt x="77200" y="11109"/>
                    <a:pt x="77187" y="11008"/>
                  </a:cubicBezTo>
                  <a:cubicBezTo>
                    <a:pt x="77175" y="10926"/>
                    <a:pt x="77130" y="10844"/>
                    <a:pt x="77068" y="10788"/>
                  </a:cubicBezTo>
                  <a:cubicBezTo>
                    <a:pt x="77036" y="10775"/>
                    <a:pt x="77042" y="10655"/>
                    <a:pt x="77049" y="10618"/>
                  </a:cubicBezTo>
                  <a:cubicBezTo>
                    <a:pt x="77054" y="10598"/>
                    <a:pt x="77037" y="10591"/>
                    <a:pt x="77013" y="10591"/>
                  </a:cubicBezTo>
                  <a:cubicBezTo>
                    <a:pt x="76983" y="10591"/>
                    <a:pt x="76943" y="10601"/>
                    <a:pt x="76923" y="10611"/>
                  </a:cubicBezTo>
                  <a:cubicBezTo>
                    <a:pt x="76879" y="10630"/>
                    <a:pt x="76910" y="10718"/>
                    <a:pt x="76929" y="10750"/>
                  </a:cubicBezTo>
                  <a:cubicBezTo>
                    <a:pt x="76949" y="10774"/>
                    <a:pt x="76866" y="10784"/>
                    <a:pt x="76799" y="10784"/>
                  </a:cubicBezTo>
                  <a:cubicBezTo>
                    <a:pt x="76779" y="10784"/>
                    <a:pt x="76761" y="10783"/>
                    <a:pt x="76747" y="10781"/>
                  </a:cubicBezTo>
                  <a:cubicBezTo>
                    <a:pt x="76677" y="10775"/>
                    <a:pt x="76614" y="10624"/>
                    <a:pt x="76633" y="10567"/>
                  </a:cubicBezTo>
                  <a:cubicBezTo>
                    <a:pt x="76639" y="10551"/>
                    <a:pt x="76636" y="10545"/>
                    <a:pt x="76630" y="10545"/>
                  </a:cubicBezTo>
                  <a:cubicBezTo>
                    <a:pt x="76613" y="10545"/>
                    <a:pt x="76568" y="10586"/>
                    <a:pt x="76545" y="10618"/>
                  </a:cubicBezTo>
                  <a:cubicBezTo>
                    <a:pt x="76507" y="10668"/>
                    <a:pt x="76476" y="10718"/>
                    <a:pt x="76451" y="10775"/>
                  </a:cubicBezTo>
                  <a:cubicBezTo>
                    <a:pt x="76444" y="10800"/>
                    <a:pt x="76312" y="10832"/>
                    <a:pt x="76268" y="10838"/>
                  </a:cubicBezTo>
                  <a:cubicBezTo>
                    <a:pt x="76218" y="10838"/>
                    <a:pt x="76149" y="10681"/>
                    <a:pt x="76149" y="10611"/>
                  </a:cubicBezTo>
                  <a:cubicBezTo>
                    <a:pt x="76142" y="10542"/>
                    <a:pt x="76136" y="10492"/>
                    <a:pt x="76136" y="10492"/>
                  </a:cubicBezTo>
                  <a:cubicBezTo>
                    <a:pt x="76136" y="10492"/>
                    <a:pt x="76136" y="10492"/>
                    <a:pt x="76136" y="10492"/>
                  </a:cubicBezTo>
                  <a:cubicBezTo>
                    <a:pt x="76134" y="10492"/>
                    <a:pt x="76079" y="10631"/>
                    <a:pt x="76061" y="10687"/>
                  </a:cubicBezTo>
                  <a:cubicBezTo>
                    <a:pt x="76004" y="10756"/>
                    <a:pt x="75928" y="10807"/>
                    <a:pt x="75847" y="10825"/>
                  </a:cubicBezTo>
                  <a:cubicBezTo>
                    <a:pt x="75790" y="10825"/>
                    <a:pt x="75777" y="10668"/>
                    <a:pt x="75784" y="10605"/>
                  </a:cubicBezTo>
                  <a:cubicBezTo>
                    <a:pt x="75785" y="10592"/>
                    <a:pt x="75780" y="10587"/>
                    <a:pt x="75771" y="10587"/>
                  </a:cubicBezTo>
                  <a:cubicBezTo>
                    <a:pt x="75740" y="10587"/>
                    <a:pt x="75663" y="10651"/>
                    <a:pt x="75639" y="10700"/>
                  </a:cubicBezTo>
                  <a:cubicBezTo>
                    <a:pt x="75601" y="10756"/>
                    <a:pt x="75544" y="10800"/>
                    <a:pt x="75482" y="10813"/>
                  </a:cubicBezTo>
                  <a:cubicBezTo>
                    <a:pt x="75450" y="10813"/>
                    <a:pt x="75412" y="10630"/>
                    <a:pt x="75412" y="10561"/>
                  </a:cubicBezTo>
                  <a:cubicBezTo>
                    <a:pt x="75406" y="10492"/>
                    <a:pt x="75293" y="10429"/>
                    <a:pt x="75161" y="10429"/>
                  </a:cubicBezTo>
                  <a:lnTo>
                    <a:pt x="74865" y="10448"/>
                  </a:lnTo>
                  <a:cubicBezTo>
                    <a:pt x="74853" y="10447"/>
                    <a:pt x="74841" y="10447"/>
                    <a:pt x="74829" y="10447"/>
                  </a:cubicBezTo>
                  <a:cubicBezTo>
                    <a:pt x="74747" y="10447"/>
                    <a:pt x="74665" y="10466"/>
                    <a:pt x="74588" y="10504"/>
                  </a:cubicBezTo>
                  <a:cubicBezTo>
                    <a:pt x="74584" y="10512"/>
                    <a:pt x="74570" y="10515"/>
                    <a:pt x="74556" y="10515"/>
                  </a:cubicBezTo>
                  <a:cubicBezTo>
                    <a:pt x="74546" y="10515"/>
                    <a:pt x="74536" y="10513"/>
                    <a:pt x="74531" y="10511"/>
                  </a:cubicBezTo>
                  <a:cubicBezTo>
                    <a:pt x="74500" y="10504"/>
                    <a:pt x="74468" y="10492"/>
                    <a:pt x="74430" y="10486"/>
                  </a:cubicBezTo>
                  <a:cubicBezTo>
                    <a:pt x="74405" y="10486"/>
                    <a:pt x="74292" y="10448"/>
                    <a:pt x="74261" y="10435"/>
                  </a:cubicBezTo>
                  <a:cubicBezTo>
                    <a:pt x="74257" y="10434"/>
                    <a:pt x="74255" y="10434"/>
                    <a:pt x="74252" y="10434"/>
                  </a:cubicBezTo>
                  <a:cubicBezTo>
                    <a:pt x="74227" y="10434"/>
                    <a:pt x="74249" y="10494"/>
                    <a:pt x="74267" y="10523"/>
                  </a:cubicBezTo>
                  <a:cubicBezTo>
                    <a:pt x="74291" y="10553"/>
                    <a:pt x="74169" y="10599"/>
                    <a:pt x="74102" y="10599"/>
                  </a:cubicBezTo>
                  <a:cubicBezTo>
                    <a:pt x="74098" y="10599"/>
                    <a:pt x="74094" y="10599"/>
                    <a:pt x="74091" y="10599"/>
                  </a:cubicBezTo>
                  <a:cubicBezTo>
                    <a:pt x="74034" y="10593"/>
                    <a:pt x="73870" y="10586"/>
                    <a:pt x="73738" y="10567"/>
                  </a:cubicBezTo>
                  <a:lnTo>
                    <a:pt x="72574" y="10385"/>
                  </a:lnTo>
                  <a:cubicBezTo>
                    <a:pt x="72442" y="10360"/>
                    <a:pt x="72221" y="10309"/>
                    <a:pt x="72089" y="10272"/>
                  </a:cubicBezTo>
                  <a:lnTo>
                    <a:pt x="71693" y="10183"/>
                  </a:lnTo>
                  <a:cubicBezTo>
                    <a:pt x="71611" y="10165"/>
                    <a:pt x="71535" y="10139"/>
                    <a:pt x="71454" y="10108"/>
                  </a:cubicBezTo>
                  <a:cubicBezTo>
                    <a:pt x="71454" y="10102"/>
                    <a:pt x="71472" y="9781"/>
                    <a:pt x="71472" y="9661"/>
                  </a:cubicBezTo>
                  <a:cubicBezTo>
                    <a:pt x="71472" y="9567"/>
                    <a:pt x="71416" y="9479"/>
                    <a:pt x="71334" y="9441"/>
                  </a:cubicBezTo>
                  <a:cubicBezTo>
                    <a:pt x="71296" y="9441"/>
                    <a:pt x="71265" y="9327"/>
                    <a:pt x="71258" y="9189"/>
                  </a:cubicBezTo>
                  <a:lnTo>
                    <a:pt x="71258" y="8855"/>
                  </a:lnTo>
                  <a:cubicBezTo>
                    <a:pt x="71258" y="8755"/>
                    <a:pt x="71277" y="8660"/>
                    <a:pt x="71321" y="8572"/>
                  </a:cubicBezTo>
                  <a:cubicBezTo>
                    <a:pt x="71365" y="8541"/>
                    <a:pt x="71409" y="8509"/>
                    <a:pt x="71447" y="8472"/>
                  </a:cubicBezTo>
                  <a:cubicBezTo>
                    <a:pt x="71479" y="8415"/>
                    <a:pt x="71498" y="8358"/>
                    <a:pt x="71510" y="8295"/>
                  </a:cubicBezTo>
                  <a:cubicBezTo>
                    <a:pt x="71510" y="8264"/>
                    <a:pt x="71806" y="8044"/>
                    <a:pt x="71926" y="7987"/>
                  </a:cubicBezTo>
                  <a:cubicBezTo>
                    <a:pt x="72051" y="7937"/>
                    <a:pt x="72309" y="7798"/>
                    <a:pt x="72372" y="7767"/>
                  </a:cubicBezTo>
                  <a:cubicBezTo>
                    <a:pt x="72486" y="7716"/>
                    <a:pt x="72593" y="7653"/>
                    <a:pt x="72700" y="7578"/>
                  </a:cubicBezTo>
                  <a:cubicBezTo>
                    <a:pt x="72700" y="7578"/>
                    <a:pt x="72775" y="7527"/>
                    <a:pt x="72914" y="7420"/>
                  </a:cubicBezTo>
                  <a:cubicBezTo>
                    <a:pt x="73071" y="7301"/>
                    <a:pt x="73235" y="7188"/>
                    <a:pt x="73398" y="7068"/>
                  </a:cubicBezTo>
                  <a:cubicBezTo>
                    <a:pt x="73530" y="6980"/>
                    <a:pt x="73663" y="6873"/>
                    <a:pt x="73776" y="6753"/>
                  </a:cubicBezTo>
                  <a:cubicBezTo>
                    <a:pt x="73895" y="6621"/>
                    <a:pt x="74034" y="6514"/>
                    <a:pt x="74185" y="6426"/>
                  </a:cubicBezTo>
                  <a:cubicBezTo>
                    <a:pt x="74305" y="6363"/>
                    <a:pt x="74355" y="6288"/>
                    <a:pt x="74330" y="6275"/>
                  </a:cubicBezTo>
                  <a:cubicBezTo>
                    <a:pt x="74305" y="6262"/>
                    <a:pt x="74355" y="6168"/>
                    <a:pt x="74386" y="6137"/>
                  </a:cubicBezTo>
                  <a:cubicBezTo>
                    <a:pt x="74412" y="6105"/>
                    <a:pt x="74386" y="6004"/>
                    <a:pt x="74368" y="5973"/>
                  </a:cubicBezTo>
                  <a:cubicBezTo>
                    <a:pt x="74355" y="5935"/>
                    <a:pt x="74355" y="5897"/>
                    <a:pt x="74374" y="5860"/>
                  </a:cubicBezTo>
                  <a:cubicBezTo>
                    <a:pt x="74386" y="5841"/>
                    <a:pt x="74336" y="5778"/>
                    <a:pt x="74311" y="5759"/>
                  </a:cubicBezTo>
                  <a:cubicBezTo>
                    <a:pt x="74286" y="5740"/>
                    <a:pt x="74305" y="5627"/>
                    <a:pt x="74317" y="5589"/>
                  </a:cubicBezTo>
                  <a:cubicBezTo>
                    <a:pt x="74330" y="5551"/>
                    <a:pt x="74323" y="5520"/>
                    <a:pt x="74317" y="5520"/>
                  </a:cubicBezTo>
                  <a:cubicBezTo>
                    <a:pt x="74316" y="5520"/>
                    <a:pt x="74312" y="5521"/>
                    <a:pt x="74307" y="5521"/>
                  </a:cubicBezTo>
                  <a:cubicBezTo>
                    <a:pt x="74262" y="5521"/>
                    <a:pt x="74096" y="5500"/>
                    <a:pt x="74034" y="5495"/>
                  </a:cubicBezTo>
                  <a:cubicBezTo>
                    <a:pt x="73990" y="5495"/>
                    <a:pt x="73940" y="5482"/>
                    <a:pt x="73902" y="5463"/>
                  </a:cubicBezTo>
                  <a:cubicBezTo>
                    <a:pt x="73902" y="5461"/>
                    <a:pt x="73901" y="5461"/>
                    <a:pt x="73899" y="5461"/>
                  </a:cubicBezTo>
                  <a:cubicBezTo>
                    <a:pt x="73895" y="5461"/>
                    <a:pt x="73887" y="5465"/>
                    <a:pt x="73883" y="5469"/>
                  </a:cubicBezTo>
                  <a:cubicBezTo>
                    <a:pt x="73795" y="5488"/>
                    <a:pt x="73707" y="5495"/>
                    <a:pt x="73619" y="5501"/>
                  </a:cubicBezTo>
                  <a:lnTo>
                    <a:pt x="73474" y="5507"/>
                  </a:lnTo>
                  <a:lnTo>
                    <a:pt x="73442" y="5507"/>
                  </a:lnTo>
                  <a:lnTo>
                    <a:pt x="73184" y="5488"/>
                  </a:lnTo>
                  <a:lnTo>
                    <a:pt x="72933" y="5501"/>
                  </a:lnTo>
                  <a:cubicBezTo>
                    <a:pt x="72844" y="5501"/>
                    <a:pt x="72756" y="5507"/>
                    <a:pt x="72675" y="5520"/>
                  </a:cubicBezTo>
                  <a:cubicBezTo>
                    <a:pt x="72669" y="5525"/>
                    <a:pt x="72378" y="5681"/>
                    <a:pt x="72298" y="5681"/>
                  </a:cubicBezTo>
                  <a:cubicBezTo>
                    <a:pt x="72287" y="5681"/>
                    <a:pt x="72280" y="5678"/>
                    <a:pt x="72278" y="5671"/>
                  </a:cubicBezTo>
                  <a:cubicBezTo>
                    <a:pt x="72276" y="5661"/>
                    <a:pt x="72261" y="5657"/>
                    <a:pt x="72239" y="5657"/>
                  </a:cubicBezTo>
                  <a:cubicBezTo>
                    <a:pt x="72152" y="5657"/>
                    <a:pt x="71947" y="5717"/>
                    <a:pt x="71897" y="5717"/>
                  </a:cubicBezTo>
                  <a:cubicBezTo>
                    <a:pt x="71886" y="5717"/>
                    <a:pt x="71882" y="5715"/>
                    <a:pt x="71888" y="5709"/>
                  </a:cubicBezTo>
                  <a:cubicBezTo>
                    <a:pt x="71913" y="5683"/>
                    <a:pt x="71926" y="5646"/>
                    <a:pt x="71919" y="5608"/>
                  </a:cubicBezTo>
                  <a:cubicBezTo>
                    <a:pt x="71916" y="5606"/>
                    <a:pt x="71907" y="5605"/>
                    <a:pt x="71896" y="5605"/>
                  </a:cubicBezTo>
                  <a:cubicBezTo>
                    <a:pt x="71870" y="5605"/>
                    <a:pt x="71832" y="5610"/>
                    <a:pt x="71819" y="5614"/>
                  </a:cubicBezTo>
                  <a:cubicBezTo>
                    <a:pt x="71813" y="5615"/>
                    <a:pt x="71807" y="5616"/>
                    <a:pt x="71801" y="5616"/>
                  </a:cubicBezTo>
                  <a:cubicBezTo>
                    <a:pt x="71774" y="5616"/>
                    <a:pt x="71745" y="5606"/>
                    <a:pt x="71724" y="5595"/>
                  </a:cubicBezTo>
                  <a:lnTo>
                    <a:pt x="71661" y="5551"/>
                  </a:lnTo>
                  <a:lnTo>
                    <a:pt x="71605" y="5513"/>
                  </a:lnTo>
                  <a:cubicBezTo>
                    <a:pt x="71604" y="5513"/>
                    <a:pt x="71603" y="5513"/>
                    <a:pt x="71602" y="5513"/>
                  </a:cubicBezTo>
                  <a:cubicBezTo>
                    <a:pt x="71592" y="5513"/>
                    <a:pt x="71592" y="5547"/>
                    <a:pt x="71592" y="5570"/>
                  </a:cubicBezTo>
                  <a:cubicBezTo>
                    <a:pt x="71611" y="5614"/>
                    <a:pt x="71630" y="5658"/>
                    <a:pt x="71655" y="5696"/>
                  </a:cubicBezTo>
                  <a:cubicBezTo>
                    <a:pt x="71674" y="5721"/>
                    <a:pt x="71579" y="5746"/>
                    <a:pt x="71441" y="5746"/>
                  </a:cubicBezTo>
                  <a:lnTo>
                    <a:pt x="70812" y="5765"/>
                  </a:lnTo>
                  <a:cubicBezTo>
                    <a:pt x="70717" y="5765"/>
                    <a:pt x="70629" y="5753"/>
                    <a:pt x="70541" y="5740"/>
                  </a:cubicBezTo>
                  <a:cubicBezTo>
                    <a:pt x="70453" y="5715"/>
                    <a:pt x="70365" y="5696"/>
                    <a:pt x="70270" y="5683"/>
                  </a:cubicBezTo>
                  <a:cubicBezTo>
                    <a:pt x="70170" y="5658"/>
                    <a:pt x="70075" y="5620"/>
                    <a:pt x="69987" y="5564"/>
                  </a:cubicBezTo>
                  <a:cubicBezTo>
                    <a:pt x="69874" y="5501"/>
                    <a:pt x="69760" y="5419"/>
                    <a:pt x="69660" y="5331"/>
                  </a:cubicBezTo>
                  <a:cubicBezTo>
                    <a:pt x="69559" y="5237"/>
                    <a:pt x="69395" y="5092"/>
                    <a:pt x="69288" y="5004"/>
                  </a:cubicBezTo>
                  <a:lnTo>
                    <a:pt x="69018" y="4714"/>
                  </a:lnTo>
                  <a:cubicBezTo>
                    <a:pt x="68923" y="4620"/>
                    <a:pt x="68646" y="4337"/>
                    <a:pt x="68571" y="4261"/>
                  </a:cubicBezTo>
                  <a:cubicBezTo>
                    <a:pt x="68464" y="4135"/>
                    <a:pt x="68382" y="3997"/>
                    <a:pt x="68332" y="3846"/>
                  </a:cubicBezTo>
                  <a:cubicBezTo>
                    <a:pt x="68319" y="3770"/>
                    <a:pt x="68300" y="3701"/>
                    <a:pt x="68269" y="3638"/>
                  </a:cubicBezTo>
                  <a:cubicBezTo>
                    <a:pt x="68263" y="3626"/>
                    <a:pt x="68249" y="3621"/>
                    <a:pt x="68233" y="3621"/>
                  </a:cubicBezTo>
                  <a:cubicBezTo>
                    <a:pt x="68215" y="3621"/>
                    <a:pt x="68194" y="3628"/>
                    <a:pt x="68181" y="3638"/>
                  </a:cubicBezTo>
                  <a:cubicBezTo>
                    <a:pt x="68162" y="3651"/>
                    <a:pt x="68143" y="3839"/>
                    <a:pt x="68143" y="3915"/>
                  </a:cubicBezTo>
                  <a:cubicBezTo>
                    <a:pt x="68143" y="3984"/>
                    <a:pt x="68067" y="4116"/>
                    <a:pt x="67967" y="4211"/>
                  </a:cubicBezTo>
                  <a:lnTo>
                    <a:pt x="66746" y="5211"/>
                  </a:lnTo>
                  <a:lnTo>
                    <a:pt x="66494" y="5406"/>
                  </a:lnTo>
                  <a:cubicBezTo>
                    <a:pt x="66406" y="5432"/>
                    <a:pt x="66311" y="5438"/>
                    <a:pt x="66217" y="5438"/>
                  </a:cubicBezTo>
                  <a:lnTo>
                    <a:pt x="65858" y="5463"/>
                  </a:lnTo>
                  <a:cubicBezTo>
                    <a:pt x="65726" y="5438"/>
                    <a:pt x="65644" y="5306"/>
                    <a:pt x="65657" y="5255"/>
                  </a:cubicBezTo>
                  <a:cubicBezTo>
                    <a:pt x="65661" y="5227"/>
                    <a:pt x="65641" y="5217"/>
                    <a:pt x="65620" y="5217"/>
                  </a:cubicBezTo>
                  <a:cubicBezTo>
                    <a:pt x="65608" y="5217"/>
                    <a:pt x="65596" y="5220"/>
                    <a:pt x="65588" y="5224"/>
                  </a:cubicBezTo>
                  <a:cubicBezTo>
                    <a:pt x="65556" y="5243"/>
                    <a:pt x="65512" y="5255"/>
                    <a:pt x="65474" y="5274"/>
                  </a:cubicBezTo>
                  <a:cubicBezTo>
                    <a:pt x="65449" y="5281"/>
                    <a:pt x="65462" y="5394"/>
                    <a:pt x="65468" y="5432"/>
                  </a:cubicBezTo>
                  <a:cubicBezTo>
                    <a:pt x="65474" y="5469"/>
                    <a:pt x="65449" y="5501"/>
                    <a:pt x="65418" y="5513"/>
                  </a:cubicBezTo>
                  <a:cubicBezTo>
                    <a:pt x="65393" y="5513"/>
                    <a:pt x="65336" y="5463"/>
                    <a:pt x="65323" y="5432"/>
                  </a:cubicBezTo>
                  <a:cubicBezTo>
                    <a:pt x="65319" y="5423"/>
                    <a:pt x="65309" y="5420"/>
                    <a:pt x="65298" y="5420"/>
                  </a:cubicBezTo>
                  <a:cubicBezTo>
                    <a:pt x="65275" y="5420"/>
                    <a:pt x="65245" y="5432"/>
                    <a:pt x="65229" y="5444"/>
                  </a:cubicBezTo>
                  <a:cubicBezTo>
                    <a:pt x="65228" y="5445"/>
                    <a:pt x="65227" y="5446"/>
                    <a:pt x="65225" y="5446"/>
                  </a:cubicBezTo>
                  <a:cubicBezTo>
                    <a:pt x="65199" y="5446"/>
                    <a:pt x="65095" y="5289"/>
                    <a:pt x="65072" y="5218"/>
                  </a:cubicBezTo>
                  <a:cubicBezTo>
                    <a:pt x="65065" y="5199"/>
                    <a:pt x="65059" y="5191"/>
                    <a:pt x="65053" y="5191"/>
                  </a:cubicBezTo>
                  <a:cubicBezTo>
                    <a:pt x="65035" y="5191"/>
                    <a:pt x="65021" y="5259"/>
                    <a:pt x="65021" y="5306"/>
                  </a:cubicBezTo>
                  <a:cubicBezTo>
                    <a:pt x="65019" y="5326"/>
                    <a:pt x="65000" y="5335"/>
                    <a:pt x="64975" y="5335"/>
                  </a:cubicBezTo>
                  <a:cubicBezTo>
                    <a:pt x="64922" y="5335"/>
                    <a:pt x="64845" y="5296"/>
                    <a:pt x="64845" y="5237"/>
                  </a:cubicBezTo>
                  <a:cubicBezTo>
                    <a:pt x="64851" y="5148"/>
                    <a:pt x="64832" y="5073"/>
                    <a:pt x="64814" y="5073"/>
                  </a:cubicBezTo>
                  <a:cubicBezTo>
                    <a:pt x="64795" y="5073"/>
                    <a:pt x="64776" y="5211"/>
                    <a:pt x="64776" y="5268"/>
                  </a:cubicBezTo>
                  <a:cubicBezTo>
                    <a:pt x="64771" y="5314"/>
                    <a:pt x="64737" y="5335"/>
                    <a:pt x="64714" y="5335"/>
                  </a:cubicBezTo>
                  <a:cubicBezTo>
                    <a:pt x="64709" y="5335"/>
                    <a:pt x="64704" y="5333"/>
                    <a:pt x="64700" y="5331"/>
                  </a:cubicBezTo>
                  <a:cubicBezTo>
                    <a:pt x="64656" y="5262"/>
                    <a:pt x="64631" y="5180"/>
                    <a:pt x="64612" y="5098"/>
                  </a:cubicBezTo>
                  <a:cubicBezTo>
                    <a:pt x="64609" y="5083"/>
                    <a:pt x="64605" y="5077"/>
                    <a:pt x="64601" y="5077"/>
                  </a:cubicBezTo>
                  <a:cubicBezTo>
                    <a:pt x="64586" y="5077"/>
                    <a:pt x="64567" y="5141"/>
                    <a:pt x="64562" y="5180"/>
                  </a:cubicBezTo>
                  <a:cubicBezTo>
                    <a:pt x="64559" y="5192"/>
                    <a:pt x="64548" y="5198"/>
                    <a:pt x="64532" y="5198"/>
                  </a:cubicBezTo>
                  <a:cubicBezTo>
                    <a:pt x="64475" y="5198"/>
                    <a:pt x="64359" y="5128"/>
                    <a:pt x="64354" y="5054"/>
                  </a:cubicBezTo>
                  <a:cubicBezTo>
                    <a:pt x="64350" y="4987"/>
                    <a:pt x="64337" y="4962"/>
                    <a:pt x="64326" y="4962"/>
                  </a:cubicBezTo>
                  <a:cubicBezTo>
                    <a:pt x="64320" y="4962"/>
                    <a:pt x="64314" y="4968"/>
                    <a:pt x="64310" y="4979"/>
                  </a:cubicBezTo>
                  <a:cubicBezTo>
                    <a:pt x="64304" y="5035"/>
                    <a:pt x="64297" y="5086"/>
                    <a:pt x="64297" y="5142"/>
                  </a:cubicBezTo>
                  <a:cubicBezTo>
                    <a:pt x="64297" y="5156"/>
                    <a:pt x="64285" y="5161"/>
                    <a:pt x="64270" y="5161"/>
                  </a:cubicBezTo>
                  <a:cubicBezTo>
                    <a:pt x="64251" y="5161"/>
                    <a:pt x="64226" y="5153"/>
                    <a:pt x="64216" y="5142"/>
                  </a:cubicBezTo>
                  <a:cubicBezTo>
                    <a:pt x="64197" y="5123"/>
                    <a:pt x="64178" y="4966"/>
                    <a:pt x="64165" y="4916"/>
                  </a:cubicBezTo>
                  <a:cubicBezTo>
                    <a:pt x="64157" y="4887"/>
                    <a:pt x="64132" y="4871"/>
                    <a:pt x="64108" y="4871"/>
                  </a:cubicBezTo>
                  <a:cubicBezTo>
                    <a:pt x="64095" y="4871"/>
                    <a:pt x="64082" y="4875"/>
                    <a:pt x="64071" y="4884"/>
                  </a:cubicBezTo>
                  <a:cubicBezTo>
                    <a:pt x="64052" y="4903"/>
                    <a:pt x="64058" y="4991"/>
                    <a:pt x="64071" y="5023"/>
                  </a:cubicBezTo>
                  <a:cubicBezTo>
                    <a:pt x="64071" y="5054"/>
                    <a:pt x="64058" y="5086"/>
                    <a:pt x="64039" y="5111"/>
                  </a:cubicBezTo>
                  <a:cubicBezTo>
                    <a:pt x="64014" y="5193"/>
                    <a:pt x="63989" y="5274"/>
                    <a:pt x="63977" y="5356"/>
                  </a:cubicBezTo>
                  <a:cubicBezTo>
                    <a:pt x="63945" y="5476"/>
                    <a:pt x="63914" y="5589"/>
                    <a:pt x="63895" y="5709"/>
                  </a:cubicBezTo>
                  <a:cubicBezTo>
                    <a:pt x="63844" y="5986"/>
                    <a:pt x="63781" y="6262"/>
                    <a:pt x="63700" y="6533"/>
                  </a:cubicBezTo>
                  <a:cubicBezTo>
                    <a:pt x="63656" y="6672"/>
                    <a:pt x="63586" y="6804"/>
                    <a:pt x="63498" y="6923"/>
                  </a:cubicBezTo>
                  <a:cubicBezTo>
                    <a:pt x="63416" y="7024"/>
                    <a:pt x="63158" y="7295"/>
                    <a:pt x="63089" y="7370"/>
                  </a:cubicBezTo>
                  <a:cubicBezTo>
                    <a:pt x="63020" y="7446"/>
                    <a:pt x="62800" y="7672"/>
                    <a:pt x="62737" y="7735"/>
                  </a:cubicBezTo>
                  <a:cubicBezTo>
                    <a:pt x="62674" y="7804"/>
                    <a:pt x="62485" y="7987"/>
                    <a:pt x="62422" y="8037"/>
                  </a:cubicBezTo>
                  <a:cubicBezTo>
                    <a:pt x="62408" y="8048"/>
                    <a:pt x="62393" y="8052"/>
                    <a:pt x="62379" y="8052"/>
                  </a:cubicBezTo>
                  <a:cubicBezTo>
                    <a:pt x="62332" y="8052"/>
                    <a:pt x="62287" y="8009"/>
                    <a:pt x="62277" y="7981"/>
                  </a:cubicBezTo>
                  <a:cubicBezTo>
                    <a:pt x="62276" y="7976"/>
                    <a:pt x="62274" y="7974"/>
                    <a:pt x="62272" y="7974"/>
                  </a:cubicBezTo>
                  <a:cubicBezTo>
                    <a:pt x="62256" y="7974"/>
                    <a:pt x="62226" y="8083"/>
                    <a:pt x="62221" y="8138"/>
                  </a:cubicBezTo>
                  <a:cubicBezTo>
                    <a:pt x="62215" y="8167"/>
                    <a:pt x="62175" y="8181"/>
                    <a:pt x="62133" y="8181"/>
                  </a:cubicBezTo>
                  <a:cubicBezTo>
                    <a:pt x="62084" y="8181"/>
                    <a:pt x="62032" y="8162"/>
                    <a:pt x="62025" y="8125"/>
                  </a:cubicBezTo>
                  <a:cubicBezTo>
                    <a:pt x="62022" y="8102"/>
                    <a:pt x="62016" y="8093"/>
                    <a:pt x="62010" y="8093"/>
                  </a:cubicBezTo>
                  <a:cubicBezTo>
                    <a:pt x="61996" y="8093"/>
                    <a:pt x="61979" y="8141"/>
                    <a:pt x="61975" y="8176"/>
                  </a:cubicBezTo>
                  <a:cubicBezTo>
                    <a:pt x="61969" y="8226"/>
                    <a:pt x="61893" y="8270"/>
                    <a:pt x="61868" y="8270"/>
                  </a:cubicBezTo>
                  <a:cubicBezTo>
                    <a:pt x="61837" y="8270"/>
                    <a:pt x="61761" y="8163"/>
                    <a:pt x="61742" y="8125"/>
                  </a:cubicBezTo>
                  <a:cubicBezTo>
                    <a:pt x="61736" y="8115"/>
                    <a:pt x="61732" y="8110"/>
                    <a:pt x="61729" y="8110"/>
                  </a:cubicBezTo>
                  <a:cubicBezTo>
                    <a:pt x="61720" y="8110"/>
                    <a:pt x="61726" y="8152"/>
                    <a:pt x="61736" y="8176"/>
                  </a:cubicBezTo>
                  <a:cubicBezTo>
                    <a:pt x="61742" y="8214"/>
                    <a:pt x="61660" y="8295"/>
                    <a:pt x="61623" y="8314"/>
                  </a:cubicBezTo>
                  <a:cubicBezTo>
                    <a:pt x="61616" y="8317"/>
                    <a:pt x="61609" y="8318"/>
                    <a:pt x="61603" y="8318"/>
                  </a:cubicBezTo>
                  <a:cubicBezTo>
                    <a:pt x="61576" y="8318"/>
                    <a:pt x="61560" y="8298"/>
                    <a:pt x="61560" y="8283"/>
                  </a:cubicBezTo>
                  <a:cubicBezTo>
                    <a:pt x="61560" y="8264"/>
                    <a:pt x="61490" y="8182"/>
                    <a:pt x="61459" y="8157"/>
                  </a:cubicBezTo>
                  <a:cubicBezTo>
                    <a:pt x="61456" y="8153"/>
                    <a:pt x="61452" y="8152"/>
                    <a:pt x="61450" y="8152"/>
                  </a:cubicBezTo>
                  <a:cubicBezTo>
                    <a:pt x="61432" y="8152"/>
                    <a:pt x="61428" y="8212"/>
                    <a:pt x="61434" y="8245"/>
                  </a:cubicBezTo>
                  <a:cubicBezTo>
                    <a:pt x="61440" y="8283"/>
                    <a:pt x="61383" y="8339"/>
                    <a:pt x="61358" y="8352"/>
                  </a:cubicBezTo>
                  <a:cubicBezTo>
                    <a:pt x="61357" y="8353"/>
                    <a:pt x="61355" y="8353"/>
                    <a:pt x="61354" y="8353"/>
                  </a:cubicBezTo>
                  <a:cubicBezTo>
                    <a:pt x="61326" y="8353"/>
                    <a:pt x="61268" y="8256"/>
                    <a:pt x="61232" y="8226"/>
                  </a:cubicBezTo>
                  <a:cubicBezTo>
                    <a:pt x="61224" y="8220"/>
                    <a:pt x="61216" y="8218"/>
                    <a:pt x="61210" y="8218"/>
                  </a:cubicBezTo>
                  <a:cubicBezTo>
                    <a:pt x="61190" y="8218"/>
                    <a:pt x="61185" y="8245"/>
                    <a:pt x="61195" y="8264"/>
                  </a:cubicBezTo>
                  <a:cubicBezTo>
                    <a:pt x="61201" y="8295"/>
                    <a:pt x="61201" y="8327"/>
                    <a:pt x="61195" y="8333"/>
                  </a:cubicBezTo>
                  <a:cubicBezTo>
                    <a:pt x="61157" y="8402"/>
                    <a:pt x="61132" y="8478"/>
                    <a:pt x="61119" y="8560"/>
                  </a:cubicBezTo>
                  <a:cubicBezTo>
                    <a:pt x="61125" y="8616"/>
                    <a:pt x="61151" y="8673"/>
                    <a:pt x="61188" y="8723"/>
                  </a:cubicBezTo>
                  <a:cubicBezTo>
                    <a:pt x="61214" y="8736"/>
                    <a:pt x="61188" y="8818"/>
                    <a:pt x="61169" y="8849"/>
                  </a:cubicBezTo>
                  <a:cubicBezTo>
                    <a:pt x="61157" y="8874"/>
                    <a:pt x="61169" y="8906"/>
                    <a:pt x="61195" y="8918"/>
                  </a:cubicBezTo>
                  <a:cubicBezTo>
                    <a:pt x="61214" y="8925"/>
                    <a:pt x="62579" y="9139"/>
                    <a:pt x="62617" y="9139"/>
                  </a:cubicBezTo>
                  <a:cubicBezTo>
                    <a:pt x="62649" y="9139"/>
                    <a:pt x="62567" y="9283"/>
                    <a:pt x="62523" y="9340"/>
                  </a:cubicBezTo>
                  <a:cubicBezTo>
                    <a:pt x="62482" y="9393"/>
                    <a:pt x="62495" y="9429"/>
                    <a:pt x="62517" y="9429"/>
                  </a:cubicBezTo>
                  <a:cubicBezTo>
                    <a:pt x="62519" y="9429"/>
                    <a:pt x="62521" y="9429"/>
                    <a:pt x="62523" y="9428"/>
                  </a:cubicBezTo>
                  <a:cubicBezTo>
                    <a:pt x="62523" y="9428"/>
                    <a:pt x="62523" y="9428"/>
                    <a:pt x="62524" y="9428"/>
                  </a:cubicBezTo>
                  <a:cubicBezTo>
                    <a:pt x="62548" y="9428"/>
                    <a:pt x="62567" y="9631"/>
                    <a:pt x="62560" y="9711"/>
                  </a:cubicBezTo>
                  <a:cubicBezTo>
                    <a:pt x="62554" y="9789"/>
                    <a:pt x="62525" y="9850"/>
                    <a:pt x="62512" y="9850"/>
                  </a:cubicBezTo>
                  <a:cubicBezTo>
                    <a:pt x="62511" y="9850"/>
                    <a:pt x="62511" y="9850"/>
                    <a:pt x="62510" y="9850"/>
                  </a:cubicBezTo>
                  <a:cubicBezTo>
                    <a:pt x="62497" y="9850"/>
                    <a:pt x="62510" y="9875"/>
                    <a:pt x="62529" y="9888"/>
                  </a:cubicBezTo>
                  <a:cubicBezTo>
                    <a:pt x="62542" y="9951"/>
                    <a:pt x="62548" y="10014"/>
                    <a:pt x="62542" y="10083"/>
                  </a:cubicBezTo>
                  <a:cubicBezTo>
                    <a:pt x="62542" y="10113"/>
                    <a:pt x="62499" y="10132"/>
                    <a:pt x="62463" y="10132"/>
                  </a:cubicBezTo>
                  <a:cubicBezTo>
                    <a:pt x="62446" y="10132"/>
                    <a:pt x="62432" y="10128"/>
                    <a:pt x="62422" y="10121"/>
                  </a:cubicBezTo>
                  <a:cubicBezTo>
                    <a:pt x="62384" y="10095"/>
                    <a:pt x="62340" y="10083"/>
                    <a:pt x="62290" y="10076"/>
                  </a:cubicBezTo>
                  <a:cubicBezTo>
                    <a:pt x="62265" y="10076"/>
                    <a:pt x="62239" y="10076"/>
                    <a:pt x="62239" y="10083"/>
                  </a:cubicBezTo>
                  <a:cubicBezTo>
                    <a:pt x="62202" y="10158"/>
                    <a:pt x="62176" y="10240"/>
                    <a:pt x="62170" y="10322"/>
                  </a:cubicBezTo>
                  <a:cubicBezTo>
                    <a:pt x="62176" y="10360"/>
                    <a:pt x="62176" y="10404"/>
                    <a:pt x="62170" y="10441"/>
                  </a:cubicBezTo>
                  <a:cubicBezTo>
                    <a:pt x="62170" y="10441"/>
                    <a:pt x="61950" y="11272"/>
                    <a:pt x="61918" y="11348"/>
                  </a:cubicBezTo>
                  <a:cubicBezTo>
                    <a:pt x="61855" y="11500"/>
                    <a:pt x="61568" y="11983"/>
                    <a:pt x="61325" y="11983"/>
                  </a:cubicBezTo>
                  <a:cubicBezTo>
                    <a:pt x="61277" y="11983"/>
                    <a:pt x="61231" y="11964"/>
                    <a:pt x="61188" y="11921"/>
                  </a:cubicBezTo>
                  <a:cubicBezTo>
                    <a:pt x="61119" y="11927"/>
                    <a:pt x="61050" y="11965"/>
                    <a:pt x="60993" y="12009"/>
                  </a:cubicBezTo>
                  <a:cubicBezTo>
                    <a:pt x="61037" y="12114"/>
                    <a:pt x="60995" y="12198"/>
                    <a:pt x="60923" y="12198"/>
                  </a:cubicBezTo>
                  <a:cubicBezTo>
                    <a:pt x="60891" y="12198"/>
                    <a:pt x="60855" y="12183"/>
                    <a:pt x="60817" y="12147"/>
                  </a:cubicBezTo>
                  <a:cubicBezTo>
                    <a:pt x="60742" y="12247"/>
                    <a:pt x="60605" y="12327"/>
                    <a:pt x="60475" y="12327"/>
                  </a:cubicBezTo>
                  <a:cubicBezTo>
                    <a:pt x="60407" y="12327"/>
                    <a:pt x="60342" y="12306"/>
                    <a:pt x="60288" y="12254"/>
                  </a:cubicBezTo>
                  <a:cubicBezTo>
                    <a:pt x="60238" y="12335"/>
                    <a:pt x="60081" y="12409"/>
                    <a:pt x="59956" y="12409"/>
                  </a:cubicBezTo>
                  <a:cubicBezTo>
                    <a:pt x="59895" y="12409"/>
                    <a:pt x="59841" y="12392"/>
                    <a:pt x="59810" y="12348"/>
                  </a:cubicBezTo>
                  <a:cubicBezTo>
                    <a:pt x="59809" y="12346"/>
                    <a:pt x="59805" y="12346"/>
                    <a:pt x="59800" y="12346"/>
                  </a:cubicBezTo>
                  <a:cubicBezTo>
                    <a:pt x="59745" y="12346"/>
                    <a:pt x="59492" y="12468"/>
                    <a:pt x="59458" y="12468"/>
                  </a:cubicBezTo>
                  <a:cubicBezTo>
                    <a:pt x="59432" y="12569"/>
                    <a:pt x="59420" y="12676"/>
                    <a:pt x="59420" y="12783"/>
                  </a:cubicBezTo>
                  <a:cubicBezTo>
                    <a:pt x="59420" y="12865"/>
                    <a:pt x="59766" y="13066"/>
                    <a:pt x="59810" y="13085"/>
                  </a:cubicBezTo>
                  <a:cubicBezTo>
                    <a:pt x="59848" y="13104"/>
                    <a:pt x="61409" y="13695"/>
                    <a:pt x="61440" y="13695"/>
                  </a:cubicBezTo>
                  <a:cubicBezTo>
                    <a:pt x="61472" y="13702"/>
                    <a:pt x="61497" y="13777"/>
                    <a:pt x="61497" y="13815"/>
                  </a:cubicBezTo>
                  <a:cubicBezTo>
                    <a:pt x="61502" y="13848"/>
                    <a:pt x="61412" y="13866"/>
                    <a:pt x="61355" y="13866"/>
                  </a:cubicBezTo>
                  <a:cubicBezTo>
                    <a:pt x="61347" y="13866"/>
                    <a:pt x="61340" y="13866"/>
                    <a:pt x="61333" y="13865"/>
                  </a:cubicBezTo>
                  <a:cubicBezTo>
                    <a:pt x="61332" y="13865"/>
                    <a:pt x="61331" y="13865"/>
                    <a:pt x="61329" y="13865"/>
                  </a:cubicBezTo>
                  <a:cubicBezTo>
                    <a:pt x="61287" y="13865"/>
                    <a:pt x="61251" y="13967"/>
                    <a:pt x="61251" y="14010"/>
                  </a:cubicBezTo>
                  <a:cubicBezTo>
                    <a:pt x="61276" y="14073"/>
                    <a:pt x="61314" y="14142"/>
                    <a:pt x="61365" y="14193"/>
                  </a:cubicBezTo>
                  <a:cubicBezTo>
                    <a:pt x="61402" y="14255"/>
                    <a:pt x="61415" y="14325"/>
                    <a:pt x="61421" y="14394"/>
                  </a:cubicBezTo>
                  <a:cubicBezTo>
                    <a:pt x="61402" y="14451"/>
                    <a:pt x="61371" y="14501"/>
                    <a:pt x="61327" y="14545"/>
                  </a:cubicBezTo>
                  <a:cubicBezTo>
                    <a:pt x="61302" y="14570"/>
                    <a:pt x="61339" y="14608"/>
                    <a:pt x="61365" y="14627"/>
                  </a:cubicBezTo>
                  <a:cubicBezTo>
                    <a:pt x="61390" y="14639"/>
                    <a:pt x="61409" y="14759"/>
                    <a:pt x="61409" y="14891"/>
                  </a:cubicBezTo>
                  <a:cubicBezTo>
                    <a:pt x="61409" y="14891"/>
                    <a:pt x="61409" y="15137"/>
                    <a:pt x="61415" y="15382"/>
                  </a:cubicBezTo>
                  <a:cubicBezTo>
                    <a:pt x="61421" y="15596"/>
                    <a:pt x="61409" y="15810"/>
                    <a:pt x="61383" y="16018"/>
                  </a:cubicBezTo>
                  <a:cubicBezTo>
                    <a:pt x="61352" y="16288"/>
                    <a:pt x="61333" y="16572"/>
                    <a:pt x="61333" y="16572"/>
                  </a:cubicBezTo>
                  <a:cubicBezTo>
                    <a:pt x="61330" y="16641"/>
                    <a:pt x="61324" y="16675"/>
                    <a:pt x="61317" y="16675"/>
                  </a:cubicBezTo>
                  <a:cubicBezTo>
                    <a:pt x="61311" y="16675"/>
                    <a:pt x="61305" y="16641"/>
                    <a:pt x="61302" y="16572"/>
                  </a:cubicBezTo>
                  <a:cubicBezTo>
                    <a:pt x="61289" y="16427"/>
                    <a:pt x="61283" y="16282"/>
                    <a:pt x="61289" y="16131"/>
                  </a:cubicBezTo>
                  <a:lnTo>
                    <a:pt x="61289" y="16043"/>
                  </a:lnTo>
                  <a:cubicBezTo>
                    <a:pt x="61289" y="15942"/>
                    <a:pt x="60968" y="15760"/>
                    <a:pt x="60848" y="15728"/>
                  </a:cubicBezTo>
                  <a:cubicBezTo>
                    <a:pt x="60754" y="15703"/>
                    <a:pt x="60666" y="15665"/>
                    <a:pt x="60590" y="15602"/>
                  </a:cubicBezTo>
                  <a:cubicBezTo>
                    <a:pt x="60578" y="15565"/>
                    <a:pt x="60578" y="15521"/>
                    <a:pt x="60590" y="15476"/>
                  </a:cubicBezTo>
                  <a:cubicBezTo>
                    <a:pt x="60599" y="15425"/>
                    <a:pt x="60544" y="15406"/>
                    <a:pt x="60456" y="15406"/>
                  </a:cubicBezTo>
                  <a:cubicBezTo>
                    <a:pt x="60210" y="15406"/>
                    <a:pt x="59708" y="15557"/>
                    <a:pt x="59634" y="15571"/>
                  </a:cubicBezTo>
                  <a:cubicBezTo>
                    <a:pt x="59193" y="15653"/>
                    <a:pt x="58746" y="15684"/>
                    <a:pt x="58300" y="15722"/>
                  </a:cubicBezTo>
                  <a:cubicBezTo>
                    <a:pt x="58237" y="15728"/>
                    <a:pt x="58142" y="15835"/>
                    <a:pt x="58092" y="15961"/>
                  </a:cubicBezTo>
                  <a:lnTo>
                    <a:pt x="58023" y="16225"/>
                  </a:lnTo>
                  <a:cubicBezTo>
                    <a:pt x="58018" y="16327"/>
                    <a:pt x="57972" y="16364"/>
                    <a:pt x="57936" y="16364"/>
                  </a:cubicBezTo>
                  <a:cubicBezTo>
                    <a:pt x="57923" y="16364"/>
                    <a:pt x="57911" y="16360"/>
                    <a:pt x="57903" y="16351"/>
                  </a:cubicBezTo>
                  <a:cubicBezTo>
                    <a:pt x="57896" y="16343"/>
                    <a:pt x="57890" y="16340"/>
                    <a:pt x="57884" y="16340"/>
                  </a:cubicBezTo>
                  <a:cubicBezTo>
                    <a:pt x="57866" y="16340"/>
                    <a:pt x="57853" y="16367"/>
                    <a:pt x="57853" y="16395"/>
                  </a:cubicBezTo>
                  <a:cubicBezTo>
                    <a:pt x="57853" y="16414"/>
                    <a:pt x="57829" y="16423"/>
                    <a:pt x="57793" y="16423"/>
                  </a:cubicBezTo>
                  <a:cubicBezTo>
                    <a:pt x="57768" y="16423"/>
                    <a:pt x="57736" y="16418"/>
                    <a:pt x="57702" y="16408"/>
                  </a:cubicBezTo>
                  <a:lnTo>
                    <a:pt x="57626" y="16389"/>
                  </a:lnTo>
                  <a:lnTo>
                    <a:pt x="57544" y="16370"/>
                  </a:lnTo>
                  <a:cubicBezTo>
                    <a:pt x="57539" y="16370"/>
                    <a:pt x="57534" y="16370"/>
                    <a:pt x="57530" y="16370"/>
                  </a:cubicBezTo>
                  <a:cubicBezTo>
                    <a:pt x="57449" y="16370"/>
                    <a:pt x="57503" y="16422"/>
                    <a:pt x="57557" y="16439"/>
                  </a:cubicBezTo>
                  <a:cubicBezTo>
                    <a:pt x="57607" y="16458"/>
                    <a:pt x="57651" y="16716"/>
                    <a:pt x="57645" y="16811"/>
                  </a:cubicBezTo>
                  <a:cubicBezTo>
                    <a:pt x="57645" y="16895"/>
                    <a:pt x="57575" y="16968"/>
                    <a:pt x="57542" y="16968"/>
                  </a:cubicBezTo>
                  <a:cubicBezTo>
                    <a:pt x="57541" y="16968"/>
                    <a:pt x="57539" y="16968"/>
                    <a:pt x="57538" y="16968"/>
                  </a:cubicBezTo>
                  <a:cubicBezTo>
                    <a:pt x="57500" y="16968"/>
                    <a:pt x="57437" y="16905"/>
                    <a:pt x="57425" y="16880"/>
                  </a:cubicBezTo>
                  <a:cubicBezTo>
                    <a:pt x="57343" y="16830"/>
                    <a:pt x="57261" y="16786"/>
                    <a:pt x="57167" y="16760"/>
                  </a:cubicBezTo>
                  <a:cubicBezTo>
                    <a:pt x="57110" y="16748"/>
                    <a:pt x="57060" y="16710"/>
                    <a:pt x="57028" y="16653"/>
                  </a:cubicBezTo>
                  <a:cubicBezTo>
                    <a:pt x="57022" y="16628"/>
                    <a:pt x="56846" y="16603"/>
                    <a:pt x="56783" y="16603"/>
                  </a:cubicBezTo>
                  <a:cubicBezTo>
                    <a:pt x="56713" y="16603"/>
                    <a:pt x="56644" y="16496"/>
                    <a:pt x="56638" y="16452"/>
                  </a:cubicBezTo>
                  <a:cubicBezTo>
                    <a:pt x="56632" y="16413"/>
                    <a:pt x="56390" y="16368"/>
                    <a:pt x="56258" y="16368"/>
                  </a:cubicBezTo>
                  <a:cubicBezTo>
                    <a:pt x="56242" y="16368"/>
                    <a:pt x="56228" y="16369"/>
                    <a:pt x="56216" y="16370"/>
                  </a:cubicBezTo>
                  <a:cubicBezTo>
                    <a:pt x="56156" y="16379"/>
                    <a:pt x="56093" y="16385"/>
                    <a:pt x="56031" y="16385"/>
                  </a:cubicBezTo>
                  <a:cubicBezTo>
                    <a:pt x="56009" y="16385"/>
                    <a:pt x="55986" y="16384"/>
                    <a:pt x="55965" y="16383"/>
                  </a:cubicBezTo>
                  <a:cubicBezTo>
                    <a:pt x="55946" y="16376"/>
                    <a:pt x="55927" y="16358"/>
                    <a:pt x="55908" y="16339"/>
                  </a:cubicBezTo>
                  <a:cubicBezTo>
                    <a:pt x="55902" y="16307"/>
                    <a:pt x="55902" y="16269"/>
                    <a:pt x="55908" y="16238"/>
                  </a:cubicBezTo>
                  <a:cubicBezTo>
                    <a:pt x="55914" y="16213"/>
                    <a:pt x="55889" y="16175"/>
                    <a:pt x="55870" y="16169"/>
                  </a:cubicBezTo>
                  <a:cubicBezTo>
                    <a:pt x="55819" y="16161"/>
                    <a:pt x="55767" y="16158"/>
                    <a:pt x="55717" y="16158"/>
                  </a:cubicBezTo>
                  <a:cubicBezTo>
                    <a:pt x="55681" y="16158"/>
                    <a:pt x="55646" y="16160"/>
                    <a:pt x="55612" y="16162"/>
                  </a:cubicBezTo>
                  <a:cubicBezTo>
                    <a:pt x="55549" y="16169"/>
                    <a:pt x="55386" y="16194"/>
                    <a:pt x="55253" y="16213"/>
                  </a:cubicBezTo>
                  <a:lnTo>
                    <a:pt x="54907" y="16282"/>
                  </a:lnTo>
                  <a:cubicBezTo>
                    <a:pt x="54798" y="16298"/>
                    <a:pt x="54571" y="16331"/>
                    <a:pt x="54454" y="16331"/>
                  </a:cubicBezTo>
                  <a:cubicBezTo>
                    <a:pt x="54430" y="16331"/>
                    <a:pt x="54410" y="16329"/>
                    <a:pt x="54397" y="16326"/>
                  </a:cubicBezTo>
                  <a:cubicBezTo>
                    <a:pt x="54390" y="16324"/>
                    <a:pt x="54380" y="16323"/>
                    <a:pt x="54367" y="16323"/>
                  </a:cubicBezTo>
                  <a:cubicBezTo>
                    <a:pt x="54269" y="16323"/>
                    <a:pt x="54041" y="16383"/>
                    <a:pt x="53963" y="16389"/>
                  </a:cubicBezTo>
                  <a:cubicBezTo>
                    <a:pt x="53875" y="16395"/>
                    <a:pt x="53768" y="16572"/>
                    <a:pt x="53755" y="16635"/>
                  </a:cubicBezTo>
                  <a:cubicBezTo>
                    <a:pt x="53754" y="16645"/>
                    <a:pt x="53749" y="16649"/>
                    <a:pt x="53743" y="16649"/>
                  </a:cubicBezTo>
                  <a:cubicBezTo>
                    <a:pt x="53710" y="16649"/>
                    <a:pt x="53625" y="16500"/>
                    <a:pt x="53636" y="16414"/>
                  </a:cubicBezTo>
                  <a:cubicBezTo>
                    <a:pt x="53638" y="16377"/>
                    <a:pt x="53631" y="16363"/>
                    <a:pt x="53620" y="16363"/>
                  </a:cubicBezTo>
                  <a:cubicBezTo>
                    <a:pt x="53600" y="16363"/>
                    <a:pt x="53566" y="16413"/>
                    <a:pt x="53554" y="16458"/>
                  </a:cubicBezTo>
                  <a:cubicBezTo>
                    <a:pt x="53548" y="16492"/>
                    <a:pt x="53501" y="16506"/>
                    <a:pt x="53450" y="16506"/>
                  </a:cubicBezTo>
                  <a:cubicBezTo>
                    <a:pt x="53395" y="16506"/>
                    <a:pt x="53334" y="16490"/>
                    <a:pt x="53309" y="16465"/>
                  </a:cubicBezTo>
                  <a:cubicBezTo>
                    <a:pt x="53266" y="16433"/>
                    <a:pt x="53215" y="16419"/>
                    <a:pt x="53167" y="16419"/>
                  </a:cubicBezTo>
                  <a:cubicBezTo>
                    <a:pt x="53157" y="16419"/>
                    <a:pt x="53148" y="16420"/>
                    <a:pt x="53139" y="16421"/>
                  </a:cubicBezTo>
                  <a:cubicBezTo>
                    <a:pt x="53106" y="16430"/>
                    <a:pt x="53074" y="16436"/>
                    <a:pt x="53044" y="16436"/>
                  </a:cubicBezTo>
                  <a:cubicBezTo>
                    <a:pt x="53033" y="16436"/>
                    <a:pt x="53023" y="16435"/>
                    <a:pt x="53013" y="16433"/>
                  </a:cubicBezTo>
                  <a:cubicBezTo>
                    <a:pt x="52988" y="16433"/>
                    <a:pt x="52937" y="16339"/>
                    <a:pt x="52925" y="16307"/>
                  </a:cubicBezTo>
                  <a:cubicBezTo>
                    <a:pt x="52912" y="16269"/>
                    <a:pt x="52767" y="16244"/>
                    <a:pt x="52717" y="16244"/>
                  </a:cubicBezTo>
                  <a:lnTo>
                    <a:pt x="52623" y="16244"/>
                  </a:lnTo>
                  <a:lnTo>
                    <a:pt x="52490" y="16137"/>
                  </a:lnTo>
                  <a:cubicBezTo>
                    <a:pt x="52461" y="16113"/>
                    <a:pt x="52305" y="16066"/>
                    <a:pt x="52195" y="16066"/>
                  </a:cubicBezTo>
                  <a:cubicBezTo>
                    <a:pt x="52162" y="16066"/>
                    <a:pt x="52133" y="16071"/>
                    <a:pt x="52113" y="16081"/>
                  </a:cubicBezTo>
                  <a:cubicBezTo>
                    <a:pt x="51930" y="16137"/>
                    <a:pt x="51748" y="16181"/>
                    <a:pt x="51559" y="16219"/>
                  </a:cubicBezTo>
                  <a:cubicBezTo>
                    <a:pt x="51439" y="16244"/>
                    <a:pt x="51332" y="16288"/>
                    <a:pt x="51225" y="16339"/>
                  </a:cubicBezTo>
                  <a:cubicBezTo>
                    <a:pt x="51219" y="16345"/>
                    <a:pt x="51213" y="16345"/>
                    <a:pt x="51206" y="16345"/>
                  </a:cubicBezTo>
                  <a:lnTo>
                    <a:pt x="51206" y="16320"/>
                  </a:lnTo>
                  <a:cubicBezTo>
                    <a:pt x="51194" y="16169"/>
                    <a:pt x="51087" y="16043"/>
                    <a:pt x="50942" y="16005"/>
                  </a:cubicBezTo>
                  <a:cubicBezTo>
                    <a:pt x="50873" y="16005"/>
                    <a:pt x="50810" y="15980"/>
                    <a:pt x="50797" y="15949"/>
                  </a:cubicBezTo>
                  <a:cubicBezTo>
                    <a:pt x="50793" y="15922"/>
                    <a:pt x="50779" y="15895"/>
                    <a:pt x="50767" y="15895"/>
                  </a:cubicBezTo>
                  <a:cubicBezTo>
                    <a:pt x="50762" y="15895"/>
                    <a:pt x="50757" y="15900"/>
                    <a:pt x="50753" y="15911"/>
                  </a:cubicBezTo>
                  <a:cubicBezTo>
                    <a:pt x="50741" y="15942"/>
                    <a:pt x="50602" y="16024"/>
                    <a:pt x="50464" y="16030"/>
                  </a:cubicBezTo>
                  <a:cubicBezTo>
                    <a:pt x="50425" y="16032"/>
                    <a:pt x="50386" y="16033"/>
                    <a:pt x="50348" y="16033"/>
                  </a:cubicBezTo>
                  <a:cubicBezTo>
                    <a:pt x="50254" y="16033"/>
                    <a:pt x="50161" y="16028"/>
                    <a:pt x="50067" y="16024"/>
                  </a:cubicBezTo>
                  <a:lnTo>
                    <a:pt x="49948" y="15942"/>
                  </a:lnTo>
                  <a:cubicBezTo>
                    <a:pt x="49834" y="15867"/>
                    <a:pt x="49740" y="15741"/>
                    <a:pt x="49740" y="15665"/>
                  </a:cubicBezTo>
                  <a:lnTo>
                    <a:pt x="49734" y="15596"/>
                  </a:lnTo>
                  <a:lnTo>
                    <a:pt x="49721" y="15527"/>
                  </a:lnTo>
                  <a:cubicBezTo>
                    <a:pt x="49709" y="15445"/>
                    <a:pt x="49406" y="15382"/>
                    <a:pt x="49293" y="15382"/>
                  </a:cubicBezTo>
                  <a:lnTo>
                    <a:pt x="49054" y="15382"/>
                  </a:lnTo>
                  <a:lnTo>
                    <a:pt x="48947" y="15376"/>
                  </a:lnTo>
                  <a:cubicBezTo>
                    <a:pt x="48945" y="15376"/>
                    <a:pt x="48943" y="15376"/>
                    <a:pt x="48940" y="15376"/>
                  </a:cubicBezTo>
                  <a:cubicBezTo>
                    <a:pt x="48817" y="15376"/>
                    <a:pt x="48714" y="15547"/>
                    <a:pt x="48727" y="15609"/>
                  </a:cubicBezTo>
                  <a:cubicBezTo>
                    <a:pt x="48733" y="15678"/>
                    <a:pt x="48645" y="15797"/>
                    <a:pt x="48532" y="15867"/>
                  </a:cubicBezTo>
                  <a:lnTo>
                    <a:pt x="48494" y="15886"/>
                  </a:lnTo>
                  <a:cubicBezTo>
                    <a:pt x="48462" y="15816"/>
                    <a:pt x="48406" y="15760"/>
                    <a:pt x="48330" y="15735"/>
                  </a:cubicBezTo>
                  <a:lnTo>
                    <a:pt x="48242" y="15709"/>
                  </a:lnTo>
                  <a:cubicBezTo>
                    <a:pt x="47984" y="15640"/>
                    <a:pt x="47720" y="15571"/>
                    <a:pt x="47462" y="15489"/>
                  </a:cubicBezTo>
                  <a:cubicBezTo>
                    <a:pt x="47273" y="15436"/>
                    <a:pt x="47085" y="15356"/>
                    <a:pt x="46887" y="15356"/>
                  </a:cubicBezTo>
                  <a:cubicBezTo>
                    <a:pt x="46873" y="15356"/>
                    <a:pt x="46859" y="15356"/>
                    <a:pt x="46845" y="15357"/>
                  </a:cubicBezTo>
                  <a:cubicBezTo>
                    <a:pt x="46631" y="15388"/>
                    <a:pt x="46423" y="15432"/>
                    <a:pt x="46215" y="15502"/>
                  </a:cubicBezTo>
                  <a:cubicBezTo>
                    <a:pt x="45894" y="15602"/>
                    <a:pt x="45567" y="15690"/>
                    <a:pt x="45253" y="15804"/>
                  </a:cubicBezTo>
                  <a:cubicBezTo>
                    <a:pt x="45095" y="15860"/>
                    <a:pt x="45064" y="15867"/>
                    <a:pt x="45064" y="15867"/>
                  </a:cubicBezTo>
                  <a:cubicBezTo>
                    <a:pt x="45007" y="15886"/>
                    <a:pt x="44944" y="15904"/>
                    <a:pt x="44881" y="15923"/>
                  </a:cubicBezTo>
                  <a:lnTo>
                    <a:pt x="44774" y="15892"/>
                  </a:lnTo>
                  <a:cubicBezTo>
                    <a:pt x="44617" y="15835"/>
                    <a:pt x="44447" y="15797"/>
                    <a:pt x="44283" y="15779"/>
                  </a:cubicBezTo>
                  <a:cubicBezTo>
                    <a:pt x="44164" y="15779"/>
                    <a:pt x="44044" y="15797"/>
                    <a:pt x="43931" y="15835"/>
                  </a:cubicBezTo>
                  <a:cubicBezTo>
                    <a:pt x="43918" y="15823"/>
                    <a:pt x="43906" y="15816"/>
                    <a:pt x="43893" y="15810"/>
                  </a:cubicBezTo>
                  <a:cubicBezTo>
                    <a:pt x="43865" y="15807"/>
                    <a:pt x="43838" y="15805"/>
                    <a:pt x="43811" y="15805"/>
                  </a:cubicBezTo>
                  <a:cubicBezTo>
                    <a:pt x="43734" y="15805"/>
                    <a:pt x="43659" y="15818"/>
                    <a:pt x="43585" y="15842"/>
                  </a:cubicBezTo>
                  <a:cubicBezTo>
                    <a:pt x="43568" y="15850"/>
                    <a:pt x="43544" y="15854"/>
                    <a:pt x="43516" y="15854"/>
                  </a:cubicBezTo>
                  <a:cubicBezTo>
                    <a:pt x="43423" y="15854"/>
                    <a:pt x="43294" y="15810"/>
                    <a:pt x="43289" y="15766"/>
                  </a:cubicBezTo>
                  <a:cubicBezTo>
                    <a:pt x="43276" y="15703"/>
                    <a:pt x="43232" y="15527"/>
                    <a:pt x="43188" y="15527"/>
                  </a:cubicBezTo>
                  <a:cubicBezTo>
                    <a:pt x="43125" y="15539"/>
                    <a:pt x="43075" y="15596"/>
                    <a:pt x="43069" y="15659"/>
                  </a:cubicBezTo>
                  <a:cubicBezTo>
                    <a:pt x="43018" y="15810"/>
                    <a:pt x="42892" y="15917"/>
                    <a:pt x="42741" y="15930"/>
                  </a:cubicBezTo>
                  <a:lnTo>
                    <a:pt x="42383" y="15930"/>
                  </a:lnTo>
                  <a:cubicBezTo>
                    <a:pt x="42232" y="15904"/>
                    <a:pt x="42087" y="15848"/>
                    <a:pt x="41961" y="15760"/>
                  </a:cubicBezTo>
                  <a:lnTo>
                    <a:pt x="41476" y="15476"/>
                  </a:lnTo>
                  <a:cubicBezTo>
                    <a:pt x="41331" y="15382"/>
                    <a:pt x="41218" y="15237"/>
                    <a:pt x="41225" y="15149"/>
                  </a:cubicBezTo>
                  <a:cubicBezTo>
                    <a:pt x="41237" y="15063"/>
                    <a:pt x="41112" y="14847"/>
                    <a:pt x="40960" y="14847"/>
                  </a:cubicBezTo>
                  <a:cubicBezTo>
                    <a:pt x="40956" y="14847"/>
                    <a:pt x="40952" y="14847"/>
                    <a:pt x="40948" y="14847"/>
                  </a:cubicBezTo>
                  <a:lnTo>
                    <a:pt x="40809" y="14860"/>
                  </a:lnTo>
                  <a:lnTo>
                    <a:pt x="40507" y="14860"/>
                  </a:lnTo>
                  <a:cubicBezTo>
                    <a:pt x="40369" y="14860"/>
                    <a:pt x="39978" y="14935"/>
                    <a:pt x="39966" y="15036"/>
                  </a:cubicBezTo>
                  <a:lnTo>
                    <a:pt x="39953" y="15130"/>
                  </a:lnTo>
                  <a:lnTo>
                    <a:pt x="39947" y="15212"/>
                  </a:lnTo>
                  <a:cubicBezTo>
                    <a:pt x="39941" y="15307"/>
                    <a:pt x="39821" y="15470"/>
                    <a:pt x="39683" y="15571"/>
                  </a:cubicBezTo>
                  <a:lnTo>
                    <a:pt x="38795" y="16106"/>
                  </a:lnTo>
                  <a:cubicBezTo>
                    <a:pt x="38688" y="16181"/>
                    <a:pt x="38575" y="16244"/>
                    <a:pt x="38455" y="16288"/>
                  </a:cubicBezTo>
                  <a:cubicBezTo>
                    <a:pt x="38450" y="16290"/>
                    <a:pt x="38444" y="16291"/>
                    <a:pt x="38438" y="16291"/>
                  </a:cubicBezTo>
                  <a:cubicBezTo>
                    <a:pt x="38391" y="16291"/>
                    <a:pt x="38320" y="16250"/>
                    <a:pt x="38348" y="16194"/>
                  </a:cubicBezTo>
                  <a:cubicBezTo>
                    <a:pt x="38371" y="16131"/>
                    <a:pt x="38394" y="16001"/>
                    <a:pt x="38360" y="16001"/>
                  </a:cubicBezTo>
                  <a:cubicBezTo>
                    <a:pt x="38357" y="16001"/>
                    <a:pt x="38353" y="16002"/>
                    <a:pt x="38348" y="16005"/>
                  </a:cubicBezTo>
                  <a:cubicBezTo>
                    <a:pt x="38303" y="16025"/>
                    <a:pt x="38175" y="16070"/>
                    <a:pt x="38104" y="16070"/>
                  </a:cubicBezTo>
                  <a:cubicBezTo>
                    <a:pt x="38087" y="16070"/>
                    <a:pt x="38074" y="16068"/>
                    <a:pt x="38065" y="16062"/>
                  </a:cubicBezTo>
                  <a:cubicBezTo>
                    <a:pt x="37933" y="15999"/>
                    <a:pt x="37794" y="15942"/>
                    <a:pt x="37650" y="15911"/>
                  </a:cubicBezTo>
                  <a:cubicBezTo>
                    <a:pt x="37410" y="15867"/>
                    <a:pt x="37171" y="15804"/>
                    <a:pt x="36938" y="15728"/>
                  </a:cubicBezTo>
                  <a:cubicBezTo>
                    <a:pt x="36916" y="15718"/>
                    <a:pt x="36883" y="15713"/>
                    <a:pt x="36846" y="15713"/>
                  </a:cubicBezTo>
                  <a:cubicBezTo>
                    <a:pt x="36707" y="15713"/>
                    <a:pt x="36501" y="15774"/>
                    <a:pt x="36466" y="15804"/>
                  </a:cubicBezTo>
                  <a:cubicBezTo>
                    <a:pt x="36429" y="15842"/>
                    <a:pt x="36303" y="15936"/>
                    <a:pt x="36303" y="15942"/>
                  </a:cubicBezTo>
                  <a:lnTo>
                    <a:pt x="36183" y="15942"/>
                  </a:lnTo>
                  <a:cubicBezTo>
                    <a:pt x="36114" y="15942"/>
                    <a:pt x="35931" y="15974"/>
                    <a:pt x="35919" y="16018"/>
                  </a:cubicBezTo>
                  <a:cubicBezTo>
                    <a:pt x="35900" y="16062"/>
                    <a:pt x="35837" y="16175"/>
                    <a:pt x="35812" y="16175"/>
                  </a:cubicBezTo>
                  <a:cubicBezTo>
                    <a:pt x="35797" y="16177"/>
                    <a:pt x="35782" y="16178"/>
                    <a:pt x="35768" y="16178"/>
                  </a:cubicBezTo>
                  <a:cubicBezTo>
                    <a:pt x="35728" y="16178"/>
                    <a:pt x="35691" y="16172"/>
                    <a:pt x="35655" y="16162"/>
                  </a:cubicBezTo>
                  <a:cubicBezTo>
                    <a:pt x="35638" y="16160"/>
                    <a:pt x="35622" y="16159"/>
                    <a:pt x="35606" y="16159"/>
                  </a:cubicBezTo>
                  <a:cubicBezTo>
                    <a:pt x="35543" y="16159"/>
                    <a:pt x="35485" y="16179"/>
                    <a:pt x="35434" y="16219"/>
                  </a:cubicBezTo>
                  <a:cubicBezTo>
                    <a:pt x="35398" y="16249"/>
                    <a:pt x="35319" y="16268"/>
                    <a:pt x="35249" y="16268"/>
                  </a:cubicBezTo>
                  <a:cubicBezTo>
                    <a:pt x="35185" y="16268"/>
                    <a:pt x="35129" y="16252"/>
                    <a:pt x="35120" y="16213"/>
                  </a:cubicBezTo>
                  <a:cubicBezTo>
                    <a:pt x="35103" y="16155"/>
                    <a:pt x="35061" y="16088"/>
                    <a:pt x="35037" y="16088"/>
                  </a:cubicBezTo>
                  <a:cubicBezTo>
                    <a:pt x="35025" y="16088"/>
                    <a:pt x="35017" y="16105"/>
                    <a:pt x="35019" y="16150"/>
                  </a:cubicBezTo>
                  <a:cubicBezTo>
                    <a:pt x="35030" y="16263"/>
                    <a:pt x="34920" y="16450"/>
                    <a:pt x="34877" y="16450"/>
                  </a:cubicBezTo>
                  <a:cubicBezTo>
                    <a:pt x="34870" y="16450"/>
                    <a:pt x="34864" y="16445"/>
                    <a:pt x="34861" y="16433"/>
                  </a:cubicBezTo>
                  <a:cubicBezTo>
                    <a:pt x="34849" y="16351"/>
                    <a:pt x="34710" y="16131"/>
                    <a:pt x="34603" y="16118"/>
                  </a:cubicBezTo>
                  <a:cubicBezTo>
                    <a:pt x="34501" y="16107"/>
                    <a:pt x="34208" y="16034"/>
                    <a:pt x="34083" y="16034"/>
                  </a:cubicBezTo>
                  <a:cubicBezTo>
                    <a:pt x="34070" y="16034"/>
                    <a:pt x="34059" y="16035"/>
                    <a:pt x="34050" y="16037"/>
                  </a:cubicBezTo>
                  <a:cubicBezTo>
                    <a:pt x="34033" y="16041"/>
                    <a:pt x="34008" y="16043"/>
                    <a:pt x="33977" y="16043"/>
                  </a:cubicBezTo>
                  <a:cubicBezTo>
                    <a:pt x="33829" y="16043"/>
                    <a:pt x="33548" y="16001"/>
                    <a:pt x="33408" y="15980"/>
                  </a:cubicBezTo>
                  <a:lnTo>
                    <a:pt x="32973" y="15898"/>
                  </a:lnTo>
                  <a:cubicBezTo>
                    <a:pt x="32803" y="15867"/>
                    <a:pt x="32602" y="15842"/>
                    <a:pt x="32520" y="15835"/>
                  </a:cubicBezTo>
                  <a:cubicBezTo>
                    <a:pt x="32479" y="15830"/>
                    <a:pt x="32438" y="15828"/>
                    <a:pt x="32396" y="15828"/>
                  </a:cubicBezTo>
                  <a:cubicBezTo>
                    <a:pt x="32328" y="15828"/>
                    <a:pt x="32259" y="15834"/>
                    <a:pt x="32193" y="15842"/>
                  </a:cubicBezTo>
                  <a:cubicBezTo>
                    <a:pt x="32168" y="15848"/>
                    <a:pt x="32136" y="15898"/>
                    <a:pt x="32143" y="15930"/>
                  </a:cubicBezTo>
                  <a:cubicBezTo>
                    <a:pt x="32155" y="15974"/>
                    <a:pt x="32155" y="16018"/>
                    <a:pt x="32143" y="16056"/>
                  </a:cubicBezTo>
                  <a:cubicBezTo>
                    <a:pt x="32124" y="16081"/>
                    <a:pt x="32099" y="16100"/>
                    <a:pt x="32073" y="16112"/>
                  </a:cubicBezTo>
                  <a:cubicBezTo>
                    <a:pt x="32047" y="16114"/>
                    <a:pt x="32020" y="16115"/>
                    <a:pt x="31993" y="16115"/>
                  </a:cubicBezTo>
                  <a:cubicBezTo>
                    <a:pt x="31913" y="16115"/>
                    <a:pt x="31834" y="16107"/>
                    <a:pt x="31759" y="16093"/>
                  </a:cubicBezTo>
                  <a:cubicBezTo>
                    <a:pt x="31745" y="16092"/>
                    <a:pt x="31729" y="16091"/>
                    <a:pt x="31711" y="16091"/>
                  </a:cubicBezTo>
                  <a:cubicBezTo>
                    <a:pt x="31544" y="16091"/>
                    <a:pt x="31229" y="16143"/>
                    <a:pt x="31224" y="16194"/>
                  </a:cubicBezTo>
                  <a:cubicBezTo>
                    <a:pt x="31211" y="16251"/>
                    <a:pt x="31123" y="16389"/>
                    <a:pt x="31041" y="16389"/>
                  </a:cubicBezTo>
                  <a:cubicBezTo>
                    <a:pt x="31035" y="16389"/>
                    <a:pt x="31028" y="16388"/>
                    <a:pt x="31021" y="16388"/>
                  </a:cubicBezTo>
                  <a:cubicBezTo>
                    <a:pt x="30927" y="16388"/>
                    <a:pt x="30732" y="16423"/>
                    <a:pt x="30726" y="16452"/>
                  </a:cubicBezTo>
                  <a:cubicBezTo>
                    <a:pt x="30689" y="16521"/>
                    <a:pt x="30626" y="16565"/>
                    <a:pt x="30550" y="16590"/>
                  </a:cubicBezTo>
                  <a:cubicBezTo>
                    <a:pt x="30468" y="16609"/>
                    <a:pt x="30242" y="16704"/>
                    <a:pt x="30223" y="16735"/>
                  </a:cubicBezTo>
                  <a:cubicBezTo>
                    <a:pt x="30210" y="16767"/>
                    <a:pt x="30129" y="16849"/>
                    <a:pt x="30085" y="16849"/>
                  </a:cubicBezTo>
                  <a:cubicBezTo>
                    <a:pt x="30083" y="16849"/>
                    <a:pt x="30082" y="16849"/>
                    <a:pt x="30081" y="16849"/>
                  </a:cubicBezTo>
                  <a:cubicBezTo>
                    <a:pt x="30041" y="16849"/>
                    <a:pt x="29952" y="16757"/>
                    <a:pt x="29946" y="16647"/>
                  </a:cubicBezTo>
                  <a:cubicBezTo>
                    <a:pt x="29940" y="16528"/>
                    <a:pt x="29996" y="16207"/>
                    <a:pt x="30059" y="16181"/>
                  </a:cubicBezTo>
                  <a:cubicBezTo>
                    <a:pt x="30126" y="16157"/>
                    <a:pt x="30192" y="16087"/>
                    <a:pt x="30092" y="16087"/>
                  </a:cubicBezTo>
                  <a:cubicBezTo>
                    <a:pt x="30087" y="16087"/>
                    <a:pt x="30083" y="16087"/>
                    <a:pt x="30078" y="16087"/>
                  </a:cubicBezTo>
                  <a:lnTo>
                    <a:pt x="29984" y="16125"/>
                  </a:lnTo>
                  <a:lnTo>
                    <a:pt x="29889" y="16150"/>
                  </a:lnTo>
                  <a:cubicBezTo>
                    <a:pt x="29850" y="16162"/>
                    <a:pt x="29813" y="16168"/>
                    <a:pt x="29782" y="16168"/>
                  </a:cubicBezTo>
                  <a:cubicBezTo>
                    <a:pt x="29733" y="16168"/>
                    <a:pt x="29701" y="16154"/>
                    <a:pt x="29701" y="16131"/>
                  </a:cubicBezTo>
                  <a:cubicBezTo>
                    <a:pt x="29705" y="16098"/>
                    <a:pt x="29689" y="16061"/>
                    <a:pt x="29664" y="16061"/>
                  </a:cubicBezTo>
                  <a:cubicBezTo>
                    <a:pt x="29656" y="16061"/>
                    <a:pt x="29647" y="16065"/>
                    <a:pt x="29638" y="16074"/>
                  </a:cubicBezTo>
                  <a:cubicBezTo>
                    <a:pt x="29628" y="16086"/>
                    <a:pt x="29613" y="16092"/>
                    <a:pt x="29598" y="16092"/>
                  </a:cubicBezTo>
                  <a:cubicBezTo>
                    <a:pt x="29553" y="16092"/>
                    <a:pt x="29496" y="16042"/>
                    <a:pt x="29487" y="15917"/>
                  </a:cubicBezTo>
                  <a:lnTo>
                    <a:pt x="29392" y="15583"/>
                  </a:lnTo>
                  <a:cubicBezTo>
                    <a:pt x="29329" y="15426"/>
                    <a:pt x="29216" y="15294"/>
                    <a:pt x="29134" y="15288"/>
                  </a:cubicBezTo>
                  <a:cubicBezTo>
                    <a:pt x="28574" y="15237"/>
                    <a:pt x="28008" y="15193"/>
                    <a:pt x="27447" y="15099"/>
                  </a:cubicBezTo>
                  <a:cubicBezTo>
                    <a:pt x="27354" y="15080"/>
                    <a:pt x="26712" y="14885"/>
                    <a:pt x="26403" y="14885"/>
                  </a:cubicBezTo>
                  <a:cubicBezTo>
                    <a:pt x="26295" y="14885"/>
                    <a:pt x="26228" y="14909"/>
                    <a:pt x="26239" y="14973"/>
                  </a:cubicBezTo>
                  <a:cubicBezTo>
                    <a:pt x="26252" y="15030"/>
                    <a:pt x="26252" y="15080"/>
                    <a:pt x="26239" y="15137"/>
                  </a:cubicBezTo>
                  <a:cubicBezTo>
                    <a:pt x="26138" y="15212"/>
                    <a:pt x="26025" y="15262"/>
                    <a:pt x="25912" y="15294"/>
                  </a:cubicBezTo>
                  <a:cubicBezTo>
                    <a:pt x="25754" y="15332"/>
                    <a:pt x="25352" y="15565"/>
                    <a:pt x="25352" y="15684"/>
                  </a:cubicBezTo>
                  <a:lnTo>
                    <a:pt x="25352" y="15804"/>
                  </a:lnTo>
                  <a:cubicBezTo>
                    <a:pt x="25358" y="15986"/>
                    <a:pt x="25358" y="16175"/>
                    <a:pt x="25345" y="16364"/>
                  </a:cubicBezTo>
                  <a:cubicBezTo>
                    <a:pt x="25336" y="16449"/>
                    <a:pt x="25326" y="16491"/>
                    <a:pt x="25319" y="16491"/>
                  </a:cubicBezTo>
                  <a:cubicBezTo>
                    <a:pt x="25311" y="16491"/>
                    <a:pt x="25304" y="16449"/>
                    <a:pt x="25301" y="16364"/>
                  </a:cubicBezTo>
                  <a:cubicBezTo>
                    <a:pt x="25301" y="16364"/>
                    <a:pt x="25276" y="15993"/>
                    <a:pt x="25238" y="15659"/>
                  </a:cubicBezTo>
                  <a:cubicBezTo>
                    <a:pt x="25201" y="15395"/>
                    <a:pt x="25188" y="15124"/>
                    <a:pt x="25194" y="14853"/>
                  </a:cubicBezTo>
                  <a:cubicBezTo>
                    <a:pt x="25201" y="14539"/>
                    <a:pt x="25201" y="14237"/>
                    <a:pt x="25201" y="14237"/>
                  </a:cubicBezTo>
                  <a:cubicBezTo>
                    <a:pt x="25201" y="14060"/>
                    <a:pt x="25232" y="13909"/>
                    <a:pt x="25263" y="13897"/>
                  </a:cubicBezTo>
                  <a:cubicBezTo>
                    <a:pt x="25295" y="13878"/>
                    <a:pt x="25333" y="13828"/>
                    <a:pt x="25301" y="13802"/>
                  </a:cubicBezTo>
                  <a:cubicBezTo>
                    <a:pt x="25251" y="13746"/>
                    <a:pt x="25213" y="13676"/>
                    <a:pt x="25188" y="13607"/>
                  </a:cubicBezTo>
                  <a:cubicBezTo>
                    <a:pt x="25194" y="13519"/>
                    <a:pt x="25213" y="13431"/>
                    <a:pt x="25257" y="13349"/>
                  </a:cubicBezTo>
                  <a:cubicBezTo>
                    <a:pt x="25301" y="13311"/>
                    <a:pt x="25402" y="13173"/>
                    <a:pt x="25402" y="13116"/>
                  </a:cubicBezTo>
                  <a:cubicBezTo>
                    <a:pt x="25402" y="13061"/>
                    <a:pt x="25354" y="12934"/>
                    <a:pt x="25299" y="12934"/>
                  </a:cubicBezTo>
                  <a:cubicBezTo>
                    <a:pt x="25298" y="12934"/>
                    <a:pt x="25296" y="12934"/>
                    <a:pt x="25295" y="12934"/>
                  </a:cubicBezTo>
                  <a:cubicBezTo>
                    <a:pt x="25289" y="12934"/>
                    <a:pt x="25282" y="12935"/>
                    <a:pt x="25275" y="12935"/>
                  </a:cubicBezTo>
                  <a:cubicBezTo>
                    <a:pt x="25209" y="12935"/>
                    <a:pt x="25087" y="12910"/>
                    <a:pt x="25087" y="12871"/>
                  </a:cubicBezTo>
                  <a:cubicBezTo>
                    <a:pt x="25087" y="12821"/>
                    <a:pt x="25125" y="12726"/>
                    <a:pt x="25163" y="12726"/>
                  </a:cubicBezTo>
                  <a:cubicBezTo>
                    <a:pt x="25201" y="12720"/>
                    <a:pt x="27177" y="11971"/>
                    <a:pt x="27227" y="11946"/>
                  </a:cubicBezTo>
                  <a:cubicBezTo>
                    <a:pt x="27277" y="11921"/>
                    <a:pt x="27718" y="11675"/>
                    <a:pt x="27718" y="11562"/>
                  </a:cubicBezTo>
                  <a:cubicBezTo>
                    <a:pt x="27718" y="11430"/>
                    <a:pt x="27699" y="11297"/>
                    <a:pt x="27668" y="11172"/>
                  </a:cubicBezTo>
                  <a:lnTo>
                    <a:pt x="27661" y="11172"/>
                  </a:lnTo>
                  <a:cubicBezTo>
                    <a:pt x="27627" y="11172"/>
                    <a:pt x="27302" y="11011"/>
                    <a:pt x="27233" y="11011"/>
                  </a:cubicBezTo>
                  <a:cubicBezTo>
                    <a:pt x="27227" y="11011"/>
                    <a:pt x="27223" y="11012"/>
                    <a:pt x="27221" y="11014"/>
                  </a:cubicBezTo>
                  <a:cubicBezTo>
                    <a:pt x="27180" y="11068"/>
                    <a:pt x="27111" y="11090"/>
                    <a:pt x="27034" y="11090"/>
                  </a:cubicBezTo>
                  <a:cubicBezTo>
                    <a:pt x="26874" y="11090"/>
                    <a:pt x="26678" y="10996"/>
                    <a:pt x="26610" y="10895"/>
                  </a:cubicBezTo>
                  <a:cubicBezTo>
                    <a:pt x="26544" y="10961"/>
                    <a:pt x="26462" y="10989"/>
                    <a:pt x="26378" y="10989"/>
                  </a:cubicBezTo>
                  <a:cubicBezTo>
                    <a:pt x="26216" y="10989"/>
                    <a:pt x="26045" y="10887"/>
                    <a:pt x="25950" y="10762"/>
                  </a:cubicBezTo>
                  <a:cubicBezTo>
                    <a:pt x="25902" y="10806"/>
                    <a:pt x="25855" y="10825"/>
                    <a:pt x="25816" y="10825"/>
                  </a:cubicBezTo>
                  <a:cubicBezTo>
                    <a:pt x="25725" y="10825"/>
                    <a:pt x="25670" y="10724"/>
                    <a:pt x="25723" y="10593"/>
                  </a:cubicBezTo>
                  <a:cubicBezTo>
                    <a:pt x="25654" y="10530"/>
                    <a:pt x="25566" y="10486"/>
                    <a:pt x="25477" y="10473"/>
                  </a:cubicBezTo>
                  <a:cubicBezTo>
                    <a:pt x="25424" y="10528"/>
                    <a:pt x="25365" y="10551"/>
                    <a:pt x="25305" y="10551"/>
                  </a:cubicBezTo>
                  <a:cubicBezTo>
                    <a:pt x="24997" y="10551"/>
                    <a:pt x="24636" y="9944"/>
                    <a:pt x="24552" y="9749"/>
                  </a:cubicBezTo>
                  <a:cubicBezTo>
                    <a:pt x="24515" y="9655"/>
                    <a:pt x="24238" y="8610"/>
                    <a:pt x="24238" y="8610"/>
                  </a:cubicBezTo>
                  <a:cubicBezTo>
                    <a:pt x="24225" y="8553"/>
                    <a:pt x="24225" y="8503"/>
                    <a:pt x="24238" y="8453"/>
                  </a:cubicBezTo>
                  <a:cubicBezTo>
                    <a:pt x="24250" y="8365"/>
                    <a:pt x="24149" y="8163"/>
                    <a:pt x="24149" y="8157"/>
                  </a:cubicBezTo>
                  <a:cubicBezTo>
                    <a:pt x="24145" y="8148"/>
                    <a:pt x="24130" y="8142"/>
                    <a:pt x="24110" y="8142"/>
                  </a:cubicBezTo>
                  <a:cubicBezTo>
                    <a:pt x="24103" y="8142"/>
                    <a:pt x="24095" y="8143"/>
                    <a:pt x="24087" y="8144"/>
                  </a:cubicBezTo>
                  <a:cubicBezTo>
                    <a:pt x="24024" y="8151"/>
                    <a:pt x="23967" y="8169"/>
                    <a:pt x="23910" y="8207"/>
                  </a:cubicBezTo>
                  <a:cubicBezTo>
                    <a:pt x="23901" y="8214"/>
                    <a:pt x="23886" y="8218"/>
                    <a:pt x="23869" y="8218"/>
                  </a:cubicBezTo>
                  <a:cubicBezTo>
                    <a:pt x="23826" y="8218"/>
                    <a:pt x="23770" y="8196"/>
                    <a:pt x="23766" y="8151"/>
                  </a:cubicBezTo>
                  <a:cubicBezTo>
                    <a:pt x="23759" y="8069"/>
                    <a:pt x="23766" y="7987"/>
                    <a:pt x="23784" y="7905"/>
                  </a:cubicBezTo>
                  <a:cubicBezTo>
                    <a:pt x="23802" y="7888"/>
                    <a:pt x="23819" y="7860"/>
                    <a:pt x="23807" y="7860"/>
                  </a:cubicBezTo>
                  <a:cubicBezTo>
                    <a:pt x="23806" y="7860"/>
                    <a:pt x="23805" y="7860"/>
                    <a:pt x="23803" y="7861"/>
                  </a:cubicBezTo>
                  <a:cubicBezTo>
                    <a:pt x="23803" y="7861"/>
                    <a:pt x="23802" y="7861"/>
                    <a:pt x="23802" y="7861"/>
                  </a:cubicBezTo>
                  <a:cubicBezTo>
                    <a:pt x="23787" y="7861"/>
                    <a:pt x="23746" y="7788"/>
                    <a:pt x="23740" y="7685"/>
                  </a:cubicBezTo>
                  <a:cubicBezTo>
                    <a:pt x="23734" y="7585"/>
                    <a:pt x="23759" y="7326"/>
                    <a:pt x="23790" y="7326"/>
                  </a:cubicBezTo>
                  <a:cubicBezTo>
                    <a:pt x="23790" y="7326"/>
                    <a:pt x="23790" y="7326"/>
                    <a:pt x="23791" y="7326"/>
                  </a:cubicBezTo>
                  <a:cubicBezTo>
                    <a:pt x="23793" y="7326"/>
                    <a:pt x="23794" y="7327"/>
                    <a:pt x="23796" y="7327"/>
                  </a:cubicBezTo>
                  <a:cubicBezTo>
                    <a:pt x="23825" y="7327"/>
                    <a:pt x="23844" y="7278"/>
                    <a:pt x="23791" y="7213"/>
                  </a:cubicBezTo>
                  <a:cubicBezTo>
                    <a:pt x="23740" y="7144"/>
                    <a:pt x="23627" y="6961"/>
                    <a:pt x="23671" y="6961"/>
                  </a:cubicBezTo>
                  <a:cubicBezTo>
                    <a:pt x="23715" y="6961"/>
                    <a:pt x="25452" y="6690"/>
                    <a:pt x="25471" y="6684"/>
                  </a:cubicBezTo>
                  <a:cubicBezTo>
                    <a:pt x="25503" y="6665"/>
                    <a:pt x="25515" y="6627"/>
                    <a:pt x="25503" y="6590"/>
                  </a:cubicBezTo>
                  <a:cubicBezTo>
                    <a:pt x="25484" y="6558"/>
                    <a:pt x="25452" y="6451"/>
                    <a:pt x="25477" y="6432"/>
                  </a:cubicBezTo>
                  <a:cubicBezTo>
                    <a:pt x="25528" y="6376"/>
                    <a:pt x="25559" y="6306"/>
                    <a:pt x="25559" y="6225"/>
                  </a:cubicBezTo>
                  <a:cubicBezTo>
                    <a:pt x="25547" y="6130"/>
                    <a:pt x="25515" y="6036"/>
                    <a:pt x="25471" y="5948"/>
                  </a:cubicBezTo>
                  <a:cubicBezTo>
                    <a:pt x="25459" y="5935"/>
                    <a:pt x="25459" y="5897"/>
                    <a:pt x="25471" y="5860"/>
                  </a:cubicBezTo>
                  <a:cubicBezTo>
                    <a:pt x="25480" y="5832"/>
                    <a:pt x="25476" y="5801"/>
                    <a:pt x="25454" y="5801"/>
                  </a:cubicBezTo>
                  <a:cubicBezTo>
                    <a:pt x="25445" y="5801"/>
                    <a:pt x="25434" y="5805"/>
                    <a:pt x="25421" y="5816"/>
                  </a:cubicBezTo>
                  <a:cubicBezTo>
                    <a:pt x="25379" y="5846"/>
                    <a:pt x="25302" y="5974"/>
                    <a:pt x="25262" y="5974"/>
                  </a:cubicBezTo>
                  <a:cubicBezTo>
                    <a:pt x="25261" y="5974"/>
                    <a:pt x="25259" y="5973"/>
                    <a:pt x="25257" y="5973"/>
                  </a:cubicBezTo>
                  <a:cubicBezTo>
                    <a:pt x="25226" y="5954"/>
                    <a:pt x="25163" y="5879"/>
                    <a:pt x="25169" y="5834"/>
                  </a:cubicBezTo>
                  <a:cubicBezTo>
                    <a:pt x="25175" y="5791"/>
                    <a:pt x="25171" y="5715"/>
                    <a:pt x="25145" y="5715"/>
                  </a:cubicBezTo>
                  <a:cubicBezTo>
                    <a:pt x="25141" y="5715"/>
                    <a:pt x="25137" y="5717"/>
                    <a:pt x="25131" y="5721"/>
                  </a:cubicBezTo>
                  <a:cubicBezTo>
                    <a:pt x="25094" y="5753"/>
                    <a:pt x="25005" y="5860"/>
                    <a:pt x="25005" y="5879"/>
                  </a:cubicBezTo>
                  <a:cubicBezTo>
                    <a:pt x="25010" y="5898"/>
                    <a:pt x="24992" y="5922"/>
                    <a:pt x="24959" y="5922"/>
                  </a:cubicBezTo>
                  <a:cubicBezTo>
                    <a:pt x="24951" y="5922"/>
                    <a:pt x="24941" y="5920"/>
                    <a:pt x="24930" y="5916"/>
                  </a:cubicBezTo>
                  <a:cubicBezTo>
                    <a:pt x="24880" y="5897"/>
                    <a:pt x="24773" y="5790"/>
                    <a:pt x="24785" y="5746"/>
                  </a:cubicBezTo>
                  <a:cubicBezTo>
                    <a:pt x="24795" y="5713"/>
                    <a:pt x="24801" y="5660"/>
                    <a:pt x="24792" y="5660"/>
                  </a:cubicBezTo>
                  <a:cubicBezTo>
                    <a:pt x="24789" y="5660"/>
                    <a:pt x="24785" y="5665"/>
                    <a:pt x="24779" y="5677"/>
                  </a:cubicBezTo>
                  <a:cubicBezTo>
                    <a:pt x="24747" y="5727"/>
                    <a:pt x="24653" y="5866"/>
                    <a:pt x="24622" y="5866"/>
                  </a:cubicBezTo>
                  <a:cubicBezTo>
                    <a:pt x="24559" y="5853"/>
                    <a:pt x="24502" y="5809"/>
                    <a:pt x="24483" y="5746"/>
                  </a:cubicBezTo>
                  <a:cubicBezTo>
                    <a:pt x="24479" y="5702"/>
                    <a:pt x="24458" y="5641"/>
                    <a:pt x="24440" y="5641"/>
                  </a:cubicBezTo>
                  <a:cubicBezTo>
                    <a:pt x="24433" y="5641"/>
                    <a:pt x="24426" y="5651"/>
                    <a:pt x="24420" y="5677"/>
                  </a:cubicBezTo>
                  <a:cubicBezTo>
                    <a:pt x="24410" y="5725"/>
                    <a:pt x="24341" y="5751"/>
                    <a:pt x="24279" y="5751"/>
                  </a:cubicBezTo>
                  <a:cubicBezTo>
                    <a:pt x="24228" y="5751"/>
                    <a:pt x="24180" y="5733"/>
                    <a:pt x="24175" y="5696"/>
                  </a:cubicBezTo>
                  <a:cubicBezTo>
                    <a:pt x="24163" y="5629"/>
                    <a:pt x="24127" y="5487"/>
                    <a:pt x="24106" y="5487"/>
                  </a:cubicBezTo>
                  <a:cubicBezTo>
                    <a:pt x="24104" y="5487"/>
                    <a:pt x="24101" y="5490"/>
                    <a:pt x="24099" y="5495"/>
                  </a:cubicBezTo>
                  <a:cubicBezTo>
                    <a:pt x="24090" y="5533"/>
                    <a:pt x="24029" y="5589"/>
                    <a:pt x="23967" y="5589"/>
                  </a:cubicBezTo>
                  <a:cubicBezTo>
                    <a:pt x="23948" y="5589"/>
                    <a:pt x="23928" y="5584"/>
                    <a:pt x="23910" y="5570"/>
                  </a:cubicBezTo>
                  <a:cubicBezTo>
                    <a:pt x="23841" y="5507"/>
                    <a:pt x="23596" y="5274"/>
                    <a:pt x="23520" y="5193"/>
                  </a:cubicBezTo>
                  <a:cubicBezTo>
                    <a:pt x="23438" y="5111"/>
                    <a:pt x="23161" y="4815"/>
                    <a:pt x="23073" y="4727"/>
                  </a:cubicBezTo>
                  <a:cubicBezTo>
                    <a:pt x="22985" y="4632"/>
                    <a:pt x="22664" y="4292"/>
                    <a:pt x="22557" y="4160"/>
                  </a:cubicBezTo>
                  <a:cubicBezTo>
                    <a:pt x="22444" y="4009"/>
                    <a:pt x="22362" y="3852"/>
                    <a:pt x="22299" y="3676"/>
                  </a:cubicBezTo>
                  <a:cubicBezTo>
                    <a:pt x="22198" y="3336"/>
                    <a:pt x="22117" y="2983"/>
                    <a:pt x="22054" y="2637"/>
                  </a:cubicBezTo>
                  <a:cubicBezTo>
                    <a:pt x="22022" y="2467"/>
                    <a:pt x="21978" y="2266"/>
                    <a:pt x="21959" y="2190"/>
                  </a:cubicBezTo>
                  <a:cubicBezTo>
                    <a:pt x="21934" y="2115"/>
                    <a:pt x="21903" y="1895"/>
                    <a:pt x="21877" y="1876"/>
                  </a:cubicBezTo>
                  <a:cubicBezTo>
                    <a:pt x="21846" y="1844"/>
                    <a:pt x="21833" y="1806"/>
                    <a:pt x="21840" y="1762"/>
                  </a:cubicBezTo>
                  <a:cubicBezTo>
                    <a:pt x="21852" y="1725"/>
                    <a:pt x="21865" y="1611"/>
                    <a:pt x="21840" y="1586"/>
                  </a:cubicBezTo>
                  <a:cubicBezTo>
                    <a:pt x="21825" y="1576"/>
                    <a:pt x="21808" y="1571"/>
                    <a:pt x="21791" y="1571"/>
                  </a:cubicBezTo>
                  <a:cubicBezTo>
                    <a:pt x="21757" y="1571"/>
                    <a:pt x="21722" y="1592"/>
                    <a:pt x="21714" y="1630"/>
                  </a:cubicBezTo>
                  <a:cubicBezTo>
                    <a:pt x="21695" y="1693"/>
                    <a:pt x="21676" y="1895"/>
                    <a:pt x="21651" y="1913"/>
                  </a:cubicBezTo>
                  <a:cubicBezTo>
                    <a:pt x="21633" y="1924"/>
                    <a:pt x="21600" y="1935"/>
                    <a:pt x="21575" y="1935"/>
                  </a:cubicBezTo>
                  <a:cubicBezTo>
                    <a:pt x="21557" y="1935"/>
                    <a:pt x="21544" y="1929"/>
                    <a:pt x="21544" y="1913"/>
                  </a:cubicBezTo>
                  <a:cubicBezTo>
                    <a:pt x="21544" y="1844"/>
                    <a:pt x="21538" y="1775"/>
                    <a:pt x="21525" y="1712"/>
                  </a:cubicBezTo>
                  <a:cubicBezTo>
                    <a:pt x="21521" y="1697"/>
                    <a:pt x="21514" y="1689"/>
                    <a:pt x="21507" y="1689"/>
                  </a:cubicBezTo>
                  <a:cubicBezTo>
                    <a:pt x="21493" y="1689"/>
                    <a:pt x="21477" y="1721"/>
                    <a:pt x="21468" y="1800"/>
                  </a:cubicBezTo>
                  <a:cubicBezTo>
                    <a:pt x="21463" y="1899"/>
                    <a:pt x="21316" y="1986"/>
                    <a:pt x="21246" y="1986"/>
                  </a:cubicBezTo>
                  <a:cubicBezTo>
                    <a:pt x="21226" y="1986"/>
                    <a:pt x="21213" y="1979"/>
                    <a:pt x="21210" y="1964"/>
                  </a:cubicBezTo>
                  <a:cubicBezTo>
                    <a:pt x="21205" y="1915"/>
                    <a:pt x="21178" y="1833"/>
                    <a:pt x="21160" y="1833"/>
                  </a:cubicBezTo>
                  <a:cubicBezTo>
                    <a:pt x="21155" y="1833"/>
                    <a:pt x="21150" y="1840"/>
                    <a:pt x="21147" y="1857"/>
                  </a:cubicBezTo>
                  <a:cubicBezTo>
                    <a:pt x="21122" y="1964"/>
                    <a:pt x="21091" y="2065"/>
                    <a:pt x="21034" y="2159"/>
                  </a:cubicBezTo>
                  <a:cubicBezTo>
                    <a:pt x="21030" y="2161"/>
                    <a:pt x="21025" y="2162"/>
                    <a:pt x="21019" y="2162"/>
                  </a:cubicBezTo>
                  <a:cubicBezTo>
                    <a:pt x="20990" y="2162"/>
                    <a:pt x="20945" y="2135"/>
                    <a:pt x="20940" y="2077"/>
                  </a:cubicBezTo>
                  <a:cubicBezTo>
                    <a:pt x="20940" y="2014"/>
                    <a:pt x="20914" y="1832"/>
                    <a:pt x="20889" y="1832"/>
                  </a:cubicBezTo>
                  <a:cubicBezTo>
                    <a:pt x="20864" y="1832"/>
                    <a:pt x="20852" y="1926"/>
                    <a:pt x="20852" y="2033"/>
                  </a:cubicBezTo>
                  <a:cubicBezTo>
                    <a:pt x="20852" y="2111"/>
                    <a:pt x="20751" y="2162"/>
                    <a:pt x="20686" y="2162"/>
                  </a:cubicBezTo>
                  <a:cubicBezTo>
                    <a:pt x="20656" y="2162"/>
                    <a:pt x="20633" y="2151"/>
                    <a:pt x="20631" y="2127"/>
                  </a:cubicBezTo>
                  <a:cubicBezTo>
                    <a:pt x="20631" y="2066"/>
                    <a:pt x="20610" y="1981"/>
                    <a:pt x="20586" y="1981"/>
                  </a:cubicBezTo>
                  <a:cubicBezTo>
                    <a:pt x="20578" y="1981"/>
                    <a:pt x="20570" y="1990"/>
                    <a:pt x="20562" y="2014"/>
                  </a:cubicBezTo>
                  <a:cubicBezTo>
                    <a:pt x="20538" y="2103"/>
                    <a:pt x="20408" y="2299"/>
                    <a:pt x="20372" y="2299"/>
                  </a:cubicBezTo>
                  <a:cubicBezTo>
                    <a:pt x="20370" y="2299"/>
                    <a:pt x="20368" y="2299"/>
                    <a:pt x="20367" y="2297"/>
                  </a:cubicBezTo>
                  <a:cubicBezTo>
                    <a:pt x="20351" y="2282"/>
                    <a:pt x="20318" y="2268"/>
                    <a:pt x="20289" y="2268"/>
                  </a:cubicBezTo>
                  <a:cubicBezTo>
                    <a:pt x="20272" y="2268"/>
                    <a:pt x="20257" y="2273"/>
                    <a:pt x="20247" y="2285"/>
                  </a:cubicBezTo>
                  <a:cubicBezTo>
                    <a:pt x="20228" y="2323"/>
                    <a:pt x="20166" y="2392"/>
                    <a:pt x="20134" y="2392"/>
                  </a:cubicBezTo>
                  <a:cubicBezTo>
                    <a:pt x="20090" y="2379"/>
                    <a:pt x="20065" y="2335"/>
                    <a:pt x="20065" y="2285"/>
                  </a:cubicBezTo>
                  <a:cubicBezTo>
                    <a:pt x="20077" y="2234"/>
                    <a:pt x="20090" y="2096"/>
                    <a:pt x="20059" y="2083"/>
                  </a:cubicBezTo>
                  <a:cubicBezTo>
                    <a:pt x="20008" y="2065"/>
                    <a:pt x="19964" y="2046"/>
                    <a:pt x="19914" y="2020"/>
                  </a:cubicBezTo>
                  <a:cubicBezTo>
                    <a:pt x="19904" y="2016"/>
                    <a:pt x="19890" y="2014"/>
                    <a:pt x="19877" y="2014"/>
                  </a:cubicBezTo>
                  <a:cubicBezTo>
                    <a:pt x="19850" y="2014"/>
                    <a:pt x="19823" y="2026"/>
                    <a:pt x="19832" y="2065"/>
                  </a:cubicBezTo>
                  <a:cubicBezTo>
                    <a:pt x="19845" y="2121"/>
                    <a:pt x="19738" y="2297"/>
                    <a:pt x="19574" y="2323"/>
                  </a:cubicBezTo>
                  <a:lnTo>
                    <a:pt x="19127" y="2291"/>
                  </a:lnTo>
                  <a:cubicBezTo>
                    <a:pt x="19111" y="2292"/>
                    <a:pt x="19096" y="2292"/>
                    <a:pt x="19080" y="2292"/>
                  </a:cubicBezTo>
                  <a:cubicBezTo>
                    <a:pt x="18976" y="2292"/>
                    <a:pt x="18872" y="2275"/>
                    <a:pt x="18768" y="2253"/>
                  </a:cubicBezTo>
                  <a:lnTo>
                    <a:pt x="18454" y="2008"/>
                  </a:lnTo>
                  <a:lnTo>
                    <a:pt x="16912" y="743"/>
                  </a:lnTo>
                  <a:cubicBezTo>
                    <a:pt x="16786" y="623"/>
                    <a:pt x="16685" y="453"/>
                    <a:pt x="16685" y="365"/>
                  </a:cubicBezTo>
                  <a:cubicBezTo>
                    <a:pt x="16685" y="277"/>
                    <a:pt x="16666" y="25"/>
                    <a:pt x="16635" y="13"/>
                  </a:cubicBezTo>
                  <a:cubicBezTo>
                    <a:pt x="16621" y="6"/>
                    <a:pt x="16594" y="1"/>
                    <a:pt x="16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9"/>
            <p:cNvSpPr/>
            <p:nvPr/>
          </p:nvSpPr>
          <p:spPr>
            <a:xfrm>
              <a:off x="1436063" y="4509767"/>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9"/>
            <p:cNvSpPr/>
            <p:nvPr/>
          </p:nvSpPr>
          <p:spPr>
            <a:xfrm>
              <a:off x="1461331" y="4546134"/>
              <a:ext cx="352336" cy="22434"/>
            </a:xfrm>
            <a:custGeom>
              <a:avLst/>
              <a:gdLst/>
              <a:ahLst/>
              <a:cxnLst/>
              <a:rect l="l" t="t" r="r" b="b"/>
              <a:pathLst>
                <a:path w="2984" h="190" extrusionOk="0">
                  <a:moveTo>
                    <a:pt x="1" y="1"/>
                  </a:moveTo>
                  <a:lnTo>
                    <a:pt x="1" y="190"/>
                  </a:lnTo>
                  <a:lnTo>
                    <a:pt x="2984" y="190"/>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9"/>
            <p:cNvSpPr/>
            <p:nvPr/>
          </p:nvSpPr>
          <p:spPr>
            <a:xfrm>
              <a:off x="1503719" y="4582619"/>
              <a:ext cx="352336" cy="22316"/>
            </a:xfrm>
            <a:custGeom>
              <a:avLst/>
              <a:gdLst/>
              <a:ahLst/>
              <a:cxnLst/>
              <a:rect l="l" t="t" r="r" b="b"/>
              <a:pathLst>
                <a:path w="2984" h="189" extrusionOk="0">
                  <a:moveTo>
                    <a:pt x="0" y="0"/>
                  </a:moveTo>
                  <a:lnTo>
                    <a:pt x="0" y="189"/>
                  </a:lnTo>
                  <a:lnTo>
                    <a:pt x="2984" y="189"/>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9"/>
            <p:cNvSpPr/>
            <p:nvPr/>
          </p:nvSpPr>
          <p:spPr>
            <a:xfrm>
              <a:off x="1528987" y="4618986"/>
              <a:ext cx="352336" cy="23142"/>
            </a:xfrm>
            <a:custGeom>
              <a:avLst/>
              <a:gdLst/>
              <a:ahLst/>
              <a:cxnLst/>
              <a:rect l="l" t="t" r="r" b="b"/>
              <a:pathLst>
                <a:path w="2984" h="196" extrusionOk="0">
                  <a:moveTo>
                    <a:pt x="0" y="1"/>
                  </a:moveTo>
                  <a:lnTo>
                    <a:pt x="0"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9"/>
            <p:cNvSpPr/>
            <p:nvPr/>
          </p:nvSpPr>
          <p:spPr>
            <a:xfrm>
              <a:off x="1552720" y="4655353"/>
              <a:ext cx="353162" cy="22434"/>
            </a:xfrm>
            <a:custGeom>
              <a:avLst/>
              <a:gdLst/>
              <a:ahLst/>
              <a:cxnLst/>
              <a:rect l="l" t="t" r="r" b="b"/>
              <a:pathLst>
                <a:path w="2991" h="190" extrusionOk="0">
                  <a:moveTo>
                    <a:pt x="1" y="1"/>
                  </a:moveTo>
                  <a:lnTo>
                    <a:pt x="1" y="190"/>
                  </a:lnTo>
                  <a:lnTo>
                    <a:pt x="2990" y="190"/>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9"/>
            <p:cNvSpPr/>
            <p:nvPr/>
          </p:nvSpPr>
          <p:spPr>
            <a:xfrm>
              <a:off x="1577988" y="4691129"/>
              <a:ext cx="353162" cy="23142"/>
            </a:xfrm>
            <a:custGeom>
              <a:avLst/>
              <a:gdLst/>
              <a:ahLst/>
              <a:cxnLst/>
              <a:rect l="l" t="t" r="r" b="b"/>
              <a:pathLst>
                <a:path w="2991" h="196" extrusionOk="0">
                  <a:moveTo>
                    <a:pt x="1" y="0"/>
                  </a:moveTo>
                  <a:lnTo>
                    <a:pt x="1"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9"/>
            <p:cNvSpPr/>
            <p:nvPr/>
          </p:nvSpPr>
          <p:spPr>
            <a:xfrm>
              <a:off x="1620376" y="4728204"/>
              <a:ext cx="353044" cy="22434"/>
            </a:xfrm>
            <a:custGeom>
              <a:avLst/>
              <a:gdLst/>
              <a:ahLst/>
              <a:cxnLst/>
              <a:rect l="l" t="t" r="r" b="b"/>
              <a:pathLst>
                <a:path w="2990" h="190" extrusionOk="0">
                  <a:moveTo>
                    <a:pt x="0" y="1"/>
                  </a:moveTo>
                  <a:lnTo>
                    <a:pt x="0" y="190"/>
                  </a:lnTo>
                  <a:lnTo>
                    <a:pt x="2990" y="190"/>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9"/>
            <p:cNvSpPr/>
            <p:nvPr/>
          </p:nvSpPr>
          <p:spPr>
            <a:xfrm>
              <a:off x="1471013" y="5055151"/>
              <a:ext cx="353044" cy="23260"/>
            </a:xfrm>
            <a:custGeom>
              <a:avLst/>
              <a:gdLst/>
              <a:ahLst/>
              <a:cxnLst/>
              <a:rect l="l" t="t" r="r" b="b"/>
              <a:pathLst>
                <a:path w="2990" h="197"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9"/>
            <p:cNvSpPr/>
            <p:nvPr/>
          </p:nvSpPr>
          <p:spPr>
            <a:xfrm>
              <a:off x="1496281" y="5091636"/>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1538669" y="5128003"/>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1563937" y="5164488"/>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9"/>
            <p:cNvSpPr/>
            <p:nvPr/>
          </p:nvSpPr>
          <p:spPr>
            <a:xfrm>
              <a:off x="1588378" y="5200855"/>
              <a:ext cx="352454" cy="23142"/>
            </a:xfrm>
            <a:custGeom>
              <a:avLst/>
              <a:gdLst/>
              <a:ahLst/>
              <a:cxnLst/>
              <a:rect l="l" t="t" r="r" b="b"/>
              <a:pathLst>
                <a:path w="2985" h="196" extrusionOk="0">
                  <a:moveTo>
                    <a:pt x="1" y="1"/>
                  </a:moveTo>
                  <a:lnTo>
                    <a:pt x="1"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9"/>
            <p:cNvSpPr/>
            <p:nvPr/>
          </p:nvSpPr>
          <p:spPr>
            <a:xfrm>
              <a:off x="1612937" y="5237221"/>
              <a:ext cx="353162" cy="23260"/>
            </a:xfrm>
            <a:custGeom>
              <a:avLst/>
              <a:gdLst/>
              <a:ahLst/>
              <a:cxnLst/>
              <a:rect l="l" t="t" r="r" b="b"/>
              <a:pathLst>
                <a:path w="2991" h="197"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9"/>
            <p:cNvSpPr/>
            <p:nvPr/>
          </p:nvSpPr>
          <p:spPr>
            <a:xfrm>
              <a:off x="1656034" y="5273706"/>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9"/>
            <p:cNvSpPr/>
            <p:nvPr/>
          </p:nvSpPr>
          <p:spPr>
            <a:xfrm>
              <a:off x="1680594" y="5310073"/>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9"/>
            <p:cNvSpPr/>
            <p:nvPr/>
          </p:nvSpPr>
          <p:spPr>
            <a:xfrm>
              <a:off x="1705861" y="5346558"/>
              <a:ext cx="353044" cy="23142"/>
            </a:xfrm>
            <a:custGeom>
              <a:avLst/>
              <a:gdLst/>
              <a:ahLst/>
              <a:cxnLst/>
              <a:rect l="l" t="t" r="r" b="b"/>
              <a:pathLst>
                <a:path w="2990" h="196" extrusionOk="0">
                  <a:moveTo>
                    <a:pt x="0" y="0"/>
                  </a:moveTo>
                  <a:lnTo>
                    <a:pt x="0"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9"/>
            <p:cNvSpPr/>
            <p:nvPr/>
          </p:nvSpPr>
          <p:spPr>
            <a:xfrm>
              <a:off x="1748958" y="5382925"/>
              <a:ext cx="352336" cy="23142"/>
            </a:xfrm>
            <a:custGeom>
              <a:avLst/>
              <a:gdLst/>
              <a:ahLst/>
              <a:cxnLst/>
              <a:rect l="l" t="t" r="r" b="b"/>
              <a:pathLst>
                <a:path w="2984" h="196" extrusionOk="0">
                  <a:moveTo>
                    <a:pt x="0" y="0"/>
                  </a:moveTo>
                  <a:lnTo>
                    <a:pt x="0" y="196"/>
                  </a:lnTo>
                  <a:lnTo>
                    <a:pt x="2983" y="196"/>
                  </a:lnTo>
                  <a:lnTo>
                    <a:pt x="29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9"/>
            <p:cNvSpPr/>
            <p:nvPr/>
          </p:nvSpPr>
          <p:spPr>
            <a:xfrm>
              <a:off x="1572084" y="4800348"/>
              <a:ext cx="352336" cy="23142"/>
            </a:xfrm>
            <a:custGeom>
              <a:avLst/>
              <a:gdLst/>
              <a:ahLst/>
              <a:cxnLst/>
              <a:rect l="l" t="t" r="r" b="b"/>
              <a:pathLst>
                <a:path w="2984" h="196" extrusionOk="0">
                  <a:moveTo>
                    <a:pt x="0" y="0"/>
                  </a:moveTo>
                  <a:lnTo>
                    <a:pt x="0"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9"/>
            <p:cNvSpPr/>
            <p:nvPr/>
          </p:nvSpPr>
          <p:spPr>
            <a:xfrm>
              <a:off x="1546816" y="4836714"/>
              <a:ext cx="352336" cy="23142"/>
            </a:xfrm>
            <a:custGeom>
              <a:avLst/>
              <a:gdLst/>
              <a:ahLst/>
              <a:cxnLst/>
              <a:rect l="l" t="t" r="r" b="b"/>
              <a:pathLst>
                <a:path w="2984" h="196" extrusionOk="0">
                  <a:moveTo>
                    <a:pt x="0" y="1"/>
                  </a:moveTo>
                  <a:lnTo>
                    <a:pt x="0"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9"/>
            <p:cNvSpPr/>
            <p:nvPr/>
          </p:nvSpPr>
          <p:spPr>
            <a:xfrm>
              <a:off x="1504428" y="4873081"/>
              <a:ext cx="352336" cy="23260"/>
            </a:xfrm>
            <a:custGeom>
              <a:avLst/>
              <a:gdLst/>
              <a:ahLst/>
              <a:cxnLst/>
              <a:rect l="l" t="t" r="r" b="b"/>
              <a:pathLst>
                <a:path w="2984" h="197" extrusionOk="0">
                  <a:moveTo>
                    <a:pt x="1" y="1"/>
                  </a:moveTo>
                  <a:lnTo>
                    <a:pt x="1" y="196"/>
                  </a:lnTo>
                  <a:lnTo>
                    <a:pt x="2984" y="196"/>
                  </a:lnTo>
                  <a:lnTo>
                    <a:pt x="29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9"/>
            <p:cNvSpPr/>
            <p:nvPr/>
          </p:nvSpPr>
          <p:spPr>
            <a:xfrm>
              <a:off x="1479160" y="4909566"/>
              <a:ext cx="352336" cy="23142"/>
            </a:xfrm>
            <a:custGeom>
              <a:avLst/>
              <a:gdLst/>
              <a:ahLst/>
              <a:cxnLst/>
              <a:rect l="l" t="t" r="r" b="b"/>
              <a:pathLst>
                <a:path w="2984" h="196" extrusionOk="0">
                  <a:moveTo>
                    <a:pt x="1" y="0"/>
                  </a:moveTo>
                  <a:lnTo>
                    <a:pt x="1" y="195"/>
                  </a:lnTo>
                  <a:lnTo>
                    <a:pt x="2984" y="195"/>
                  </a:lnTo>
                  <a:lnTo>
                    <a:pt x="29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9"/>
            <p:cNvSpPr/>
            <p:nvPr/>
          </p:nvSpPr>
          <p:spPr>
            <a:xfrm>
              <a:off x="1454601" y="4945933"/>
              <a:ext cx="353162" cy="23142"/>
            </a:xfrm>
            <a:custGeom>
              <a:avLst/>
              <a:gdLst/>
              <a:ahLst/>
              <a:cxnLst/>
              <a:rect l="l" t="t" r="r" b="b"/>
              <a:pathLst>
                <a:path w="2991" h="196" extrusionOk="0">
                  <a:moveTo>
                    <a:pt x="1" y="1"/>
                  </a:moveTo>
                  <a:lnTo>
                    <a:pt x="1"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9"/>
            <p:cNvSpPr/>
            <p:nvPr/>
          </p:nvSpPr>
          <p:spPr>
            <a:xfrm>
              <a:off x="1429333" y="4982418"/>
              <a:ext cx="353162" cy="23142"/>
            </a:xfrm>
            <a:custGeom>
              <a:avLst/>
              <a:gdLst/>
              <a:ahLst/>
              <a:cxnLst/>
              <a:rect l="l" t="t" r="r" b="b"/>
              <a:pathLst>
                <a:path w="2991" h="196" extrusionOk="0">
                  <a:moveTo>
                    <a:pt x="1" y="0"/>
                  </a:moveTo>
                  <a:lnTo>
                    <a:pt x="1" y="195"/>
                  </a:lnTo>
                  <a:lnTo>
                    <a:pt x="2990" y="195"/>
                  </a:lnTo>
                  <a:lnTo>
                    <a:pt x="2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9"/>
            <p:cNvSpPr/>
            <p:nvPr/>
          </p:nvSpPr>
          <p:spPr>
            <a:xfrm>
              <a:off x="1445745" y="5018784"/>
              <a:ext cx="353044" cy="23142"/>
            </a:xfrm>
            <a:custGeom>
              <a:avLst/>
              <a:gdLst/>
              <a:ahLst/>
              <a:cxnLst/>
              <a:rect l="l" t="t" r="r" b="b"/>
              <a:pathLst>
                <a:path w="2990" h="196" extrusionOk="0">
                  <a:moveTo>
                    <a:pt x="0" y="1"/>
                  </a:moveTo>
                  <a:lnTo>
                    <a:pt x="0" y="196"/>
                  </a:lnTo>
                  <a:lnTo>
                    <a:pt x="2990" y="196"/>
                  </a:lnTo>
                  <a:lnTo>
                    <a:pt x="29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9"/>
            <p:cNvSpPr/>
            <p:nvPr/>
          </p:nvSpPr>
          <p:spPr>
            <a:xfrm>
              <a:off x="1604790" y="4763863"/>
              <a:ext cx="352336" cy="23142"/>
            </a:xfrm>
            <a:custGeom>
              <a:avLst/>
              <a:gdLst/>
              <a:ahLst/>
              <a:cxnLst/>
              <a:rect l="l" t="t" r="r" b="b"/>
              <a:pathLst>
                <a:path w="2984" h="196" extrusionOk="0">
                  <a:moveTo>
                    <a:pt x="0" y="1"/>
                  </a:moveTo>
                  <a:lnTo>
                    <a:pt x="0" y="196"/>
                  </a:lnTo>
                  <a:lnTo>
                    <a:pt x="2983" y="196"/>
                  </a:lnTo>
                  <a:lnTo>
                    <a:pt x="29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9"/>
            <p:cNvSpPr/>
            <p:nvPr/>
          </p:nvSpPr>
          <p:spPr>
            <a:xfrm>
              <a:off x="1246555"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9"/>
            <p:cNvSpPr/>
            <p:nvPr/>
          </p:nvSpPr>
          <p:spPr>
            <a:xfrm>
              <a:off x="1184094" y="3961314"/>
              <a:ext cx="49946" cy="231186"/>
            </a:xfrm>
            <a:custGeom>
              <a:avLst/>
              <a:gdLst/>
              <a:ahLst/>
              <a:cxnLst/>
              <a:rect l="l" t="t" r="r" b="b"/>
              <a:pathLst>
                <a:path w="423" h="1958" extrusionOk="0">
                  <a:moveTo>
                    <a:pt x="1" y="1"/>
                  </a:moveTo>
                  <a:lnTo>
                    <a:pt x="1" y="1958"/>
                  </a:lnTo>
                  <a:lnTo>
                    <a:pt x="423" y="1958"/>
                  </a:lnTo>
                  <a:lnTo>
                    <a:pt x="4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9"/>
            <p:cNvSpPr/>
            <p:nvPr/>
          </p:nvSpPr>
          <p:spPr>
            <a:xfrm>
              <a:off x="1120924"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9"/>
            <p:cNvSpPr/>
            <p:nvPr/>
          </p:nvSpPr>
          <p:spPr>
            <a:xfrm>
              <a:off x="1057873" y="3961314"/>
              <a:ext cx="50536" cy="231186"/>
            </a:xfrm>
            <a:custGeom>
              <a:avLst/>
              <a:gdLst/>
              <a:ahLst/>
              <a:cxnLst/>
              <a:rect l="l" t="t" r="r" b="b"/>
              <a:pathLst>
                <a:path w="428"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9"/>
            <p:cNvSpPr/>
            <p:nvPr/>
          </p:nvSpPr>
          <p:spPr>
            <a:xfrm>
              <a:off x="994703"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9"/>
            <p:cNvSpPr/>
            <p:nvPr/>
          </p:nvSpPr>
          <p:spPr>
            <a:xfrm>
              <a:off x="932242"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9"/>
            <p:cNvSpPr/>
            <p:nvPr/>
          </p:nvSpPr>
          <p:spPr>
            <a:xfrm>
              <a:off x="922560" y="4007362"/>
              <a:ext cx="396968" cy="16530"/>
            </a:xfrm>
            <a:custGeom>
              <a:avLst/>
              <a:gdLst/>
              <a:ahLst/>
              <a:cxnLst/>
              <a:rect l="l" t="t" r="r" b="b"/>
              <a:pathLst>
                <a:path w="3362" h="140" extrusionOk="0">
                  <a:moveTo>
                    <a:pt x="1" y="1"/>
                  </a:moveTo>
                  <a:lnTo>
                    <a:pt x="1" y="139"/>
                  </a:lnTo>
                  <a:lnTo>
                    <a:pt x="3361" y="139"/>
                  </a:lnTo>
                  <a:lnTo>
                    <a:pt x="33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9"/>
            <p:cNvSpPr/>
            <p:nvPr/>
          </p:nvSpPr>
          <p:spPr>
            <a:xfrm>
              <a:off x="922560" y="4121068"/>
              <a:ext cx="396968" cy="15704"/>
            </a:xfrm>
            <a:custGeom>
              <a:avLst/>
              <a:gdLst/>
              <a:ahLst/>
              <a:cxnLst/>
              <a:rect l="l" t="t" r="r" b="b"/>
              <a:pathLst>
                <a:path w="3362" h="133" extrusionOk="0">
                  <a:moveTo>
                    <a:pt x="1" y="1"/>
                  </a:moveTo>
                  <a:lnTo>
                    <a:pt x="1" y="133"/>
                  </a:lnTo>
                  <a:lnTo>
                    <a:pt x="3361" y="133"/>
                  </a:lnTo>
                  <a:lnTo>
                    <a:pt x="33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9"/>
            <p:cNvSpPr/>
            <p:nvPr/>
          </p:nvSpPr>
          <p:spPr>
            <a:xfrm>
              <a:off x="2266121"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9"/>
            <p:cNvSpPr/>
            <p:nvPr/>
          </p:nvSpPr>
          <p:spPr>
            <a:xfrm>
              <a:off x="2202952" y="3961314"/>
              <a:ext cx="50654" cy="231186"/>
            </a:xfrm>
            <a:custGeom>
              <a:avLst/>
              <a:gdLst/>
              <a:ahLst/>
              <a:cxnLst/>
              <a:rect l="l" t="t" r="r" b="b"/>
              <a:pathLst>
                <a:path w="429" h="1958" extrusionOk="0">
                  <a:moveTo>
                    <a:pt x="1" y="1"/>
                  </a:moveTo>
                  <a:lnTo>
                    <a:pt x="1" y="1958"/>
                  </a:lnTo>
                  <a:lnTo>
                    <a:pt x="429" y="1958"/>
                  </a:lnTo>
                  <a:lnTo>
                    <a:pt x="4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9"/>
            <p:cNvSpPr/>
            <p:nvPr/>
          </p:nvSpPr>
          <p:spPr>
            <a:xfrm>
              <a:off x="2140609" y="3961314"/>
              <a:ext cx="49828" cy="231186"/>
            </a:xfrm>
            <a:custGeom>
              <a:avLst/>
              <a:gdLst/>
              <a:ahLst/>
              <a:cxnLst/>
              <a:rect l="l" t="t" r="r" b="b"/>
              <a:pathLst>
                <a:path w="422" h="1958" extrusionOk="0">
                  <a:moveTo>
                    <a:pt x="0" y="1"/>
                  </a:moveTo>
                  <a:lnTo>
                    <a:pt x="0" y="1958"/>
                  </a:lnTo>
                  <a:lnTo>
                    <a:pt x="422" y="1958"/>
                  </a:lnTo>
                  <a:lnTo>
                    <a:pt x="4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9"/>
            <p:cNvSpPr/>
            <p:nvPr/>
          </p:nvSpPr>
          <p:spPr>
            <a:xfrm>
              <a:off x="2077440"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9"/>
            <p:cNvSpPr/>
            <p:nvPr/>
          </p:nvSpPr>
          <p:spPr>
            <a:xfrm>
              <a:off x="2014270"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9"/>
            <p:cNvSpPr/>
            <p:nvPr/>
          </p:nvSpPr>
          <p:spPr>
            <a:xfrm>
              <a:off x="1951809" y="3961314"/>
              <a:ext cx="50654" cy="231186"/>
            </a:xfrm>
            <a:custGeom>
              <a:avLst/>
              <a:gdLst/>
              <a:ahLst/>
              <a:cxnLst/>
              <a:rect l="l" t="t" r="r" b="b"/>
              <a:pathLst>
                <a:path w="429" h="1958" extrusionOk="0">
                  <a:moveTo>
                    <a:pt x="0" y="1"/>
                  </a:moveTo>
                  <a:lnTo>
                    <a:pt x="0" y="1958"/>
                  </a:lnTo>
                  <a:lnTo>
                    <a:pt x="428" y="1958"/>
                  </a:lnTo>
                  <a:lnTo>
                    <a:pt x="4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9"/>
            <p:cNvSpPr/>
            <p:nvPr/>
          </p:nvSpPr>
          <p:spPr>
            <a:xfrm>
              <a:off x="1942127" y="4007362"/>
              <a:ext cx="396260" cy="16530"/>
            </a:xfrm>
            <a:custGeom>
              <a:avLst/>
              <a:gdLst/>
              <a:ahLst/>
              <a:cxnLst/>
              <a:rect l="l" t="t" r="r" b="b"/>
              <a:pathLst>
                <a:path w="3356" h="140" extrusionOk="0">
                  <a:moveTo>
                    <a:pt x="1" y="1"/>
                  </a:moveTo>
                  <a:lnTo>
                    <a:pt x="1" y="139"/>
                  </a:lnTo>
                  <a:lnTo>
                    <a:pt x="3355" y="139"/>
                  </a:lnTo>
                  <a:lnTo>
                    <a:pt x="33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9"/>
            <p:cNvSpPr/>
            <p:nvPr/>
          </p:nvSpPr>
          <p:spPr>
            <a:xfrm>
              <a:off x="1942127" y="4121068"/>
              <a:ext cx="396260" cy="15704"/>
            </a:xfrm>
            <a:custGeom>
              <a:avLst/>
              <a:gdLst/>
              <a:ahLst/>
              <a:cxnLst/>
              <a:rect l="l" t="t" r="r" b="b"/>
              <a:pathLst>
                <a:path w="3356" h="133" extrusionOk="0">
                  <a:moveTo>
                    <a:pt x="1" y="1"/>
                  </a:moveTo>
                  <a:lnTo>
                    <a:pt x="1" y="133"/>
                  </a:lnTo>
                  <a:lnTo>
                    <a:pt x="3355" y="133"/>
                  </a:lnTo>
                  <a:lnTo>
                    <a:pt x="33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9"/>
            <p:cNvSpPr/>
            <p:nvPr/>
          </p:nvSpPr>
          <p:spPr>
            <a:xfrm>
              <a:off x="1468769" y="3965800"/>
              <a:ext cx="302626" cy="499447"/>
            </a:xfrm>
            <a:custGeom>
              <a:avLst/>
              <a:gdLst/>
              <a:ahLst/>
              <a:cxnLst/>
              <a:rect l="l" t="t" r="r" b="b"/>
              <a:pathLst>
                <a:path w="2563" h="4230" extrusionOk="0">
                  <a:moveTo>
                    <a:pt x="0" y="0"/>
                  </a:moveTo>
                  <a:lnTo>
                    <a:pt x="0" y="4230"/>
                  </a:lnTo>
                  <a:lnTo>
                    <a:pt x="2562" y="4230"/>
                  </a:lnTo>
                  <a:lnTo>
                    <a:pt x="25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9"/>
            <p:cNvSpPr/>
            <p:nvPr/>
          </p:nvSpPr>
          <p:spPr>
            <a:xfrm>
              <a:off x="1425672" y="4004411"/>
              <a:ext cx="368748" cy="15704"/>
            </a:xfrm>
            <a:custGeom>
              <a:avLst/>
              <a:gdLst/>
              <a:ahLst/>
              <a:cxnLst/>
              <a:rect l="l" t="t" r="r" b="b"/>
              <a:pathLst>
                <a:path w="3123" h="133" extrusionOk="0">
                  <a:moveTo>
                    <a:pt x="0" y="1"/>
                  </a:moveTo>
                  <a:lnTo>
                    <a:pt x="0" y="133"/>
                  </a:lnTo>
                  <a:lnTo>
                    <a:pt x="3122" y="133"/>
                  </a:lnTo>
                  <a:lnTo>
                    <a:pt x="31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9"/>
            <p:cNvSpPr/>
            <p:nvPr/>
          </p:nvSpPr>
          <p:spPr>
            <a:xfrm>
              <a:off x="1486599" y="3941949"/>
              <a:ext cx="11217" cy="69309"/>
            </a:xfrm>
            <a:custGeom>
              <a:avLst/>
              <a:gdLst/>
              <a:ahLst/>
              <a:cxnLst/>
              <a:rect l="l" t="t" r="r" b="b"/>
              <a:pathLst>
                <a:path w="95" h="587" extrusionOk="0">
                  <a:moveTo>
                    <a:pt x="1" y="1"/>
                  </a:moveTo>
                  <a:lnTo>
                    <a:pt x="1"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9"/>
            <p:cNvSpPr/>
            <p:nvPr/>
          </p:nvSpPr>
          <p:spPr>
            <a:xfrm>
              <a:off x="1528987" y="3941949"/>
              <a:ext cx="11217" cy="69309"/>
            </a:xfrm>
            <a:custGeom>
              <a:avLst/>
              <a:gdLst/>
              <a:ahLst/>
              <a:cxnLst/>
              <a:rect l="l" t="t" r="r" b="b"/>
              <a:pathLst>
                <a:path w="95" h="587" extrusionOk="0">
                  <a:moveTo>
                    <a:pt x="0" y="1"/>
                  </a:moveTo>
                  <a:lnTo>
                    <a:pt x="0"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9"/>
            <p:cNvSpPr/>
            <p:nvPr/>
          </p:nvSpPr>
          <p:spPr>
            <a:xfrm>
              <a:off x="1571375" y="3941949"/>
              <a:ext cx="11217" cy="69309"/>
            </a:xfrm>
            <a:custGeom>
              <a:avLst/>
              <a:gdLst/>
              <a:ahLst/>
              <a:cxnLst/>
              <a:rect l="l" t="t" r="r" b="b"/>
              <a:pathLst>
                <a:path w="95" h="587" extrusionOk="0">
                  <a:moveTo>
                    <a:pt x="0" y="1"/>
                  </a:moveTo>
                  <a:lnTo>
                    <a:pt x="0" y="586"/>
                  </a:lnTo>
                  <a:lnTo>
                    <a:pt x="94" y="586"/>
                  </a:lnTo>
                  <a:lnTo>
                    <a:pt x="9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9"/>
            <p:cNvSpPr/>
            <p:nvPr/>
          </p:nvSpPr>
          <p:spPr>
            <a:xfrm>
              <a:off x="1613646" y="3941949"/>
              <a:ext cx="11335" cy="69309"/>
            </a:xfrm>
            <a:custGeom>
              <a:avLst/>
              <a:gdLst/>
              <a:ahLst/>
              <a:cxnLst/>
              <a:rect l="l" t="t" r="r" b="b"/>
              <a:pathLst>
                <a:path w="96" h="587" extrusionOk="0">
                  <a:moveTo>
                    <a:pt x="1" y="1"/>
                  </a:moveTo>
                  <a:lnTo>
                    <a:pt x="1"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1656743" y="3941949"/>
              <a:ext cx="10509" cy="69309"/>
            </a:xfrm>
            <a:custGeom>
              <a:avLst/>
              <a:gdLst/>
              <a:ahLst/>
              <a:cxnLst/>
              <a:rect l="l" t="t" r="r" b="b"/>
              <a:pathLst>
                <a:path w="89" h="587" extrusionOk="0">
                  <a:moveTo>
                    <a:pt x="1" y="1"/>
                  </a:moveTo>
                  <a:lnTo>
                    <a:pt x="1" y="586"/>
                  </a:lnTo>
                  <a:lnTo>
                    <a:pt x="89" y="586"/>
                  </a:lnTo>
                  <a:lnTo>
                    <a:pt x="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9"/>
            <p:cNvSpPr/>
            <p:nvPr/>
          </p:nvSpPr>
          <p:spPr>
            <a:xfrm>
              <a:off x="1699131" y="3941949"/>
              <a:ext cx="10509" cy="69309"/>
            </a:xfrm>
            <a:custGeom>
              <a:avLst/>
              <a:gdLst/>
              <a:ahLst/>
              <a:cxnLst/>
              <a:rect l="l" t="t" r="r" b="b"/>
              <a:pathLst>
                <a:path w="89" h="587" extrusionOk="0">
                  <a:moveTo>
                    <a:pt x="1" y="1"/>
                  </a:moveTo>
                  <a:lnTo>
                    <a:pt x="1" y="586"/>
                  </a:lnTo>
                  <a:lnTo>
                    <a:pt x="89" y="586"/>
                  </a:lnTo>
                  <a:lnTo>
                    <a:pt x="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9"/>
            <p:cNvSpPr/>
            <p:nvPr/>
          </p:nvSpPr>
          <p:spPr>
            <a:xfrm>
              <a:off x="1741520" y="3941949"/>
              <a:ext cx="11217" cy="69309"/>
            </a:xfrm>
            <a:custGeom>
              <a:avLst/>
              <a:gdLst/>
              <a:ahLst/>
              <a:cxnLst/>
              <a:rect l="l" t="t" r="r" b="b"/>
              <a:pathLst>
                <a:path w="95" h="587" extrusionOk="0">
                  <a:moveTo>
                    <a:pt x="0" y="1"/>
                  </a:moveTo>
                  <a:lnTo>
                    <a:pt x="0" y="586"/>
                  </a:lnTo>
                  <a:lnTo>
                    <a:pt x="95" y="586"/>
                  </a:lnTo>
                  <a:lnTo>
                    <a:pt x="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9"/>
            <p:cNvSpPr/>
            <p:nvPr/>
          </p:nvSpPr>
          <p:spPr>
            <a:xfrm>
              <a:off x="7452393" y="4561720"/>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9"/>
            <p:cNvSpPr/>
            <p:nvPr/>
          </p:nvSpPr>
          <p:spPr>
            <a:xfrm>
              <a:off x="7431612" y="4592183"/>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9"/>
            <p:cNvSpPr/>
            <p:nvPr/>
          </p:nvSpPr>
          <p:spPr>
            <a:xfrm>
              <a:off x="7395953" y="4622646"/>
              <a:ext cx="294361" cy="19482"/>
            </a:xfrm>
            <a:custGeom>
              <a:avLst/>
              <a:gdLst/>
              <a:ahLst/>
              <a:cxnLst/>
              <a:rect l="l" t="t" r="r" b="b"/>
              <a:pathLst>
                <a:path w="2493"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9"/>
            <p:cNvSpPr/>
            <p:nvPr/>
          </p:nvSpPr>
          <p:spPr>
            <a:xfrm>
              <a:off x="7375172" y="4653227"/>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9"/>
            <p:cNvSpPr/>
            <p:nvPr/>
          </p:nvSpPr>
          <p:spPr>
            <a:xfrm>
              <a:off x="7355100" y="4683690"/>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9"/>
            <p:cNvSpPr/>
            <p:nvPr/>
          </p:nvSpPr>
          <p:spPr>
            <a:xfrm>
              <a:off x="7334319" y="4713327"/>
              <a:ext cx="294361" cy="19482"/>
            </a:xfrm>
            <a:custGeom>
              <a:avLst/>
              <a:gdLst/>
              <a:ahLst/>
              <a:cxnLst/>
              <a:rect l="l" t="t" r="r" b="b"/>
              <a:pathLst>
                <a:path w="2493" h="165" extrusionOk="0">
                  <a:moveTo>
                    <a:pt x="0" y="1"/>
                  </a:moveTo>
                  <a:lnTo>
                    <a:pt x="0"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9"/>
            <p:cNvSpPr/>
            <p:nvPr/>
          </p:nvSpPr>
          <p:spPr>
            <a:xfrm>
              <a:off x="7298661" y="4743790"/>
              <a:ext cx="294361" cy="19482"/>
            </a:xfrm>
            <a:custGeom>
              <a:avLst/>
              <a:gdLst/>
              <a:ahLst/>
              <a:cxnLst/>
              <a:rect l="l" t="t" r="r" b="b"/>
              <a:pathLst>
                <a:path w="2493" h="165" extrusionOk="0">
                  <a:moveTo>
                    <a:pt x="0" y="1"/>
                  </a:moveTo>
                  <a:lnTo>
                    <a:pt x="0" y="165"/>
                  </a:lnTo>
                  <a:lnTo>
                    <a:pt x="2492" y="165"/>
                  </a:lnTo>
                  <a:lnTo>
                    <a:pt x="24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7423465" y="5017250"/>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7401857" y="5047831"/>
              <a:ext cx="294479" cy="19364"/>
            </a:xfrm>
            <a:custGeom>
              <a:avLst/>
              <a:gdLst/>
              <a:ahLst/>
              <a:cxnLst/>
              <a:rect l="l" t="t" r="r" b="b"/>
              <a:pathLst>
                <a:path w="2494" h="164" extrusionOk="0">
                  <a:moveTo>
                    <a:pt x="1" y="0"/>
                  </a:moveTo>
                  <a:lnTo>
                    <a:pt x="1" y="164"/>
                  </a:lnTo>
                  <a:lnTo>
                    <a:pt x="2493" y="164"/>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7367025" y="5078294"/>
              <a:ext cx="294361" cy="18655"/>
            </a:xfrm>
            <a:custGeom>
              <a:avLst/>
              <a:gdLst/>
              <a:ahLst/>
              <a:cxnLst/>
              <a:rect l="l" t="t" r="r" b="b"/>
              <a:pathLst>
                <a:path w="2493" h="158" extrusionOk="0">
                  <a:moveTo>
                    <a:pt x="0" y="0"/>
                  </a:moveTo>
                  <a:lnTo>
                    <a:pt x="0"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7346126" y="5107930"/>
              <a:ext cx="293653" cy="19482"/>
            </a:xfrm>
            <a:custGeom>
              <a:avLst/>
              <a:gdLst/>
              <a:ahLst/>
              <a:cxnLst/>
              <a:rect l="l" t="t" r="r" b="b"/>
              <a:pathLst>
                <a:path w="2487" h="165" extrusionOk="0">
                  <a:moveTo>
                    <a:pt x="1" y="1"/>
                  </a:moveTo>
                  <a:lnTo>
                    <a:pt x="1" y="164"/>
                  </a:lnTo>
                  <a:lnTo>
                    <a:pt x="2487" y="164"/>
                  </a:lnTo>
                  <a:lnTo>
                    <a:pt x="24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7325345" y="5138393"/>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7304564" y="5168857"/>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7268906" y="5199320"/>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7248125" y="5229783"/>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7227226" y="5260364"/>
              <a:ext cx="294479" cy="18655"/>
            </a:xfrm>
            <a:custGeom>
              <a:avLst/>
              <a:gdLst/>
              <a:ahLst/>
              <a:cxnLst/>
              <a:rect l="l" t="t" r="r" b="b"/>
              <a:pathLst>
                <a:path w="2494" h="158" extrusionOk="0">
                  <a:moveTo>
                    <a:pt x="1" y="0"/>
                  </a:moveTo>
                  <a:lnTo>
                    <a:pt x="1"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7191568" y="5290000"/>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7339514" y="4804716"/>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7360295" y="4835297"/>
              <a:ext cx="294361" cy="19364"/>
            </a:xfrm>
            <a:custGeom>
              <a:avLst/>
              <a:gdLst/>
              <a:ahLst/>
              <a:cxnLst/>
              <a:rect l="l" t="t" r="r" b="b"/>
              <a:pathLst>
                <a:path w="2493" h="164" extrusionOk="0">
                  <a:moveTo>
                    <a:pt x="1" y="0"/>
                  </a:moveTo>
                  <a:lnTo>
                    <a:pt x="1" y="164"/>
                  </a:lnTo>
                  <a:lnTo>
                    <a:pt x="2493" y="164"/>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7395953" y="4865761"/>
              <a:ext cx="294361" cy="18655"/>
            </a:xfrm>
            <a:custGeom>
              <a:avLst/>
              <a:gdLst/>
              <a:ahLst/>
              <a:cxnLst/>
              <a:rect l="l" t="t" r="r" b="b"/>
              <a:pathLst>
                <a:path w="2493" h="158" extrusionOk="0">
                  <a:moveTo>
                    <a:pt x="1" y="0"/>
                  </a:moveTo>
                  <a:lnTo>
                    <a:pt x="1" y="157"/>
                  </a:lnTo>
                  <a:lnTo>
                    <a:pt x="2493" y="157"/>
                  </a:lnTo>
                  <a:lnTo>
                    <a:pt x="249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7416734" y="4895397"/>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7436807" y="4925860"/>
              <a:ext cx="294479" cy="19482"/>
            </a:xfrm>
            <a:custGeom>
              <a:avLst/>
              <a:gdLst/>
              <a:ahLst/>
              <a:cxnLst/>
              <a:rect l="l" t="t" r="r" b="b"/>
              <a:pathLst>
                <a:path w="2494" h="165" extrusionOk="0">
                  <a:moveTo>
                    <a:pt x="1" y="1"/>
                  </a:moveTo>
                  <a:lnTo>
                    <a:pt x="1" y="164"/>
                  </a:lnTo>
                  <a:lnTo>
                    <a:pt x="2493" y="164"/>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7457706" y="4956323"/>
              <a:ext cx="294361" cy="19482"/>
            </a:xfrm>
            <a:custGeom>
              <a:avLst/>
              <a:gdLst/>
              <a:ahLst/>
              <a:cxnLst/>
              <a:rect l="l" t="t" r="r" b="b"/>
              <a:pathLst>
                <a:path w="2493" h="165" extrusionOk="0">
                  <a:moveTo>
                    <a:pt x="0" y="1"/>
                  </a:moveTo>
                  <a:lnTo>
                    <a:pt x="0" y="165"/>
                  </a:lnTo>
                  <a:lnTo>
                    <a:pt x="2492" y="165"/>
                  </a:lnTo>
                  <a:lnTo>
                    <a:pt x="24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7444246" y="4986786"/>
              <a:ext cx="294479" cy="19482"/>
            </a:xfrm>
            <a:custGeom>
              <a:avLst/>
              <a:gdLst/>
              <a:ahLst/>
              <a:cxnLst/>
              <a:rect l="l" t="t" r="r" b="b"/>
              <a:pathLst>
                <a:path w="2494" h="165" extrusionOk="0">
                  <a:moveTo>
                    <a:pt x="1" y="1"/>
                  </a:moveTo>
                  <a:lnTo>
                    <a:pt x="1"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7312003" y="4774253"/>
              <a:ext cx="294361" cy="19482"/>
            </a:xfrm>
            <a:custGeom>
              <a:avLst/>
              <a:gdLst/>
              <a:ahLst/>
              <a:cxnLst/>
              <a:rect l="l" t="t" r="r" b="b"/>
              <a:pathLst>
                <a:path w="2493" h="165" extrusionOk="0">
                  <a:moveTo>
                    <a:pt x="0" y="1"/>
                  </a:moveTo>
                  <a:lnTo>
                    <a:pt x="0" y="165"/>
                  </a:lnTo>
                  <a:lnTo>
                    <a:pt x="2493" y="165"/>
                  </a:lnTo>
                  <a:lnTo>
                    <a:pt x="249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786269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7915360" y="4104774"/>
              <a:ext cx="41799" cy="192576"/>
            </a:xfrm>
            <a:custGeom>
              <a:avLst/>
              <a:gdLst/>
              <a:ahLst/>
              <a:cxnLst/>
              <a:rect l="l" t="t" r="r" b="b"/>
              <a:pathLst>
                <a:path w="354" h="1631" extrusionOk="0">
                  <a:moveTo>
                    <a:pt x="1" y="0"/>
                  </a:moveTo>
                  <a:lnTo>
                    <a:pt x="1"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7967430" y="4104774"/>
              <a:ext cx="42507" cy="192576"/>
            </a:xfrm>
            <a:custGeom>
              <a:avLst/>
              <a:gdLst/>
              <a:ahLst/>
              <a:cxnLst/>
              <a:rect l="l" t="t" r="r" b="b"/>
              <a:pathLst>
                <a:path w="360" h="1631" extrusionOk="0">
                  <a:moveTo>
                    <a:pt x="1" y="0"/>
                  </a:moveTo>
                  <a:lnTo>
                    <a:pt x="1" y="1630"/>
                  </a:lnTo>
                  <a:lnTo>
                    <a:pt x="359" y="1630"/>
                  </a:lnTo>
                  <a:lnTo>
                    <a:pt x="3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9"/>
            <p:cNvSpPr/>
            <p:nvPr/>
          </p:nvSpPr>
          <p:spPr>
            <a:xfrm>
              <a:off x="802020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8072988"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9"/>
            <p:cNvSpPr/>
            <p:nvPr/>
          </p:nvSpPr>
          <p:spPr>
            <a:xfrm>
              <a:off x="8124941" y="4104774"/>
              <a:ext cx="42507" cy="192576"/>
            </a:xfrm>
            <a:custGeom>
              <a:avLst/>
              <a:gdLst/>
              <a:ahLst/>
              <a:cxnLst/>
              <a:rect l="l" t="t" r="r" b="b"/>
              <a:pathLst>
                <a:path w="360" h="1631" extrusionOk="0">
                  <a:moveTo>
                    <a:pt x="1" y="0"/>
                  </a:moveTo>
                  <a:lnTo>
                    <a:pt x="1" y="1630"/>
                  </a:lnTo>
                  <a:lnTo>
                    <a:pt x="360" y="1630"/>
                  </a:lnTo>
                  <a:lnTo>
                    <a:pt x="3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7844043" y="4143384"/>
              <a:ext cx="330846" cy="13460"/>
            </a:xfrm>
            <a:custGeom>
              <a:avLst/>
              <a:gdLst/>
              <a:ahLst/>
              <a:cxnLst/>
              <a:rect l="l" t="t" r="r" b="b"/>
              <a:pathLst>
                <a:path w="2802" h="114" extrusionOk="0">
                  <a:moveTo>
                    <a:pt x="1" y="1"/>
                  </a:moveTo>
                  <a:lnTo>
                    <a:pt x="1" y="114"/>
                  </a:lnTo>
                  <a:lnTo>
                    <a:pt x="2802" y="114"/>
                  </a:lnTo>
                  <a:lnTo>
                    <a:pt x="28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7844043" y="4237725"/>
              <a:ext cx="330846" cy="13578"/>
            </a:xfrm>
            <a:custGeom>
              <a:avLst/>
              <a:gdLst/>
              <a:ahLst/>
              <a:cxnLst/>
              <a:rect l="l" t="t" r="r" b="b"/>
              <a:pathLst>
                <a:path w="2802" h="115" extrusionOk="0">
                  <a:moveTo>
                    <a:pt x="1" y="1"/>
                  </a:moveTo>
                  <a:lnTo>
                    <a:pt x="1" y="114"/>
                  </a:lnTo>
                  <a:lnTo>
                    <a:pt x="2802" y="114"/>
                  </a:lnTo>
                  <a:lnTo>
                    <a:pt x="28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7012568" y="4104774"/>
              <a:ext cx="41680" cy="192576"/>
            </a:xfrm>
            <a:custGeom>
              <a:avLst/>
              <a:gdLst/>
              <a:ahLst/>
              <a:cxnLst/>
              <a:rect l="l" t="t" r="r" b="b"/>
              <a:pathLst>
                <a:path w="353" h="1631" extrusionOk="0">
                  <a:moveTo>
                    <a:pt x="0" y="0"/>
                  </a:moveTo>
                  <a:lnTo>
                    <a:pt x="0" y="1630"/>
                  </a:lnTo>
                  <a:lnTo>
                    <a:pt x="352" y="1630"/>
                  </a:lnTo>
                  <a:lnTo>
                    <a:pt x="3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9"/>
            <p:cNvSpPr/>
            <p:nvPr/>
          </p:nvSpPr>
          <p:spPr>
            <a:xfrm>
              <a:off x="7064520" y="4104774"/>
              <a:ext cx="42507" cy="192576"/>
            </a:xfrm>
            <a:custGeom>
              <a:avLst/>
              <a:gdLst/>
              <a:ahLst/>
              <a:cxnLst/>
              <a:rect l="l" t="t" r="r" b="b"/>
              <a:pathLst>
                <a:path w="360" h="1631" extrusionOk="0">
                  <a:moveTo>
                    <a:pt x="1" y="0"/>
                  </a:moveTo>
                  <a:lnTo>
                    <a:pt x="1" y="1630"/>
                  </a:lnTo>
                  <a:lnTo>
                    <a:pt x="359" y="1630"/>
                  </a:lnTo>
                  <a:lnTo>
                    <a:pt x="3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9"/>
            <p:cNvSpPr/>
            <p:nvPr/>
          </p:nvSpPr>
          <p:spPr>
            <a:xfrm>
              <a:off x="7117299"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7170078" y="4104774"/>
              <a:ext cx="41680" cy="192576"/>
            </a:xfrm>
            <a:custGeom>
              <a:avLst/>
              <a:gdLst/>
              <a:ahLst/>
              <a:cxnLst/>
              <a:rect l="l" t="t" r="r" b="b"/>
              <a:pathLst>
                <a:path w="353" h="1631" extrusionOk="0">
                  <a:moveTo>
                    <a:pt x="0" y="0"/>
                  </a:moveTo>
                  <a:lnTo>
                    <a:pt x="0"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9"/>
            <p:cNvSpPr/>
            <p:nvPr/>
          </p:nvSpPr>
          <p:spPr>
            <a:xfrm>
              <a:off x="7222031" y="4104774"/>
              <a:ext cx="42507" cy="192576"/>
            </a:xfrm>
            <a:custGeom>
              <a:avLst/>
              <a:gdLst/>
              <a:ahLst/>
              <a:cxnLst/>
              <a:rect l="l" t="t" r="r" b="b"/>
              <a:pathLst>
                <a:path w="360" h="1631" extrusionOk="0">
                  <a:moveTo>
                    <a:pt x="1" y="0"/>
                  </a:moveTo>
                  <a:lnTo>
                    <a:pt x="1" y="1630"/>
                  </a:lnTo>
                  <a:lnTo>
                    <a:pt x="360" y="1630"/>
                  </a:lnTo>
                  <a:lnTo>
                    <a:pt x="3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9"/>
            <p:cNvSpPr/>
            <p:nvPr/>
          </p:nvSpPr>
          <p:spPr>
            <a:xfrm>
              <a:off x="7274810" y="4104774"/>
              <a:ext cx="41799" cy="192576"/>
            </a:xfrm>
            <a:custGeom>
              <a:avLst/>
              <a:gdLst/>
              <a:ahLst/>
              <a:cxnLst/>
              <a:rect l="l" t="t" r="r" b="b"/>
              <a:pathLst>
                <a:path w="354" h="1631" extrusionOk="0">
                  <a:moveTo>
                    <a:pt x="1" y="0"/>
                  </a:moveTo>
                  <a:lnTo>
                    <a:pt x="1" y="1630"/>
                  </a:lnTo>
                  <a:lnTo>
                    <a:pt x="353" y="1630"/>
                  </a:lnTo>
                  <a:lnTo>
                    <a:pt x="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9"/>
            <p:cNvSpPr/>
            <p:nvPr/>
          </p:nvSpPr>
          <p:spPr>
            <a:xfrm>
              <a:off x="6993912" y="4143384"/>
              <a:ext cx="330846" cy="13460"/>
            </a:xfrm>
            <a:custGeom>
              <a:avLst/>
              <a:gdLst/>
              <a:ahLst/>
              <a:cxnLst/>
              <a:rect l="l" t="t" r="r" b="b"/>
              <a:pathLst>
                <a:path w="2802" h="114" extrusionOk="0">
                  <a:moveTo>
                    <a:pt x="1" y="1"/>
                  </a:moveTo>
                  <a:lnTo>
                    <a:pt x="1" y="114"/>
                  </a:lnTo>
                  <a:lnTo>
                    <a:pt x="2801" y="114"/>
                  </a:lnTo>
                  <a:lnTo>
                    <a:pt x="2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6993912" y="4237725"/>
              <a:ext cx="330846" cy="13578"/>
            </a:xfrm>
            <a:custGeom>
              <a:avLst/>
              <a:gdLst/>
              <a:ahLst/>
              <a:cxnLst/>
              <a:rect l="l" t="t" r="r" b="b"/>
              <a:pathLst>
                <a:path w="2802" h="115" extrusionOk="0">
                  <a:moveTo>
                    <a:pt x="1" y="1"/>
                  </a:moveTo>
                  <a:lnTo>
                    <a:pt x="1" y="114"/>
                  </a:lnTo>
                  <a:lnTo>
                    <a:pt x="2801" y="114"/>
                  </a:lnTo>
                  <a:lnTo>
                    <a:pt x="28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7467270" y="4108434"/>
              <a:ext cx="252090" cy="416324"/>
            </a:xfrm>
            <a:custGeom>
              <a:avLst/>
              <a:gdLst/>
              <a:ahLst/>
              <a:cxnLst/>
              <a:rect l="l" t="t" r="r" b="b"/>
              <a:pathLst>
                <a:path w="2135" h="3526" extrusionOk="0">
                  <a:moveTo>
                    <a:pt x="1" y="1"/>
                  </a:moveTo>
                  <a:lnTo>
                    <a:pt x="1" y="3525"/>
                  </a:lnTo>
                  <a:lnTo>
                    <a:pt x="2134" y="3525"/>
                  </a:lnTo>
                  <a:lnTo>
                    <a:pt x="21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7448024" y="4141140"/>
              <a:ext cx="306995" cy="12752"/>
            </a:xfrm>
            <a:custGeom>
              <a:avLst/>
              <a:gdLst/>
              <a:ahLst/>
              <a:cxnLst/>
              <a:rect l="l" t="t" r="r" b="b"/>
              <a:pathLst>
                <a:path w="2600" h="108" extrusionOk="0">
                  <a:moveTo>
                    <a:pt x="0" y="1"/>
                  </a:moveTo>
                  <a:lnTo>
                    <a:pt x="0" y="108"/>
                  </a:lnTo>
                  <a:lnTo>
                    <a:pt x="2600" y="108"/>
                  </a:lnTo>
                  <a:lnTo>
                    <a:pt x="2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7695507"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7659730" y="4089188"/>
              <a:ext cx="9092" cy="57265"/>
            </a:xfrm>
            <a:custGeom>
              <a:avLst/>
              <a:gdLst/>
              <a:ahLst/>
              <a:cxnLst/>
              <a:rect l="l" t="t" r="r" b="b"/>
              <a:pathLst>
                <a:path w="77" h="485" extrusionOk="0">
                  <a:moveTo>
                    <a:pt x="1" y="0"/>
                  </a:moveTo>
                  <a:lnTo>
                    <a:pt x="1"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9"/>
            <p:cNvSpPr/>
            <p:nvPr/>
          </p:nvSpPr>
          <p:spPr>
            <a:xfrm>
              <a:off x="7624898"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9"/>
            <p:cNvSpPr/>
            <p:nvPr/>
          </p:nvSpPr>
          <p:spPr>
            <a:xfrm>
              <a:off x="7589240"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9"/>
            <p:cNvSpPr/>
            <p:nvPr/>
          </p:nvSpPr>
          <p:spPr>
            <a:xfrm>
              <a:off x="7553464" y="4089188"/>
              <a:ext cx="9800" cy="57265"/>
            </a:xfrm>
            <a:custGeom>
              <a:avLst/>
              <a:gdLst/>
              <a:ahLst/>
              <a:cxnLst/>
              <a:rect l="l" t="t" r="r" b="b"/>
              <a:pathLst>
                <a:path w="83" h="485" extrusionOk="0">
                  <a:moveTo>
                    <a:pt x="1" y="0"/>
                  </a:moveTo>
                  <a:lnTo>
                    <a:pt x="1" y="485"/>
                  </a:lnTo>
                  <a:lnTo>
                    <a:pt x="83" y="485"/>
                  </a:lnTo>
                  <a:lnTo>
                    <a:pt x="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9"/>
            <p:cNvSpPr/>
            <p:nvPr/>
          </p:nvSpPr>
          <p:spPr>
            <a:xfrm>
              <a:off x="7518632" y="4089188"/>
              <a:ext cx="8974" cy="57265"/>
            </a:xfrm>
            <a:custGeom>
              <a:avLst/>
              <a:gdLst/>
              <a:ahLst/>
              <a:cxnLst/>
              <a:rect l="l" t="t" r="r" b="b"/>
              <a:pathLst>
                <a:path w="76" h="485" extrusionOk="0">
                  <a:moveTo>
                    <a:pt x="0" y="0"/>
                  </a:moveTo>
                  <a:lnTo>
                    <a:pt x="0" y="485"/>
                  </a:lnTo>
                  <a:lnTo>
                    <a:pt x="76" y="485"/>
                  </a:lnTo>
                  <a:lnTo>
                    <a:pt x="7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9"/>
            <p:cNvSpPr/>
            <p:nvPr/>
          </p:nvSpPr>
          <p:spPr>
            <a:xfrm>
              <a:off x="7482856" y="4089188"/>
              <a:ext cx="9092" cy="57265"/>
            </a:xfrm>
            <a:custGeom>
              <a:avLst/>
              <a:gdLst/>
              <a:ahLst/>
              <a:cxnLst/>
              <a:rect l="l" t="t" r="r" b="b"/>
              <a:pathLst>
                <a:path w="77" h="485" extrusionOk="0">
                  <a:moveTo>
                    <a:pt x="1" y="0"/>
                  </a:moveTo>
                  <a:lnTo>
                    <a:pt x="1" y="485"/>
                  </a:lnTo>
                  <a:lnTo>
                    <a:pt x="77" y="485"/>
                  </a:lnTo>
                  <a:lnTo>
                    <a:pt x="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88" name="Google Shape;188;p9"/>
          <p:cNvPicPr preferRelativeResize="0"/>
          <p:nvPr/>
        </p:nvPicPr>
        <p:blipFill>
          <a:blip r:embed="rId2">
            <a:alphaModFix/>
          </a:blip>
          <a:stretch>
            <a:fillRect/>
          </a:stretch>
        </p:blipFill>
        <p:spPr>
          <a:xfrm>
            <a:off x="-2137167" y="2633136"/>
            <a:ext cx="17411133" cy="5421233"/>
          </a:xfrm>
          <a:prstGeom prst="rect">
            <a:avLst/>
          </a:prstGeom>
          <a:noFill/>
          <a:ln>
            <a:noFill/>
          </a:ln>
        </p:spPr>
      </p:pic>
      <p:sp>
        <p:nvSpPr>
          <p:cNvPr id="189" name="Google Shape;189;p9"/>
          <p:cNvSpPr/>
          <p:nvPr/>
        </p:nvSpPr>
        <p:spPr>
          <a:xfrm flipH="1">
            <a:off x="-811600" y="6075502"/>
            <a:ext cx="13039499" cy="1742244"/>
          </a:xfrm>
          <a:custGeom>
            <a:avLst/>
            <a:gdLst/>
            <a:ahLst/>
            <a:cxnLst/>
            <a:rect l="l" t="t" r="r" b="b"/>
            <a:pathLst>
              <a:path w="61669" h="12570" extrusionOk="0">
                <a:moveTo>
                  <a:pt x="41732" y="1"/>
                </a:moveTo>
                <a:cubicBezTo>
                  <a:pt x="41620" y="136"/>
                  <a:pt x="41560" y="256"/>
                  <a:pt x="41395" y="323"/>
                </a:cubicBezTo>
                <a:lnTo>
                  <a:pt x="41388" y="293"/>
                </a:lnTo>
                <a:cubicBezTo>
                  <a:pt x="41268" y="331"/>
                  <a:pt x="41148" y="383"/>
                  <a:pt x="41028" y="443"/>
                </a:cubicBezTo>
                <a:cubicBezTo>
                  <a:pt x="40885" y="540"/>
                  <a:pt x="40766" y="675"/>
                  <a:pt x="40683" y="833"/>
                </a:cubicBezTo>
                <a:cubicBezTo>
                  <a:pt x="40601" y="968"/>
                  <a:pt x="40548" y="1118"/>
                  <a:pt x="40421" y="1223"/>
                </a:cubicBezTo>
                <a:cubicBezTo>
                  <a:pt x="40308" y="1320"/>
                  <a:pt x="40173" y="1402"/>
                  <a:pt x="40031" y="1462"/>
                </a:cubicBezTo>
                <a:cubicBezTo>
                  <a:pt x="39999" y="1472"/>
                  <a:pt x="39972" y="1477"/>
                  <a:pt x="39947" y="1477"/>
                </a:cubicBezTo>
                <a:cubicBezTo>
                  <a:pt x="39878" y="1477"/>
                  <a:pt x="39829" y="1441"/>
                  <a:pt x="39769" y="1380"/>
                </a:cubicBezTo>
                <a:cubicBezTo>
                  <a:pt x="39649" y="1260"/>
                  <a:pt x="39566" y="1140"/>
                  <a:pt x="39394" y="1088"/>
                </a:cubicBezTo>
                <a:cubicBezTo>
                  <a:pt x="39352" y="1075"/>
                  <a:pt x="39308" y="1069"/>
                  <a:pt x="39265" y="1069"/>
                </a:cubicBezTo>
                <a:cubicBezTo>
                  <a:pt x="39179" y="1069"/>
                  <a:pt x="39094" y="1093"/>
                  <a:pt x="39019" y="1133"/>
                </a:cubicBezTo>
                <a:cubicBezTo>
                  <a:pt x="38929" y="1185"/>
                  <a:pt x="38944" y="1208"/>
                  <a:pt x="38959" y="1297"/>
                </a:cubicBezTo>
                <a:cubicBezTo>
                  <a:pt x="38974" y="1425"/>
                  <a:pt x="39072" y="1552"/>
                  <a:pt x="38959" y="1657"/>
                </a:cubicBezTo>
                <a:cubicBezTo>
                  <a:pt x="38839" y="1770"/>
                  <a:pt x="38660" y="1770"/>
                  <a:pt x="38547" y="1875"/>
                </a:cubicBezTo>
                <a:cubicBezTo>
                  <a:pt x="38442" y="1979"/>
                  <a:pt x="38412" y="2144"/>
                  <a:pt x="38262" y="2242"/>
                </a:cubicBezTo>
                <a:cubicBezTo>
                  <a:pt x="38037" y="2384"/>
                  <a:pt x="37828" y="2542"/>
                  <a:pt x="37603" y="2699"/>
                </a:cubicBezTo>
                <a:cubicBezTo>
                  <a:pt x="37385" y="2856"/>
                  <a:pt x="37191" y="3051"/>
                  <a:pt x="36973" y="3216"/>
                </a:cubicBezTo>
                <a:cubicBezTo>
                  <a:pt x="36899" y="3279"/>
                  <a:pt x="36819" y="3302"/>
                  <a:pt x="36734" y="3302"/>
                </a:cubicBezTo>
                <a:cubicBezTo>
                  <a:pt x="36657" y="3302"/>
                  <a:pt x="36576" y="3282"/>
                  <a:pt x="36493" y="3254"/>
                </a:cubicBezTo>
                <a:cubicBezTo>
                  <a:pt x="36431" y="3229"/>
                  <a:pt x="36388" y="3218"/>
                  <a:pt x="36350" y="3218"/>
                </a:cubicBezTo>
                <a:cubicBezTo>
                  <a:pt x="36284" y="3218"/>
                  <a:pt x="36237" y="3254"/>
                  <a:pt x="36141" y="3321"/>
                </a:cubicBezTo>
                <a:cubicBezTo>
                  <a:pt x="35984" y="3426"/>
                  <a:pt x="35871" y="3531"/>
                  <a:pt x="35722" y="3621"/>
                </a:cubicBezTo>
                <a:cubicBezTo>
                  <a:pt x="35614" y="3683"/>
                  <a:pt x="35502" y="3710"/>
                  <a:pt x="35389" y="3710"/>
                </a:cubicBezTo>
                <a:cubicBezTo>
                  <a:pt x="35258" y="3710"/>
                  <a:pt x="35127" y="3674"/>
                  <a:pt x="35002" y="3613"/>
                </a:cubicBezTo>
                <a:cubicBezTo>
                  <a:pt x="34931" y="3578"/>
                  <a:pt x="34882" y="3560"/>
                  <a:pt x="34842" y="3560"/>
                </a:cubicBezTo>
                <a:cubicBezTo>
                  <a:pt x="34780" y="3560"/>
                  <a:pt x="34737" y="3602"/>
                  <a:pt x="34665" y="3688"/>
                </a:cubicBezTo>
                <a:cubicBezTo>
                  <a:pt x="34560" y="3816"/>
                  <a:pt x="34432" y="3943"/>
                  <a:pt x="34305" y="4048"/>
                </a:cubicBezTo>
                <a:cubicBezTo>
                  <a:pt x="34185" y="4160"/>
                  <a:pt x="34095" y="4303"/>
                  <a:pt x="33930" y="4325"/>
                </a:cubicBezTo>
                <a:cubicBezTo>
                  <a:pt x="33902" y="4327"/>
                  <a:pt x="33874" y="4328"/>
                  <a:pt x="33847" y="4328"/>
                </a:cubicBezTo>
                <a:cubicBezTo>
                  <a:pt x="33765" y="4328"/>
                  <a:pt x="33687" y="4320"/>
                  <a:pt x="33608" y="4303"/>
                </a:cubicBezTo>
                <a:cubicBezTo>
                  <a:pt x="33553" y="4285"/>
                  <a:pt x="33496" y="4275"/>
                  <a:pt x="33440" y="4275"/>
                </a:cubicBezTo>
                <a:cubicBezTo>
                  <a:pt x="33403" y="4275"/>
                  <a:pt x="33366" y="4279"/>
                  <a:pt x="33331" y="4288"/>
                </a:cubicBezTo>
                <a:cubicBezTo>
                  <a:pt x="33188" y="4340"/>
                  <a:pt x="33061" y="4565"/>
                  <a:pt x="32948" y="4663"/>
                </a:cubicBezTo>
                <a:cubicBezTo>
                  <a:pt x="32656" y="4917"/>
                  <a:pt x="32371" y="5225"/>
                  <a:pt x="32042" y="5435"/>
                </a:cubicBezTo>
                <a:cubicBezTo>
                  <a:pt x="31862" y="5547"/>
                  <a:pt x="31644" y="5585"/>
                  <a:pt x="31442" y="5652"/>
                </a:cubicBezTo>
                <a:cubicBezTo>
                  <a:pt x="31277" y="5704"/>
                  <a:pt x="31105" y="5742"/>
                  <a:pt x="30932" y="5764"/>
                </a:cubicBezTo>
                <a:cubicBezTo>
                  <a:pt x="30745" y="5764"/>
                  <a:pt x="30573" y="5847"/>
                  <a:pt x="30460" y="5989"/>
                </a:cubicBezTo>
                <a:cubicBezTo>
                  <a:pt x="30310" y="6139"/>
                  <a:pt x="30145" y="6297"/>
                  <a:pt x="30003" y="6454"/>
                </a:cubicBezTo>
                <a:cubicBezTo>
                  <a:pt x="29988" y="6439"/>
                  <a:pt x="29973" y="6416"/>
                  <a:pt x="29958" y="6401"/>
                </a:cubicBezTo>
                <a:cubicBezTo>
                  <a:pt x="29733" y="6034"/>
                  <a:pt x="30108" y="5659"/>
                  <a:pt x="30100" y="5292"/>
                </a:cubicBezTo>
                <a:cubicBezTo>
                  <a:pt x="30100" y="5082"/>
                  <a:pt x="29973" y="4962"/>
                  <a:pt x="29861" y="4798"/>
                </a:cubicBezTo>
                <a:cubicBezTo>
                  <a:pt x="29771" y="4640"/>
                  <a:pt x="29673" y="4498"/>
                  <a:pt x="29561" y="4355"/>
                </a:cubicBezTo>
                <a:cubicBezTo>
                  <a:pt x="29478" y="4273"/>
                  <a:pt x="29411" y="4175"/>
                  <a:pt x="29351" y="4078"/>
                </a:cubicBezTo>
                <a:cubicBezTo>
                  <a:pt x="29313" y="4011"/>
                  <a:pt x="29276" y="3958"/>
                  <a:pt x="29223" y="3906"/>
                </a:cubicBezTo>
                <a:cubicBezTo>
                  <a:pt x="29136" y="3826"/>
                  <a:pt x="29043" y="3803"/>
                  <a:pt x="28947" y="3803"/>
                </a:cubicBezTo>
                <a:cubicBezTo>
                  <a:pt x="28871" y="3803"/>
                  <a:pt x="28793" y="3817"/>
                  <a:pt x="28714" y="3831"/>
                </a:cubicBezTo>
                <a:cubicBezTo>
                  <a:pt x="28639" y="3851"/>
                  <a:pt x="28561" y="3861"/>
                  <a:pt x="28481" y="3861"/>
                </a:cubicBezTo>
                <a:cubicBezTo>
                  <a:pt x="28441" y="3861"/>
                  <a:pt x="28402" y="3858"/>
                  <a:pt x="28362" y="3853"/>
                </a:cubicBezTo>
                <a:cubicBezTo>
                  <a:pt x="28197" y="3823"/>
                  <a:pt x="28062" y="3711"/>
                  <a:pt x="28002" y="3553"/>
                </a:cubicBezTo>
                <a:cubicBezTo>
                  <a:pt x="27957" y="3448"/>
                  <a:pt x="27979" y="3269"/>
                  <a:pt x="27882" y="3194"/>
                </a:cubicBezTo>
                <a:cubicBezTo>
                  <a:pt x="27694" y="3276"/>
                  <a:pt x="27590" y="3426"/>
                  <a:pt x="27372" y="3463"/>
                </a:cubicBezTo>
                <a:cubicBezTo>
                  <a:pt x="27342" y="3468"/>
                  <a:pt x="27315" y="3470"/>
                  <a:pt x="27290" y="3470"/>
                </a:cubicBezTo>
                <a:cubicBezTo>
                  <a:pt x="27133" y="3470"/>
                  <a:pt x="27060" y="3392"/>
                  <a:pt x="26938" y="3276"/>
                </a:cubicBezTo>
                <a:cubicBezTo>
                  <a:pt x="26818" y="3149"/>
                  <a:pt x="26645" y="3066"/>
                  <a:pt x="26465" y="3059"/>
                </a:cubicBezTo>
                <a:cubicBezTo>
                  <a:pt x="26413" y="3059"/>
                  <a:pt x="26368" y="3059"/>
                  <a:pt x="26323" y="3066"/>
                </a:cubicBezTo>
                <a:cubicBezTo>
                  <a:pt x="26277" y="3070"/>
                  <a:pt x="26235" y="3075"/>
                  <a:pt x="26195" y="3075"/>
                </a:cubicBezTo>
                <a:cubicBezTo>
                  <a:pt x="26092" y="3075"/>
                  <a:pt x="26005" y="3046"/>
                  <a:pt x="25918" y="2916"/>
                </a:cubicBezTo>
                <a:cubicBezTo>
                  <a:pt x="25831" y="2770"/>
                  <a:pt x="25864" y="2504"/>
                  <a:pt x="25658" y="2504"/>
                </a:cubicBezTo>
                <a:cubicBezTo>
                  <a:pt x="25652" y="2504"/>
                  <a:pt x="25647" y="2504"/>
                  <a:pt x="25641" y="2504"/>
                </a:cubicBezTo>
                <a:cubicBezTo>
                  <a:pt x="25443" y="2521"/>
                  <a:pt x="25208" y="2647"/>
                  <a:pt x="24993" y="2647"/>
                </a:cubicBezTo>
                <a:cubicBezTo>
                  <a:pt x="24916" y="2647"/>
                  <a:pt x="24841" y="2630"/>
                  <a:pt x="24771" y="2587"/>
                </a:cubicBezTo>
                <a:cubicBezTo>
                  <a:pt x="24547" y="2444"/>
                  <a:pt x="24554" y="2047"/>
                  <a:pt x="24464" y="1837"/>
                </a:cubicBezTo>
                <a:cubicBezTo>
                  <a:pt x="24374" y="1605"/>
                  <a:pt x="24292" y="1537"/>
                  <a:pt x="24037" y="1537"/>
                </a:cubicBezTo>
                <a:cubicBezTo>
                  <a:pt x="23992" y="1542"/>
                  <a:pt x="23947" y="1545"/>
                  <a:pt x="23902" y="1545"/>
                </a:cubicBezTo>
                <a:cubicBezTo>
                  <a:pt x="23743" y="1545"/>
                  <a:pt x="23583" y="1515"/>
                  <a:pt x="23437" y="1462"/>
                </a:cubicBezTo>
                <a:cubicBezTo>
                  <a:pt x="23205" y="1357"/>
                  <a:pt x="23055" y="1095"/>
                  <a:pt x="22868" y="930"/>
                </a:cubicBezTo>
                <a:cubicBezTo>
                  <a:pt x="22683" y="771"/>
                  <a:pt x="22474" y="630"/>
                  <a:pt x="22221" y="630"/>
                </a:cubicBezTo>
                <a:cubicBezTo>
                  <a:pt x="22188" y="630"/>
                  <a:pt x="22153" y="633"/>
                  <a:pt x="22118" y="638"/>
                </a:cubicBezTo>
                <a:cubicBezTo>
                  <a:pt x="21906" y="674"/>
                  <a:pt x="21744" y="818"/>
                  <a:pt x="21528" y="818"/>
                </a:cubicBezTo>
                <a:cubicBezTo>
                  <a:pt x="21522" y="818"/>
                  <a:pt x="21517" y="818"/>
                  <a:pt x="21511" y="818"/>
                </a:cubicBezTo>
                <a:cubicBezTo>
                  <a:pt x="21324" y="810"/>
                  <a:pt x="21249" y="720"/>
                  <a:pt x="21106" y="623"/>
                </a:cubicBezTo>
                <a:cubicBezTo>
                  <a:pt x="21043" y="580"/>
                  <a:pt x="20885" y="464"/>
                  <a:pt x="20792" y="464"/>
                </a:cubicBezTo>
                <a:cubicBezTo>
                  <a:pt x="20787" y="464"/>
                  <a:pt x="20782" y="465"/>
                  <a:pt x="20777" y="466"/>
                </a:cubicBezTo>
                <a:cubicBezTo>
                  <a:pt x="20732" y="503"/>
                  <a:pt x="20694" y="540"/>
                  <a:pt x="20649" y="578"/>
                </a:cubicBezTo>
                <a:cubicBezTo>
                  <a:pt x="20559" y="645"/>
                  <a:pt x="20454" y="720"/>
                  <a:pt x="20357" y="795"/>
                </a:cubicBezTo>
                <a:cubicBezTo>
                  <a:pt x="20286" y="845"/>
                  <a:pt x="20110" y="1007"/>
                  <a:pt x="19995" y="1007"/>
                </a:cubicBezTo>
                <a:cubicBezTo>
                  <a:pt x="19988" y="1007"/>
                  <a:pt x="19981" y="1006"/>
                  <a:pt x="19975" y="1005"/>
                </a:cubicBezTo>
                <a:cubicBezTo>
                  <a:pt x="19952" y="923"/>
                  <a:pt x="19915" y="930"/>
                  <a:pt x="19847" y="908"/>
                </a:cubicBezTo>
                <a:cubicBezTo>
                  <a:pt x="19780" y="893"/>
                  <a:pt x="19660" y="863"/>
                  <a:pt x="19578" y="840"/>
                </a:cubicBezTo>
                <a:cubicBezTo>
                  <a:pt x="19518" y="823"/>
                  <a:pt x="19456" y="815"/>
                  <a:pt x="19394" y="815"/>
                </a:cubicBezTo>
                <a:cubicBezTo>
                  <a:pt x="19240" y="815"/>
                  <a:pt x="19088" y="868"/>
                  <a:pt x="18970" y="975"/>
                </a:cubicBezTo>
                <a:cubicBezTo>
                  <a:pt x="18858" y="1058"/>
                  <a:pt x="18791" y="1148"/>
                  <a:pt x="18648" y="1155"/>
                </a:cubicBezTo>
                <a:cubicBezTo>
                  <a:pt x="18581" y="1155"/>
                  <a:pt x="18513" y="1140"/>
                  <a:pt x="18446" y="1118"/>
                </a:cubicBezTo>
                <a:cubicBezTo>
                  <a:pt x="18396" y="1098"/>
                  <a:pt x="18339" y="1084"/>
                  <a:pt x="18285" y="1084"/>
                </a:cubicBezTo>
                <a:cubicBezTo>
                  <a:pt x="18258" y="1084"/>
                  <a:pt x="18231" y="1088"/>
                  <a:pt x="18206" y="1095"/>
                </a:cubicBezTo>
                <a:cubicBezTo>
                  <a:pt x="17966" y="1193"/>
                  <a:pt x="18004" y="1515"/>
                  <a:pt x="17861" y="1657"/>
                </a:cubicBezTo>
                <a:cubicBezTo>
                  <a:pt x="17826" y="1692"/>
                  <a:pt x="17794" y="1704"/>
                  <a:pt x="17762" y="1704"/>
                </a:cubicBezTo>
                <a:cubicBezTo>
                  <a:pt x="17704" y="1704"/>
                  <a:pt x="17646" y="1667"/>
                  <a:pt x="17569" y="1657"/>
                </a:cubicBezTo>
                <a:cubicBezTo>
                  <a:pt x="17539" y="1654"/>
                  <a:pt x="17509" y="1653"/>
                  <a:pt x="17479" y="1653"/>
                </a:cubicBezTo>
                <a:cubicBezTo>
                  <a:pt x="17427" y="1653"/>
                  <a:pt x="17377" y="1658"/>
                  <a:pt x="17329" y="1672"/>
                </a:cubicBezTo>
                <a:cubicBezTo>
                  <a:pt x="17224" y="1717"/>
                  <a:pt x="17202" y="1875"/>
                  <a:pt x="17142" y="1965"/>
                </a:cubicBezTo>
                <a:cubicBezTo>
                  <a:pt x="17097" y="2024"/>
                  <a:pt x="17044" y="2069"/>
                  <a:pt x="16977" y="2107"/>
                </a:cubicBezTo>
                <a:cubicBezTo>
                  <a:pt x="16909" y="2137"/>
                  <a:pt x="16834" y="2159"/>
                  <a:pt x="16759" y="2182"/>
                </a:cubicBezTo>
                <a:cubicBezTo>
                  <a:pt x="16647" y="2227"/>
                  <a:pt x="16550" y="2287"/>
                  <a:pt x="16467" y="2377"/>
                </a:cubicBezTo>
                <a:cubicBezTo>
                  <a:pt x="16302" y="2527"/>
                  <a:pt x="16182" y="2751"/>
                  <a:pt x="15950" y="2804"/>
                </a:cubicBezTo>
                <a:cubicBezTo>
                  <a:pt x="15919" y="2808"/>
                  <a:pt x="15888" y="2809"/>
                  <a:pt x="15857" y="2809"/>
                </a:cubicBezTo>
                <a:cubicBezTo>
                  <a:pt x="15761" y="2809"/>
                  <a:pt x="15666" y="2791"/>
                  <a:pt x="15575" y="2751"/>
                </a:cubicBezTo>
                <a:cubicBezTo>
                  <a:pt x="15524" y="2736"/>
                  <a:pt x="15485" y="2728"/>
                  <a:pt x="15453" y="2728"/>
                </a:cubicBezTo>
                <a:cubicBezTo>
                  <a:pt x="15362" y="2728"/>
                  <a:pt x="15326" y="2791"/>
                  <a:pt x="15238" y="2924"/>
                </a:cubicBezTo>
                <a:cubicBezTo>
                  <a:pt x="15171" y="3029"/>
                  <a:pt x="15118" y="3141"/>
                  <a:pt x="15081" y="3261"/>
                </a:cubicBezTo>
                <a:cubicBezTo>
                  <a:pt x="15066" y="3306"/>
                  <a:pt x="15058" y="3441"/>
                  <a:pt x="15021" y="3463"/>
                </a:cubicBezTo>
                <a:cubicBezTo>
                  <a:pt x="15005" y="3477"/>
                  <a:pt x="14984" y="3483"/>
                  <a:pt x="14960" y="3483"/>
                </a:cubicBezTo>
                <a:cubicBezTo>
                  <a:pt x="14895" y="3483"/>
                  <a:pt x="14812" y="3441"/>
                  <a:pt x="14773" y="3419"/>
                </a:cubicBezTo>
                <a:cubicBezTo>
                  <a:pt x="14687" y="3380"/>
                  <a:pt x="14668" y="3354"/>
                  <a:pt x="14632" y="3354"/>
                </a:cubicBezTo>
                <a:cubicBezTo>
                  <a:pt x="14612" y="3354"/>
                  <a:pt x="14587" y="3362"/>
                  <a:pt x="14541" y="3381"/>
                </a:cubicBezTo>
                <a:cubicBezTo>
                  <a:pt x="14324" y="3486"/>
                  <a:pt x="14106" y="3621"/>
                  <a:pt x="13919" y="3778"/>
                </a:cubicBezTo>
                <a:cubicBezTo>
                  <a:pt x="13649" y="3988"/>
                  <a:pt x="13402" y="4333"/>
                  <a:pt x="13072" y="4453"/>
                </a:cubicBezTo>
                <a:cubicBezTo>
                  <a:pt x="13025" y="4469"/>
                  <a:pt x="12973" y="4476"/>
                  <a:pt x="12917" y="4476"/>
                </a:cubicBezTo>
                <a:cubicBezTo>
                  <a:pt x="12717" y="4476"/>
                  <a:pt x="12478" y="4387"/>
                  <a:pt x="12307" y="4340"/>
                </a:cubicBezTo>
                <a:cubicBezTo>
                  <a:pt x="12173" y="4305"/>
                  <a:pt x="12021" y="4277"/>
                  <a:pt x="11870" y="4277"/>
                </a:cubicBezTo>
                <a:cubicBezTo>
                  <a:pt x="11736" y="4277"/>
                  <a:pt x="11603" y="4299"/>
                  <a:pt x="11483" y="4355"/>
                </a:cubicBezTo>
                <a:cubicBezTo>
                  <a:pt x="11138" y="4520"/>
                  <a:pt x="10846" y="4895"/>
                  <a:pt x="10644" y="5202"/>
                </a:cubicBezTo>
                <a:lnTo>
                  <a:pt x="10629" y="5225"/>
                </a:lnTo>
                <a:cubicBezTo>
                  <a:pt x="10576" y="5142"/>
                  <a:pt x="10539" y="5052"/>
                  <a:pt x="10509" y="4962"/>
                </a:cubicBezTo>
                <a:cubicBezTo>
                  <a:pt x="10374" y="4648"/>
                  <a:pt x="10111" y="4400"/>
                  <a:pt x="9782" y="4288"/>
                </a:cubicBezTo>
                <a:cubicBezTo>
                  <a:pt x="9594" y="4220"/>
                  <a:pt x="9377" y="4101"/>
                  <a:pt x="9175" y="4093"/>
                </a:cubicBezTo>
                <a:cubicBezTo>
                  <a:pt x="9100" y="3951"/>
                  <a:pt x="9257" y="3741"/>
                  <a:pt x="9242" y="3591"/>
                </a:cubicBezTo>
                <a:cubicBezTo>
                  <a:pt x="9235" y="3471"/>
                  <a:pt x="9175" y="3366"/>
                  <a:pt x="9085" y="3291"/>
                </a:cubicBezTo>
                <a:cubicBezTo>
                  <a:pt x="8972" y="3201"/>
                  <a:pt x="8822" y="3156"/>
                  <a:pt x="8710" y="3066"/>
                </a:cubicBezTo>
                <a:cubicBezTo>
                  <a:pt x="8650" y="3014"/>
                  <a:pt x="8598" y="2954"/>
                  <a:pt x="8538" y="2901"/>
                </a:cubicBezTo>
                <a:cubicBezTo>
                  <a:pt x="8478" y="2849"/>
                  <a:pt x="8418" y="2826"/>
                  <a:pt x="8365" y="2789"/>
                </a:cubicBezTo>
                <a:cubicBezTo>
                  <a:pt x="8320" y="2736"/>
                  <a:pt x="8275" y="2677"/>
                  <a:pt x="8230" y="2617"/>
                </a:cubicBezTo>
                <a:cubicBezTo>
                  <a:pt x="8140" y="2519"/>
                  <a:pt x="8020" y="2437"/>
                  <a:pt x="7930" y="2339"/>
                </a:cubicBezTo>
                <a:cubicBezTo>
                  <a:pt x="7856" y="2249"/>
                  <a:pt x="7788" y="2129"/>
                  <a:pt x="7691" y="2069"/>
                </a:cubicBezTo>
                <a:cubicBezTo>
                  <a:pt x="7647" y="2042"/>
                  <a:pt x="7627" y="2028"/>
                  <a:pt x="7610" y="2028"/>
                </a:cubicBezTo>
                <a:cubicBezTo>
                  <a:pt x="7589" y="2028"/>
                  <a:pt x="7572" y="2050"/>
                  <a:pt x="7518" y="2099"/>
                </a:cubicBezTo>
                <a:cubicBezTo>
                  <a:pt x="7398" y="2197"/>
                  <a:pt x="7323" y="2422"/>
                  <a:pt x="7263" y="2564"/>
                </a:cubicBezTo>
                <a:cubicBezTo>
                  <a:pt x="7213" y="2681"/>
                  <a:pt x="7167" y="2725"/>
                  <a:pt x="7116" y="2725"/>
                </a:cubicBezTo>
                <a:cubicBezTo>
                  <a:pt x="7053" y="2725"/>
                  <a:pt x="6981" y="2658"/>
                  <a:pt x="6881" y="2579"/>
                </a:cubicBezTo>
                <a:cubicBezTo>
                  <a:pt x="6811" y="2525"/>
                  <a:pt x="6770" y="2495"/>
                  <a:pt x="6728" y="2495"/>
                </a:cubicBezTo>
                <a:cubicBezTo>
                  <a:pt x="6689" y="2495"/>
                  <a:pt x="6650" y="2521"/>
                  <a:pt x="6589" y="2579"/>
                </a:cubicBezTo>
                <a:cubicBezTo>
                  <a:pt x="6491" y="2662"/>
                  <a:pt x="6439" y="2766"/>
                  <a:pt x="6342" y="2849"/>
                </a:cubicBezTo>
                <a:cubicBezTo>
                  <a:pt x="6252" y="2909"/>
                  <a:pt x="6177" y="2976"/>
                  <a:pt x="6117" y="3066"/>
                </a:cubicBezTo>
                <a:cubicBezTo>
                  <a:pt x="5974" y="3284"/>
                  <a:pt x="5959" y="3531"/>
                  <a:pt x="5832" y="3741"/>
                </a:cubicBezTo>
                <a:cubicBezTo>
                  <a:pt x="5757" y="3853"/>
                  <a:pt x="5660" y="3958"/>
                  <a:pt x="5547" y="4041"/>
                </a:cubicBezTo>
                <a:cubicBezTo>
                  <a:pt x="5502" y="4086"/>
                  <a:pt x="5450" y="4123"/>
                  <a:pt x="5397" y="4146"/>
                </a:cubicBezTo>
                <a:cubicBezTo>
                  <a:pt x="5375" y="4149"/>
                  <a:pt x="5354" y="4151"/>
                  <a:pt x="5334" y="4151"/>
                </a:cubicBezTo>
                <a:cubicBezTo>
                  <a:pt x="5315" y="4151"/>
                  <a:pt x="5296" y="4149"/>
                  <a:pt x="5277" y="4146"/>
                </a:cubicBezTo>
                <a:cubicBezTo>
                  <a:pt x="5067" y="4198"/>
                  <a:pt x="5037" y="4490"/>
                  <a:pt x="4850" y="4580"/>
                </a:cubicBezTo>
                <a:cubicBezTo>
                  <a:pt x="4817" y="4594"/>
                  <a:pt x="4789" y="4600"/>
                  <a:pt x="4763" y="4600"/>
                </a:cubicBezTo>
                <a:cubicBezTo>
                  <a:pt x="4648" y="4600"/>
                  <a:pt x="4597" y="4479"/>
                  <a:pt x="4535" y="4393"/>
                </a:cubicBezTo>
                <a:cubicBezTo>
                  <a:pt x="4460" y="4288"/>
                  <a:pt x="4370" y="4265"/>
                  <a:pt x="4243" y="4228"/>
                </a:cubicBezTo>
                <a:cubicBezTo>
                  <a:pt x="4079" y="4171"/>
                  <a:pt x="3983" y="4032"/>
                  <a:pt x="3812" y="4032"/>
                </a:cubicBezTo>
                <a:cubicBezTo>
                  <a:pt x="3803" y="4032"/>
                  <a:pt x="3795" y="4032"/>
                  <a:pt x="3786" y="4033"/>
                </a:cubicBezTo>
                <a:cubicBezTo>
                  <a:pt x="3613" y="4041"/>
                  <a:pt x="3479" y="4146"/>
                  <a:pt x="3306" y="4153"/>
                </a:cubicBezTo>
                <a:cubicBezTo>
                  <a:pt x="3285" y="4155"/>
                  <a:pt x="3265" y="4156"/>
                  <a:pt x="3246" y="4156"/>
                </a:cubicBezTo>
                <a:cubicBezTo>
                  <a:pt x="3102" y="4156"/>
                  <a:pt x="3034" y="4105"/>
                  <a:pt x="2901" y="4026"/>
                </a:cubicBezTo>
                <a:cubicBezTo>
                  <a:pt x="2789" y="4093"/>
                  <a:pt x="2752" y="4243"/>
                  <a:pt x="2677" y="4348"/>
                </a:cubicBezTo>
                <a:cubicBezTo>
                  <a:pt x="2602" y="4460"/>
                  <a:pt x="2527" y="4580"/>
                  <a:pt x="2467" y="4700"/>
                </a:cubicBezTo>
                <a:cubicBezTo>
                  <a:pt x="2332" y="4917"/>
                  <a:pt x="2212" y="5300"/>
                  <a:pt x="1995" y="5450"/>
                </a:cubicBezTo>
                <a:cubicBezTo>
                  <a:pt x="1954" y="5477"/>
                  <a:pt x="1908" y="5490"/>
                  <a:pt x="1862" y="5490"/>
                </a:cubicBezTo>
                <a:cubicBezTo>
                  <a:pt x="1831" y="5490"/>
                  <a:pt x="1800" y="5484"/>
                  <a:pt x="1770" y="5472"/>
                </a:cubicBezTo>
                <a:cubicBezTo>
                  <a:pt x="1745" y="5460"/>
                  <a:pt x="1718" y="5454"/>
                  <a:pt x="1692" y="5454"/>
                </a:cubicBezTo>
                <a:cubicBezTo>
                  <a:pt x="1655" y="5454"/>
                  <a:pt x="1617" y="5465"/>
                  <a:pt x="1582" y="5487"/>
                </a:cubicBezTo>
                <a:cubicBezTo>
                  <a:pt x="1477" y="5562"/>
                  <a:pt x="1417" y="5839"/>
                  <a:pt x="1365" y="5944"/>
                </a:cubicBezTo>
                <a:cubicBezTo>
                  <a:pt x="1327" y="6019"/>
                  <a:pt x="1260" y="6184"/>
                  <a:pt x="1170" y="6214"/>
                </a:cubicBezTo>
                <a:cubicBezTo>
                  <a:pt x="1153" y="6219"/>
                  <a:pt x="1138" y="6221"/>
                  <a:pt x="1123" y="6221"/>
                </a:cubicBezTo>
                <a:cubicBezTo>
                  <a:pt x="998" y="6221"/>
                  <a:pt x="933" y="6069"/>
                  <a:pt x="833" y="6049"/>
                </a:cubicBezTo>
                <a:cubicBezTo>
                  <a:pt x="827" y="6048"/>
                  <a:pt x="821" y="6048"/>
                  <a:pt x="816" y="6048"/>
                </a:cubicBezTo>
                <a:cubicBezTo>
                  <a:pt x="688" y="6048"/>
                  <a:pt x="659" y="6293"/>
                  <a:pt x="623" y="6386"/>
                </a:cubicBezTo>
                <a:cubicBezTo>
                  <a:pt x="562" y="6509"/>
                  <a:pt x="494" y="6545"/>
                  <a:pt x="365" y="6545"/>
                </a:cubicBezTo>
                <a:cubicBezTo>
                  <a:pt x="352" y="6545"/>
                  <a:pt x="338" y="6545"/>
                  <a:pt x="323" y="6544"/>
                </a:cubicBezTo>
                <a:cubicBezTo>
                  <a:pt x="230" y="6544"/>
                  <a:pt x="150" y="6512"/>
                  <a:pt x="70" y="6512"/>
                </a:cubicBezTo>
                <a:cubicBezTo>
                  <a:pt x="47" y="6512"/>
                  <a:pt x="24" y="6515"/>
                  <a:pt x="1" y="6521"/>
                </a:cubicBezTo>
                <a:lnTo>
                  <a:pt x="1" y="12570"/>
                </a:lnTo>
                <a:cubicBezTo>
                  <a:pt x="511" y="12562"/>
                  <a:pt x="1020" y="12555"/>
                  <a:pt x="1530" y="12532"/>
                </a:cubicBezTo>
                <a:cubicBezTo>
                  <a:pt x="2137" y="12502"/>
                  <a:pt x="2752" y="12412"/>
                  <a:pt x="3344" y="12330"/>
                </a:cubicBezTo>
                <a:cubicBezTo>
                  <a:pt x="4063" y="12240"/>
                  <a:pt x="4783" y="12113"/>
                  <a:pt x="5502" y="12015"/>
                </a:cubicBezTo>
                <a:cubicBezTo>
                  <a:pt x="6147" y="11925"/>
                  <a:pt x="6776" y="11768"/>
                  <a:pt x="7421" y="11655"/>
                </a:cubicBezTo>
                <a:cubicBezTo>
                  <a:pt x="8028" y="11543"/>
                  <a:pt x="8642" y="11475"/>
                  <a:pt x="9257" y="11371"/>
                </a:cubicBezTo>
                <a:lnTo>
                  <a:pt x="9257" y="11371"/>
                </a:lnTo>
                <a:cubicBezTo>
                  <a:pt x="9242" y="11483"/>
                  <a:pt x="9212" y="11588"/>
                  <a:pt x="9152" y="11685"/>
                </a:cubicBezTo>
                <a:cubicBezTo>
                  <a:pt x="9092" y="11790"/>
                  <a:pt x="8935" y="11925"/>
                  <a:pt x="9032" y="12045"/>
                </a:cubicBezTo>
                <a:cubicBezTo>
                  <a:pt x="9100" y="12128"/>
                  <a:pt x="9325" y="12128"/>
                  <a:pt x="9392" y="12128"/>
                </a:cubicBezTo>
                <a:cubicBezTo>
                  <a:pt x="9579" y="12143"/>
                  <a:pt x="9759" y="12150"/>
                  <a:pt x="9939" y="12150"/>
                </a:cubicBezTo>
                <a:cubicBezTo>
                  <a:pt x="9962" y="12150"/>
                  <a:pt x="9985" y="12150"/>
                  <a:pt x="10008" y="12150"/>
                </a:cubicBezTo>
                <a:cubicBezTo>
                  <a:pt x="10794" y="12150"/>
                  <a:pt x="11566" y="12028"/>
                  <a:pt x="12337" y="11963"/>
                </a:cubicBezTo>
                <a:cubicBezTo>
                  <a:pt x="13357" y="11880"/>
                  <a:pt x="14391" y="11873"/>
                  <a:pt x="15410" y="11813"/>
                </a:cubicBezTo>
                <a:cubicBezTo>
                  <a:pt x="16137" y="11775"/>
                  <a:pt x="16872" y="11783"/>
                  <a:pt x="17599" y="11700"/>
                </a:cubicBezTo>
                <a:cubicBezTo>
                  <a:pt x="18183" y="11633"/>
                  <a:pt x="18768" y="11543"/>
                  <a:pt x="19353" y="11438"/>
                </a:cubicBezTo>
                <a:cubicBezTo>
                  <a:pt x="20005" y="11333"/>
                  <a:pt x="20664" y="11266"/>
                  <a:pt x="21331" y="11243"/>
                </a:cubicBezTo>
                <a:cubicBezTo>
                  <a:pt x="21466" y="11236"/>
                  <a:pt x="21599" y="11233"/>
                  <a:pt x="21732" y="11233"/>
                </a:cubicBezTo>
                <a:cubicBezTo>
                  <a:pt x="21998" y="11233"/>
                  <a:pt x="22261" y="11243"/>
                  <a:pt x="22531" y="11243"/>
                </a:cubicBezTo>
                <a:lnTo>
                  <a:pt x="23025" y="11243"/>
                </a:lnTo>
                <a:cubicBezTo>
                  <a:pt x="23215" y="11243"/>
                  <a:pt x="23405" y="11236"/>
                  <a:pt x="23595" y="11236"/>
                </a:cubicBezTo>
                <a:cubicBezTo>
                  <a:pt x="23690" y="11236"/>
                  <a:pt x="23785" y="11238"/>
                  <a:pt x="23880" y="11243"/>
                </a:cubicBezTo>
                <a:cubicBezTo>
                  <a:pt x="24329" y="11273"/>
                  <a:pt x="24771" y="11326"/>
                  <a:pt x="25221" y="11356"/>
                </a:cubicBezTo>
                <a:cubicBezTo>
                  <a:pt x="25626" y="11378"/>
                  <a:pt x="26031" y="11378"/>
                  <a:pt x="26443" y="11386"/>
                </a:cubicBezTo>
                <a:cubicBezTo>
                  <a:pt x="26686" y="11393"/>
                  <a:pt x="26928" y="11397"/>
                  <a:pt x="27171" y="11397"/>
                </a:cubicBezTo>
                <a:cubicBezTo>
                  <a:pt x="27413" y="11397"/>
                  <a:pt x="27657" y="11393"/>
                  <a:pt x="27904" y="11386"/>
                </a:cubicBezTo>
                <a:cubicBezTo>
                  <a:pt x="28279" y="11378"/>
                  <a:pt x="28654" y="11356"/>
                  <a:pt x="29036" y="11356"/>
                </a:cubicBezTo>
                <a:cubicBezTo>
                  <a:pt x="29216" y="11356"/>
                  <a:pt x="29396" y="11363"/>
                  <a:pt x="29576" y="11371"/>
                </a:cubicBezTo>
                <a:cubicBezTo>
                  <a:pt x="29739" y="11377"/>
                  <a:pt x="29903" y="11388"/>
                  <a:pt x="30067" y="11388"/>
                </a:cubicBezTo>
                <a:cubicBezTo>
                  <a:pt x="30105" y="11388"/>
                  <a:pt x="30144" y="11387"/>
                  <a:pt x="30183" y="11386"/>
                </a:cubicBezTo>
                <a:cubicBezTo>
                  <a:pt x="30588" y="11371"/>
                  <a:pt x="30992" y="11318"/>
                  <a:pt x="31389" y="11228"/>
                </a:cubicBezTo>
                <a:cubicBezTo>
                  <a:pt x="31472" y="11228"/>
                  <a:pt x="31554" y="11198"/>
                  <a:pt x="31622" y="11153"/>
                </a:cubicBezTo>
                <a:cubicBezTo>
                  <a:pt x="31719" y="11063"/>
                  <a:pt x="31734" y="10891"/>
                  <a:pt x="31727" y="10741"/>
                </a:cubicBezTo>
                <a:lnTo>
                  <a:pt x="31727" y="10741"/>
                </a:lnTo>
                <a:cubicBezTo>
                  <a:pt x="32086" y="10748"/>
                  <a:pt x="32439" y="10763"/>
                  <a:pt x="32799" y="10786"/>
                </a:cubicBezTo>
                <a:cubicBezTo>
                  <a:pt x="32876" y="10789"/>
                  <a:pt x="32954" y="10790"/>
                  <a:pt x="33033" y="10790"/>
                </a:cubicBezTo>
                <a:cubicBezTo>
                  <a:pt x="33518" y="10790"/>
                  <a:pt x="34008" y="10737"/>
                  <a:pt x="34492" y="10711"/>
                </a:cubicBezTo>
                <a:cubicBezTo>
                  <a:pt x="35402" y="10662"/>
                  <a:pt x="36306" y="10609"/>
                  <a:pt x="37213" y="10609"/>
                </a:cubicBezTo>
                <a:cubicBezTo>
                  <a:pt x="37681" y="10609"/>
                  <a:pt x="38150" y="10623"/>
                  <a:pt x="38622" y="10659"/>
                </a:cubicBezTo>
                <a:cubicBezTo>
                  <a:pt x="40099" y="10763"/>
                  <a:pt x="41575" y="10793"/>
                  <a:pt x="43059" y="10808"/>
                </a:cubicBezTo>
                <a:cubicBezTo>
                  <a:pt x="44183" y="10823"/>
                  <a:pt x="45307" y="10823"/>
                  <a:pt x="46424" y="10853"/>
                </a:cubicBezTo>
                <a:cubicBezTo>
                  <a:pt x="46517" y="10856"/>
                  <a:pt x="46609" y="10857"/>
                  <a:pt x="46702" y="10857"/>
                </a:cubicBezTo>
                <a:cubicBezTo>
                  <a:pt x="46886" y="10857"/>
                  <a:pt x="47071" y="10853"/>
                  <a:pt x="47256" y="10853"/>
                </a:cubicBezTo>
                <a:cubicBezTo>
                  <a:pt x="47301" y="10883"/>
                  <a:pt x="47354" y="10913"/>
                  <a:pt x="47414" y="10943"/>
                </a:cubicBezTo>
                <a:cubicBezTo>
                  <a:pt x="47811" y="11116"/>
                  <a:pt x="48275" y="11206"/>
                  <a:pt x="48695" y="11311"/>
                </a:cubicBezTo>
                <a:cubicBezTo>
                  <a:pt x="49132" y="11415"/>
                  <a:pt x="49566" y="11443"/>
                  <a:pt x="50008" y="11443"/>
                </a:cubicBezTo>
                <a:cubicBezTo>
                  <a:pt x="50203" y="11443"/>
                  <a:pt x="50399" y="11437"/>
                  <a:pt x="50599" y="11430"/>
                </a:cubicBezTo>
                <a:cubicBezTo>
                  <a:pt x="51168" y="11408"/>
                  <a:pt x="51746" y="11408"/>
                  <a:pt x="52315" y="11378"/>
                </a:cubicBezTo>
                <a:cubicBezTo>
                  <a:pt x="52922" y="11356"/>
                  <a:pt x="53537" y="11266"/>
                  <a:pt x="54129" y="11183"/>
                </a:cubicBezTo>
                <a:cubicBezTo>
                  <a:pt x="54856" y="11086"/>
                  <a:pt x="55568" y="10966"/>
                  <a:pt x="56287" y="10868"/>
                </a:cubicBezTo>
                <a:cubicBezTo>
                  <a:pt x="56940" y="10778"/>
                  <a:pt x="57569" y="10614"/>
                  <a:pt x="58214" y="10501"/>
                </a:cubicBezTo>
                <a:cubicBezTo>
                  <a:pt x="58858" y="10389"/>
                  <a:pt x="59495" y="10314"/>
                  <a:pt x="60140" y="10209"/>
                </a:cubicBezTo>
                <a:cubicBezTo>
                  <a:pt x="60650" y="10119"/>
                  <a:pt x="61159" y="10059"/>
                  <a:pt x="61669" y="10014"/>
                </a:cubicBezTo>
                <a:lnTo>
                  <a:pt x="61669" y="4220"/>
                </a:lnTo>
                <a:cubicBezTo>
                  <a:pt x="61601" y="4205"/>
                  <a:pt x="61534" y="4175"/>
                  <a:pt x="61474" y="4138"/>
                </a:cubicBezTo>
                <a:cubicBezTo>
                  <a:pt x="61369" y="4048"/>
                  <a:pt x="61347" y="3951"/>
                  <a:pt x="61294" y="3823"/>
                </a:cubicBezTo>
                <a:cubicBezTo>
                  <a:pt x="61159" y="3508"/>
                  <a:pt x="60897" y="3261"/>
                  <a:pt x="60567" y="3149"/>
                </a:cubicBezTo>
                <a:cubicBezTo>
                  <a:pt x="60380" y="3081"/>
                  <a:pt x="60162" y="2961"/>
                  <a:pt x="59960" y="2954"/>
                </a:cubicBezTo>
                <a:cubicBezTo>
                  <a:pt x="59885" y="2811"/>
                  <a:pt x="60042" y="2602"/>
                  <a:pt x="60027" y="2444"/>
                </a:cubicBezTo>
                <a:cubicBezTo>
                  <a:pt x="60020" y="2332"/>
                  <a:pt x="59960" y="2227"/>
                  <a:pt x="59870" y="2152"/>
                </a:cubicBezTo>
                <a:cubicBezTo>
                  <a:pt x="59758" y="2062"/>
                  <a:pt x="59608" y="2017"/>
                  <a:pt x="59495" y="1927"/>
                </a:cubicBezTo>
                <a:cubicBezTo>
                  <a:pt x="59435" y="1875"/>
                  <a:pt x="59383" y="1807"/>
                  <a:pt x="59323" y="1755"/>
                </a:cubicBezTo>
                <a:cubicBezTo>
                  <a:pt x="59263" y="1702"/>
                  <a:pt x="59203" y="1687"/>
                  <a:pt x="59151" y="1642"/>
                </a:cubicBezTo>
                <a:cubicBezTo>
                  <a:pt x="59106" y="1590"/>
                  <a:pt x="59061" y="1537"/>
                  <a:pt x="59016" y="1477"/>
                </a:cubicBezTo>
                <a:cubicBezTo>
                  <a:pt x="58926" y="1380"/>
                  <a:pt x="58806" y="1297"/>
                  <a:pt x="58716" y="1200"/>
                </a:cubicBezTo>
                <a:cubicBezTo>
                  <a:pt x="58641" y="1110"/>
                  <a:pt x="58573" y="990"/>
                  <a:pt x="58476" y="930"/>
                </a:cubicBezTo>
                <a:cubicBezTo>
                  <a:pt x="58431" y="903"/>
                  <a:pt x="58412" y="888"/>
                  <a:pt x="58394" y="888"/>
                </a:cubicBezTo>
                <a:cubicBezTo>
                  <a:pt x="58374" y="888"/>
                  <a:pt x="58356" y="908"/>
                  <a:pt x="58304" y="953"/>
                </a:cubicBezTo>
                <a:cubicBezTo>
                  <a:pt x="58184" y="1058"/>
                  <a:pt x="58109" y="1282"/>
                  <a:pt x="58049" y="1425"/>
                </a:cubicBezTo>
                <a:cubicBezTo>
                  <a:pt x="57998" y="1540"/>
                  <a:pt x="57952" y="1583"/>
                  <a:pt x="57900" y="1583"/>
                </a:cubicBezTo>
                <a:cubicBezTo>
                  <a:pt x="57837" y="1583"/>
                  <a:pt x="57765" y="1518"/>
                  <a:pt x="57667" y="1440"/>
                </a:cubicBezTo>
                <a:cubicBezTo>
                  <a:pt x="57597" y="1386"/>
                  <a:pt x="57555" y="1355"/>
                  <a:pt x="57514" y="1355"/>
                </a:cubicBezTo>
                <a:cubicBezTo>
                  <a:pt x="57475" y="1355"/>
                  <a:pt x="57436" y="1382"/>
                  <a:pt x="57374" y="1440"/>
                </a:cubicBezTo>
                <a:cubicBezTo>
                  <a:pt x="57277" y="1522"/>
                  <a:pt x="57224" y="1627"/>
                  <a:pt x="57127" y="1710"/>
                </a:cubicBezTo>
                <a:cubicBezTo>
                  <a:pt x="57037" y="1762"/>
                  <a:pt x="56962" y="1837"/>
                  <a:pt x="56902" y="1927"/>
                </a:cubicBezTo>
                <a:cubicBezTo>
                  <a:pt x="56767" y="2137"/>
                  <a:pt x="56745" y="2384"/>
                  <a:pt x="56625" y="2602"/>
                </a:cubicBezTo>
                <a:cubicBezTo>
                  <a:pt x="56542" y="2714"/>
                  <a:pt x="56445" y="2811"/>
                  <a:pt x="56332" y="2901"/>
                </a:cubicBezTo>
                <a:cubicBezTo>
                  <a:pt x="56287" y="2946"/>
                  <a:pt x="56235" y="2976"/>
                  <a:pt x="56183" y="3006"/>
                </a:cubicBezTo>
                <a:cubicBezTo>
                  <a:pt x="56164" y="3010"/>
                  <a:pt x="56143" y="3012"/>
                  <a:pt x="56123" y="3012"/>
                </a:cubicBezTo>
                <a:cubicBezTo>
                  <a:pt x="56102" y="3012"/>
                  <a:pt x="56081" y="3010"/>
                  <a:pt x="56063" y="3006"/>
                </a:cubicBezTo>
                <a:cubicBezTo>
                  <a:pt x="55853" y="3059"/>
                  <a:pt x="55823" y="3351"/>
                  <a:pt x="55635" y="3433"/>
                </a:cubicBezTo>
                <a:cubicBezTo>
                  <a:pt x="55600" y="3450"/>
                  <a:pt x="55570" y="3456"/>
                  <a:pt x="55543" y="3456"/>
                </a:cubicBezTo>
                <a:cubicBezTo>
                  <a:pt x="55432" y="3456"/>
                  <a:pt x="55381" y="3337"/>
                  <a:pt x="55321" y="3246"/>
                </a:cubicBezTo>
                <a:cubicBezTo>
                  <a:pt x="55246" y="3134"/>
                  <a:pt x="55156" y="3126"/>
                  <a:pt x="55028" y="3081"/>
                </a:cubicBezTo>
                <a:cubicBezTo>
                  <a:pt x="54864" y="3031"/>
                  <a:pt x="54774" y="2885"/>
                  <a:pt x="54597" y="2885"/>
                </a:cubicBezTo>
                <a:cubicBezTo>
                  <a:pt x="54589" y="2885"/>
                  <a:pt x="54580" y="2886"/>
                  <a:pt x="54571" y="2886"/>
                </a:cubicBezTo>
                <a:cubicBezTo>
                  <a:pt x="54399" y="2894"/>
                  <a:pt x="54264" y="2999"/>
                  <a:pt x="54091" y="3006"/>
                </a:cubicBezTo>
                <a:cubicBezTo>
                  <a:pt x="54068" y="3008"/>
                  <a:pt x="54046" y="3009"/>
                  <a:pt x="54026" y="3009"/>
                </a:cubicBezTo>
                <a:cubicBezTo>
                  <a:pt x="53888" y="3009"/>
                  <a:pt x="53825" y="2964"/>
                  <a:pt x="53694" y="2879"/>
                </a:cubicBezTo>
                <a:cubicBezTo>
                  <a:pt x="53574" y="2946"/>
                  <a:pt x="53544" y="3096"/>
                  <a:pt x="53462" y="3201"/>
                </a:cubicBezTo>
                <a:cubicBezTo>
                  <a:pt x="53387" y="3314"/>
                  <a:pt x="53312" y="3433"/>
                  <a:pt x="53252" y="3553"/>
                </a:cubicBezTo>
                <a:cubicBezTo>
                  <a:pt x="53117" y="3778"/>
                  <a:pt x="52997" y="4160"/>
                  <a:pt x="52780" y="4310"/>
                </a:cubicBezTo>
                <a:cubicBezTo>
                  <a:pt x="52739" y="4337"/>
                  <a:pt x="52694" y="4351"/>
                  <a:pt x="52649" y="4351"/>
                </a:cubicBezTo>
                <a:cubicBezTo>
                  <a:pt x="52619" y="4351"/>
                  <a:pt x="52590" y="4345"/>
                  <a:pt x="52563" y="4333"/>
                </a:cubicBezTo>
                <a:cubicBezTo>
                  <a:pt x="52534" y="4320"/>
                  <a:pt x="52506" y="4314"/>
                  <a:pt x="52479" y="4314"/>
                </a:cubicBezTo>
                <a:cubicBezTo>
                  <a:pt x="52441" y="4314"/>
                  <a:pt x="52406" y="4326"/>
                  <a:pt x="52375" y="4348"/>
                </a:cubicBezTo>
                <a:cubicBezTo>
                  <a:pt x="52263" y="4423"/>
                  <a:pt x="52203" y="4700"/>
                  <a:pt x="52150" y="4805"/>
                </a:cubicBezTo>
                <a:cubicBezTo>
                  <a:pt x="52113" y="4873"/>
                  <a:pt x="52045" y="5045"/>
                  <a:pt x="51955" y="5075"/>
                </a:cubicBezTo>
                <a:cubicBezTo>
                  <a:pt x="51939" y="5080"/>
                  <a:pt x="51923" y="5082"/>
                  <a:pt x="51908" y="5082"/>
                </a:cubicBezTo>
                <a:cubicBezTo>
                  <a:pt x="51783" y="5082"/>
                  <a:pt x="51719" y="4930"/>
                  <a:pt x="51618" y="4910"/>
                </a:cubicBezTo>
                <a:cubicBezTo>
                  <a:pt x="51612" y="4909"/>
                  <a:pt x="51607" y="4909"/>
                  <a:pt x="51601" y="4909"/>
                </a:cubicBezTo>
                <a:cubicBezTo>
                  <a:pt x="51474" y="4909"/>
                  <a:pt x="51451" y="5153"/>
                  <a:pt x="51408" y="5240"/>
                </a:cubicBezTo>
                <a:cubicBezTo>
                  <a:pt x="51341" y="5382"/>
                  <a:pt x="51266" y="5405"/>
                  <a:pt x="51109" y="5405"/>
                </a:cubicBezTo>
                <a:cubicBezTo>
                  <a:pt x="51011" y="5405"/>
                  <a:pt x="50934" y="5370"/>
                  <a:pt x="50853" y="5370"/>
                </a:cubicBezTo>
                <a:cubicBezTo>
                  <a:pt x="50822" y="5370"/>
                  <a:pt x="50790" y="5375"/>
                  <a:pt x="50756" y="5390"/>
                </a:cubicBezTo>
                <a:cubicBezTo>
                  <a:pt x="50629" y="5450"/>
                  <a:pt x="50531" y="5555"/>
                  <a:pt x="50471" y="5682"/>
                </a:cubicBezTo>
                <a:cubicBezTo>
                  <a:pt x="50404" y="5839"/>
                  <a:pt x="50426" y="6019"/>
                  <a:pt x="50329" y="6162"/>
                </a:cubicBezTo>
                <a:cubicBezTo>
                  <a:pt x="50292" y="6222"/>
                  <a:pt x="50224" y="6259"/>
                  <a:pt x="50157" y="6267"/>
                </a:cubicBezTo>
                <a:cubicBezTo>
                  <a:pt x="50097" y="6207"/>
                  <a:pt x="50052" y="6139"/>
                  <a:pt x="50014" y="6057"/>
                </a:cubicBezTo>
                <a:cubicBezTo>
                  <a:pt x="49969" y="5982"/>
                  <a:pt x="49954" y="5824"/>
                  <a:pt x="49872" y="5779"/>
                </a:cubicBezTo>
                <a:cubicBezTo>
                  <a:pt x="49782" y="5821"/>
                  <a:pt x="49707" y="5959"/>
                  <a:pt x="49615" y="5959"/>
                </a:cubicBezTo>
                <a:cubicBezTo>
                  <a:pt x="49592" y="5959"/>
                  <a:pt x="49568" y="5950"/>
                  <a:pt x="49542" y="5929"/>
                </a:cubicBezTo>
                <a:cubicBezTo>
                  <a:pt x="49445" y="5847"/>
                  <a:pt x="49445" y="5600"/>
                  <a:pt x="49332" y="5540"/>
                </a:cubicBezTo>
                <a:cubicBezTo>
                  <a:pt x="49291" y="5530"/>
                  <a:pt x="49249" y="5524"/>
                  <a:pt x="49207" y="5524"/>
                </a:cubicBezTo>
                <a:cubicBezTo>
                  <a:pt x="49181" y="5524"/>
                  <a:pt x="49156" y="5526"/>
                  <a:pt x="49130" y="5532"/>
                </a:cubicBezTo>
                <a:lnTo>
                  <a:pt x="48987" y="5532"/>
                </a:lnTo>
                <a:cubicBezTo>
                  <a:pt x="48748" y="5480"/>
                  <a:pt x="48643" y="5337"/>
                  <a:pt x="48508" y="5157"/>
                </a:cubicBezTo>
                <a:cubicBezTo>
                  <a:pt x="48470" y="5090"/>
                  <a:pt x="48425" y="5030"/>
                  <a:pt x="48365" y="4985"/>
                </a:cubicBezTo>
                <a:cubicBezTo>
                  <a:pt x="48298" y="4940"/>
                  <a:pt x="48283" y="4962"/>
                  <a:pt x="48223" y="4940"/>
                </a:cubicBezTo>
                <a:cubicBezTo>
                  <a:pt x="48193" y="4932"/>
                  <a:pt x="48156" y="4917"/>
                  <a:pt x="48133" y="4895"/>
                </a:cubicBezTo>
                <a:cubicBezTo>
                  <a:pt x="48081" y="4850"/>
                  <a:pt x="48036" y="4798"/>
                  <a:pt x="47998" y="4738"/>
                </a:cubicBezTo>
                <a:cubicBezTo>
                  <a:pt x="47908" y="4640"/>
                  <a:pt x="47893" y="4678"/>
                  <a:pt x="47781" y="4640"/>
                </a:cubicBezTo>
                <a:cubicBezTo>
                  <a:pt x="47578" y="4565"/>
                  <a:pt x="47511" y="4235"/>
                  <a:pt x="47429" y="4071"/>
                </a:cubicBezTo>
                <a:cubicBezTo>
                  <a:pt x="47384" y="3951"/>
                  <a:pt x="47309" y="3846"/>
                  <a:pt x="47219" y="3763"/>
                </a:cubicBezTo>
                <a:cubicBezTo>
                  <a:pt x="47091" y="3666"/>
                  <a:pt x="46866" y="3613"/>
                  <a:pt x="46724" y="3538"/>
                </a:cubicBezTo>
                <a:cubicBezTo>
                  <a:pt x="46619" y="3493"/>
                  <a:pt x="46514" y="3456"/>
                  <a:pt x="46417" y="3396"/>
                </a:cubicBezTo>
                <a:cubicBezTo>
                  <a:pt x="46229" y="3291"/>
                  <a:pt x="46139" y="3119"/>
                  <a:pt x="45997" y="2961"/>
                </a:cubicBezTo>
                <a:cubicBezTo>
                  <a:pt x="45802" y="2759"/>
                  <a:pt x="45555" y="2624"/>
                  <a:pt x="45277" y="2572"/>
                </a:cubicBezTo>
                <a:cubicBezTo>
                  <a:pt x="45220" y="2563"/>
                  <a:pt x="45163" y="2559"/>
                  <a:pt x="45106" y="2559"/>
                </a:cubicBezTo>
                <a:cubicBezTo>
                  <a:pt x="45066" y="2559"/>
                  <a:pt x="45026" y="2561"/>
                  <a:pt x="44985" y="2564"/>
                </a:cubicBezTo>
                <a:cubicBezTo>
                  <a:pt x="44962" y="2564"/>
                  <a:pt x="44939" y="2564"/>
                  <a:pt x="44916" y="2564"/>
                </a:cubicBezTo>
                <a:cubicBezTo>
                  <a:pt x="44721" y="2564"/>
                  <a:pt x="44528" y="2558"/>
                  <a:pt x="44401" y="2444"/>
                </a:cubicBezTo>
                <a:cubicBezTo>
                  <a:pt x="44318" y="2339"/>
                  <a:pt x="44258" y="2227"/>
                  <a:pt x="44228" y="2107"/>
                </a:cubicBezTo>
                <a:cubicBezTo>
                  <a:pt x="44191" y="1979"/>
                  <a:pt x="44153" y="1687"/>
                  <a:pt x="44063" y="1575"/>
                </a:cubicBezTo>
                <a:cubicBezTo>
                  <a:pt x="43966" y="1462"/>
                  <a:pt x="43689" y="1417"/>
                  <a:pt x="43531" y="1365"/>
                </a:cubicBezTo>
                <a:cubicBezTo>
                  <a:pt x="43067" y="1230"/>
                  <a:pt x="42669" y="930"/>
                  <a:pt x="42422" y="510"/>
                </a:cubicBezTo>
                <a:cubicBezTo>
                  <a:pt x="42401" y="583"/>
                  <a:pt x="42359" y="609"/>
                  <a:pt x="42309" y="609"/>
                </a:cubicBezTo>
                <a:cubicBezTo>
                  <a:pt x="42236" y="609"/>
                  <a:pt x="42147" y="552"/>
                  <a:pt x="42085" y="503"/>
                </a:cubicBezTo>
                <a:cubicBezTo>
                  <a:pt x="41890" y="353"/>
                  <a:pt x="41852" y="188"/>
                  <a:pt x="4173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50093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ig number" userDrawn="1">
  <p:cSld name="Big number">
    <p:spTree>
      <p:nvGrpSpPr>
        <p:cNvPr id="1" name="Shape 192"/>
        <p:cNvGrpSpPr/>
        <p:nvPr/>
      </p:nvGrpSpPr>
      <p:grpSpPr>
        <a:xfrm>
          <a:off x="0" y="0"/>
          <a:ext cx="0" cy="0"/>
          <a:chOff x="0" y="0"/>
          <a:chExt cx="0" cy="0"/>
        </a:xfrm>
      </p:grpSpPr>
      <p:sp>
        <p:nvSpPr>
          <p:cNvPr id="195" name="Google Shape;195;p11"/>
          <p:cNvSpPr/>
          <p:nvPr/>
        </p:nvSpPr>
        <p:spPr>
          <a:xfrm flipH="1">
            <a:off x="7867329" y="1377287"/>
            <a:ext cx="2323600" cy="23236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196" name="Google Shape;196;p11"/>
          <p:cNvSpPr/>
          <p:nvPr/>
        </p:nvSpPr>
        <p:spPr>
          <a:xfrm flipH="1">
            <a:off x="5710974" y="2571103"/>
            <a:ext cx="7278873" cy="4322519"/>
          </a:xfrm>
          <a:custGeom>
            <a:avLst/>
            <a:gdLst/>
            <a:ahLst/>
            <a:cxnLst/>
            <a:rect l="l" t="t" r="r" b="b"/>
            <a:pathLst>
              <a:path w="56414" h="31577" extrusionOk="0">
                <a:moveTo>
                  <a:pt x="19208" y="0"/>
                </a:moveTo>
                <a:cubicBezTo>
                  <a:pt x="18972" y="0"/>
                  <a:pt x="18744" y="82"/>
                  <a:pt x="18565" y="240"/>
                </a:cubicBezTo>
                <a:cubicBezTo>
                  <a:pt x="18175" y="593"/>
                  <a:pt x="18505" y="1027"/>
                  <a:pt x="18235" y="1320"/>
                </a:cubicBezTo>
                <a:cubicBezTo>
                  <a:pt x="17973" y="1612"/>
                  <a:pt x="16151" y="2436"/>
                  <a:pt x="16062" y="2819"/>
                </a:cubicBezTo>
                <a:cubicBezTo>
                  <a:pt x="15984" y="3154"/>
                  <a:pt x="15645" y="3523"/>
                  <a:pt x="15495" y="3523"/>
                </a:cubicBezTo>
                <a:cubicBezTo>
                  <a:pt x="15471" y="3523"/>
                  <a:pt x="15452" y="3514"/>
                  <a:pt x="15439" y="3493"/>
                </a:cubicBezTo>
                <a:cubicBezTo>
                  <a:pt x="15350" y="3351"/>
                  <a:pt x="15499" y="2234"/>
                  <a:pt x="15170" y="2152"/>
                </a:cubicBezTo>
                <a:cubicBezTo>
                  <a:pt x="15092" y="2130"/>
                  <a:pt x="15012" y="2120"/>
                  <a:pt x="14930" y="2120"/>
                </a:cubicBezTo>
                <a:cubicBezTo>
                  <a:pt x="14668" y="2120"/>
                  <a:pt x="14390" y="2224"/>
                  <a:pt x="14098" y="2384"/>
                </a:cubicBezTo>
                <a:cubicBezTo>
                  <a:pt x="13729" y="2576"/>
                  <a:pt x="13440" y="3063"/>
                  <a:pt x="13258" y="3063"/>
                </a:cubicBezTo>
                <a:cubicBezTo>
                  <a:pt x="13248" y="3063"/>
                  <a:pt x="13238" y="3062"/>
                  <a:pt x="13228" y="3058"/>
                </a:cubicBezTo>
                <a:cubicBezTo>
                  <a:pt x="13194" y="3047"/>
                  <a:pt x="13155" y="3039"/>
                  <a:pt x="13113" y="3039"/>
                </a:cubicBezTo>
                <a:cubicBezTo>
                  <a:pt x="12941" y="3039"/>
                  <a:pt x="12715" y="3157"/>
                  <a:pt x="12546" y="3553"/>
                </a:cubicBezTo>
                <a:cubicBezTo>
                  <a:pt x="12337" y="4055"/>
                  <a:pt x="12007" y="6484"/>
                  <a:pt x="11804" y="6753"/>
                </a:cubicBezTo>
                <a:cubicBezTo>
                  <a:pt x="11595" y="7023"/>
                  <a:pt x="11145" y="6776"/>
                  <a:pt x="10995" y="7188"/>
                </a:cubicBezTo>
                <a:cubicBezTo>
                  <a:pt x="10853" y="7593"/>
                  <a:pt x="10463" y="7953"/>
                  <a:pt x="10073" y="8267"/>
                </a:cubicBezTo>
                <a:cubicBezTo>
                  <a:pt x="9691" y="8590"/>
                  <a:pt x="9001" y="10583"/>
                  <a:pt x="8732" y="11198"/>
                </a:cubicBezTo>
                <a:cubicBezTo>
                  <a:pt x="8469" y="11812"/>
                  <a:pt x="7450" y="12135"/>
                  <a:pt x="6948" y="12749"/>
                </a:cubicBezTo>
                <a:cubicBezTo>
                  <a:pt x="6670" y="13084"/>
                  <a:pt x="6535" y="13177"/>
                  <a:pt x="6420" y="13177"/>
                </a:cubicBezTo>
                <a:cubicBezTo>
                  <a:pt x="6325" y="13177"/>
                  <a:pt x="6245" y="13112"/>
                  <a:pt x="6108" y="13072"/>
                </a:cubicBezTo>
                <a:cubicBezTo>
                  <a:pt x="6094" y="13067"/>
                  <a:pt x="6080" y="13065"/>
                  <a:pt x="6067" y="13065"/>
                </a:cubicBezTo>
                <a:cubicBezTo>
                  <a:pt x="5796" y="13065"/>
                  <a:pt x="5590" y="13888"/>
                  <a:pt x="5276" y="14473"/>
                </a:cubicBezTo>
                <a:cubicBezTo>
                  <a:pt x="4958" y="15067"/>
                  <a:pt x="4779" y="15471"/>
                  <a:pt x="4342" y="15471"/>
                </a:cubicBezTo>
                <a:cubicBezTo>
                  <a:pt x="4327" y="15471"/>
                  <a:pt x="4311" y="15471"/>
                  <a:pt x="4295" y="15470"/>
                </a:cubicBezTo>
                <a:cubicBezTo>
                  <a:pt x="4280" y="15469"/>
                  <a:pt x="4267" y="15469"/>
                  <a:pt x="4253" y="15469"/>
                </a:cubicBezTo>
                <a:cubicBezTo>
                  <a:pt x="3818" y="15469"/>
                  <a:pt x="3852" y="15946"/>
                  <a:pt x="3103" y="17059"/>
                </a:cubicBezTo>
                <a:cubicBezTo>
                  <a:pt x="2496" y="17951"/>
                  <a:pt x="742" y="18498"/>
                  <a:pt x="0" y="18700"/>
                </a:cubicBezTo>
                <a:lnTo>
                  <a:pt x="0" y="31576"/>
                </a:lnTo>
                <a:lnTo>
                  <a:pt x="56414" y="31576"/>
                </a:lnTo>
                <a:lnTo>
                  <a:pt x="56414" y="19779"/>
                </a:lnTo>
                <a:cubicBezTo>
                  <a:pt x="56122" y="19645"/>
                  <a:pt x="44767" y="14466"/>
                  <a:pt x="44557" y="13379"/>
                </a:cubicBezTo>
                <a:cubicBezTo>
                  <a:pt x="44347" y="12300"/>
                  <a:pt x="44025" y="11295"/>
                  <a:pt x="43605" y="10726"/>
                </a:cubicBezTo>
                <a:cubicBezTo>
                  <a:pt x="43178" y="10149"/>
                  <a:pt x="42593" y="8642"/>
                  <a:pt x="41694" y="7915"/>
                </a:cubicBezTo>
                <a:cubicBezTo>
                  <a:pt x="40795" y="7188"/>
                  <a:pt x="40847" y="6559"/>
                  <a:pt x="40637" y="5832"/>
                </a:cubicBezTo>
                <a:cubicBezTo>
                  <a:pt x="40420" y="5105"/>
                  <a:pt x="39416" y="4265"/>
                  <a:pt x="39258" y="3853"/>
                </a:cubicBezTo>
                <a:cubicBezTo>
                  <a:pt x="39180" y="3643"/>
                  <a:pt x="38889" y="3538"/>
                  <a:pt x="38571" y="3538"/>
                </a:cubicBezTo>
                <a:cubicBezTo>
                  <a:pt x="38254" y="3538"/>
                  <a:pt x="37909" y="3643"/>
                  <a:pt x="37722" y="3853"/>
                </a:cubicBezTo>
                <a:cubicBezTo>
                  <a:pt x="37355" y="4265"/>
                  <a:pt x="36508" y="4475"/>
                  <a:pt x="36238" y="5254"/>
                </a:cubicBezTo>
                <a:cubicBezTo>
                  <a:pt x="35975" y="6034"/>
                  <a:pt x="35713" y="6139"/>
                  <a:pt x="35548" y="6746"/>
                </a:cubicBezTo>
                <a:cubicBezTo>
                  <a:pt x="35391" y="7345"/>
                  <a:pt x="33907" y="8117"/>
                  <a:pt x="33907" y="8117"/>
                </a:cubicBezTo>
                <a:cubicBezTo>
                  <a:pt x="33907" y="8117"/>
                  <a:pt x="32454" y="6745"/>
                  <a:pt x="31501" y="6745"/>
                </a:cubicBezTo>
                <a:cubicBezTo>
                  <a:pt x="31491" y="6745"/>
                  <a:pt x="31481" y="6746"/>
                  <a:pt x="31471" y="6746"/>
                </a:cubicBezTo>
                <a:cubicBezTo>
                  <a:pt x="30519" y="6776"/>
                  <a:pt x="29935" y="7181"/>
                  <a:pt x="29935" y="7181"/>
                </a:cubicBezTo>
                <a:lnTo>
                  <a:pt x="29140" y="6124"/>
                </a:lnTo>
                <a:lnTo>
                  <a:pt x="29050" y="5659"/>
                </a:lnTo>
                <a:cubicBezTo>
                  <a:pt x="28981" y="5295"/>
                  <a:pt x="28863" y="5194"/>
                  <a:pt x="28607" y="5194"/>
                </a:cubicBezTo>
                <a:cubicBezTo>
                  <a:pt x="28530" y="5194"/>
                  <a:pt x="28442" y="5203"/>
                  <a:pt x="28338" y="5217"/>
                </a:cubicBezTo>
                <a:cubicBezTo>
                  <a:pt x="28310" y="5221"/>
                  <a:pt x="28283" y="5222"/>
                  <a:pt x="28257" y="5222"/>
                </a:cubicBezTo>
                <a:cubicBezTo>
                  <a:pt x="27863" y="5222"/>
                  <a:pt x="27675" y="4822"/>
                  <a:pt x="27619" y="4632"/>
                </a:cubicBezTo>
                <a:cubicBezTo>
                  <a:pt x="27566" y="4422"/>
                  <a:pt x="26997" y="4370"/>
                  <a:pt x="26907" y="4123"/>
                </a:cubicBezTo>
                <a:cubicBezTo>
                  <a:pt x="26862" y="3995"/>
                  <a:pt x="26719" y="3995"/>
                  <a:pt x="26554" y="3995"/>
                </a:cubicBezTo>
                <a:cubicBezTo>
                  <a:pt x="26382" y="3995"/>
                  <a:pt x="26232" y="3995"/>
                  <a:pt x="26105" y="3898"/>
                </a:cubicBezTo>
                <a:cubicBezTo>
                  <a:pt x="25853" y="3709"/>
                  <a:pt x="25758" y="3520"/>
                  <a:pt x="25411" y="3520"/>
                </a:cubicBezTo>
                <a:cubicBezTo>
                  <a:pt x="25386" y="3520"/>
                  <a:pt x="25360" y="3521"/>
                  <a:pt x="25333" y="3523"/>
                </a:cubicBezTo>
                <a:cubicBezTo>
                  <a:pt x="25320" y="3524"/>
                  <a:pt x="25308" y="3524"/>
                  <a:pt x="25296" y="3524"/>
                </a:cubicBezTo>
                <a:cubicBezTo>
                  <a:pt x="24913" y="3524"/>
                  <a:pt x="24908" y="3068"/>
                  <a:pt x="24763" y="2669"/>
                </a:cubicBezTo>
                <a:cubicBezTo>
                  <a:pt x="24613" y="2264"/>
                  <a:pt x="23991" y="2204"/>
                  <a:pt x="23541" y="1912"/>
                </a:cubicBezTo>
                <a:cubicBezTo>
                  <a:pt x="23456" y="1852"/>
                  <a:pt x="23358" y="1821"/>
                  <a:pt x="23260" y="1821"/>
                </a:cubicBezTo>
                <a:cubicBezTo>
                  <a:pt x="23185" y="1821"/>
                  <a:pt x="23110" y="1839"/>
                  <a:pt x="23039" y="1874"/>
                </a:cubicBezTo>
                <a:cubicBezTo>
                  <a:pt x="22971" y="1905"/>
                  <a:pt x="22912" y="1934"/>
                  <a:pt x="22864" y="1934"/>
                </a:cubicBezTo>
                <a:cubicBezTo>
                  <a:pt x="22806" y="1934"/>
                  <a:pt x="22764" y="1892"/>
                  <a:pt x="22739" y="1762"/>
                </a:cubicBezTo>
                <a:cubicBezTo>
                  <a:pt x="22650" y="1320"/>
                  <a:pt x="22290" y="1320"/>
                  <a:pt x="21818" y="1267"/>
                </a:cubicBezTo>
                <a:cubicBezTo>
                  <a:pt x="21338" y="1207"/>
                  <a:pt x="21338" y="885"/>
                  <a:pt x="21008" y="855"/>
                </a:cubicBezTo>
                <a:cubicBezTo>
                  <a:pt x="20686" y="825"/>
                  <a:pt x="20686" y="533"/>
                  <a:pt x="20116" y="240"/>
                </a:cubicBezTo>
                <a:cubicBezTo>
                  <a:pt x="19846" y="90"/>
                  <a:pt x="19547" y="8"/>
                  <a:pt x="19239" y="1"/>
                </a:cubicBezTo>
                <a:cubicBezTo>
                  <a:pt x="19229" y="0"/>
                  <a:pt x="19219" y="0"/>
                  <a:pt x="1920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flipH="1">
            <a:off x="9350412" y="3406290"/>
            <a:ext cx="1887433" cy="1673321"/>
          </a:xfrm>
          <a:custGeom>
            <a:avLst/>
            <a:gdLst/>
            <a:ahLst/>
            <a:cxnLst/>
            <a:rect l="l" t="t" r="r" b="b"/>
            <a:pathLst>
              <a:path w="15305" h="12224" extrusionOk="0">
                <a:moveTo>
                  <a:pt x="8762" y="0"/>
                </a:moveTo>
                <a:cubicBezTo>
                  <a:pt x="8455" y="0"/>
                  <a:pt x="7907" y="1064"/>
                  <a:pt x="7360" y="1312"/>
                </a:cubicBezTo>
                <a:cubicBezTo>
                  <a:pt x="7286" y="1345"/>
                  <a:pt x="7224" y="1361"/>
                  <a:pt x="7171" y="1361"/>
                </a:cubicBezTo>
                <a:cubicBezTo>
                  <a:pt x="6729" y="1361"/>
                  <a:pt x="6929" y="314"/>
                  <a:pt x="6461" y="247"/>
                </a:cubicBezTo>
                <a:cubicBezTo>
                  <a:pt x="6452" y="246"/>
                  <a:pt x="6443" y="245"/>
                  <a:pt x="6434" y="245"/>
                </a:cubicBezTo>
                <a:cubicBezTo>
                  <a:pt x="6177" y="245"/>
                  <a:pt x="5863" y="752"/>
                  <a:pt x="5487" y="1252"/>
                </a:cubicBezTo>
                <a:cubicBezTo>
                  <a:pt x="5117" y="1754"/>
                  <a:pt x="4682" y="2257"/>
                  <a:pt x="4188" y="2257"/>
                </a:cubicBezTo>
                <a:cubicBezTo>
                  <a:pt x="4151" y="2257"/>
                  <a:pt x="4115" y="2254"/>
                  <a:pt x="4078" y="2248"/>
                </a:cubicBezTo>
                <a:cubicBezTo>
                  <a:pt x="4040" y="2243"/>
                  <a:pt x="4002" y="2240"/>
                  <a:pt x="3963" y="2240"/>
                </a:cubicBezTo>
                <a:cubicBezTo>
                  <a:pt x="2934" y="2240"/>
                  <a:pt x="1767" y="4155"/>
                  <a:pt x="900" y="6258"/>
                </a:cubicBezTo>
                <a:cubicBezTo>
                  <a:pt x="0" y="8447"/>
                  <a:pt x="263" y="8911"/>
                  <a:pt x="263" y="8911"/>
                </a:cubicBezTo>
                <a:cubicBezTo>
                  <a:pt x="46" y="9999"/>
                  <a:pt x="155" y="10366"/>
                  <a:pt x="419" y="10366"/>
                </a:cubicBezTo>
                <a:cubicBezTo>
                  <a:pt x="693" y="10366"/>
                  <a:pt x="1135" y="9968"/>
                  <a:pt x="1552" y="9571"/>
                </a:cubicBezTo>
                <a:cubicBezTo>
                  <a:pt x="1978" y="9174"/>
                  <a:pt x="2376" y="8773"/>
                  <a:pt x="2554" y="8773"/>
                </a:cubicBezTo>
                <a:cubicBezTo>
                  <a:pt x="2602" y="8773"/>
                  <a:pt x="2633" y="8802"/>
                  <a:pt x="2646" y="8866"/>
                </a:cubicBezTo>
                <a:cubicBezTo>
                  <a:pt x="2751" y="9389"/>
                  <a:pt x="2833" y="10520"/>
                  <a:pt x="3514" y="10520"/>
                </a:cubicBezTo>
                <a:cubicBezTo>
                  <a:pt x="3849" y="10520"/>
                  <a:pt x="4329" y="10245"/>
                  <a:pt x="5029" y="9489"/>
                </a:cubicBezTo>
                <a:cubicBezTo>
                  <a:pt x="5904" y="8546"/>
                  <a:pt x="6651" y="8160"/>
                  <a:pt x="7243" y="8160"/>
                </a:cubicBezTo>
                <a:cubicBezTo>
                  <a:pt x="8085" y="8160"/>
                  <a:pt x="8612" y="8943"/>
                  <a:pt x="8739" y="10013"/>
                </a:cubicBezTo>
                <a:cubicBezTo>
                  <a:pt x="8895" y="11360"/>
                  <a:pt x="9107" y="12224"/>
                  <a:pt x="10282" y="12224"/>
                </a:cubicBezTo>
                <a:cubicBezTo>
                  <a:pt x="10695" y="12224"/>
                  <a:pt x="11227" y="12117"/>
                  <a:pt x="11917" y="11887"/>
                </a:cubicBezTo>
                <a:cubicBezTo>
                  <a:pt x="14563" y="11002"/>
                  <a:pt x="15305" y="6206"/>
                  <a:pt x="14938" y="5224"/>
                </a:cubicBezTo>
                <a:cubicBezTo>
                  <a:pt x="14858" y="5017"/>
                  <a:pt x="14760" y="4942"/>
                  <a:pt x="14646" y="4942"/>
                </a:cubicBezTo>
                <a:cubicBezTo>
                  <a:pt x="14490" y="4942"/>
                  <a:pt x="14305" y="5081"/>
                  <a:pt x="14098" y="5224"/>
                </a:cubicBezTo>
                <a:cubicBezTo>
                  <a:pt x="13900" y="5359"/>
                  <a:pt x="13671" y="5501"/>
                  <a:pt x="13433" y="5501"/>
                </a:cubicBezTo>
                <a:cubicBezTo>
                  <a:pt x="13248" y="5501"/>
                  <a:pt x="13056" y="5414"/>
                  <a:pt x="12869" y="5171"/>
                </a:cubicBezTo>
                <a:cubicBezTo>
                  <a:pt x="12518" y="4718"/>
                  <a:pt x="12032" y="4488"/>
                  <a:pt x="11485" y="4488"/>
                </a:cubicBezTo>
                <a:cubicBezTo>
                  <a:pt x="10710" y="4488"/>
                  <a:pt x="9816" y="4950"/>
                  <a:pt x="9017" y="5898"/>
                </a:cubicBezTo>
                <a:cubicBezTo>
                  <a:pt x="8568" y="6431"/>
                  <a:pt x="7975" y="6634"/>
                  <a:pt x="7388" y="6634"/>
                </a:cubicBezTo>
                <a:cubicBezTo>
                  <a:pt x="6197" y="6634"/>
                  <a:pt x="5029" y="5799"/>
                  <a:pt x="5134" y="5171"/>
                </a:cubicBezTo>
                <a:cubicBezTo>
                  <a:pt x="5292" y="4227"/>
                  <a:pt x="6094" y="2983"/>
                  <a:pt x="6933" y="2668"/>
                </a:cubicBezTo>
                <a:cubicBezTo>
                  <a:pt x="6999" y="2644"/>
                  <a:pt x="7062" y="2633"/>
                  <a:pt x="7123" y="2633"/>
                </a:cubicBezTo>
                <a:cubicBezTo>
                  <a:pt x="7478" y="2633"/>
                  <a:pt x="7750" y="3011"/>
                  <a:pt x="7967" y="3395"/>
                </a:cubicBezTo>
                <a:cubicBezTo>
                  <a:pt x="8191" y="3778"/>
                  <a:pt x="8360" y="4161"/>
                  <a:pt x="8506" y="4161"/>
                </a:cubicBezTo>
                <a:cubicBezTo>
                  <a:pt x="8511" y="4161"/>
                  <a:pt x="8517" y="4161"/>
                  <a:pt x="8522" y="4160"/>
                </a:cubicBezTo>
                <a:cubicBezTo>
                  <a:pt x="8844" y="4085"/>
                  <a:pt x="9159" y="1102"/>
                  <a:pt x="8949" y="247"/>
                </a:cubicBezTo>
                <a:cubicBezTo>
                  <a:pt x="8904" y="67"/>
                  <a:pt x="8837" y="0"/>
                  <a:pt x="876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flipH="1">
            <a:off x="5508428" y="4430590"/>
            <a:ext cx="3652153" cy="1960668"/>
          </a:xfrm>
          <a:custGeom>
            <a:avLst/>
            <a:gdLst/>
            <a:ahLst/>
            <a:cxnLst/>
            <a:rect l="l" t="t" r="r" b="b"/>
            <a:pathLst>
              <a:path w="30310" h="16272" extrusionOk="0">
                <a:moveTo>
                  <a:pt x="10103" y="0"/>
                </a:moveTo>
                <a:cubicBezTo>
                  <a:pt x="9444" y="0"/>
                  <a:pt x="8709" y="660"/>
                  <a:pt x="8709" y="660"/>
                </a:cubicBezTo>
                <a:cubicBezTo>
                  <a:pt x="8709" y="660"/>
                  <a:pt x="10088" y="1717"/>
                  <a:pt x="10740" y="2601"/>
                </a:cubicBezTo>
                <a:cubicBezTo>
                  <a:pt x="11392" y="3485"/>
                  <a:pt x="11827" y="5606"/>
                  <a:pt x="11827" y="5606"/>
                </a:cubicBezTo>
                <a:cubicBezTo>
                  <a:pt x="11827" y="5606"/>
                  <a:pt x="10988" y="4932"/>
                  <a:pt x="9841" y="4100"/>
                </a:cubicBezTo>
                <a:cubicBezTo>
                  <a:pt x="8702" y="3268"/>
                  <a:pt x="6258" y="3853"/>
                  <a:pt x="4625" y="3388"/>
                </a:cubicBezTo>
                <a:cubicBezTo>
                  <a:pt x="2991" y="2916"/>
                  <a:pt x="2773" y="2084"/>
                  <a:pt x="0" y="1252"/>
                </a:cubicBezTo>
                <a:lnTo>
                  <a:pt x="0" y="1252"/>
                </a:lnTo>
                <a:cubicBezTo>
                  <a:pt x="0" y="1252"/>
                  <a:pt x="383" y="2189"/>
                  <a:pt x="1739" y="3178"/>
                </a:cubicBezTo>
                <a:cubicBezTo>
                  <a:pt x="3103" y="4167"/>
                  <a:pt x="3598" y="5869"/>
                  <a:pt x="4527" y="6641"/>
                </a:cubicBezTo>
                <a:cubicBezTo>
                  <a:pt x="5449" y="7420"/>
                  <a:pt x="6214" y="8514"/>
                  <a:pt x="5554" y="9197"/>
                </a:cubicBezTo>
                <a:cubicBezTo>
                  <a:pt x="4902" y="9871"/>
                  <a:pt x="4467" y="9819"/>
                  <a:pt x="4415" y="11228"/>
                </a:cubicBezTo>
                <a:cubicBezTo>
                  <a:pt x="4371" y="12384"/>
                  <a:pt x="4400" y="13157"/>
                  <a:pt x="3860" y="13157"/>
                </a:cubicBezTo>
                <a:cubicBezTo>
                  <a:pt x="3745" y="13157"/>
                  <a:pt x="3605" y="13122"/>
                  <a:pt x="3433" y="13049"/>
                </a:cubicBezTo>
                <a:cubicBezTo>
                  <a:pt x="3330" y="13005"/>
                  <a:pt x="3226" y="12985"/>
                  <a:pt x="3124" y="12985"/>
                </a:cubicBezTo>
                <a:cubicBezTo>
                  <a:pt x="2256" y="12985"/>
                  <a:pt x="1459" y="14405"/>
                  <a:pt x="1694" y="14405"/>
                </a:cubicBezTo>
                <a:cubicBezTo>
                  <a:pt x="1912" y="14405"/>
                  <a:pt x="2560" y="13761"/>
                  <a:pt x="3172" y="13761"/>
                </a:cubicBezTo>
                <a:cubicBezTo>
                  <a:pt x="3318" y="13761"/>
                  <a:pt x="3462" y="13797"/>
                  <a:pt x="3598" y="13888"/>
                </a:cubicBezTo>
                <a:cubicBezTo>
                  <a:pt x="3898" y="14086"/>
                  <a:pt x="4277" y="14209"/>
                  <a:pt x="4642" y="14209"/>
                </a:cubicBezTo>
                <a:cubicBezTo>
                  <a:pt x="5134" y="14209"/>
                  <a:pt x="5599" y="13985"/>
                  <a:pt x="5801" y="13416"/>
                </a:cubicBezTo>
                <a:cubicBezTo>
                  <a:pt x="6154" y="12427"/>
                  <a:pt x="7510" y="13364"/>
                  <a:pt x="8110" y="12322"/>
                </a:cubicBezTo>
                <a:cubicBezTo>
                  <a:pt x="8233" y="12108"/>
                  <a:pt x="8431" y="12020"/>
                  <a:pt x="8663" y="12020"/>
                </a:cubicBezTo>
                <a:cubicBezTo>
                  <a:pt x="9566" y="12020"/>
                  <a:pt x="10990" y="13357"/>
                  <a:pt x="10561" y="13941"/>
                </a:cubicBezTo>
                <a:cubicBezTo>
                  <a:pt x="10013" y="14668"/>
                  <a:pt x="8439" y="15185"/>
                  <a:pt x="9032" y="15605"/>
                </a:cubicBezTo>
                <a:cubicBezTo>
                  <a:pt x="9099" y="15652"/>
                  <a:pt x="9170" y="15673"/>
                  <a:pt x="9243" y="15673"/>
                </a:cubicBezTo>
                <a:cubicBezTo>
                  <a:pt x="9494" y="15673"/>
                  <a:pt x="9774" y="15429"/>
                  <a:pt x="10058" y="15185"/>
                </a:cubicBezTo>
                <a:cubicBezTo>
                  <a:pt x="10348" y="14947"/>
                  <a:pt x="10652" y="14705"/>
                  <a:pt x="10952" y="14705"/>
                </a:cubicBezTo>
                <a:cubicBezTo>
                  <a:pt x="11039" y="14705"/>
                  <a:pt x="11126" y="14725"/>
                  <a:pt x="11213" y="14773"/>
                </a:cubicBezTo>
                <a:cubicBezTo>
                  <a:pt x="11858" y="15124"/>
                  <a:pt x="13968" y="15731"/>
                  <a:pt x="15686" y="15731"/>
                </a:cubicBezTo>
                <a:cubicBezTo>
                  <a:pt x="15983" y="15731"/>
                  <a:pt x="16269" y="15713"/>
                  <a:pt x="16534" y="15672"/>
                </a:cubicBezTo>
                <a:cubicBezTo>
                  <a:pt x="16713" y="15644"/>
                  <a:pt x="16889" y="15632"/>
                  <a:pt x="17062" y="15632"/>
                </a:cubicBezTo>
                <a:cubicBezTo>
                  <a:pt x="17687" y="15632"/>
                  <a:pt x="18268" y="15791"/>
                  <a:pt x="18767" y="15949"/>
                </a:cubicBezTo>
                <a:cubicBezTo>
                  <a:pt x="19266" y="16112"/>
                  <a:pt x="19677" y="16272"/>
                  <a:pt x="19959" y="16272"/>
                </a:cubicBezTo>
                <a:cubicBezTo>
                  <a:pt x="20106" y="16272"/>
                  <a:pt x="20217" y="16229"/>
                  <a:pt x="20289" y="16122"/>
                </a:cubicBezTo>
                <a:cubicBezTo>
                  <a:pt x="20671" y="15552"/>
                  <a:pt x="17681" y="15395"/>
                  <a:pt x="18220" y="14563"/>
                </a:cubicBezTo>
                <a:cubicBezTo>
                  <a:pt x="18474" y="14176"/>
                  <a:pt x="18986" y="14015"/>
                  <a:pt x="19531" y="14015"/>
                </a:cubicBezTo>
                <a:cubicBezTo>
                  <a:pt x="20160" y="14015"/>
                  <a:pt x="20833" y="14230"/>
                  <a:pt x="21211" y="14563"/>
                </a:cubicBezTo>
                <a:cubicBezTo>
                  <a:pt x="21732" y="15018"/>
                  <a:pt x="23065" y="15727"/>
                  <a:pt x="24168" y="15727"/>
                </a:cubicBezTo>
                <a:cubicBezTo>
                  <a:pt x="24571" y="15727"/>
                  <a:pt x="24944" y="15632"/>
                  <a:pt x="25236" y="15395"/>
                </a:cubicBezTo>
                <a:cubicBezTo>
                  <a:pt x="26322" y="14510"/>
                  <a:pt x="29620" y="14563"/>
                  <a:pt x="29965" y="13056"/>
                </a:cubicBezTo>
                <a:cubicBezTo>
                  <a:pt x="30310" y="11542"/>
                  <a:pt x="27574" y="10710"/>
                  <a:pt x="27469" y="10396"/>
                </a:cubicBezTo>
                <a:cubicBezTo>
                  <a:pt x="27357" y="10081"/>
                  <a:pt x="27904" y="9931"/>
                  <a:pt x="25565" y="8837"/>
                </a:cubicBezTo>
                <a:cubicBezTo>
                  <a:pt x="23370" y="7348"/>
                  <a:pt x="24071" y="5867"/>
                  <a:pt x="22544" y="5867"/>
                </a:cubicBezTo>
                <a:cubicBezTo>
                  <a:pt x="22517" y="5867"/>
                  <a:pt x="22490" y="5868"/>
                  <a:pt x="22462" y="5869"/>
                </a:cubicBezTo>
                <a:cubicBezTo>
                  <a:pt x="21809" y="5890"/>
                  <a:pt x="21219" y="5951"/>
                  <a:pt x="20662" y="5951"/>
                </a:cubicBezTo>
                <a:cubicBezTo>
                  <a:pt x="19825" y="5951"/>
                  <a:pt x="19063" y="5812"/>
                  <a:pt x="18280" y="5187"/>
                </a:cubicBezTo>
                <a:cubicBezTo>
                  <a:pt x="16969" y="4145"/>
                  <a:pt x="15560" y="3830"/>
                  <a:pt x="14638" y="2901"/>
                </a:cubicBezTo>
                <a:cubicBezTo>
                  <a:pt x="13781" y="2030"/>
                  <a:pt x="12871" y="796"/>
                  <a:pt x="12224" y="796"/>
                </a:cubicBezTo>
                <a:cubicBezTo>
                  <a:pt x="12175" y="796"/>
                  <a:pt x="12128" y="803"/>
                  <a:pt x="12082" y="817"/>
                </a:cubicBezTo>
                <a:cubicBezTo>
                  <a:pt x="12006" y="842"/>
                  <a:pt x="11933" y="853"/>
                  <a:pt x="11864" y="853"/>
                </a:cubicBezTo>
                <a:cubicBezTo>
                  <a:pt x="11338" y="853"/>
                  <a:pt x="10972" y="223"/>
                  <a:pt x="10343" y="38"/>
                </a:cubicBezTo>
                <a:cubicBezTo>
                  <a:pt x="10268" y="15"/>
                  <a:pt x="10186" y="0"/>
                  <a:pt x="10103"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308932" y="4947767"/>
            <a:ext cx="12809875" cy="1801751"/>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 name="Google Shape;340;p20">
            <a:extLst>
              <a:ext uri="{FF2B5EF4-FFF2-40B4-BE49-F238E27FC236}">
                <a16:creationId xmlns:a16="http://schemas.microsoft.com/office/drawing/2014/main" id="{3E3C9C4A-749A-1E8F-2C5E-2CE4B5898DD7}"/>
              </a:ext>
            </a:extLst>
          </p:cNvPr>
          <p:cNvGrpSpPr/>
          <p:nvPr userDrawn="1"/>
        </p:nvGrpSpPr>
        <p:grpSpPr>
          <a:xfrm>
            <a:off x="469837" y="3268135"/>
            <a:ext cx="1596559" cy="2691751"/>
            <a:chOff x="774825" y="1419275"/>
            <a:chExt cx="3470700" cy="2988975"/>
          </a:xfrm>
        </p:grpSpPr>
        <p:sp>
          <p:nvSpPr>
            <p:cNvPr id="3" name="Google Shape;341;p20">
              <a:extLst>
                <a:ext uri="{FF2B5EF4-FFF2-40B4-BE49-F238E27FC236}">
                  <a16:creationId xmlns:a16="http://schemas.microsoft.com/office/drawing/2014/main" id="{AA5017F9-2DAA-B8DA-E483-012E3EC601CE}"/>
                </a:ext>
              </a:extLst>
            </p:cNvPr>
            <p:cNvSpPr/>
            <p:nvPr/>
          </p:nvSpPr>
          <p:spPr>
            <a:xfrm>
              <a:off x="1289175" y="3254225"/>
              <a:ext cx="24342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 name="Google Shape;342;p20">
              <a:extLst>
                <a:ext uri="{FF2B5EF4-FFF2-40B4-BE49-F238E27FC236}">
                  <a16:creationId xmlns:a16="http://schemas.microsoft.com/office/drawing/2014/main" id="{0A09D2E1-96F2-D07A-90D5-6793C74147D5}"/>
                </a:ext>
              </a:extLst>
            </p:cNvPr>
            <p:cNvSpPr/>
            <p:nvPr/>
          </p:nvSpPr>
          <p:spPr>
            <a:xfrm>
              <a:off x="952875" y="3775200"/>
              <a:ext cx="3106800" cy="26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 name="Google Shape;343;p20">
              <a:extLst>
                <a:ext uri="{FF2B5EF4-FFF2-40B4-BE49-F238E27FC236}">
                  <a16:creationId xmlns:a16="http://schemas.microsoft.com/office/drawing/2014/main" id="{552E88FB-421F-4C18-AB65-EB379452A0CA}"/>
                </a:ext>
              </a:extLst>
            </p:cNvPr>
            <p:cNvSpPr/>
            <p:nvPr/>
          </p:nvSpPr>
          <p:spPr>
            <a:xfrm>
              <a:off x="774825" y="4009550"/>
              <a:ext cx="3470700" cy="39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344;p20">
              <a:extLst>
                <a:ext uri="{FF2B5EF4-FFF2-40B4-BE49-F238E27FC236}">
                  <a16:creationId xmlns:a16="http://schemas.microsoft.com/office/drawing/2014/main" id="{96D4C09D-28BD-BD86-2CBD-931153F3E33B}"/>
                </a:ext>
              </a:extLst>
            </p:cNvPr>
            <p:cNvSpPr/>
            <p:nvPr/>
          </p:nvSpPr>
          <p:spPr>
            <a:xfrm>
              <a:off x="1130900" y="3521350"/>
              <a:ext cx="27507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345;p20">
              <a:extLst>
                <a:ext uri="{FF2B5EF4-FFF2-40B4-BE49-F238E27FC236}">
                  <a16:creationId xmlns:a16="http://schemas.microsoft.com/office/drawing/2014/main" id="{94C1172A-841A-C89E-8243-2C9ADC915CD8}"/>
                </a:ext>
              </a:extLst>
            </p:cNvPr>
            <p:cNvSpPr/>
            <p:nvPr/>
          </p:nvSpPr>
          <p:spPr>
            <a:xfrm>
              <a:off x="1679875" y="2560150"/>
              <a:ext cx="16527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 name="Google Shape;346;p20">
              <a:extLst>
                <a:ext uri="{FF2B5EF4-FFF2-40B4-BE49-F238E27FC236}">
                  <a16:creationId xmlns:a16="http://schemas.microsoft.com/office/drawing/2014/main" id="{A140BBCE-A1F0-74B2-BB7D-B6136BCA8A1C}"/>
                </a:ext>
              </a:extLst>
            </p:cNvPr>
            <p:cNvSpPr/>
            <p:nvPr/>
          </p:nvSpPr>
          <p:spPr>
            <a:xfrm>
              <a:off x="1956850" y="2158225"/>
              <a:ext cx="1098600" cy="23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347;p20">
              <a:extLst>
                <a:ext uri="{FF2B5EF4-FFF2-40B4-BE49-F238E27FC236}">
                  <a16:creationId xmlns:a16="http://schemas.microsoft.com/office/drawing/2014/main" id="{2706A35C-A1CD-0381-6DA5-3453D8699C08}"/>
                </a:ext>
              </a:extLst>
            </p:cNvPr>
            <p:cNvSpPr/>
            <p:nvPr/>
          </p:nvSpPr>
          <p:spPr>
            <a:xfrm>
              <a:off x="1851775" y="2045816"/>
              <a:ext cx="1309324" cy="193939"/>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 name="Google Shape;348;p20">
              <a:extLst>
                <a:ext uri="{FF2B5EF4-FFF2-40B4-BE49-F238E27FC236}">
                  <a16:creationId xmlns:a16="http://schemas.microsoft.com/office/drawing/2014/main" id="{782797A7-EC46-E053-833B-DF5D6AF64709}"/>
                </a:ext>
              </a:extLst>
            </p:cNvPr>
            <p:cNvSpPr/>
            <p:nvPr/>
          </p:nvSpPr>
          <p:spPr>
            <a:xfrm>
              <a:off x="1851775" y="1419275"/>
              <a:ext cx="1316786" cy="734004"/>
            </a:xfrm>
            <a:custGeom>
              <a:avLst/>
              <a:gdLst/>
              <a:ahLst/>
              <a:cxnLst/>
              <a:rect l="l" t="t" r="r" b="b"/>
              <a:pathLst>
                <a:path w="42354" h="23609" extrusionOk="0">
                  <a:moveTo>
                    <a:pt x="20701" y="0"/>
                  </a:moveTo>
                  <a:lnTo>
                    <a:pt x="20746" y="1979"/>
                  </a:lnTo>
                  <a:lnTo>
                    <a:pt x="18797" y="14420"/>
                  </a:lnTo>
                  <a:cubicBezTo>
                    <a:pt x="15852" y="16571"/>
                    <a:pt x="9511" y="20154"/>
                    <a:pt x="0" y="20154"/>
                  </a:cubicBezTo>
                  <a:cubicBezTo>
                    <a:pt x="0" y="20154"/>
                    <a:pt x="5726" y="23609"/>
                    <a:pt x="21053" y="23609"/>
                  </a:cubicBezTo>
                  <a:cubicBezTo>
                    <a:pt x="36380" y="23609"/>
                    <a:pt x="42114" y="20154"/>
                    <a:pt x="42114" y="20154"/>
                  </a:cubicBezTo>
                  <a:lnTo>
                    <a:pt x="42114" y="20154"/>
                  </a:lnTo>
                  <a:cubicBezTo>
                    <a:pt x="40892" y="20289"/>
                    <a:pt x="42354" y="20251"/>
                    <a:pt x="40892" y="20289"/>
                  </a:cubicBezTo>
                  <a:cubicBezTo>
                    <a:pt x="40716" y="20293"/>
                    <a:pt x="40538" y="20295"/>
                    <a:pt x="40358" y="20295"/>
                  </a:cubicBezTo>
                  <a:cubicBezTo>
                    <a:pt x="34841" y="20295"/>
                    <a:pt x="27707" y="18407"/>
                    <a:pt x="23047" y="14945"/>
                  </a:cubicBezTo>
                  <a:lnTo>
                    <a:pt x="21016" y="1979"/>
                  </a:lnTo>
                  <a:lnTo>
                    <a:pt x="21053" y="0"/>
                  </a:lnTo>
                  <a:lnTo>
                    <a:pt x="20881" y="1132"/>
                  </a:lnTo>
                  <a:lnTo>
                    <a:pt x="20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349;p20">
              <a:extLst>
                <a:ext uri="{FF2B5EF4-FFF2-40B4-BE49-F238E27FC236}">
                  <a16:creationId xmlns:a16="http://schemas.microsoft.com/office/drawing/2014/main" id="{168E6658-E004-BCDB-91BF-0EA42DE68B92}"/>
                </a:ext>
              </a:extLst>
            </p:cNvPr>
            <p:cNvSpPr/>
            <p:nvPr/>
          </p:nvSpPr>
          <p:spPr>
            <a:xfrm>
              <a:off x="1531213" y="2436693"/>
              <a:ext cx="1957880" cy="290005"/>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350;p20">
              <a:extLst>
                <a:ext uri="{FF2B5EF4-FFF2-40B4-BE49-F238E27FC236}">
                  <a16:creationId xmlns:a16="http://schemas.microsoft.com/office/drawing/2014/main" id="{CF62ABCA-1693-EB5D-B8AF-B1EDBA35B35E}"/>
                </a:ext>
              </a:extLst>
            </p:cNvPr>
            <p:cNvSpPr/>
            <p:nvPr/>
          </p:nvSpPr>
          <p:spPr>
            <a:xfrm>
              <a:off x="1531213" y="2371700"/>
              <a:ext cx="1956510" cy="229979"/>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351;p20">
              <a:extLst>
                <a:ext uri="{FF2B5EF4-FFF2-40B4-BE49-F238E27FC236}">
                  <a16:creationId xmlns:a16="http://schemas.microsoft.com/office/drawing/2014/main" id="{A5BF889C-C632-0C83-B9D0-35C56DDB7D4E}"/>
                </a:ext>
              </a:extLst>
            </p:cNvPr>
            <p:cNvSpPr/>
            <p:nvPr/>
          </p:nvSpPr>
          <p:spPr>
            <a:xfrm>
              <a:off x="1004099" y="2994664"/>
              <a:ext cx="3006097" cy="445268"/>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352;p20">
              <a:extLst>
                <a:ext uri="{FF2B5EF4-FFF2-40B4-BE49-F238E27FC236}">
                  <a16:creationId xmlns:a16="http://schemas.microsoft.com/office/drawing/2014/main" id="{6ED64B7A-8A35-F4B8-FC4E-13E6A8823BB9}"/>
                </a:ext>
              </a:extLst>
            </p:cNvPr>
            <p:cNvSpPr/>
            <p:nvPr/>
          </p:nvSpPr>
          <p:spPr>
            <a:xfrm>
              <a:off x="1004099" y="2894876"/>
              <a:ext cx="3004207" cy="353064"/>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353;p20">
              <a:extLst>
                <a:ext uri="{FF2B5EF4-FFF2-40B4-BE49-F238E27FC236}">
                  <a16:creationId xmlns:a16="http://schemas.microsoft.com/office/drawing/2014/main" id="{EC5DE21D-C0A2-FE12-5F55-A140DD3335CC}"/>
                </a:ext>
              </a:extLst>
            </p:cNvPr>
            <p:cNvSpPr/>
            <p:nvPr/>
          </p:nvSpPr>
          <p:spPr>
            <a:xfrm>
              <a:off x="2247450" y="3720800"/>
              <a:ext cx="525300" cy="57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0" name="Google Shape;200;p11"/>
          <p:cNvGrpSpPr/>
          <p:nvPr/>
        </p:nvGrpSpPr>
        <p:grpSpPr>
          <a:xfrm>
            <a:off x="-182965" y="4624577"/>
            <a:ext cx="12374965" cy="2548880"/>
            <a:chOff x="-137225" y="3430649"/>
            <a:chExt cx="9281224" cy="1911660"/>
          </a:xfrm>
        </p:grpSpPr>
        <p:sp>
          <p:nvSpPr>
            <p:cNvPr id="201" name="Google Shape;201;p11"/>
            <p:cNvSpPr/>
            <p:nvPr/>
          </p:nvSpPr>
          <p:spPr>
            <a:xfrm>
              <a:off x="1569582" y="3430649"/>
              <a:ext cx="1818285" cy="1049122"/>
            </a:xfrm>
            <a:custGeom>
              <a:avLst/>
              <a:gdLst/>
              <a:ahLst/>
              <a:cxnLst/>
              <a:rect l="l" t="t" r="r" b="b"/>
              <a:pathLst>
                <a:path w="21342" h="12314" extrusionOk="0">
                  <a:moveTo>
                    <a:pt x="9023" y="6758"/>
                  </a:moveTo>
                  <a:cubicBezTo>
                    <a:pt x="9044" y="6758"/>
                    <a:pt x="9069" y="6764"/>
                    <a:pt x="9095" y="6775"/>
                  </a:cubicBezTo>
                  <a:cubicBezTo>
                    <a:pt x="9170" y="6812"/>
                    <a:pt x="9089" y="7026"/>
                    <a:pt x="9045" y="7026"/>
                  </a:cubicBezTo>
                  <a:cubicBezTo>
                    <a:pt x="9007" y="7026"/>
                    <a:pt x="8963" y="6875"/>
                    <a:pt x="8963" y="6819"/>
                  </a:cubicBezTo>
                  <a:cubicBezTo>
                    <a:pt x="8959" y="6778"/>
                    <a:pt x="8984" y="6758"/>
                    <a:pt x="9023" y="6758"/>
                  </a:cubicBezTo>
                  <a:close/>
                  <a:moveTo>
                    <a:pt x="8626" y="6721"/>
                  </a:moveTo>
                  <a:cubicBezTo>
                    <a:pt x="8671" y="6721"/>
                    <a:pt x="8761" y="6742"/>
                    <a:pt x="8786" y="6768"/>
                  </a:cubicBezTo>
                  <a:cubicBezTo>
                    <a:pt x="8818" y="6831"/>
                    <a:pt x="8837" y="6894"/>
                    <a:pt x="8849" y="6963"/>
                  </a:cubicBezTo>
                  <a:cubicBezTo>
                    <a:pt x="8849" y="7001"/>
                    <a:pt x="8711" y="7033"/>
                    <a:pt x="8661" y="7033"/>
                  </a:cubicBezTo>
                  <a:cubicBezTo>
                    <a:pt x="8604" y="7033"/>
                    <a:pt x="8566" y="6900"/>
                    <a:pt x="8566" y="6850"/>
                  </a:cubicBezTo>
                  <a:cubicBezTo>
                    <a:pt x="8566" y="6806"/>
                    <a:pt x="8579" y="6762"/>
                    <a:pt x="8610" y="6724"/>
                  </a:cubicBezTo>
                  <a:lnTo>
                    <a:pt x="8604" y="6724"/>
                  </a:lnTo>
                  <a:cubicBezTo>
                    <a:pt x="8608" y="6722"/>
                    <a:pt x="8616" y="6721"/>
                    <a:pt x="8626" y="6721"/>
                  </a:cubicBezTo>
                  <a:close/>
                  <a:moveTo>
                    <a:pt x="12405" y="6737"/>
                  </a:moveTo>
                  <a:cubicBezTo>
                    <a:pt x="12431" y="6806"/>
                    <a:pt x="12437" y="6869"/>
                    <a:pt x="12443" y="6938"/>
                  </a:cubicBezTo>
                  <a:cubicBezTo>
                    <a:pt x="12443" y="6989"/>
                    <a:pt x="12292" y="7033"/>
                    <a:pt x="12242" y="7033"/>
                  </a:cubicBezTo>
                  <a:cubicBezTo>
                    <a:pt x="12185" y="7033"/>
                    <a:pt x="12141" y="6932"/>
                    <a:pt x="12141" y="6894"/>
                  </a:cubicBezTo>
                  <a:cubicBezTo>
                    <a:pt x="12147" y="6844"/>
                    <a:pt x="12179" y="6806"/>
                    <a:pt x="12217" y="6781"/>
                  </a:cubicBezTo>
                  <a:lnTo>
                    <a:pt x="12217" y="6781"/>
                  </a:lnTo>
                  <a:lnTo>
                    <a:pt x="12210" y="6787"/>
                  </a:lnTo>
                  <a:cubicBezTo>
                    <a:pt x="12273" y="6756"/>
                    <a:pt x="12336" y="6737"/>
                    <a:pt x="12405" y="6737"/>
                  </a:cubicBezTo>
                  <a:close/>
                  <a:moveTo>
                    <a:pt x="9051" y="7121"/>
                  </a:moveTo>
                  <a:cubicBezTo>
                    <a:pt x="9089" y="7121"/>
                    <a:pt x="9189" y="7171"/>
                    <a:pt x="9183" y="7196"/>
                  </a:cubicBezTo>
                  <a:cubicBezTo>
                    <a:pt x="9183" y="7202"/>
                    <a:pt x="9174" y="7204"/>
                    <a:pt x="9160" y="7204"/>
                  </a:cubicBezTo>
                  <a:cubicBezTo>
                    <a:pt x="9125" y="7204"/>
                    <a:pt x="9061" y="7189"/>
                    <a:pt x="9038" y="7171"/>
                  </a:cubicBezTo>
                  <a:cubicBezTo>
                    <a:pt x="9007" y="7146"/>
                    <a:pt x="9013" y="7121"/>
                    <a:pt x="9051" y="7121"/>
                  </a:cubicBezTo>
                  <a:close/>
                  <a:moveTo>
                    <a:pt x="8669" y="7114"/>
                  </a:moveTo>
                  <a:lnTo>
                    <a:pt x="8669" y="7114"/>
                  </a:lnTo>
                  <a:cubicBezTo>
                    <a:pt x="8731" y="7118"/>
                    <a:pt x="8773" y="7272"/>
                    <a:pt x="8736" y="7322"/>
                  </a:cubicBezTo>
                  <a:cubicBezTo>
                    <a:pt x="8728" y="7333"/>
                    <a:pt x="8716" y="7338"/>
                    <a:pt x="8703" y="7338"/>
                  </a:cubicBezTo>
                  <a:cubicBezTo>
                    <a:pt x="8654" y="7338"/>
                    <a:pt x="8584" y="7277"/>
                    <a:pt x="8579" y="7228"/>
                  </a:cubicBezTo>
                  <a:cubicBezTo>
                    <a:pt x="8566" y="7166"/>
                    <a:pt x="8608" y="7117"/>
                    <a:pt x="8669" y="7114"/>
                  </a:cubicBezTo>
                  <a:close/>
                  <a:moveTo>
                    <a:pt x="12379" y="9079"/>
                  </a:moveTo>
                  <a:lnTo>
                    <a:pt x="12374" y="9084"/>
                  </a:lnTo>
                  <a:cubicBezTo>
                    <a:pt x="12375" y="9082"/>
                    <a:pt x="12377" y="9081"/>
                    <a:pt x="12379" y="9079"/>
                  </a:cubicBezTo>
                  <a:close/>
                  <a:moveTo>
                    <a:pt x="12403" y="9074"/>
                  </a:moveTo>
                  <a:cubicBezTo>
                    <a:pt x="12459" y="9074"/>
                    <a:pt x="12569" y="9130"/>
                    <a:pt x="12569" y="9191"/>
                  </a:cubicBezTo>
                  <a:cubicBezTo>
                    <a:pt x="12569" y="9273"/>
                    <a:pt x="12456" y="9336"/>
                    <a:pt x="12412" y="9336"/>
                  </a:cubicBezTo>
                  <a:cubicBezTo>
                    <a:pt x="12368" y="9336"/>
                    <a:pt x="12330" y="9242"/>
                    <a:pt x="12330" y="9210"/>
                  </a:cubicBezTo>
                  <a:cubicBezTo>
                    <a:pt x="12336" y="9160"/>
                    <a:pt x="12349" y="9117"/>
                    <a:pt x="12379" y="9079"/>
                  </a:cubicBezTo>
                  <a:lnTo>
                    <a:pt x="12379" y="9079"/>
                  </a:lnTo>
                  <a:cubicBezTo>
                    <a:pt x="12385" y="9075"/>
                    <a:pt x="12393" y="9074"/>
                    <a:pt x="12403" y="9074"/>
                  </a:cubicBezTo>
                  <a:close/>
                  <a:moveTo>
                    <a:pt x="8487" y="9121"/>
                  </a:moveTo>
                  <a:cubicBezTo>
                    <a:pt x="8563" y="9121"/>
                    <a:pt x="8667" y="9158"/>
                    <a:pt x="8667" y="9204"/>
                  </a:cubicBezTo>
                  <a:cubicBezTo>
                    <a:pt x="8673" y="9276"/>
                    <a:pt x="8576" y="9337"/>
                    <a:pt x="8529" y="9337"/>
                  </a:cubicBezTo>
                  <a:cubicBezTo>
                    <a:pt x="8526" y="9337"/>
                    <a:pt x="8524" y="9336"/>
                    <a:pt x="8522" y="9336"/>
                  </a:cubicBezTo>
                  <a:cubicBezTo>
                    <a:pt x="8478" y="9330"/>
                    <a:pt x="8434" y="9254"/>
                    <a:pt x="8415" y="9166"/>
                  </a:cubicBezTo>
                  <a:lnTo>
                    <a:pt x="8409" y="9172"/>
                  </a:lnTo>
                  <a:cubicBezTo>
                    <a:pt x="8402" y="9136"/>
                    <a:pt x="8439" y="9121"/>
                    <a:pt x="8487" y="9121"/>
                  </a:cubicBezTo>
                  <a:close/>
                  <a:moveTo>
                    <a:pt x="8838" y="9107"/>
                  </a:moveTo>
                  <a:cubicBezTo>
                    <a:pt x="8994" y="9107"/>
                    <a:pt x="9019" y="9355"/>
                    <a:pt x="8865" y="9355"/>
                  </a:cubicBezTo>
                  <a:cubicBezTo>
                    <a:pt x="8851" y="9355"/>
                    <a:pt x="8835" y="9353"/>
                    <a:pt x="8818" y="9349"/>
                  </a:cubicBezTo>
                  <a:cubicBezTo>
                    <a:pt x="8818" y="9267"/>
                    <a:pt x="8812" y="9185"/>
                    <a:pt x="8812" y="9110"/>
                  </a:cubicBezTo>
                  <a:cubicBezTo>
                    <a:pt x="8821" y="9108"/>
                    <a:pt x="8829" y="9107"/>
                    <a:pt x="8838" y="9107"/>
                  </a:cubicBezTo>
                  <a:close/>
                  <a:moveTo>
                    <a:pt x="3814" y="9302"/>
                  </a:moveTo>
                  <a:cubicBezTo>
                    <a:pt x="3855" y="9302"/>
                    <a:pt x="3865" y="9332"/>
                    <a:pt x="3846" y="9399"/>
                  </a:cubicBezTo>
                  <a:cubicBezTo>
                    <a:pt x="3827" y="9405"/>
                    <a:pt x="3812" y="9407"/>
                    <a:pt x="3799" y="9407"/>
                  </a:cubicBezTo>
                  <a:cubicBezTo>
                    <a:pt x="3755" y="9407"/>
                    <a:pt x="3745" y="9374"/>
                    <a:pt x="3764" y="9311"/>
                  </a:cubicBezTo>
                  <a:cubicBezTo>
                    <a:pt x="3784" y="9305"/>
                    <a:pt x="3800" y="9302"/>
                    <a:pt x="3814" y="9302"/>
                  </a:cubicBezTo>
                  <a:close/>
                  <a:moveTo>
                    <a:pt x="12432" y="9506"/>
                  </a:moveTo>
                  <a:cubicBezTo>
                    <a:pt x="12459" y="9506"/>
                    <a:pt x="12486" y="9511"/>
                    <a:pt x="12512" y="9519"/>
                  </a:cubicBezTo>
                  <a:cubicBezTo>
                    <a:pt x="12550" y="9550"/>
                    <a:pt x="12449" y="9582"/>
                    <a:pt x="12405" y="9582"/>
                  </a:cubicBezTo>
                  <a:cubicBezTo>
                    <a:pt x="12355" y="9575"/>
                    <a:pt x="12317" y="9556"/>
                    <a:pt x="12324" y="9537"/>
                  </a:cubicBezTo>
                  <a:cubicBezTo>
                    <a:pt x="12357" y="9515"/>
                    <a:pt x="12394" y="9506"/>
                    <a:pt x="12432" y="9506"/>
                  </a:cubicBezTo>
                  <a:close/>
                  <a:moveTo>
                    <a:pt x="8593" y="9442"/>
                  </a:moveTo>
                  <a:cubicBezTo>
                    <a:pt x="8652" y="9442"/>
                    <a:pt x="8552" y="9588"/>
                    <a:pt x="8516" y="9588"/>
                  </a:cubicBezTo>
                  <a:cubicBezTo>
                    <a:pt x="8472" y="9588"/>
                    <a:pt x="8447" y="9537"/>
                    <a:pt x="8447" y="9512"/>
                  </a:cubicBezTo>
                  <a:cubicBezTo>
                    <a:pt x="8447" y="9481"/>
                    <a:pt x="8510" y="9449"/>
                    <a:pt x="8585" y="9443"/>
                  </a:cubicBezTo>
                  <a:cubicBezTo>
                    <a:pt x="8588" y="9443"/>
                    <a:pt x="8591" y="9442"/>
                    <a:pt x="8593" y="9442"/>
                  </a:cubicBezTo>
                  <a:close/>
                  <a:moveTo>
                    <a:pt x="8897" y="9424"/>
                  </a:moveTo>
                  <a:cubicBezTo>
                    <a:pt x="8989" y="9424"/>
                    <a:pt x="9035" y="9570"/>
                    <a:pt x="8906" y="9582"/>
                  </a:cubicBezTo>
                  <a:cubicBezTo>
                    <a:pt x="8895" y="9586"/>
                    <a:pt x="8884" y="9588"/>
                    <a:pt x="8873" y="9588"/>
                  </a:cubicBezTo>
                  <a:cubicBezTo>
                    <a:pt x="8787" y="9588"/>
                    <a:pt x="8744" y="9442"/>
                    <a:pt x="8862" y="9430"/>
                  </a:cubicBezTo>
                  <a:cubicBezTo>
                    <a:pt x="8874" y="9426"/>
                    <a:pt x="8886" y="9424"/>
                    <a:pt x="8897" y="9424"/>
                  </a:cubicBezTo>
                  <a:close/>
                  <a:moveTo>
                    <a:pt x="3689" y="9486"/>
                  </a:moveTo>
                  <a:cubicBezTo>
                    <a:pt x="3753" y="9486"/>
                    <a:pt x="3808" y="9590"/>
                    <a:pt x="3745" y="9632"/>
                  </a:cubicBezTo>
                  <a:cubicBezTo>
                    <a:pt x="3732" y="9640"/>
                    <a:pt x="3719" y="9644"/>
                    <a:pt x="3706" y="9644"/>
                  </a:cubicBezTo>
                  <a:cubicBezTo>
                    <a:pt x="3639" y="9644"/>
                    <a:pt x="3587" y="9547"/>
                    <a:pt x="3651" y="9500"/>
                  </a:cubicBezTo>
                  <a:cubicBezTo>
                    <a:pt x="3663" y="9490"/>
                    <a:pt x="3676" y="9486"/>
                    <a:pt x="3689" y="9486"/>
                  </a:cubicBezTo>
                  <a:close/>
                  <a:moveTo>
                    <a:pt x="12401" y="9676"/>
                  </a:moveTo>
                  <a:cubicBezTo>
                    <a:pt x="12447" y="9678"/>
                    <a:pt x="12563" y="9733"/>
                    <a:pt x="12563" y="9758"/>
                  </a:cubicBezTo>
                  <a:cubicBezTo>
                    <a:pt x="12556" y="9783"/>
                    <a:pt x="12443" y="9796"/>
                    <a:pt x="12405" y="9796"/>
                  </a:cubicBezTo>
                  <a:cubicBezTo>
                    <a:pt x="12361" y="9789"/>
                    <a:pt x="12330" y="9758"/>
                    <a:pt x="12324" y="9720"/>
                  </a:cubicBezTo>
                  <a:cubicBezTo>
                    <a:pt x="12324" y="9696"/>
                    <a:pt x="12353" y="9677"/>
                    <a:pt x="12401" y="9676"/>
                  </a:cubicBezTo>
                  <a:close/>
                  <a:moveTo>
                    <a:pt x="18998" y="9750"/>
                  </a:moveTo>
                  <a:cubicBezTo>
                    <a:pt x="19070" y="9750"/>
                    <a:pt x="19127" y="9877"/>
                    <a:pt x="19089" y="9940"/>
                  </a:cubicBezTo>
                  <a:cubicBezTo>
                    <a:pt x="19079" y="9945"/>
                    <a:pt x="19070" y="9947"/>
                    <a:pt x="19060" y="9947"/>
                  </a:cubicBezTo>
                  <a:cubicBezTo>
                    <a:pt x="18990" y="9947"/>
                    <a:pt x="18930" y="9837"/>
                    <a:pt x="18963" y="9770"/>
                  </a:cubicBezTo>
                  <a:lnTo>
                    <a:pt x="18957" y="9764"/>
                  </a:lnTo>
                  <a:cubicBezTo>
                    <a:pt x="18971" y="9754"/>
                    <a:pt x="18985" y="9750"/>
                    <a:pt x="18998" y="9750"/>
                  </a:cubicBezTo>
                  <a:close/>
                  <a:moveTo>
                    <a:pt x="2523" y="9801"/>
                  </a:moveTo>
                  <a:cubicBezTo>
                    <a:pt x="2536" y="9801"/>
                    <a:pt x="2550" y="9812"/>
                    <a:pt x="2562" y="9833"/>
                  </a:cubicBezTo>
                  <a:lnTo>
                    <a:pt x="2562" y="9827"/>
                  </a:lnTo>
                  <a:cubicBezTo>
                    <a:pt x="2579" y="9867"/>
                    <a:pt x="2639" y="9955"/>
                    <a:pt x="2668" y="9955"/>
                  </a:cubicBezTo>
                  <a:cubicBezTo>
                    <a:pt x="2671" y="9955"/>
                    <a:pt x="2673" y="9954"/>
                    <a:pt x="2675" y="9953"/>
                  </a:cubicBezTo>
                  <a:cubicBezTo>
                    <a:pt x="2677" y="9951"/>
                    <a:pt x="2679" y="9951"/>
                    <a:pt x="2681" y="9951"/>
                  </a:cubicBezTo>
                  <a:cubicBezTo>
                    <a:pt x="2714" y="9951"/>
                    <a:pt x="2762" y="10115"/>
                    <a:pt x="2744" y="10186"/>
                  </a:cubicBezTo>
                  <a:cubicBezTo>
                    <a:pt x="2738" y="10261"/>
                    <a:pt x="2713" y="10337"/>
                    <a:pt x="2682" y="10400"/>
                  </a:cubicBezTo>
                  <a:cubicBezTo>
                    <a:pt x="2680" y="10400"/>
                    <a:pt x="2679" y="10400"/>
                    <a:pt x="2678" y="10400"/>
                  </a:cubicBezTo>
                  <a:cubicBezTo>
                    <a:pt x="2661" y="10400"/>
                    <a:pt x="2644" y="10354"/>
                    <a:pt x="2644" y="10324"/>
                  </a:cubicBezTo>
                  <a:cubicBezTo>
                    <a:pt x="2656" y="10255"/>
                    <a:pt x="2675" y="10192"/>
                    <a:pt x="2707" y="10135"/>
                  </a:cubicBezTo>
                  <a:cubicBezTo>
                    <a:pt x="2726" y="10091"/>
                    <a:pt x="2575" y="10047"/>
                    <a:pt x="2518" y="10035"/>
                  </a:cubicBezTo>
                  <a:cubicBezTo>
                    <a:pt x="2455" y="10028"/>
                    <a:pt x="2461" y="9890"/>
                    <a:pt x="2486" y="9840"/>
                  </a:cubicBezTo>
                  <a:cubicBezTo>
                    <a:pt x="2496" y="9814"/>
                    <a:pt x="2509" y="9801"/>
                    <a:pt x="2523" y="9801"/>
                  </a:cubicBezTo>
                  <a:close/>
                  <a:moveTo>
                    <a:pt x="18283" y="10300"/>
                  </a:moveTo>
                  <a:cubicBezTo>
                    <a:pt x="18335" y="10300"/>
                    <a:pt x="18348" y="10333"/>
                    <a:pt x="18328" y="10400"/>
                  </a:cubicBezTo>
                  <a:cubicBezTo>
                    <a:pt x="18309" y="10405"/>
                    <a:pt x="18294" y="10408"/>
                    <a:pt x="18281" y="10408"/>
                  </a:cubicBezTo>
                  <a:cubicBezTo>
                    <a:pt x="18237" y="10408"/>
                    <a:pt x="18226" y="10375"/>
                    <a:pt x="18246" y="10312"/>
                  </a:cubicBezTo>
                  <a:lnTo>
                    <a:pt x="18240" y="10305"/>
                  </a:lnTo>
                  <a:cubicBezTo>
                    <a:pt x="18256" y="10302"/>
                    <a:pt x="18271" y="10300"/>
                    <a:pt x="18283" y="10300"/>
                  </a:cubicBezTo>
                  <a:close/>
                  <a:moveTo>
                    <a:pt x="19039" y="10400"/>
                  </a:moveTo>
                  <a:cubicBezTo>
                    <a:pt x="19089" y="10412"/>
                    <a:pt x="19127" y="10450"/>
                    <a:pt x="19146" y="10500"/>
                  </a:cubicBezTo>
                  <a:cubicBezTo>
                    <a:pt x="19148" y="10512"/>
                    <a:pt x="19135" y="10518"/>
                    <a:pt x="19115" y="10518"/>
                  </a:cubicBezTo>
                  <a:cubicBezTo>
                    <a:pt x="19083" y="10518"/>
                    <a:pt x="19036" y="10503"/>
                    <a:pt x="19020" y="10475"/>
                  </a:cubicBezTo>
                  <a:cubicBezTo>
                    <a:pt x="19001" y="10437"/>
                    <a:pt x="19008" y="10406"/>
                    <a:pt x="19045" y="10406"/>
                  </a:cubicBezTo>
                  <a:lnTo>
                    <a:pt x="19039" y="10400"/>
                  </a:lnTo>
                  <a:close/>
                  <a:moveTo>
                    <a:pt x="19587" y="10547"/>
                  </a:moveTo>
                  <a:cubicBezTo>
                    <a:pt x="19641" y="10547"/>
                    <a:pt x="19694" y="10564"/>
                    <a:pt x="19744" y="10589"/>
                  </a:cubicBezTo>
                  <a:cubicBezTo>
                    <a:pt x="19752" y="10604"/>
                    <a:pt x="19704" y="10612"/>
                    <a:pt x="19654" y="10612"/>
                  </a:cubicBezTo>
                  <a:cubicBezTo>
                    <a:pt x="19621" y="10612"/>
                    <a:pt x="19588" y="10609"/>
                    <a:pt x="19568" y="10601"/>
                  </a:cubicBezTo>
                  <a:cubicBezTo>
                    <a:pt x="19511" y="10589"/>
                    <a:pt x="19505" y="10570"/>
                    <a:pt x="19543" y="10557"/>
                  </a:cubicBezTo>
                  <a:lnTo>
                    <a:pt x="19543" y="10551"/>
                  </a:lnTo>
                  <a:cubicBezTo>
                    <a:pt x="19557" y="10548"/>
                    <a:pt x="19572" y="10547"/>
                    <a:pt x="19587" y="10547"/>
                  </a:cubicBezTo>
                  <a:close/>
                  <a:moveTo>
                    <a:pt x="19077" y="10670"/>
                  </a:moveTo>
                  <a:lnTo>
                    <a:pt x="19077" y="10670"/>
                  </a:lnTo>
                  <a:cubicBezTo>
                    <a:pt x="19201" y="10703"/>
                    <a:pt x="19094" y="10841"/>
                    <a:pt x="19006" y="10841"/>
                  </a:cubicBezTo>
                  <a:cubicBezTo>
                    <a:pt x="18991" y="10841"/>
                    <a:pt x="18976" y="10837"/>
                    <a:pt x="18963" y="10828"/>
                  </a:cubicBezTo>
                  <a:cubicBezTo>
                    <a:pt x="18919" y="10758"/>
                    <a:pt x="19014" y="10677"/>
                    <a:pt x="19077" y="10677"/>
                  </a:cubicBezTo>
                  <a:lnTo>
                    <a:pt x="19077" y="10670"/>
                  </a:lnTo>
                  <a:close/>
                  <a:moveTo>
                    <a:pt x="21054" y="10751"/>
                  </a:moveTo>
                  <a:cubicBezTo>
                    <a:pt x="21074" y="10751"/>
                    <a:pt x="21094" y="10758"/>
                    <a:pt x="21110" y="10777"/>
                  </a:cubicBezTo>
                  <a:cubicBezTo>
                    <a:pt x="21139" y="10837"/>
                    <a:pt x="21068" y="10900"/>
                    <a:pt x="21006" y="10900"/>
                  </a:cubicBezTo>
                  <a:cubicBezTo>
                    <a:pt x="20989" y="10900"/>
                    <a:pt x="20972" y="10895"/>
                    <a:pt x="20959" y="10884"/>
                  </a:cubicBezTo>
                  <a:lnTo>
                    <a:pt x="20959" y="10878"/>
                  </a:lnTo>
                  <a:cubicBezTo>
                    <a:pt x="20930" y="10821"/>
                    <a:pt x="20994" y="10751"/>
                    <a:pt x="21054" y="10751"/>
                  </a:cubicBezTo>
                  <a:close/>
                  <a:moveTo>
                    <a:pt x="19650" y="10863"/>
                  </a:moveTo>
                  <a:cubicBezTo>
                    <a:pt x="19717" y="10863"/>
                    <a:pt x="19782" y="10881"/>
                    <a:pt x="19838" y="10922"/>
                  </a:cubicBezTo>
                  <a:cubicBezTo>
                    <a:pt x="19734" y="11060"/>
                    <a:pt x="19586" y="11094"/>
                    <a:pt x="19430" y="11094"/>
                  </a:cubicBezTo>
                  <a:cubicBezTo>
                    <a:pt x="19380" y="11094"/>
                    <a:pt x="19329" y="11090"/>
                    <a:pt x="19278" y="11086"/>
                  </a:cubicBezTo>
                  <a:lnTo>
                    <a:pt x="19278" y="11079"/>
                  </a:lnTo>
                  <a:cubicBezTo>
                    <a:pt x="19348" y="10953"/>
                    <a:pt x="19502" y="10863"/>
                    <a:pt x="19650" y="10863"/>
                  </a:cubicBezTo>
                  <a:close/>
                  <a:moveTo>
                    <a:pt x="19123" y="10908"/>
                  </a:moveTo>
                  <a:cubicBezTo>
                    <a:pt x="19200" y="10908"/>
                    <a:pt x="19284" y="11006"/>
                    <a:pt x="19222" y="11073"/>
                  </a:cubicBezTo>
                  <a:cubicBezTo>
                    <a:pt x="19205" y="11090"/>
                    <a:pt x="19187" y="11097"/>
                    <a:pt x="19170" y="11097"/>
                  </a:cubicBezTo>
                  <a:cubicBezTo>
                    <a:pt x="19101" y="11097"/>
                    <a:pt x="19038" y="10989"/>
                    <a:pt x="19083" y="10928"/>
                  </a:cubicBezTo>
                  <a:lnTo>
                    <a:pt x="19077" y="10922"/>
                  </a:lnTo>
                  <a:cubicBezTo>
                    <a:pt x="19091" y="10912"/>
                    <a:pt x="19107" y="10908"/>
                    <a:pt x="19123" y="10908"/>
                  </a:cubicBezTo>
                  <a:close/>
                  <a:moveTo>
                    <a:pt x="10456" y="0"/>
                  </a:moveTo>
                  <a:cubicBezTo>
                    <a:pt x="10447" y="0"/>
                    <a:pt x="10440" y="3"/>
                    <a:pt x="10435" y="9"/>
                  </a:cubicBezTo>
                  <a:cubicBezTo>
                    <a:pt x="10404" y="47"/>
                    <a:pt x="10398" y="97"/>
                    <a:pt x="10417" y="141"/>
                  </a:cubicBezTo>
                  <a:cubicBezTo>
                    <a:pt x="10442" y="191"/>
                    <a:pt x="10391" y="3495"/>
                    <a:pt x="10385" y="3584"/>
                  </a:cubicBezTo>
                  <a:cubicBezTo>
                    <a:pt x="10366" y="3691"/>
                    <a:pt x="10335" y="3798"/>
                    <a:pt x="10284" y="3898"/>
                  </a:cubicBezTo>
                  <a:cubicBezTo>
                    <a:pt x="10234" y="3942"/>
                    <a:pt x="10171" y="3968"/>
                    <a:pt x="10108" y="3974"/>
                  </a:cubicBezTo>
                  <a:cubicBezTo>
                    <a:pt x="10070" y="3974"/>
                    <a:pt x="10007" y="4150"/>
                    <a:pt x="9982" y="4213"/>
                  </a:cubicBezTo>
                  <a:cubicBezTo>
                    <a:pt x="9907" y="4326"/>
                    <a:pt x="9806" y="4421"/>
                    <a:pt x="9693" y="4490"/>
                  </a:cubicBezTo>
                  <a:lnTo>
                    <a:pt x="8623" y="5207"/>
                  </a:lnTo>
                  <a:cubicBezTo>
                    <a:pt x="8491" y="5302"/>
                    <a:pt x="8264" y="5447"/>
                    <a:pt x="8126" y="5535"/>
                  </a:cubicBezTo>
                  <a:cubicBezTo>
                    <a:pt x="8126" y="5535"/>
                    <a:pt x="7163" y="5982"/>
                    <a:pt x="7075" y="5988"/>
                  </a:cubicBezTo>
                  <a:cubicBezTo>
                    <a:pt x="6980" y="6013"/>
                    <a:pt x="6911" y="6082"/>
                    <a:pt x="6879" y="6170"/>
                  </a:cubicBezTo>
                  <a:cubicBezTo>
                    <a:pt x="6873" y="6214"/>
                    <a:pt x="6974" y="6277"/>
                    <a:pt x="7012" y="6284"/>
                  </a:cubicBezTo>
                  <a:cubicBezTo>
                    <a:pt x="7049" y="6290"/>
                    <a:pt x="7068" y="6384"/>
                    <a:pt x="7068" y="6416"/>
                  </a:cubicBezTo>
                  <a:cubicBezTo>
                    <a:pt x="7063" y="6441"/>
                    <a:pt x="7144" y="6457"/>
                    <a:pt x="7258" y="6457"/>
                  </a:cubicBezTo>
                  <a:cubicBezTo>
                    <a:pt x="7289" y="6457"/>
                    <a:pt x="7323" y="6456"/>
                    <a:pt x="7358" y="6454"/>
                  </a:cubicBezTo>
                  <a:cubicBezTo>
                    <a:pt x="7358" y="6454"/>
                    <a:pt x="8187" y="6605"/>
                    <a:pt x="8304" y="6605"/>
                  </a:cubicBezTo>
                  <a:cubicBezTo>
                    <a:pt x="8309" y="6605"/>
                    <a:pt x="8312" y="6605"/>
                    <a:pt x="8314" y="6605"/>
                  </a:cubicBezTo>
                  <a:cubicBezTo>
                    <a:pt x="8316" y="6604"/>
                    <a:pt x="8318" y="6604"/>
                    <a:pt x="8320" y="6604"/>
                  </a:cubicBezTo>
                  <a:cubicBezTo>
                    <a:pt x="8375" y="6604"/>
                    <a:pt x="8345" y="6694"/>
                    <a:pt x="8321" y="6737"/>
                  </a:cubicBezTo>
                  <a:cubicBezTo>
                    <a:pt x="8296" y="6775"/>
                    <a:pt x="8358" y="6806"/>
                    <a:pt x="8403" y="6806"/>
                  </a:cubicBezTo>
                  <a:cubicBezTo>
                    <a:pt x="8447" y="6806"/>
                    <a:pt x="8478" y="7121"/>
                    <a:pt x="8478" y="7240"/>
                  </a:cubicBezTo>
                  <a:cubicBezTo>
                    <a:pt x="8484" y="7335"/>
                    <a:pt x="8465" y="7423"/>
                    <a:pt x="8421" y="7505"/>
                  </a:cubicBezTo>
                  <a:cubicBezTo>
                    <a:pt x="8403" y="7523"/>
                    <a:pt x="8434" y="7574"/>
                    <a:pt x="8453" y="7593"/>
                  </a:cubicBezTo>
                  <a:cubicBezTo>
                    <a:pt x="8472" y="7630"/>
                    <a:pt x="8484" y="7681"/>
                    <a:pt x="8478" y="7725"/>
                  </a:cubicBezTo>
                  <a:cubicBezTo>
                    <a:pt x="8472" y="7763"/>
                    <a:pt x="8358" y="7863"/>
                    <a:pt x="8214" y="7939"/>
                  </a:cubicBezTo>
                  <a:cubicBezTo>
                    <a:pt x="8214" y="7939"/>
                    <a:pt x="7011" y="8279"/>
                    <a:pt x="6891" y="8279"/>
                  </a:cubicBezTo>
                  <a:cubicBezTo>
                    <a:pt x="6889" y="8279"/>
                    <a:pt x="6887" y="8279"/>
                    <a:pt x="6886" y="8279"/>
                  </a:cubicBezTo>
                  <a:cubicBezTo>
                    <a:pt x="6882" y="8278"/>
                    <a:pt x="6879" y="8278"/>
                    <a:pt x="6876" y="8278"/>
                  </a:cubicBezTo>
                  <a:cubicBezTo>
                    <a:pt x="6802" y="8278"/>
                    <a:pt x="6709" y="8407"/>
                    <a:pt x="6691" y="8461"/>
                  </a:cubicBezTo>
                  <a:cubicBezTo>
                    <a:pt x="6678" y="8518"/>
                    <a:pt x="6760" y="8575"/>
                    <a:pt x="6798" y="8575"/>
                  </a:cubicBezTo>
                  <a:cubicBezTo>
                    <a:pt x="6835" y="8581"/>
                    <a:pt x="6873" y="8656"/>
                    <a:pt x="6879" y="8688"/>
                  </a:cubicBezTo>
                  <a:cubicBezTo>
                    <a:pt x="6879" y="8723"/>
                    <a:pt x="6978" y="8802"/>
                    <a:pt x="7032" y="8802"/>
                  </a:cubicBezTo>
                  <a:cubicBezTo>
                    <a:pt x="7036" y="8802"/>
                    <a:pt x="7040" y="8802"/>
                    <a:pt x="7043" y="8801"/>
                  </a:cubicBezTo>
                  <a:cubicBezTo>
                    <a:pt x="7044" y="8801"/>
                    <a:pt x="7046" y="8801"/>
                    <a:pt x="7049" y="8801"/>
                  </a:cubicBezTo>
                  <a:cubicBezTo>
                    <a:pt x="7141" y="8801"/>
                    <a:pt x="7964" y="8904"/>
                    <a:pt x="8131" y="8904"/>
                  </a:cubicBezTo>
                  <a:cubicBezTo>
                    <a:pt x="8144" y="8904"/>
                    <a:pt x="8153" y="8903"/>
                    <a:pt x="8157" y="8902"/>
                  </a:cubicBezTo>
                  <a:cubicBezTo>
                    <a:pt x="8162" y="8900"/>
                    <a:pt x="8166" y="8900"/>
                    <a:pt x="8169" y="8900"/>
                  </a:cubicBezTo>
                  <a:cubicBezTo>
                    <a:pt x="8215" y="8900"/>
                    <a:pt x="8186" y="9006"/>
                    <a:pt x="8157" y="9047"/>
                  </a:cubicBezTo>
                  <a:cubicBezTo>
                    <a:pt x="8131" y="9088"/>
                    <a:pt x="8174" y="9113"/>
                    <a:pt x="8215" y="9113"/>
                  </a:cubicBezTo>
                  <a:cubicBezTo>
                    <a:pt x="8223" y="9113"/>
                    <a:pt x="8231" y="9112"/>
                    <a:pt x="8239" y="9110"/>
                  </a:cubicBezTo>
                  <a:cubicBezTo>
                    <a:pt x="8239" y="9109"/>
                    <a:pt x="8240" y="9109"/>
                    <a:pt x="8240" y="9109"/>
                  </a:cubicBezTo>
                  <a:cubicBezTo>
                    <a:pt x="8283" y="9109"/>
                    <a:pt x="8302" y="9482"/>
                    <a:pt x="8283" y="9632"/>
                  </a:cubicBezTo>
                  <a:cubicBezTo>
                    <a:pt x="8264" y="9739"/>
                    <a:pt x="8277" y="9852"/>
                    <a:pt x="8314" y="9959"/>
                  </a:cubicBezTo>
                  <a:cubicBezTo>
                    <a:pt x="8340" y="9978"/>
                    <a:pt x="8283" y="10091"/>
                    <a:pt x="8258" y="10123"/>
                  </a:cubicBezTo>
                  <a:cubicBezTo>
                    <a:pt x="8069" y="10217"/>
                    <a:pt x="7874" y="10286"/>
                    <a:pt x="7666" y="10324"/>
                  </a:cubicBezTo>
                  <a:cubicBezTo>
                    <a:pt x="7660" y="10325"/>
                    <a:pt x="7653" y="10325"/>
                    <a:pt x="7647" y="10325"/>
                  </a:cubicBezTo>
                  <a:cubicBezTo>
                    <a:pt x="7502" y="10325"/>
                    <a:pt x="7364" y="10196"/>
                    <a:pt x="7351" y="10142"/>
                  </a:cubicBezTo>
                  <a:cubicBezTo>
                    <a:pt x="7349" y="10123"/>
                    <a:pt x="7305" y="10116"/>
                    <a:pt x="7244" y="10116"/>
                  </a:cubicBezTo>
                  <a:cubicBezTo>
                    <a:pt x="7144" y="10116"/>
                    <a:pt x="7000" y="10134"/>
                    <a:pt x="6930" y="10142"/>
                  </a:cubicBezTo>
                  <a:cubicBezTo>
                    <a:pt x="6817" y="10154"/>
                    <a:pt x="6584" y="10167"/>
                    <a:pt x="6420" y="10179"/>
                  </a:cubicBezTo>
                  <a:lnTo>
                    <a:pt x="4834" y="10167"/>
                  </a:lnTo>
                  <a:cubicBezTo>
                    <a:pt x="4670" y="10167"/>
                    <a:pt x="4286" y="10173"/>
                    <a:pt x="4192" y="10173"/>
                  </a:cubicBezTo>
                  <a:cubicBezTo>
                    <a:pt x="4091" y="10173"/>
                    <a:pt x="4047" y="10135"/>
                    <a:pt x="4066" y="10117"/>
                  </a:cubicBezTo>
                  <a:cubicBezTo>
                    <a:pt x="4071" y="10110"/>
                    <a:pt x="4098" y="10108"/>
                    <a:pt x="4135" y="10108"/>
                  </a:cubicBezTo>
                  <a:cubicBezTo>
                    <a:pt x="4185" y="10108"/>
                    <a:pt x="4254" y="10112"/>
                    <a:pt x="4303" y="10112"/>
                  </a:cubicBezTo>
                  <a:cubicBezTo>
                    <a:pt x="4319" y="10112"/>
                    <a:pt x="4332" y="10111"/>
                    <a:pt x="4343" y="10110"/>
                  </a:cubicBezTo>
                  <a:cubicBezTo>
                    <a:pt x="4412" y="10091"/>
                    <a:pt x="4469" y="10047"/>
                    <a:pt x="4500" y="9984"/>
                  </a:cubicBezTo>
                  <a:cubicBezTo>
                    <a:pt x="4513" y="9921"/>
                    <a:pt x="4526" y="9852"/>
                    <a:pt x="4532" y="9789"/>
                  </a:cubicBezTo>
                  <a:cubicBezTo>
                    <a:pt x="4532" y="9751"/>
                    <a:pt x="4482" y="9720"/>
                    <a:pt x="4456" y="9720"/>
                  </a:cubicBezTo>
                  <a:cubicBezTo>
                    <a:pt x="4431" y="9720"/>
                    <a:pt x="4406" y="9644"/>
                    <a:pt x="4400" y="9607"/>
                  </a:cubicBezTo>
                  <a:cubicBezTo>
                    <a:pt x="4400" y="9575"/>
                    <a:pt x="4551" y="9531"/>
                    <a:pt x="4607" y="9525"/>
                  </a:cubicBezTo>
                  <a:cubicBezTo>
                    <a:pt x="4664" y="9519"/>
                    <a:pt x="4450" y="9437"/>
                    <a:pt x="4362" y="9386"/>
                  </a:cubicBezTo>
                  <a:cubicBezTo>
                    <a:pt x="4333" y="9368"/>
                    <a:pt x="4310" y="9361"/>
                    <a:pt x="4291" y="9361"/>
                  </a:cubicBezTo>
                  <a:cubicBezTo>
                    <a:pt x="4254" y="9361"/>
                    <a:pt x="4240" y="9390"/>
                    <a:pt x="4249" y="9412"/>
                  </a:cubicBezTo>
                  <a:cubicBezTo>
                    <a:pt x="4274" y="9475"/>
                    <a:pt x="4286" y="9544"/>
                    <a:pt x="4293" y="9613"/>
                  </a:cubicBezTo>
                  <a:cubicBezTo>
                    <a:pt x="4294" y="9618"/>
                    <a:pt x="4292" y="9621"/>
                    <a:pt x="4287" y="9621"/>
                  </a:cubicBezTo>
                  <a:cubicBezTo>
                    <a:pt x="4261" y="9621"/>
                    <a:pt x="4156" y="9534"/>
                    <a:pt x="4129" y="9475"/>
                  </a:cubicBezTo>
                  <a:cubicBezTo>
                    <a:pt x="4104" y="9429"/>
                    <a:pt x="4066" y="9411"/>
                    <a:pt x="4039" y="9411"/>
                  </a:cubicBezTo>
                  <a:cubicBezTo>
                    <a:pt x="4025" y="9411"/>
                    <a:pt x="4014" y="9416"/>
                    <a:pt x="4009" y="9424"/>
                  </a:cubicBezTo>
                  <a:cubicBezTo>
                    <a:pt x="4005" y="9431"/>
                    <a:pt x="4001" y="9433"/>
                    <a:pt x="3997" y="9433"/>
                  </a:cubicBezTo>
                  <a:cubicBezTo>
                    <a:pt x="3988" y="9433"/>
                    <a:pt x="3986" y="9411"/>
                    <a:pt x="3991" y="9393"/>
                  </a:cubicBezTo>
                  <a:cubicBezTo>
                    <a:pt x="3997" y="9368"/>
                    <a:pt x="3902" y="9261"/>
                    <a:pt x="3871" y="9229"/>
                  </a:cubicBezTo>
                  <a:cubicBezTo>
                    <a:pt x="3849" y="9202"/>
                    <a:pt x="3896" y="9194"/>
                    <a:pt x="3944" y="9194"/>
                  </a:cubicBezTo>
                  <a:cubicBezTo>
                    <a:pt x="3963" y="9194"/>
                    <a:pt x="3982" y="9196"/>
                    <a:pt x="3997" y="9198"/>
                  </a:cubicBezTo>
                  <a:cubicBezTo>
                    <a:pt x="3999" y="9198"/>
                    <a:pt x="4001" y="9198"/>
                    <a:pt x="4003" y="9198"/>
                  </a:cubicBezTo>
                  <a:cubicBezTo>
                    <a:pt x="4044" y="9198"/>
                    <a:pt x="4015" y="9082"/>
                    <a:pt x="3997" y="9028"/>
                  </a:cubicBezTo>
                  <a:cubicBezTo>
                    <a:pt x="3992" y="8994"/>
                    <a:pt x="3965" y="8971"/>
                    <a:pt x="3932" y="8971"/>
                  </a:cubicBezTo>
                  <a:cubicBezTo>
                    <a:pt x="3923" y="8971"/>
                    <a:pt x="3913" y="8973"/>
                    <a:pt x="3902" y="8977"/>
                  </a:cubicBezTo>
                  <a:cubicBezTo>
                    <a:pt x="3901" y="8979"/>
                    <a:pt x="3898" y="8980"/>
                    <a:pt x="3894" y="8980"/>
                  </a:cubicBezTo>
                  <a:cubicBezTo>
                    <a:pt x="3864" y="8980"/>
                    <a:pt x="3780" y="8911"/>
                    <a:pt x="3751" y="8883"/>
                  </a:cubicBezTo>
                  <a:cubicBezTo>
                    <a:pt x="3748" y="8878"/>
                    <a:pt x="3745" y="8876"/>
                    <a:pt x="3743" y="8876"/>
                  </a:cubicBezTo>
                  <a:cubicBezTo>
                    <a:pt x="3727" y="8876"/>
                    <a:pt x="3754" y="8985"/>
                    <a:pt x="3770" y="9040"/>
                  </a:cubicBezTo>
                  <a:cubicBezTo>
                    <a:pt x="3782" y="9068"/>
                    <a:pt x="3770" y="9077"/>
                    <a:pt x="3749" y="9077"/>
                  </a:cubicBezTo>
                  <a:cubicBezTo>
                    <a:pt x="3727" y="9077"/>
                    <a:pt x="3696" y="9066"/>
                    <a:pt x="3676" y="9053"/>
                  </a:cubicBezTo>
                  <a:cubicBezTo>
                    <a:pt x="3671" y="9050"/>
                    <a:pt x="3667" y="9048"/>
                    <a:pt x="3664" y="9048"/>
                  </a:cubicBezTo>
                  <a:cubicBezTo>
                    <a:pt x="3641" y="9048"/>
                    <a:pt x="3653" y="9121"/>
                    <a:pt x="3670" y="9160"/>
                  </a:cubicBezTo>
                  <a:cubicBezTo>
                    <a:pt x="3682" y="9229"/>
                    <a:pt x="3670" y="9292"/>
                    <a:pt x="3651" y="9355"/>
                  </a:cubicBezTo>
                  <a:cubicBezTo>
                    <a:pt x="3646" y="9363"/>
                    <a:pt x="3635" y="9367"/>
                    <a:pt x="3623" y="9367"/>
                  </a:cubicBezTo>
                  <a:cubicBezTo>
                    <a:pt x="3589" y="9367"/>
                    <a:pt x="3537" y="9342"/>
                    <a:pt x="3519" y="9323"/>
                  </a:cubicBezTo>
                  <a:cubicBezTo>
                    <a:pt x="3516" y="9322"/>
                    <a:pt x="3514" y="9321"/>
                    <a:pt x="3512" y="9321"/>
                  </a:cubicBezTo>
                  <a:cubicBezTo>
                    <a:pt x="3489" y="9321"/>
                    <a:pt x="3501" y="9448"/>
                    <a:pt x="3519" y="9506"/>
                  </a:cubicBezTo>
                  <a:cubicBezTo>
                    <a:pt x="3531" y="9563"/>
                    <a:pt x="3506" y="9626"/>
                    <a:pt x="3449" y="9657"/>
                  </a:cubicBezTo>
                  <a:cubicBezTo>
                    <a:pt x="3418" y="9670"/>
                    <a:pt x="3493" y="9701"/>
                    <a:pt x="3531" y="9714"/>
                  </a:cubicBezTo>
                  <a:cubicBezTo>
                    <a:pt x="3569" y="9726"/>
                    <a:pt x="3537" y="9777"/>
                    <a:pt x="3512" y="9796"/>
                  </a:cubicBezTo>
                  <a:cubicBezTo>
                    <a:pt x="3481" y="9814"/>
                    <a:pt x="3537" y="9852"/>
                    <a:pt x="3575" y="9858"/>
                  </a:cubicBezTo>
                  <a:cubicBezTo>
                    <a:pt x="3613" y="9871"/>
                    <a:pt x="3632" y="9953"/>
                    <a:pt x="3632" y="9991"/>
                  </a:cubicBezTo>
                  <a:cubicBezTo>
                    <a:pt x="3626" y="10024"/>
                    <a:pt x="3674" y="10042"/>
                    <a:pt x="3707" y="10042"/>
                  </a:cubicBezTo>
                  <a:cubicBezTo>
                    <a:pt x="3711" y="10042"/>
                    <a:pt x="3716" y="10042"/>
                    <a:pt x="3720" y="10041"/>
                  </a:cubicBezTo>
                  <a:cubicBezTo>
                    <a:pt x="3721" y="10040"/>
                    <a:pt x="3723" y="10040"/>
                    <a:pt x="3724" y="10040"/>
                  </a:cubicBezTo>
                  <a:cubicBezTo>
                    <a:pt x="3746" y="10040"/>
                    <a:pt x="3701" y="10154"/>
                    <a:pt x="3643" y="10154"/>
                  </a:cubicBezTo>
                  <a:cubicBezTo>
                    <a:pt x="3641" y="10154"/>
                    <a:pt x="3640" y="10154"/>
                    <a:pt x="3638" y="10154"/>
                  </a:cubicBezTo>
                  <a:cubicBezTo>
                    <a:pt x="3569" y="10148"/>
                    <a:pt x="3273" y="10110"/>
                    <a:pt x="3185" y="10091"/>
                  </a:cubicBezTo>
                  <a:cubicBezTo>
                    <a:pt x="3097" y="10072"/>
                    <a:pt x="3154" y="9953"/>
                    <a:pt x="3204" y="9915"/>
                  </a:cubicBezTo>
                  <a:cubicBezTo>
                    <a:pt x="3233" y="9886"/>
                    <a:pt x="3191" y="9871"/>
                    <a:pt x="3145" y="9871"/>
                  </a:cubicBezTo>
                  <a:cubicBezTo>
                    <a:pt x="3121" y="9871"/>
                    <a:pt x="3095" y="9875"/>
                    <a:pt x="3078" y="9884"/>
                  </a:cubicBezTo>
                  <a:cubicBezTo>
                    <a:pt x="3067" y="9890"/>
                    <a:pt x="3056" y="9893"/>
                    <a:pt x="3045" y="9893"/>
                  </a:cubicBezTo>
                  <a:cubicBezTo>
                    <a:pt x="3012" y="9893"/>
                    <a:pt x="2984" y="9867"/>
                    <a:pt x="2984" y="9833"/>
                  </a:cubicBezTo>
                  <a:cubicBezTo>
                    <a:pt x="2990" y="9796"/>
                    <a:pt x="2946" y="9777"/>
                    <a:pt x="2921" y="9777"/>
                  </a:cubicBezTo>
                  <a:cubicBezTo>
                    <a:pt x="2895" y="9777"/>
                    <a:pt x="2946" y="9575"/>
                    <a:pt x="2958" y="9493"/>
                  </a:cubicBezTo>
                  <a:cubicBezTo>
                    <a:pt x="2967" y="9436"/>
                    <a:pt x="2939" y="9413"/>
                    <a:pt x="2910" y="9413"/>
                  </a:cubicBezTo>
                  <a:cubicBezTo>
                    <a:pt x="2898" y="9413"/>
                    <a:pt x="2886" y="9417"/>
                    <a:pt x="2877" y="9424"/>
                  </a:cubicBezTo>
                  <a:cubicBezTo>
                    <a:pt x="2867" y="9432"/>
                    <a:pt x="2844" y="9435"/>
                    <a:pt x="2817" y="9435"/>
                  </a:cubicBezTo>
                  <a:cubicBezTo>
                    <a:pt x="2755" y="9435"/>
                    <a:pt x="2666" y="9420"/>
                    <a:pt x="2631" y="9412"/>
                  </a:cubicBezTo>
                  <a:cubicBezTo>
                    <a:pt x="2627" y="9410"/>
                    <a:pt x="2623" y="9410"/>
                    <a:pt x="2620" y="9410"/>
                  </a:cubicBezTo>
                  <a:cubicBezTo>
                    <a:pt x="2585" y="9410"/>
                    <a:pt x="2647" y="9509"/>
                    <a:pt x="2688" y="9550"/>
                  </a:cubicBezTo>
                  <a:cubicBezTo>
                    <a:pt x="2702" y="9564"/>
                    <a:pt x="2697" y="9568"/>
                    <a:pt x="2680" y="9568"/>
                  </a:cubicBezTo>
                  <a:cubicBezTo>
                    <a:pt x="2662" y="9568"/>
                    <a:pt x="2632" y="9564"/>
                    <a:pt x="2600" y="9564"/>
                  </a:cubicBezTo>
                  <a:cubicBezTo>
                    <a:pt x="2571" y="9564"/>
                    <a:pt x="2540" y="9567"/>
                    <a:pt x="2518" y="9582"/>
                  </a:cubicBezTo>
                  <a:cubicBezTo>
                    <a:pt x="2461" y="9619"/>
                    <a:pt x="2417" y="9670"/>
                    <a:pt x="2386" y="9726"/>
                  </a:cubicBezTo>
                  <a:cubicBezTo>
                    <a:pt x="2379" y="9745"/>
                    <a:pt x="2335" y="9789"/>
                    <a:pt x="2323" y="9796"/>
                  </a:cubicBezTo>
                  <a:cubicBezTo>
                    <a:pt x="2322" y="9796"/>
                    <a:pt x="2322" y="9796"/>
                    <a:pt x="2322" y="9796"/>
                  </a:cubicBezTo>
                  <a:cubicBezTo>
                    <a:pt x="2306" y="9796"/>
                    <a:pt x="2361" y="9662"/>
                    <a:pt x="2373" y="9600"/>
                  </a:cubicBezTo>
                  <a:cubicBezTo>
                    <a:pt x="2378" y="9574"/>
                    <a:pt x="2366" y="9564"/>
                    <a:pt x="2347" y="9564"/>
                  </a:cubicBezTo>
                  <a:cubicBezTo>
                    <a:pt x="2321" y="9564"/>
                    <a:pt x="2284" y="9582"/>
                    <a:pt x="2266" y="9600"/>
                  </a:cubicBezTo>
                  <a:cubicBezTo>
                    <a:pt x="2228" y="9632"/>
                    <a:pt x="2046" y="9663"/>
                    <a:pt x="1983" y="9670"/>
                  </a:cubicBezTo>
                  <a:cubicBezTo>
                    <a:pt x="1888" y="9676"/>
                    <a:pt x="1788" y="9689"/>
                    <a:pt x="1693" y="9707"/>
                  </a:cubicBezTo>
                  <a:cubicBezTo>
                    <a:pt x="1649" y="9733"/>
                    <a:pt x="1750" y="9770"/>
                    <a:pt x="1807" y="9777"/>
                  </a:cubicBezTo>
                  <a:cubicBezTo>
                    <a:pt x="1863" y="9783"/>
                    <a:pt x="1800" y="9858"/>
                    <a:pt x="1763" y="9884"/>
                  </a:cubicBezTo>
                  <a:cubicBezTo>
                    <a:pt x="1737" y="9905"/>
                    <a:pt x="1779" y="9915"/>
                    <a:pt x="1824" y="9915"/>
                  </a:cubicBezTo>
                  <a:cubicBezTo>
                    <a:pt x="1845" y="9915"/>
                    <a:pt x="1866" y="9913"/>
                    <a:pt x="1882" y="9909"/>
                  </a:cubicBezTo>
                  <a:cubicBezTo>
                    <a:pt x="1887" y="9908"/>
                    <a:pt x="1891" y="9907"/>
                    <a:pt x="1894" y="9907"/>
                  </a:cubicBezTo>
                  <a:cubicBezTo>
                    <a:pt x="1930" y="9907"/>
                    <a:pt x="1917" y="9963"/>
                    <a:pt x="1888" y="9997"/>
                  </a:cubicBezTo>
                  <a:cubicBezTo>
                    <a:pt x="1860" y="10025"/>
                    <a:pt x="1873" y="10048"/>
                    <a:pt x="1907" y="10048"/>
                  </a:cubicBezTo>
                  <a:cubicBezTo>
                    <a:pt x="1911" y="10048"/>
                    <a:pt x="1915" y="10048"/>
                    <a:pt x="1920" y="10047"/>
                  </a:cubicBezTo>
                  <a:cubicBezTo>
                    <a:pt x="1927" y="10046"/>
                    <a:pt x="1933" y="10046"/>
                    <a:pt x="1938" y="10046"/>
                  </a:cubicBezTo>
                  <a:cubicBezTo>
                    <a:pt x="1972" y="10046"/>
                    <a:pt x="1974" y="10062"/>
                    <a:pt x="1958" y="10079"/>
                  </a:cubicBezTo>
                  <a:cubicBezTo>
                    <a:pt x="1939" y="10091"/>
                    <a:pt x="2008" y="10186"/>
                    <a:pt x="2040" y="10217"/>
                  </a:cubicBezTo>
                  <a:cubicBezTo>
                    <a:pt x="2048" y="10227"/>
                    <a:pt x="2047" y="10232"/>
                    <a:pt x="2040" y="10232"/>
                  </a:cubicBezTo>
                  <a:cubicBezTo>
                    <a:pt x="2026" y="10232"/>
                    <a:pt x="1987" y="10213"/>
                    <a:pt x="1958" y="10192"/>
                  </a:cubicBezTo>
                  <a:cubicBezTo>
                    <a:pt x="1952" y="10189"/>
                    <a:pt x="1947" y="10188"/>
                    <a:pt x="1941" y="10188"/>
                  </a:cubicBezTo>
                  <a:cubicBezTo>
                    <a:pt x="1898" y="10188"/>
                    <a:pt x="1844" y="10260"/>
                    <a:pt x="1838" y="10299"/>
                  </a:cubicBezTo>
                  <a:cubicBezTo>
                    <a:pt x="1826" y="10343"/>
                    <a:pt x="1744" y="10387"/>
                    <a:pt x="1712" y="10387"/>
                  </a:cubicBezTo>
                  <a:cubicBezTo>
                    <a:pt x="1681" y="10393"/>
                    <a:pt x="1731" y="10444"/>
                    <a:pt x="1763" y="10469"/>
                  </a:cubicBezTo>
                  <a:cubicBezTo>
                    <a:pt x="1794" y="10507"/>
                    <a:pt x="1819" y="10557"/>
                    <a:pt x="1832" y="10607"/>
                  </a:cubicBezTo>
                  <a:cubicBezTo>
                    <a:pt x="1833" y="10617"/>
                    <a:pt x="1838" y="10621"/>
                    <a:pt x="1844" y="10621"/>
                  </a:cubicBezTo>
                  <a:cubicBezTo>
                    <a:pt x="1862" y="10621"/>
                    <a:pt x="1895" y="10585"/>
                    <a:pt x="1914" y="10557"/>
                  </a:cubicBezTo>
                  <a:cubicBezTo>
                    <a:pt x="1933" y="10526"/>
                    <a:pt x="1951" y="10507"/>
                    <a:pt x="1977" y="10488"/>
                  </a:cubicBezTo>
                  <a:cubicBezTo>
                    <a:pt x="1983" y="10494"/>
                    <a:pt x="1983" y="10507"/>
                    <a:pt x="1983" y="10526"/>
                  </a:cubicBezTo>
                  <a:cubicBezTo>
                    <a:pt x="1983" y="10538"/>
                    <a:pt x="2209" y="10589"/>
                    <a:pt x="2285" y="10639"/>
                  </a:cubicBezTo>
                  <a:cubicBezTo>
                    <a:pt x="2367" y="10683"/>
                    <a:pt x="2354" y="10840"/>
                    <a:pt x="2329" y="10891"/>
                  </a:cubicBezTo>
                  <a:cubicBezTo>
                    <a:pt x="2325" y="10899"/>
                    <a:pt x="2320" y="10902"/>
                    <a:pt x="2316" y="10902"/>
                  </a:cubicBezTo>
                  <a:cubicBezTo>
                    <a:pt x="2295" y="10902"/>
                    <a:pt x="2278" y="10831"/>
                    <a:pt x="2272" y="10790"/>
                  </a:cubicBezTo>
                  <a:cubicBezTo>
                    <a:pt x="2271" y="10775"/>
                    <a:pt x="2265" y="10769"/>
                    <a:pt x="2257" y="10769"/>
                  </a:cubicBezTo>
                  <a:cubicBezTo>
                    <a:pt x="2238" y="10769"/>
                    <a:pt x="2206" y="10803"/>
                    <a:pt x="2184" y="10834"/>
                  </a:cubicBezTo>
                  <a:cubicBezTo>
                    <a:pt x="2180" y="10842"/>
                    <a:pt x="2174" y="10845"/>
                    <a:pt x="2169" y="10845"/>
                  </a:cubicBezTo>
                  <a:cubicBezTo>
                    <a:pt x="2142" y="10845"/>
                    <a:pt x="2106" y="10775"/>
                    <a:pt x="2096" y="10733"/>
                  </a:cubicBezTo>
                  <a:cubicBezTo>
                    <a:pt x="2092" y="10706"/>
                    <a:pt x="2067" y="10688"/>
                    <a:pt x="2039" y="10688"/>
                  </a:cubicBezTo>
                  <a:cubicBezTo>
                    <a:pt x="2029" y="10688"/>
                    <a:pt x="2018" y="10690"/>
                    <a:pt x="2008" y="10696"/>
                  </a:cubicBezTo>
                  <a:cubicBezTo>
                    <a:pt x="1989" y="10703"/>
                    <a:pt x="1967" y="10709"/>
                    <a:pt x="1945" y="10709"/>
                  </a:cubicBezTo>
                  <a:cubicBezTo>
                    <a:pt x="1932" y="10709"/>
                    <a:pt x="1919" y="10707"/>
                    <a:pt x="1907" y="10702"/>
                  </a:cubicBezTo>
                  <a:cubicBezTo>
                    <a:pt x="1905" y="10701"/>
                    <a:pt x="1904" y="10701"/>
                    <a:pt x="1902" y="10701"/>
                  </a:cubicBezTo>
                  <a:cubicBezTo>
                    <a:pt x="1876" y="10701"/>
                    <a:pt x="1877" y="10787"/>
                    <a:pt x="1895" y="10840"/>
                  </a:cubicBezTo>
                  <a:cubicBezTo>
                    <a:pt x="1951" y="10928"/>
                    <a:pt x="2033" y="10998"/>
                    <a:pt x="2134" y="11042"/>
                  </a:cubicBezTo>
                  <a:cubicBezTo>
                    <a:pt x="2188" y="11051"/>
                    <a:pt x="2139" y="11073"/>
                    <a:pt x="2088" y="11073"/>
                  </a:cubicBezTo>
                  <a:cubicBezTo>
                    <a:pt x="2073" y="11073"/>
                    <a:pt x="2058" y="11071"/>
                    <a:pt x="2046" y="11067"/>
                  </a:cubicBezTo>
                  <a:cubicBezTo>
                    <a:pt x="1933" y="11048"/>
                    <a:pt x="1819" y="11035"/>
                    <a:pt x="1706" y="11035"/>
                  </a:cubicBezTo>
                  <a:cubicBezTo>
                    <a:pt x="1649" y="11029"/>
                    <a:pt x="1448" y="11029"/>
                    <a:pt x="1398" y="10985"/>
                  </a:cubicBezTo>
                  <a:cubicBezTo>
                    <a:pt x="1346" y="10957"/>
                    <a:pt x="1290" y="10943"/>
                    <a:pt x="1236" y="10943"/>
                  </a:cubicBezTo>
                  <a:cubicBezTo>
                    <a:pt x="1219" y="10943"/>
                    <a:pt x="1201" y="10944"/>
                    <a:pt x="1184" y="10947"/>
                  </a:cubicBezTo>
                  <a:cubicBezTo>
                    <a:pt x="1146" y="10960"/>
                    <a:pt x="1121" y="10991"/>
                    <a:pt x="1127" y="11029"/>
                  </a:cubicBezTo>
                  <a:cubicBezTo>
                    <a:pt x="1129" y="11038"/>
                    <a:pt x="1128" y="11042"/>
                    <a:pt x="1127" y="11042"/>
                  </a:cubicBezTo>
                  <a:cubicBezTo>
                    <a:pt x="1123" y="11042"/>
                    <a:pt x="1111" y="11020"/>
                    <a:pt x="1102" y="10998"/>
                  </a:cubicBezTo>
                  <a:cubicBezTo>
                    <a:pt x="1100" y="10990"/>
                    <a:pt x="1093" y="10987"/>
                    <a:pt x="1084" y="10987"/>
                  </a:cubicBezTo>
                  <a:cubicBezTo>
                    <a:pt x="1061" y="10987"/>
                    <a:pt x="1023" y="11005"/>
                    <a:pt x="1001" y="11023"/>
                  </a:cubicBezTo>
                  <a:cubicBezTo>
                    <a:pt x="985" y="11032"/>
                    <a:pt x="966" y="11037"/>
                    <a:pt x="947" y="11037"/>
                  </a:cubicBezTo>
                  <a:cubicBezTo>
                    <a:pt x="927" y="11037"/>
                    <a:pt x="907" y="11032"/>
                    <a:pt x="888" y="11023"/>
                  </a:cubicBezTo>
                  <a:cubicBezTo>
                    <a:pt x="869" y="11010"/>
                    <a:pt x="957" y="10910"/>
                    <a:pt x="995" y="10878"/>
                  </a:cubicBezTo>
                  <a:cubicBezTo>
                    <a:pt x="1021" y="10857"/>
                    <a:pt x="991" y="10847"/>
                    <a:pt x="951" y="10847"/>
                  </a:cubicBezTo>
                  <a:cubicBezTo>
                    <a:pt x="932" y="10847"/>
                    <a:pt x="912" y="10849"/>
                    <a:pt x="894" y="10853"/>
                  </a:cubicBezTo>
                  <a:cubicBezTo>
                    <a:pt x="891" y="10853"/>
                    <a:pt x="889" y="10854"/>
                    <a:pt x="887" y="10854"/>
                  </a:cubicBezTo>
                  <a:cubicBezTo>
                    <a:pt x="839" y="10854"/>
                    <a:pt x="858" y="10738"/>
                    <a:pt x="888" y="10696"/>
                  </a:cubicBezTo>
                  <a:cubicBezTo>
                    <a:pt x="913" y="10651"/>
                    <a:pt x="774" y="10658"/>
                    <a:pt x="712" y="10651"/>
                  </a:cubicBezTo>
                  <a:cubicBezTo>
                    <a:pt x="705" y="10650"/>
                    <a:pt x="698" y="10649"/>
                    <a:pt x="692" y="10649"/>
                  </a:cubicBezTo>
                  <a:cubicBezTo>
                    <a:pt x="644" y="10649"/>
                    <a:pt x="625" y="10692"/>
                    <a:pt x="636" y="10714"/>
                  </a:cubicBezTo>
                  <a:cubicBezTo>
                    <a:pt x="649" y="10740"/>
                    <a:pt x="636" y="10765"/>
                    <a:pt x="617" y="10777"/>
                  </a:cubicBezTo>
                  <a:cubicBezTo>
                    <a:pt x="598" y="10784"/>
                    <a:pt x="611" y="10840"/>
                    <a:pt x="630" y="10865"/>
                  </a:cubicBezTo>
                  <a:cubicBezTo>
                    <a:pt x="649" y="10891"/>
                    <a:pt x="535" y="10916"/>
                    <a:pt x="491" y="10916"/>
                  </a:cubicBezTo>
                  <a:cubicBezTo>
                    <a:pt x="441" y="10922"/>
                    <a:pt x="378" y="11061"/>
                    <a:pt x="347" y="11218"/>
                  </a:cubicBezTo>
                  <a:lnTo>
                    <a:pt x="120" y="12005"/>
                  </a:lnTo>
                  <a:cubicBezTo>
                    <a:pt x="69" y="12141"/>
                    <a:pt x="28" y="12241"/>
                    <a:pt x="16" y="12241"/>
                  </a:cubicBezTo>
                  <a:cubicBezTo>
                    <a:pt x="15" y="12241"/>
                    <a:pt x="14" y="12240"/>
                    <a:pt x="13" y="12237"/>
                  </a:cubicBezTo>
                  <a:cubicBezTo>
                    <a:pt x="10" y="12227"/>
                    <a:pt x="8" y="12222"/>
                    <a:pt x="6" y="12222"/>
                  </a:cubicBezTo>
                  <a:cubicBezTo>
                    <a:pt x="2" y="12222"/>
                    <a:pt x="0" y="12232"/>
                    <a:pt x="0" y="12250"/>
                  </a:cubicBezTo>
                  <a:cubicBezTo>
                    <a:pt x="0" y="12275"/>
                    <a:pt x="133" y="12300"/>
                    <a:pt x="296" y="12300"/>
                  </a:cubicBezTo>
                  <a:lnTo>
                    <a:pt x="20675" y="12313"/>
                  </a:lnTo>
                  <a:cubicBezTo>
                    <a:pt x="20839" y="12313"/>
                    <a:pt x="20927" y="12187"/>
                    <a:pt x="20908" y="12137"/>
                  </a:cubicBezTo>
                  <a:cubicBezTo>
                    <a:pt x="20897" y="12096"/>
                    <a:pt x="20853" y="12061"/>
                    <a:pt x="20836" y="12061"/>
                  </a:cubicBezTo>
                  <a:cubicBezTo>
                    <a:pt x="20835" y="12061"/>
                    <a:pt x="20834" y="12061"/>
                    <a:pt x="20833" y="12061"/>
                  </a:cubicBezTo>
                  <a:cubicBezTo>
                    <a:pt x="20832" y="12061"/>
                    <a:pt x="20832" y="12061"/>
                    <a:pt x="20832" y="12061"/>
                  </a:cubicBezTo>
                  <a:cubicBezTo>
                    <a:pt x="20814" y="12061"/>
                    <a:pt x="20820" y="11834"/>
                    <a:pt x="20789" y="11753"/>
                  </a:cubicBezTo>
                  <a:cubicBezTo>
                    <a:pt x="20757" y="11665"/>
                    <a:pt x="20858" y="11589"/>
                    <a:pt x="20902" y="11589"/>
                  </a:cubicBezTo>
                  <a:cubicBezTo>
                    <a:pt x="20978" y="11570"/>
                    <a:pt x="21047" y="11539"/>
                    <a:pt x="21116" y="11501"/>
                  </a:cubicBezTo>
                  <a:cubicBezTo>
                    <a:pt x="21147" y="11482"/>
                    <a:pt x="21141" y="11400"/>
                    <a:pt x="21122" y="11382"/>
                  </a:cubicBezTo>
                  <a:cubicBezTo>
                    <a:pt x="21115" y="11367"/>
                    <a:pt x="21058" y="11361"/>
                    <a:pt x="21000" y="11361"/>
                  </a:cubicBezTo>
                  <a:cubicBezTo>
                    <a:pt x="20960" y="11361"/>
                    <a:pt x="20919" y="11364"/>
                    <a:pt x="20896" y="11369"/>
                  </a:cubicBezTo>
                  <a:cubicBezTo>
                    <a:pt x="20893" y="11369"/>
                    <a:pt x="20891" y="11369"/>
                    <a:pt x="20888" y="11369"/>
                  </a:cubicBezTo>
                  <a:cubicBezTo>
                    <a:pt x="20844" y="11369"/>
                    <a:pt x="20891" y="11311"/>
                    <a:pt x="20927" y="11287"/>
                  </a:cubicBezTo>
                  <a:cubicBezTo>
                    <a:pt x="20996" y="11218"/>
                    <a:pt x="21059" y="11142"/>
                    <a:pt x="21116" y="11061"/>
                  </a:cubicBezTo>
                  <a:cubicBezTo>
                    <a:pt x="21147" y="11017"/>
                    <a:pt x="21324" y="10884"/>
                    <a:pt x="21336" y="10815"/>
                  </a:cubicBezTo>
                  <a:cubicBezTo>
                    <a:pt x="21342" y="10756"/>
                    <a:pt x="21287" y="10724"/>
                    <a:pt x="21244" y="10724"/>
                  </a:cubicBezTo>
                  <a:cubicBezTo>
                    <a:pt x="21236" y="10724"/>
                    <a:pt x="21229" y="10725"/>
                    <a:pt x="21223" y="10727"/>
                  </a:cubicBezTo>
                  <a:cubicBezTo>
                    <a:pt x="21220" y="10728"/>
                    <a:pt x="21218" y="10728"/>
                    <a:pt x="21216" y="10728"/>
                  </a:cubicBezTo>
                  <a:cubicBezTo>
                    <a:pt x="21191" y="10728"/>
                    <a:pt x="21225" y="10661"/>
                    <a:pt x="21254" y="10626"/>
                  </a:cubicBezTo>
                  <a:cubicBezTo>
                    <a:pt x="21273" y="10595"/>
                    <a:pt x="21280" y="10551"/>
                    <a:pt x="21267" y="10507"/>
                  </a:cubicBezTo>
                  <a:cubicBezTo>
                    <a:pt x="21266" y="10505"/>
                    <a:pt x="21262" y="10504"/>
                    <a:pt x="21257" y="10504"/>
                  </a:cubicBezTo>
                  <a:cubicBezTo>
                    <a:pt x="21227" y="10504"/>
                    <a:pt x="21141" y="10529"/>
                    <a:pt x="21110" y="10544"/>
                  </a:cubicBezTo>
                  <a:cubicBezTo>
                    <a:pt x="21086" y="10556"/>
                    <a:pt x="21064" y="10561"/>
                    <a:pt x="21052" y="10561"/>
                  </a:cubicBezTo>
                  <a:cubicBezTo>
                    <a:pt x="21045" y="10561"/>
                    <a:pt x="21040" y="10559"/>
                    <a:pt x="21040" y="10557"/>
                  </a:cubicBezTo>
                  <a:cubicBezTo>
                    <a:pt x="21034" y="10551"/>
                    <a:pt x="21154" y="10412"/>
                    <a:pt x="21185" y="10349"/>
                  </a:cubicBezTo>
                  <a:cubicBezTo>
                    <a:pt x="21200" y="10324"/>
                    <a:pt x="21192" y="10315"/>
                    <a:pt x="21175" y="10315"/>
                  </a:cubicBezTo>
                  <a:cubicBezTo>
                    <a:pt x="21147" y="10315"/>
                    <a:pt x="21096" y="10337"/>
                    <a:pt x="21066" y="10356"/>
                  </a:cubicBezTo>
                  <a:cubicBezTo>
                    <a:pt x="21039" y="10376"/>
                    <a:pt x="21019" y="10383"/>
                    <a:pt x="21008" y="10383"/>
                  </a:cubicBezTo>
                  <a:cubicBezTo>
                    <a:pt x="20997" y="10383"/>
                    <a:pt x="20993" y="10377"/>
                    <a:pt x="20996" y="10368"/>
                  </a:cubicBezTo>
                  <a:cubicBezTo>
                    <a:pt x="21034" y="10305"/>
                    <a:pt x="21066" y="10236"/>
                    <a:pt x="21078" y="10161"/>
                  </a:cubicBezTo>
                  <a:cubicBezTo>
                    <a:pt x="21078" y="10150"/>
                    <a:pt x="21073" y="10145"/>
                    <a:pt x="21063" y="10145"/>
                  </a:cubicBezTo>
                  <a:cubicBezTo>
                    <a:pt x="21022" y="10145"/>
                    <a:pt x="20910" y="10229"/>
                    <a:pt x="20864" y="10280"/>
                  </a:cubicBezTo>
                  <a:cubicBezTo>
                    <a:pt x="20845" y="10301"/>
                    <a:pt x="20826" y="10310"/>
                    <a:pt x="20810" y="10310"/>
                  </a:cubicBezTo>
                  <a:cubicBezTo>
                    <a:pt x="20776" y="10310"/>
                    <a:pt x="20751" y="10276"/>
                    <a:pt x="20751" y="10242"/>
                  </a:cubicBezTo>
                  <a:cubicBezTo>
                    <a:pt x="20749" y="10231"/>
                    <a:pt x="20744" y="10226"/>
                    <a:pt x="20737" y="10226"/>
                  </a:cubicBezTo>
                  <a:cubicBezTo>
                    <a:pt x="20712" y="10226"/>
                    <a:pt x="20667" y="10281"/>
                    <a:pt x="20682" y="10324"/>
                  </a:cubicBezTo>
                  <a:cubicBezTo>
                    <a:pt x="20691" y="10368"/>
                    <a:pt x="20664" y="10385"/>
                    <a:pt x="20639" y="10385"/>
                  </a:cubicBezTo>
                  <a:cubicBezTo>
                    <a:pt x="20632" y="10385"/>
                    <a:pt x="20625" y="10384"/>
                    <a:pt x="20619" y="10381"/>
                  </a:cubicBezTo>
                  <a:cubicBezTo>
                    <a:pt x="20618" y="10380"/>
                    <a:pt x="20617" y="10380"/>
                    <a:pt x="20616" y="10380"/>
                  </a:cubicBezTo>
                  <a:cubicBezTo>
                    <a:pt x="20585" y="10380"/>
                    <a:pt x="20549" y="10547"/>
                    <a:pt x="20524" y="10620"/>
                  </a:cubicBezTo>
                  <a:cubicBezTo>
                    <a:pt x="20505" y="10683"/>
                    <a:pt x="20493" y="10746"/>
                    <a:pt x="20487" y="10815"/>
                  </a:cubicBezTo>
                  <a:cubicBezTo>
                    <a:pt x="20487" y="10819"/>
                    <a:pt x="20485" y="10820"/>
                    <a:pt x="20482" y="10820"/>
                  </a:cubicBezTo>
                  <a:cubicBezTo>
                    <a:pt x="20469" y="10820"/>
                    <a:pt x="20433" y="10791"/>
                    <a:pt x="20417" y="10771"/>
                  </a:cubicBezTo>
                  <a:cubicBezTo>
                    <a:pt x="20398" y="10752"/>
                    <a:pt x="20455" y="10626"/>
                    <a:pt x="20487" y="10589"/>
                  </a:cubicBezTo>
                  <a:cubicBezTo>
                    <a:pt x="20518" y="10544"/>
                    <a:pt x="20367" y="10456"/>
                    <a:pt x="20310" y="10431"/>
                  </a:cubicBezTo>
                  <a:cubicBezTo>
                    <a:pt x="20254" y="10400"/>
                    <a:pt x="20291" y="10343"/>
                    <a:pt x="20329" y="10337"/>
                  </a:cubicBezTo>
                  <a:cubicBezTo>
                    <a:pt x="20367" y="10324"/>
                    <a:pt x="20531" y="10217"/>
                    <a:pt x="20537" y="10154"/>
                  </a:cubicBezTo>
                  <a:cubicBezTo>
                    <a:pt x="20537" y="10106"/>
                    <a:pt x="20500" y="10088"/>
                    <a:pt x="20468" y="10088"/>
                  </a:cubicBezTo>
                  <a:cubicBezTo>
                    <a:pt x="20453" y="10088"/>
                    <a:pt x="20440" y="10092"/>
                    <a:pt x="20430" y="10098"/>
                  </a:cubicBezTo>
                  <a:cubicBezTo>
                    <a:pt x="20429" y="10098"/>
                    <a:pt x="20427" y="10099"/>
                    <a:pt x="20426" y="10099"/>
                  </a:cubicBezTo>
                  <a:cubicBezTo>
                    <a:pt x="20396" y="10099"/>
                    <a:pt x="20371" y="9893"/>
                    <a:pt x="20317" y="9827"/>
                  </a:cubicBezTo>
                  <a:cubicBezTo>
                    <a:pt x="20266" y="9770"/>
                    <a:pt x="20197" y="9726"/>
                    <a:pt x="20128" y="9714"/>
                  </a:cubicBezTo>
                  <a:cubicBezTo>
                    <a:pt x="20096" y="9714"/>
                    <a:pt x="19926" y="9846"/>
                    <a:pt x="19864" y="9877"/>
                  </a:cubicBezTo>
                  <a:cubicBezTo>
                    <a:pt x="19794" y="9915"/>
                    <a:pt x="19694" y="10060"/>
                    <a:pt x="19731" y="10110"/>
                  </a:cubicBezTo>
                  <a:cubicBezTo>
                    <a:pt x="19757" y="10154"/>
                    <a:pt x="19750" y="10217"/>
                    <a:pt x="19712" y="10255"/>
                  </a:cubicBezTo>
                  <a:cubicBezTo>
                    <a:pt x="19711" y="10256"/>
                    <a:pt x="19710" y="10256"/>
                    <a:pt x="19709" y="10256"/>
                  </a:cubicBezTo>
                  <a:cubicBezTo>
                    <a:pt x="19685" y="10256"/>
                    <a:pt x="19662" y="10094"/>
                    <a:pt x="19656" y="10028"/>
                  </a:cubicBezTo>
                  <a:cubicBezTo>
                    <a:pt x="19668" y="9928"/>
                    <a:pt x="19687" y="9827"/>
                    <a:pt x="19712" y="9733"/>
                  </a:cubicBezTo>
                  <a:cubicBezTo>
                    <a:pt x="19725" y="9695"/>
                    <a:pt x="19744" y="9657"/>
                    <a:pt x="19775" y="9638"/>
                  </a:cubicBezTo>
                  <a:cubicBezTo>
                    <a:pt x="19788" y="9575"/>
                    <a:pt x="19794" y="9512"/>
                    <a:pt x="19782" y="9456"/>
                  </a:cubicBezTo>
                  <a:cubicBezTo>
                    <a:pt x="19782" y="9405"/>
                    <a:pt x="19706" y="9374"/>
                    <a:pt x="19675" y="9374"/>
                  </a:cubicBezTo>
                  <a:cubicBezTo>
                    <a:pt x="19612" y="9405"/>
                    <a:pt x="19555" y="9449"/>
                    <a:pt x="19511" y="9506"/>
                  </a:cubicBezTo>
                  <a:cubicBezTo>
                    <a:pt x="19454" y="9544"/>
                    <a:pt x="19391" y="9569"/>
                    <a:pt x="19329" y="9575"/>
                  </a:cubicBezTo>
                  <a:cubicBezTo>
                    <a:pt x="19284" y="9575"/>
                    <a:pt x="19266" y="9720"/>
                    <a:pt x="19272" y="9777"/>
                  </a:cubicBezTo>
                  <a:cubicBezTo>
                    <a:pt x="19272" y="9791"/>
                    <a:pt x="19264" y="9797"/>
                    <a:pt x="19252" y="9797"/>
                  </a:cubicBezTo>
                  <a:cubicBezTo>
                    <a:pt x="19216" y="9797"/>
                    <a:pt x="19141" y="9747"/>
                    <a:pt x="19108" y="9714"/>
                  </a:cubicBezTo>
                  <a:cubicBezTo>
                    <a:pt x="19045" y="9619"/>
                    <a:pt x="19001" y="9519"/>
                    <a:pt x="18976" y="9418"/>
                  </a:cubicBezTo>
                  <a:cubicBezTo>
                    <a:pt x="18972" y="9389"/>
                    <a:pt x="18946" y="9371"/>
                    <a:pt x="18920" y="9371"/>
                  </a:cubicBezTo>
                  <a:cubicBezTo>
                    <a:pt x="18906" y="9371"/>
                    <a:pt x="18892" y="9376"/>
                    <a:pt x="18882" y="9386"/>
                  </a:cubicBezTo>
                  <a:cubicBezTo>
                    <a:pt x="18831" y="9506"/>
                    <a:pt x="18787" y="9626"/>
                    <a:pt x="18762" y="9751"/>
                  </a:cubicBezTo>
                  <a:cubicBezTo>
                    <a:pt x="18758" y="9770"/>
                    <a:pt x="18747" y="9778"/>
                    <a:pt x="18731" y="9778"/>
                  </a:cubicBezTo>
                  <a:cubicBezTo>
                    <a:pt x="18665" y="9778"/>
                    <a:pt x="18522" y="9651"/>
                    <a:pt x="18466" y="9575"/>
                  </a:cubicBezTo>
                  <a:cubicBezTo>
                    <a:pt x="18403" y="9491"/>
                    <a:pt x="18314" y="9451"/>
                    <a:pt x="18268" y="9451"/>
                  </a:cubicBezTo>
                  <a:cubicBezTo>
                    <a:pt x="18259" y="9451"/>
                    <a:pt x="18251" y="9453"/>
                    <a:pt x="18246" y="9456"/>
                  </a:cubicBezTo>
                  <a:cubicBezTo>
                    <a:pt x="18221" y="9475"/>
                    <a:pt x="18259" y="9613"/>
                    <a:pt x="18284" y="9663"/>
                  </a:cubicBezTo>
                  <a:cubicBezTo>
                    <a:pt x="18309" y="9714"/>
                    <a:pt x="18196" y="9947"/>
                    <a:pt x="18215" y="10047"/>
                  </a:cubicBezTo>
                  <a:cubicBezTo>
                    <a:pt x="18223" y="10090"/>
                    <a:pt x="18223" y="10106"/>
                    <a:pt x="18218" y="10106"/>
                  </a:cubicBezTo>
                  <a:cubicBezTo>
                    <a:pt x="18212" y="10106"/>
                    <a:pt x="18200" y="10084"/>
                    <a:pt x="18189" y="10060"/>
                  </a:cubicBezTo>
                  <a:cubicBezTo>
                    <a:pt x="18180" y="10021"/>
                    <a:pt x="18086" y="10005"/>
                    <a:pt x="18017" y="10005"/>
                  </a:cubicBezTo>
                  <a:cubicBezTo>
                    <a:pt x="17995" y="10005"/>
                    <a:pt x="17976" y="10007"/>
                    <a:pt x="17963" y="10010"/>
                  </a:cubicBezTo>
                  <a:cubicBezTo>
                    <a:pt x="17962" y="10010"/>
                    <a:pt x="17961" y="10010"/>
                    <a:pt x="17960" y="10010"/>
                  </a:cubicBezTo>
                  <a:cubicBezTo>
                    <a:pt x="17901" y="10010"/>
                    <a:pt x="17729" y="9819"/>
                    <a:pt x="17692" y="9739"/>
                  </a:cubicBezTo>
                  <a:cubicBezTo>
                    <a:pt x="17657" y="9668"/>
                    <a:pt x="17588" y="9625"/>
                    <a:pt x="17518" y="9625"/>
                  </a:cubicBezTo>
                  <a:cubicBezTo>
                    <a:pt x="17513" y="9625"/>
                    <a:pt x="17508" y="9625"/>
                    <a:pt x="17503" y="9626"/>
                  </a:cubicBezTo>
                  <a:cubicBezTo>
                    <a:pt x="17466" y="9638"/>
                    <a:pt x="17459" y="9903"/>
                    <a:pt x="17522" y="9991"/>
                  </a:cubicBezTo>
                  <a:cubicBezTo>
                    <a:pt x="17582" y="10075"/>
                    <a:pt x="17545" y="10136"/>
                    <a:pt x="17509" y="10136"/>
                  </a:cubicBezTo>
                  <a:cubicBezTo>
                    <a:pt x="17507" y="10136"/>
                    <a:pt x="17505" y="10136"/>
                    <a:pt x="17503" y="10135"/>
                  </a:cubicBezTo>
                  <a:cubicBezTo>
                    <a:pt x="17472" y="10129"/>
                    <a:pt x="17371" y="9972"/>
                    <a:pt x="17365" y="9909"/>
                  </a:cubicBezTo>
                  <a:cubicBezTo>
                    <a:pt x="17362" y="9881"/>
                    <a:pt x="17331" y="9869"/>
                    <a:pt x="17290" y="9869"/>
                  </a:cubicBezTo>
                  <a:cubicBezTo>
                    <a:pt x="17231" y="9869"/>
                    <a:pt x="17153" y="9894"/>
                    <a:pt x="17119" y="9928"/>
                  </a:cubicBezTo>
                  <a:cubicBezTo>
                    <a:pt x="17063" y="9978"/>
                    <a:pt x="16994" y="10010"/>
                    <a:pt x="16918" y="10022"/>
                  </a:cubicBezTo>
                  <a:cubicBezTo>
                    <a:pt x="16887" y="10022"/>
                    <a:pt x="16868" y="10104"/>
                    <a:pt x="16868" y="10148"/>
                  </a:cubicBezTo>
                  <a:cubicBezTo>
                    <a:pt x="16870" y="10164"/>
                    <a:pt x="16857" y="10170"/>
                    <a:pt x="16837" y="10170"/>
                  </a:cubicBezTo>
                  <a:cubicBezTo>
                    <a:pt x="16803" y="10170"/>
                    <a:pt x="16751" y="10154"/>
                    <a:pt x="16723" y="10142"/>
                  </a:cubicBezTo>
                  <a:cubicBezTo>
                    <a:pt x="16685" y="10117"/>
                    <a:pt x="16597" y="9940"/>
                    <a:pt x="16584" y="9877"/>
                  </a:cubicBezTo>
                  <a:cubicBezTo>
                    <a:pt x="16576" y="9845"/>
                    <a:pt x="16551" y="9826"/>
                    <a:pt x="16525" y="9826"/>
                  </a:cubicBezTo>
                  <a:cubicBezTo>
                    <a:pt x="16510" y="9826"/>
                    <a:pt x="16495" y="9832"/>
                    <a:pt x="16484" y="9846"/>
                  </a:cubicBezTo>
                  <a:cubicBezTo>
                    <a:pt x="16465" y="9865"/>
                    <a:pt x="16383" y="10066"/>
                    <a:pt x="16339" y="10123"/>
                  </a:cubicBezTo>
                  <a:cubicBezTo>
                    <a:pt x="16330" y="10133"/>
                    <a:pt x="16315" y="10138"/>
                    <a:pt x="16298" y="10138"/>
                  </a:cubicBezTo>
                  <a:cubicBezTo>
                    <a:pt x="16217" y="10138"/>
                    <a:pt x="16066" y="10045"/>
                    <a:pt x="16024" y="9978"/>
                  </a:cubicBezTo>
                  <a:cubicBezTo>
                    <a:pt x="15982" y="9921"/>
                    <a:pt x="15918" y="9893"/>
                    <a:pt x="15878" y="9893"/>
                  </a:cubicBezTo>
                  <a:cubicBezTo>
                    <a:pt x="15865" y="9893"/>
                    <a:pt x="15854" y="9896"/>
                    <a:pt x="15848" y="9903"/>
                  </a:cubicBezTo>
                  <a:cubicBezTo>
                    <a:pt x="15823" y="9921"/>
                    <a:pt x="15861" y="10066"/>
                    <a:pt x="15886" y="10110"/>
                  </a:cubicBezTo>
                  <a:cubicBezTo>
                    <a:pt x="15903" y="10157"/>
                    <a:pt x="15645" y="10193"/>
                    <a:pt x="15512" y="10193"/>
                  </a:cubicBezTo>
                  <a:cubicBezTo>
                    <a:pt x="15502" y="10193"/>
                    <a:pt x="15492" y="10192"/>
                    <a:pt x="15483" y="10192"/>
                  </a:cubicBezTo>
                  <a:cubicBezTo>
                    <a:pt x="15363" y="10192"/>
                    <a:pt x="15250" y="10129"/>
                    <a:pt x="15244" y="10104"/>
                  </a:cubicBezTo>
                  <a:cubicBezTo>
                    <a:pt x="15244" y="10086"/>
                    <a:pt x="15201" y="10073"/>
                    <a:pt x="15157" y="10073"/>
                  </a:cubicBezTo>
                  <a:cubicBezTo>
                    <a:pt x="15121" y="10073"/>
                    <a:pt x="15084" y="10082"/>
                    <a:pt x="15068" y="10104"/>
                  </a:cubicBezTo>
                  <a:cubicBezTo>
                    <a:pt x="15030" y="10148"/>
                    <a:pt x="14866" y="10192"/>
                    <a:pt x="14703" y="10198"/>
                  </a:cubicBezTo>
                  <a:lnTo>
                    <a:pt x="13954" y="10085"/>
                  </a:lnTo>
                  <a:cubicBezTo>
                    <a:pt x="13940" y="10083"/>
                    <a:pt x="13927" y="10082"/>
                    <a:pt x="13913" y="10082"/>
                  </a:cubicBezTo>
                  <a:cubicBezTo>
                    <a:pt x="13771" y="10082"/>
                    <a:pt x="13638" y="10197"/>
                    <a:pt x="13633" y="10249"/>
                  </a:cubicBezTo>
                  <a:cubicBezTo>
                    <a:pt x="13621" y="10301"/>
                    <a:pt x="13501" y="10337"/>
                    <a:pt x="13353" y="10337"/>
                  </a:cubicBezTo>
                  <a:cubicBezTo>
                    <a:pt x="13342" y="10337"/>
                    <a:pt x="13330" y="10337"/>
                    <a:pt x="13318" y="10337"/>
                  </a:cubicBezTo>
                  <a:lnTo>
                    <a:pt x="12966" y="10211"/>
                  </a:lnTo>
                  <a:cubicBezTo>
                    <a:pt x="12808" y="10161"/>
                    <a:pt x="12670" y="10003"/>
                    <a:pt x="12695" y="9965"/>
                  </a:cubicBezTo>
                  <a:cubicBezTo>
                    <a:pt x="12714" y="9928"/>
                    <a:pt x="12651" y="9525"/>
                    <a:pt x="12657" y="9380"/>
                  </a:cubicBezTo>
                  <a:cubicBezTo>
                    <a:pt x="12663" y="9235"/>
                    <a:pt x="12777" y="9103"/>
                    <a:pt x="12814" y="9097"/>
                  </a:cubicBezTo>
                  <a:cubicBezTo>
                    <a:pt x="12852" y="9091"/>
                    <a:pt x="12802" y="8990"/>
                    <a:pt x="12770" y="8952"/>
                  </a:cubicBezTo>
                  <a:cubicBezTo>
                    <a:pt x="12739" y="8921"/>
                    <a:pt x="13979" y="8757"/>
                    <a:pt x="14023" y="8738"/>
                  </a:cubicBezTo>
                  <a:cubicBezTo>
                    <a:pt x="14073" y="8719"/>
                    <a:pt x="14155" y="8568"/>
                    <a:pt x="14218" y="8568"/>
                  </a:cubicBezTo>
                  <a:cubicBezTo>
                    <a:pt x="14281" y="8568"/>
                    <a:pt x="14287" y="8423"/>
                    <a:pt x="14275" y="8367"/>
                  </a:cubicBezTo>
                  <a:cubicBezTo>
                    <a:pt x="14263" y="8321"/>
                    <a:pt x="14078" y="8291"/>
                    <a:pt x="13984" y="8291"/>
                  </a:cubicBezTo>
                  <a:cubicBezTo>
                    <a:pt x="13975" y="8291"/>
                    <a:pt x="13967" y="8291"/>
                    <a:pt x="13960" y="8291"/>
                  </a:cubicBezTo>
                  <a:cubicBezTo>
                    <a:pt x="13959" y="8291"/>
                    <a:pt x="13958" y="8291"/>
                    <a:pt x="13958" y="8291"/>
                  </a:cubicBezTo>
                  <a:cubicBezTo>
                    <a:pt x="13858" y="8291"/>
                    <a:pt x="12764" y="7945"/>
                    <a:pt x="12764" y="7945"/>
                  </a:cubicBezTo>
                  <a:cubicBezTo>
                    <a:pt x="12619" y="7857"/>
                    <a:pt x="12531" y="7675"/>
                    <a:pt x="12544" y="7630"/>
                  </a:cubicBezTo>
                  <a:cubicBezTo>
                    <a:pt x="12550" y="7580"/>
                    <a:pt x="12512" y="7196"/>
                    <a:pt x="12512" y="7064"/>
                  </a:cubicBezTo>
                  <a:cubicBezTo>
                    <a:pt x="12519" y="6926"/>
                    <a:pt x="12600" y="6812"/>
                    <a:pt x="12645" y="6812"/>
                  </a:cubicBezTo>
                  <a:cubicBezTo>
                    <a:pt x="12682" y="6806"/>
                    <a:pt x="12645" y="6699"/>
                    <a:pt x="12626" y="6661"/>
                  </a:cubicBezTo>
                  <a:cubicBezTo>
                    <a:pt x="12600" y="6623"/>
                    <a:pt x="13645" y="6466"/>
                    <a:pt x="13645" y="6466"/>
                  </a:cubicBezTo>
                  <a:cubicBezTo>
                    <a:pt x="13653" y="6466"/>
                    <a:pt x="13661" y="6467"/>
                    <a:pt x="13668" y="6467"/>
                  </a:cubicBezTo>
                  <a:cubicBezTo>
                    <a:pt x="13820" y="6467"/>
                    <a:pt x="13928" y="6408"/>
                    <a:pt x="13928" y="6372"/>
                  </a:cubicBezTo>
                  <a:cubicBezTo>
                    <a:pt x="13922" y="6334"/>
                    <a:pt x="14017" y="6284"/>
                    <a:pt x="14054" y="6277"/>
                  </a:cubicBezTo>
                  <a:cubicBezTo>
                    <a:pt x="14092" y="6271"/>
                    <a:pt x="14111" y="6139"/>
                    <a:pt x="14105" y="6095"/>
                  </a:cubicBezTo>
                  <a:cubicBezTo>
                    <a:pt x="14105" y="6044"/>
                    <a:pt x="13853" y="5982"/>
                    <a:pt x="13759" y="5982"/>
                  </a:cubicBezTo>
                  <a:cubicBezTo>
                    <a:pt x="13664" y="5982"/>
                    <a:pt x="12594" y="5365"/>
                    <a:pt x="12462" y="5270"/>
                  </a:cubicBezTo>
                  <a:lnTo>
                    <a:pt x="11203" y="4440"/>
                  </a:lnTo>
                  <a:cubicBezTo>
                    <a:pt x="11084" y="4351"/>
                    <a:pt x="11002" y="4226"/>
                    <a:pt x="10958" y="4081"/>
                  </a:cubicBezTo>
                  <a:cubicBezTo>
                    <a:pt x="10958" y="4030"/>
                    <a:pt x="10863" y="3986"/>
                    <a:pt x="10819" y="3986"/>
                  </a:cubicBezTo>
                  <a:cubicBezTo>
                    <a:pt x="10782" y="3986"/>
                    <a:pt x="10687" y="3873"/>
                    <a:pt x="10662" y="3829"/>
                  </a:cubicBezTo>
                  <a:cubicBezTo>
                    <a:pt x="10643" y="3785"/>
                    <a:pt x="10675" y="3596"/>
                    <a:pt x="10649" y="3533"/>
                  </a:cubicBezTo>
                  <a:cubicBezTo>
                    <a:pt x="10631" y="3470"/>
                    <a:pt x="10599" y="2262"/>
                    <a:pt x="10593" y="2105"/>
                  </a:cubicBezTo>
                  <a:cubicBezTo>
                    <a:pt x="10593" y="2105"/>
                    <a:pt x="10586" y="644"/>
                    <a:pt x="10580" y="512"/>
                  </a:cubicBezTo>
                  <a:cubicBezTo>
                    <a:pt x="10568" y="386"/>
                    <a:pt x="10555" y="141"/>
                    <a:pt x="10555" y="91"/>
                  </a:cubicBezTo>
                  <a:cubicBezTo>
                    <a:pt x="10555" y="50"/>
                    <a:pt x="10493" y="0"/>
                    <a:pt x="10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137225" y="4169209"/>
              <a:ext cx="9281224" cy="1173100"/>
            </a:xfrm>
            <a:custGeom>
              <a:avLst/>
              <a:gdLst/>
              <a:ahLst/>
              <a:cxnLst/>
              <a:rect l="l" t="t" r="r" b="b"/>
              <a:pathLst>
                <a:path w="141617" h="17899" extrusionOk="0">
                  <a:moveTo>
                    <a:pt x="63589" y="0"/>
                  </a:moveTo>
                  <a:cubicBezTo>
                    <a:pt x="62110" y="0"/>
                    <a:pt x="60699" y="597"/>
                    <a:pt x="59288" y="1041"/>
                  </a:cubicBezTo>
                  <a:cubicBezTo>
                    <a:pt x="58445" y="1304"/>
                    <a:pt x="57544" y="1522"/>
                    <a:pt x="56652" y="1522"/>
                  </a:cubicBezTo>
                  <a:cubicBezTo>
                    <a:pt x="56392" y="1522"/>
                    <a:pt x="56134" y="1504"/>
                    <a:pt x="55877" y="1463"/>
                  </a:cubicBezTo>
                  <a:cubicBezTo>
                    <a:pt x="55306" y="1371"/>
                    <a:pt x="54821" y="1267"/>
                    <a:pt x="54336" y="1267"/>
                  </a:cubicBezTo>
                  <a:cubicBezTo>
                    <a:pt x="53890" y="1267"/>
                    <a:pt x="53444" y="1355"/>
                    <a:pt x="52931" y="1620"/>
                  </a:cubicBezTo>
                  <a:cubicBezTo>
                    <a:pt x="52686" y="1752"/>
                    <a:pt x="52453" y="1909"/>
                    <a:pt x="52189" y="1997"/>
                  </a:cubicBezTo>
                  <a:cubicBezTo>
                    <a:pt x="51962" y="2072"/>
                    <a:pt x="51736" y="2096"/>
                    <a:pt x="51510" y="2096"/>
                  </a:cubicBezTo>
                  <a:cubicBezTo>
                    <a:pt x="51118" y="2096"/>
                    <a:pt x="50728" y="2024"/>
                    <a:pt x="50344" y="2024"/>
                  </a:cubicBezTo>
                  <a:cubicBezTo>
                    <a:pt x="50017" y="2024"/>
                    <a:pt x="49693" y="2076"/>
                    <a:pt x="49375" y="2268"/>
                  </a:cubicBezTo>
                  <a:cubicBezTo>
                    <a:pt x="48570" y="2759"/>
                    <a:pt x="47682" y="3042"/>
                    <a:pt x="46833" y="3495"/>
                  </a:cubicBezTo>
                  <a:cubicBezTo>
                    <a:pt x="46556" y="3646"/>
                    <a:pt x="46285" y="3810"/>
                    <a:pt x="45970" y="3867"/>
                  </a:cubicBezTo>
                  <a:cubicBezTo>
                    <a:pt x="45853" y="3882"/>
                    <a:pt x="45735" y="3890"/>
                    <a:pt x="45616" y="3890"/>
                  </a:cubicBezTo>
                  <a:cubicBezTo>
                    <a:pt x="45486" y="3890"/>
                    <a:pt x="45356" y="3880"/>
                    <a:pt x="45228" y="3860"/>
                  </a:cubicBezTo>
                  <a:cubicBezTo>
                    <a:pt x="44942" y="3836"/>
                    <a:pt x="44654" y="3823"/>
                    <a:pt x="44367" y="3823"/>
                  </a:cubicBezTo>
                  <a:cubicBezTo>
                    <a:pt x="43853" y="3823"/>
                    <a:pt x="43339" y="3864"/>
                    <a:pt x="42830" y="3949"/>
                  </a:cubicBezTo>
                  <a:cubicBezTo>
                    <a:pt x="41829" y="4125"/>
                    <a:pt x="40854" y="4502"/>
                    <a:pt x="39828" y="4521"/>
                  </a:cubicBezTo>
                  <a:cubicBezTo>
                    <a:pt x="39803" y="4522"/>
                    <a:pt x="39779" y="4522"/>
                    <a:pt x="39755" y="4522"/>
                  </a:cubicBezTo>
                  <a:cubicBezTo>
                    <a:pt x="38926" y="4522"/>
                    <a:pt x="38249" y="4113"/>
                    <a:pt x="37436" y="3936"/>
                  </a:cubicBezTo>
                  <a:cubicBezTo>
                    <a:pt x="37231" y="3891"/>
                    <a:pt x="37033" y="3877"/>
                    <a:pt x="36838" y="3877"/>
                  </a:cubicBezTo>
                  <a:cubicBezTo>
                    <a:pt x="36517" y="3877"/>
                    <a:pt x="36205" y="3915"/>
                    <a:pt x="35885" y="3915"/>
                  </a:cubicBezTo>
                  <a:cubicBezTo>
                    <a:pt x="35774" y="3915"/>
                    <a:pt x="35662" y="3910"/>
                    <a:pt x="35548" y="3898"/>
                  </a:cubicBezTo>
                  <a:cubicBezTo>
                    <a:pt x="34371" y="3779"/>
                    <a:pt x="33408" y="2979"/>
                    <a:pt x="32244" y="2790"/>
                  </a:cubicBezTo>
                  <a:cubicBezTo>
                    <a:pt x="31975" y="2748"/>
                    <a:pt x="31724" y="2740"/>
                    <a:pt x="31484" y="2740"/>
                  </a:cubicBezTo>
                  <a:cubicBezTo>
                    <a:pt x="31349" y="2740"/>
                    <a:pt x="31217" y="2742"/>
                    <a:pt x="31088" y="2742"/>
                  </a:cubicBezTo>
                  <a:cubicBezTo>
                    <a:pt x="30532" y="2742"/>
                    <a:pt x="30015" y="2698"/>
                    <a:pt x="29430" y="2224"/>
                  </a:cubicBezTo>
                  <a:cubicBezTo>
                    <a:pt x="29204" y="2042"/>
                    <a:pt x="28996" y="1815"/>
                    <a:pt x="28719" y="1733"/>
                  </a:cubicBezTo>
                  <a:cubicBezTo>
                    <a:pt x="28605" y="1695"/>
                    <a:pt x="28486" y="1684"/>
                    <a:pt x="28366" y="1684"/>
                  </a:cubicBezTo>
                  <a:cubicBezTo>
                    <a:pt x="28229" y="1684"/>
                    <a:pt x="28089" y="1698"/>
                    <a:pt x="27951" y="1702"/>
                  </a:cubicBezTo>
                  <a:cubicBezTo>
                    <a:pt x="27923" y="1703"/>
                    <a:pt x="27895" y="1703"/>
                    <a:pt x="27867" y="1703"/>
                  </a:cubicBezTo>
                  <a:cubicBezTo>
                    <a:pt x="27042" y="1703"/>
                    <a:pt x="26263" y="1352"/>
                    <a:pt x="25484" y="1072"/>
                  </a:cubicBezTo>
                  <a:cubicBezTo>
                    <a:pt x="25241" y="988"/>
                    <a:pt x="25046" y="957"/>
                    <a:pt x="24867" y="957"/>
                  </a:cubicBezTo>
                  <a:cubicBezTo>
                    <a:pt x="24540" y="957"/>
                    <a:pt x="24269" y="1060"/>
                    <a:pt x="23867" y="1129"/>
                  </a:cubicBezTo>
                  <a:cubicBezTo>
                    <a:pt x="23802" y="1139"/>
                    <a:pt x="23738" y="1144"/>
                    <a:pt x="23674" y="1144"/>
                  </a:cubicBezTo>
                  <a:cubicBezTo>
                    <a:pt x="23228" y="1144"/>
                    <a:pt x="22797" y="928"/>
                    <a:pt x="22353" y="928"/>
                  </a:cubicBezTo>
                  <a:cubicBezTo>
                    <a:pt x="22270" y="928"/>
                    <a:pt x="22188" y="935"/>
                    <a:pt x="22104" y="953"/>
                  </a:cubicBezTo>
                  <a:cubicBezTo>
                    <a:pt x="21903" y="1016"/>
                    <a:pt x="21708" y="1104"/>
                    <a:pt x="21532" y="1223"/>
                  </a:cubicBezTo>
                  <a:cubicBezTo>
                    <a:pt x="20594" y="1783"/>
                    <a:pt x="19769" y="2042"/>
                    <a:pt x="18687" y="2092"/>
                  </a:cubicBezTo>
                  <a:cubicBezTo>
                    <a:pt x="17579" y="2149"/>
                    <a:pt x="16339" y="2136"/>
                    <a:pt x="15269" y="2438"/>
                  </a:cubicBezTo>
                  <a:cubicBezTo>
                    <a:pt x="14841" y="2564"/>
                    <a:pt x="14439" y="2746"/>
                    <a:pt x="14011" y="2847"/>
                  </a:cubicBezTo>
                  <a:cubicBezTo>
                    <a:pt x="13695" y="2923"/>
                    <a:pt x="13391" y="2953"/>
                    <a:pt x="13091" y="2953"/>
                  </a:cubicBezTo>
                  <a:cubicBezTo>
                    <a:pt x="12303" y="2953"/>
                    <a:pt x="11553" y="2745"/>
                    <a:pt x="10750" y="2627"/>
                  </a:cubicBezTo>
                  <a:cubicBezTo>
                    <a:pt x="10192" y="2545"/>
                    <a:pt x="9619" y="2523"/>
                    <a:pt x="9043" y="2523"/>
                  </a:cubicBezTo>
                  <a:cubicBezTo>
                    <a:pt x="8385" y="2523"/>
                    <a:pt x="7723" y="2551"/>
                    <a:pt x="7075" y="2551"/>
                  </a:cubicBezTo>
                  <a:cubicBezTo>
                    <a:pt x="4331" y="2551"/>
                    <a:pt x="2462" y="877"/>
                    <a:pt x="1" y="15"/>
                  </a:cubicBezTo>
                  <a:lnTo>
                    <a:pt x="1" y="15"/>
                  </a:lnTo>
                  <a:cubicBezTo>
                    <a:pt x="1" y="15"/>
                    <a:pt x="649" y="16316"/>
                    <a:pt x="1146" y="16794"/>
                  </a:cubicBezTo>
                  <a:cubicBezTo>
                    <a:pt x="1398" y="17052"/>
                    <a:pt x="1731" y="17222"/>
                    <a:pt x="2090" y="17266"/>
                  </a:cubicBezTo>
                  <a:cubicBezTo>
                    <a:pt x="2298" y="17301"/>
                    <a:pt x="2528" y="17313"/>
                    <a:pt x="2764" y="17313"/>
                  </a:cubicBezTo>
                  <a:cubicBezTo>
                    <a:pt x="3251" y="17313"/>
                    <a:pt x="3769" y="17262"/>
                    <a:pt x="4192" y="17254"/>
                  </a:cubicBezTo>
                  <a:cubicBezTo>
                    <a:pt x="5898" y="17222"/>
                    <a:pt x="7604" y="17197"/>
                    <a:pt x="9303" y="17134"/>
                  </a:cubicBezTo>
                  <a:cubicBezTo>
                    <a:pt x="14476" y="16951"/>
                    <a:pt x="19650" y="16876"/>
                    <a:pt x="24823" y="16832"/>
                  </a:cubicBezTo>
                  <a:cubicBezTo>
                    <a:pt x="30935" y="16788"/>
                    <a:pt x="37040" y="16612"/>
                    <a:pt x="43151" y="16454"/>
                  </a:cubicBezTo>
                  <a:cubicBezTo>
                    <a:pt x="47972" y="16335"/>
                    <a:pt x="52805" y="16410"/>
                    <a:pt x="57620" y="16215"/>
                  </a:cubicBezTo>
                  <a:cubicBezTo>
                    <a:pt x="60717" y="16095"/>
                    <a:pt x="63801" y="15781"/>
                    <a:pt x="66885" y="15523"/>
                  </a:cubicBezTo>
                  <a:cubicBezTo>
                    <a:pt x="68515" y="15756"/>
                    <a:pt x="70189" y="15787"/>
                    <a:pt x="71832" y="15894"/>
                  </a:cubicBezTo>
                  <a:cubicBezTo>
                    <a:pt x="75891" y="16146"/>
                    <a:pt x="79938" y="16637"/>
                    <a:pt x="83997" y="16800"/>
                  </a:cubicBezTo>
                  <a:cubicBezTo>
                    <a:pt x="88818" y="16989"/>
                    <a:pt x="93646" y="16914"/>
                    <a:pt x="98467" y="17040"/>
                  </a:cubicBezTo>
                  <a:cubicBezTo>
                    <a:pt x="104578" y="17197"/>
                    <a:pt x="110683" y="17367"/>
                    <a:pt x="116794" y="17417"/>
                  </a:cubicBezTo>
                  <a:cubicBezTo>
                    <a:pt x="121968" y="17455"/>
                    <a:pt x="127141" y="17530"/>
                    <a:pt x="132315" y="17713"/>
                  </a:cubicBezTo>
                  <a:cubicBezTo>
                    <a:pt x="134020" y="17776"/>
                    <a:pt x="135726" y="17801"/>
                    <a:pt x="137432" y="17839"/>
                  </a:cubicBezTo>
                  <a:cubicBezTo>
                    <a:pt x="137851" y="17847"/>
                    <a:pt x="138370" y="17899"/>
                    <a:pt x="138858" y="17899"/>
                  </a:cubicBezTo>
                  <a:cubicBezTo>
                    <a:pt x="139096" y="17899"/>
                    <a:pt x="139326" y="17886"/>
                    <a:pt x="139534" y="17851"/>
                  </a:cubicBezTo>
                  <a:cubicBezTo>
                    <a:pt x="139892" y="17801"/>
                    <a:pt x="140226" y="17637"/>
                    <a:pt x="140478" y="17379"/>
                  </a:cubicBezTo>
                  <a:cubicBezTo>
                    <a:pt x="140975" y="16901"/>
                    <a:pt x="141617" y="601"/>
                    <a:pt x="141617" y="600"/>
                  </a:cubicBezTo>
                  <a:lnTo>
                    <a:pt x="141617" y="600"/>
                  </a:lnTo>
                  <a:cubicBezTo>
                    <a:pt x="139169" y="1456"/>
                    <a:pt x="137306" y="3130"/>
                    <a:pt x="134555" y="3130"/>
                  </a:cubicBezTo>
                  <a:cubicBezTo>
                    <a:pt x="133927" y="3130"/>
                    <a:pt x="133285" y="3105"/>
                    <a:pt x="132647" y="3105"/>
                  </a:cubicBezTo>
                  <a:cubicBezTo>
                    <a:pt x="132050" y="3105"/>
                    <a:pt x="131457" y="3127"/>
                    <a:pt x="130880" y="3212"/>
                  </a:cubicBezTo>
                  <a:cubicBezTo>
                    <a:pt x="130080" y="3331"/>
                    <a:pt x="129327" y="3536"/>
                    <a:pt x="128537" y="3536"/>
                  </a:cubicBezTo>
                  <a:cubicBezTo>
                    <a:pt x="128238" y="3536"/>
                    <a:pt x="127934" y="3507"/>
                    <a:pt x="127620" y="3432"/>
                  </a:cubicBezTo>
                  <a:cubicBezTo>
                    <a:pt x="127192" y="3325"/>
                    <a:pt x="126789" y="3143"/>
                    <a:pt x="126361" y="3017"/>
                  </a:cubicBezTo>
                  <a:cubicBezTo>
                    <a:pt x="125291" y="2715"/>
                    <a:pt x="124051" y="2728"/>
                    <a:pt x="122943" y="2671"/>
                  </a:cubicBezTo>
                  <a:cubicBezTo>
                    <a:pt x="121861" y="2621"/>
                    <a:pt x="121036" y="2363"/>
                    <a:pt x="120099" y="1802"/>
                  </a:cubicBezTo>
                  <a:cubicBezTo>
                    <a:pt x="119922" y="1683"/>
                    <a:pt x="119727" y="1595"/>
                    <a:pt x="119526" y="1532"/>
                  </a:cubicBezTo>
                  <a:cubicBezTo>
                    <a:pt x="119443" y="1514"/>
                    <a:pt x="119360" y="1507"/>
                    <a:pt x="119278" y="1507"/>
                  </a:cubicBezTo>
                  <a:cubicBezTo>
                    <a:pt x="118833" y="1507"/>
                    <a:pt x="118402" y="1723"/>
                    <a:pt x="117957" y="1723"/>
                  </a:cubicBezTo>
                  <a:cubicBezTo>
                    <a:pt x="117893" y="1723"/>
                    <a:pt x="117828" y="1718"/>
                    <a:pt x="117764" y="1708"/>
                  </a:cubicBezTo>
                  <a:cubicBezTo>
                    <a:pt x="117360" y="1639"/>
                    <a:pt x="117089" y="1537"/>
                    <a:pt x="116767" y="1537"/>
                  </a:cubicBezTo>
                  <a:cubicBezTo>
                    <a:pt x="116587" y="1537"/>
                    <a:pt x="116390" y="1569"/>
                    <a:pt x="116146" y="1658"/>
                  </a:cubicBezTo>
                  <a:cubicBezTo>
                    <a:pt x="115361" y="1934"/>
                    <a:pt x="114575" y="2288"/>
                    <a:pt x="113743" y="2288"/>
                  </a:cubicBezTo>
                  <a:cubicBezTo>
                    <a:pt x="113722" y="2288"/>
                    <a:pt x="113700" y="2287"/>
                    <a:pt x="113679" y="2287"/>
                  </a:cubicBezTo>
                  <a:cubicBezTo>
                    <a:pt x="113541" y="2280"/>
                    <a:pt x="113402" y="2266"/>
                    <a:pt x="113264" y="2266"/>
                  </a:cubicBezTo>
                  <a:cubicBezTo>
                    <a:pt x="113144" y="2266"/>
                    <a:pt x="113025" y="2277"/>
                    <a:pt x="112911" y="2312"/>
                  </a:cubicBezTo>
                  <a:cubicBezTo>
                    <a:pt x="112628" y="2394"/>
                    <a:pt x="112426" y="2621"/>
                    <a:pt x="112200" y="2803"/>
                  </a:cubicBezTo>
                  <a:cubicBezTo>
                    <a:pt x="111615" y="3277"/>
                    <a:pt x="111098" y="3322"/>
                    <a:pt x="110543" y="3322"/>
                  </a:cubicBezTo>
                  <a:cubicBezTo>
                    <a:pt x="110413" y="3322"/>
                    <a:pt x="110282" y="3319"/>
                    <a:pt x="110147" y="3319"/>
                  </a:cubicBezTo>
                  <a:cubicBezTo>
                    <a:pt x="109907" y="3319"/>
                    <a:pt x="109656" y="3327"/>
                    <a:pt x="109387" y="3370"/>
                  </a:cubicBezTo>
                  <a:cubicBezTo>
                    <a:pt x="108222" y="3558"/>
                    <a:pt x="107259" y="4358"/>
                    <a:pt x="106082" y="4477"/>
                  </a:cubicBezTo>
                  <a:cubicBezTo>
                    <a:pt x="105965" y="4490"/>
                    <a:pt x="105849" y="4495"/>
                    <a:pt x="105735" y="4495"/>
                  </a:cubicBezTo>
                  <a:cubicBezTo>
                    <a:pt x="105418" y="4495"/>
                    <a:pt x="105111" y="4459"/>
                    <a:pt x="104793" y="4459"/>
                  </a:cubicBezTo>
                  <a:cubicBezTo>
                    <a:pt x="104599" y="4459"/>
                    <a:pt x="104401" y="4472"/>
                    <a:pt x="104194" y="4515"/>
                  </a:cubicBezTo>
                  <a:cubicBezTo>
                    <a:pt x="103381" y="4692"/>
                    <a:pt x="102710" y="5101"/>
                    <a:pt x="101870" y="5101"/>
                  </a:cubicBezTo>
                  <a:cubicBezTo>
                    <a:pt x="101846" y="5101"/>
                    <a:pt x="101821" y="5101"/>
                    <a:pt x="101796" y="5100"/>
                  </a:cubicBezTo>
                  <a:cubicBezTo>
                    <a:pt x="100777" y="5075"/>
                    <a:pt x="99801" y="4704"/>
                    <a:pt x="98800" y="4528"/>
                  </a:cubicBezTo>
                  <a:cubicBezTo>
                    <a:pt x="98291" y="4443"/>
                    <a:pt x="97777" y="4402"/>
                    <a:pt x="97263" y="4402"/>
                  </a:cubicBezTo>
                  <a:cubicBezTo>
                    <a:pt x="96976" y="4402"/>
                    <a:pt x="96689" y="4415"/>
                    <a:pt x="96402" y="4439"/>
                  </a:cubicBezTo>
                  <a:cubicBezTo>
                    <a:pt x="96274" y="4459"/>
                    <a:pt x="96144" y="4469"/>
                    <a:pt x="96014" y="4469"/>
                  </a:cubicBezTo>
                  <a:cubicBezTo>
                    <a:pt x="95896" y="4469"/>
                    <a:pt x="95777" y="4461"/>
                    <a:pt x="95660" y="4446"/>
                  </a:cubicBezTo>
                  <a:cubicBezTo>
                    <a:pt x="95345" y="4395"/>
                    <a:pt x="95068" y="4225"/>
                    <a:pt x="94791" y="4074"/>
                  </a:cubicBezTo>
                  <a:cubicBezTo>
                    <a:pt x="93948" y="3621"/>
                    <a:pt x="93060" y="3338"/>
                    <a:pt x="92249" y="2847"/>
                  </a:cubicBezTo>
                  <a:cubicBezTo>
                    <a:pt x="91931" y="2654"/>
                    <a:pt x="91606" y="2602"/>
                    <a:pt x="91278" y="2602"/>
                  </a:cubicBezTo>
                  <a:cubicBezTo>
                    <a:pt x="90895" y="2602"/>
                    <a:pt x="90507" y="2672"/>
                    <a:pt x="90115" y="2672"/>
                  </a:cubicBezTo>
                  <a:cubicBezTo>
                    <a:pt x="89891" y="2672"/>
                    <a:pt x="89667" y="2649"/>
                    <a:pt x="89442" y="2577"/>
                  </a:cubicBezTo>
                  <a:cubicBezTo>
                    <a:pt x="89177" y="2488"/>
                    <a:pt x="88944" y="2331"/>
                    <a:pt x="88699" y="2199"/>
                  </a:cubicBezTo>
                  <a:cubicBezTo>
                    <a:pt x="88188" y="1932"/>
                    <a:pt x="87744" y="1843"/>
                    <a:pt x="87300" y="1843"/>
                  </a:cubicBezTo>
                  <a:cubicBezTo>
                    <a:pt x="86813" y="1843"/>
                    <a:pt x="86326" y="1949"/>
                    <a:pt x="85753" y="2042"/>
                  </a:cubicBezTo>
                  <a:cubicBezTo>
                    <a:pt x="85494" y="2083"/>
                    <a:pt x="85232" y="2102"/>
                    <a:pt x="84969" y="2102"/>
                  </a:cubicBezTo>
                  <a:cubicBezTo>
                    <a:pt x="84080" y="2102"/>
                    <a:pt x="83183" y="1887"/>
                    <a:pt x="82342" y="1620"/>
                  </a:cubicBezTo>
                  <a:cubicBezTo>
                    <a:pt x="80931" y="1176"/>
                    <a:pt x="79520" y="579"/>
                    <a:pt x="78041" y="579"/>
                  </a:cubicBezTo>
                  <a:cubicBezTo>
                    <a:pt x="77990" y="579"/>
                    <a:pt x="77938" y="580"/>
                    <a:pt x="77886" y="581"/>
                  </a:cubicBezTo>
                  <a:cubicBezTo>
                    <a:pt x="77146" y="604"/>
                    <a:pt x="76410" y="784"/>
                    <a:pt x="75671" y="784"/>
                  </a:cubicBezTo>
                  <a:cubicBezTo>
                    <a:pt x="75587" y="784"/>
                    <a:pt x="75503" y="782"/>
                    <a:pt x="75419" y="776"/>
                  </a:cubicBezTo>
                  <a:cubicBezTo>
                    <a:pt x="74977" y="745"/>
                    <a:pt x="74536" y="641"/>
                    <a:pt x="74098" y="641"/>
                  </a:cubicBezTo>
                  <a:cubicBezTo>
                    <a:pt x="74005" y="641"/>
                    <a:pt x="73913" y="646"/>
                    <a:pt x="73820" y="657"/>
                  </a:cubicBezTo>
                  <a:cubicBezTo>
                    <a:pt x="73097" y="751"/>
                    <a:pt x="72499" y="1217"/>
                    <a:pt x="71876" y="1601"/>
                  </a:cubicBezTo>
                  <a:cubicBezTo>
                    <a:pt x="71574" y="1557"/>
                    <a:pt x="71259" y="1576"/>
                    <a:pt x="70957" y="1525"/>
                  </a:cubicBezTo>
                  <a:cubicBezTo>
                    <a:pt x="69799" y="1337"/>
                    <a:pt x="68974" y="223"/>
                    <a:pt x="67810" y="78"/>
                  </a:cubicBezTo>
                  <a:cubicBezTo>
                    <a:pt x="67716" y="67"/>
                    <a:pt x="67623" y="62"/>
                    <a:pt x="67530" y="62"/>
                  </a:cubicBezTo>
                  <a:cubicBezTo>
                    <a:pt x="67090" y="62"/>
                    <a:pt x="66653" y="166"/>
                    <a:pt x="66211" y="197"/>
                  </a:cubicBezTo>
                  <a:cubicBezTo>
                    <a:pt x="66127" y="203"/>
                    <a:pt x="66043" y="205"/>
                    <a:pt x="65959" y="205"/>
                  </a:cubicBezTo>
                  <a:cubicBezTo>
                    <a:pt x="65220" y="205"/>
                    <a:pt x="64484" y="25"/>
                    <a:pt x="63744" y="2"/>
                  </a:cubicBezTo>
                  <a:cubicBezTo>
                    <a:pt x="63692" y="1"/>
                    <a:pt x="63641" y="0"/>
                    <a:pt x="6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1"/>
            <p:cNvSpPr/>
            <p:nvPr/>
          </p:nvSpPr>
          <p:spPr>
            <a:xfrm>
              <a:off x="4217184" y="3668013"/>
              <a:ext cx="752890" cy="689333"/>
            </a:xfrm>
            <a:custGeom>
              <a:avLst/>
              <a:gdLst/>
              <a:ahLst/>
              <a:cxnLst/>
              <a:rect l="l" t="t" r="r" b="b"/>
              <a:pathLst>
                <a:path w="8837" h="8091" extrusionOk="0">
                  <a:moveTo>
                    <a:pt x="6095" y="2751"/>
                  </a:moveTo>
                  <a:cubicBezTo>
                    <a:pt x="6111" y="2751"/>
                    <a:pt x="6127" y="2758"/>
                    <a:pt x="6143" y="2766"/>
                  </a:cubicBezTo>
                  <a:cubicBezTo>
                    <a:pt x="6149" y="2855"/>
                    <a:pt x="6149" y="2949"/>
                    <a:pt x="6149" y="3043"/>
                  </a:cubicBezTo>
                  <a:lnTo>
                    <a:pt x="6137" y="3062"/>
                  </a:lnTo>
                  <a:lnTo>
                    <a:pt x="6005" y="3062"/>
                  </a:lnTo>
                  <a:cubicBezTo>
                    <a:pt x="5986" y="3031"/>
                    <a:pt x="5998" y="2993"/>
                    <a:pt x="5998" y="2962"/>
                  </a:cubicBezTo>
                  <a:lnTo>
                    <a:pt x="5992" y="2962"/>
                  </a:lnTo>
                  <a:cubicBezTo>
                    <a:pt x="5992" y="2899"/>
                    <a:pt x="5992" y="2836"/>
                    <a:pt x="5998" y="2773"/>
                  </a:cubicBezTo>
                  <a:cubicBezTo>
                    <a:pt x="6005" y="2774"/>
                    <a:pt x="6012" y="2775"/>
                    <a:pt x="6018" y="2775"/>
                  </a:cubicBezTo>
                  <a:cubicBezTo>
                    <a:pt x="6036" y="2775"/>
                    <a:pt x="6054" y="2769"/>
                    <a:pt x="6068" y="2760"/>
                  </a:cubicBezTo>
                  <a:cubicBezTo>
                    <a:pt x="6077" y="2753"/>
                    <a:pt x="6086" y="2751"/>
                    <a:pt x="6095" y="2751"/>
                  </a:cubicBezTo>
                  <a:close/>
                  <a:moveTo>
                    <a:pt x="6149" y="3075"/>
                  </a:moveTo>
                  <a:cubicBezTo>
                    <a:pt x="6162" y="3163"/>
                    <a:pt x="6143" y="3251"/>
                    <a:pt x="6149" y="3345"/>
                  </a:cubicBezTo>
                  <a:cubicBezTo>
                    <a:pt x="6134" y="3358"/>
                    <a:pt x="6115" y="3360"/>
                    <a:pt x="6095" y="3360"/>
                  </a:cubicBezTo>
                  <a:cubicBezTo>
                    <a:pt x="6088" y="3360"/>
                    <a:pt x="6082" y="3359"/>
                    <a:pt x="6075" y="3359"/>
                  </a:cubicBezTo>
                  <a:cubicBezTo>
                    <a:pt x="6062" y="3359"/>
                    <a:pt x="6049" y="3360"/>
                    <a:pt x="6036" y="3364"/>
                  </a:cubicBezTo>
                  <a:cubicBezTo>
                    <a:pt x="6032" y="3367"/>
                    <a:pt x="6028" y="3368"/>
                    <a:pt x="6023" y="3368"/>
                  </a:cubicBezTo>
                  <a:cubicBezTo>
                    <a:pt x="6010" y="3368"/>
                    <a:pt x="5998" y="3354"/>
                    <a:pt x="5998" y="3339"/>
                  </a:cubicBezTo>
                  <a:lnTo>
                    <a:pt x="5992" y="3345"/>
                  </a:lnTo>
                  <a:lnTo>
                    <a:pt x="5992" y="3087"/>
                  </a:lnTo>
                  <a:cubicBezTo>
                    <a:pt x="6049" y="3075"/>
                    <a:pt x="6099" y="3075"/>
                    <a:pt x="6149" y="3075"/>
                  </a:cubicBezTo>
                  <a:close/>
                  <a:moveTo>
                    <a:pt x="6478" y="3319"/>
                  </a:moveTo>
                  <a:cubicBezTo>
                    <a:pt x="6505" y="3319"/>
                    <a:pt x="6521" y="3348"/>
                    <a:pt x="6527" y="3371"/>
                  </a:cubicBezTo>
                  <a:cubicBezTo>
                    <a:pt x="6521" y="3371"/>
                    <a:pt x="6513" y="3371"/>
                    <a:pt x="6506" y="3371"/>
                  </a:cubicBezTo>
                  <a:cubicBezTo>
                    <a:pt x="6491" y="3371"/>
                    <a:pt x="6477" y="3369"/>
                    <a:pt x="6477" y="3352"/>
                  </a:cubicBezTo>
                  <a:lnTo>
                    <a:pt x="6470" y="3352"/>
                  </a:lnTo>
                  <a:lnTo>
                    <a:pt x="6470" y="3320"/>
                  </a:lnTo>
                  <a:cubicBezTo>
                    <a:pt x="6473" y="3320"/>
                    <a:pt x="6476" y="3319"/>
                    <a:pt x="6478" y="3319"/>
                  </a:cubicBezTo>
                  <a:close/>
                  <a:moveTo>
                    <a:pt x="6628" y="2735"/>
                  </a:moveTo>
                  <a:cubicBezTo>
                    <a:pt x="6672" y="2741"/>
                    <a:pt x="6722" y="2760"/>
                    <a:pt x="6760" y="2792"/>
                  </a:cubicBezTo>
                  <a:cubicBezTo>
                    <a:pt x="6760" y="2873"/>
                    <a:pt x="6772" y="2955"/>
                    <a:pt x="6766" y="3043"/>
                  </a:cubicBezTo>
                  <a:cubicBezTo>
                    <a:pt x="6772" y="3157"/>
                    <a:pt x="6772" y="3270"/>
                    <a:pt x="6772" y="3383"/>
                  </a:cubicBezTo>
                  <a:cubicBezTo>
                    <a:pt x="6754" y="3383"/>
                    <a:pt x="6741" y="3377"/>
                    <a:pt x="6728" y="3371"/>
                  </a:cubicBezTo>
                  <a:cubicBezTo>
                    <a:pt x="6634" y="3301"/>
                    <a:pt x="6540" y="3251"/>
                    <a:pt x="6451" y="3182"/>
                  </a:cubicBezTo>
                  <a:cubicBezTo>
                    <a:pt x="6458" y="3037"/>
                    <a:pt x="6451" y="2892"/>
                    <a:pt x="6458" y="2754"/>
                  </a:cubicBezTo>
                  <a:cubicBezTo>
                    <a:pt x="6470" y="2748"/>
                    <a:pt x="6483" y="2748"/>
                    <a:pt x="6502" y="2741"/>
                  </a:cubicBezTo>
                  <a:cubicBezTo>
                    <a:pt x="6504" y="2741"/>
                    <a:pt x="6506" y="2740"/>
                    <a:pt x="6509" y="2740"/>
                  </a:cubicBezTo>
                  <a:cubicBezTo>
                    <a:pt x="6528" y="2740"/>
                    <a:pt x="6545" y="2761"/>
                    <a:pt x="6564" y="2761"/>
                  </a:cubicBezTo>
                  <a:cubicBezTo>
                    <a:pt x="6566" y="2761"/>
                    <a:pt x="6569" y="2761"/>
                    <a:pt x="6571" y="2760"/>
                  </a:cubicBezTo>
                  <a:cubicBezTo>
                    <a:pt x="6596" y="2754"/>
                    <a:pt x="6602" y="2735"/>
                    <a:pt x="6628" y="2735"/>
                  </a:cubicBezTo>
                  <a:close/>
                  <a:moveTo>
                    <a:pt x="6579" y="3373"/>
                  </a:moveTo>
                  <a:cubicBezTo>
                    <a:pt x="6584" y="3373"/>
                    <a:pt x="6590" y="3376"/>
                    <a:pt x="6596" y="3383"/>
                  </a:cubicBezTo>
                  <a:cubicBezTo>
                    <a:pt x="6602" y="3402"/>
                    <a:pt x="6584" y="3402"/>
                    <a:pt x="6571" y="3402"/>
                  </a:cubicBezTo>
                  <a:lnTo>
                    <a:pt x="6565" y="3402"/>
                  </a:lnTo>
                  <a:cubicBezTo>
                    <a:pt x="6556" y="3389"/>
                    <a:pt x="6566" y="3373"/>
                    <a:pt x="6579" y="3373"/>
                  </a:cubicBezTo>
                  <a:close/>
                  <a:moveTo>
                    <a:pt x="3205" y="2468"/>
                  </a:moveTo>
                  <a:cubicBezTo>
                    <a:pt x="3230" y="2468"/>
                    <a:pt x="3256" y="2481"/>
                    <a:pt x="3273" y="2502"/>
                  </a:cubicBezTo>
                  <a:cubicBezTo>
                    <a:pt x="3279" y="2697"/>
                    <a:pt x="3273" y="2899"/>
                    <a:pt x="3273" y="3100"/>
                  </a:cubicBezTo>
                  <a:cubicBezTo>
                    <a:pt x="3279" y="3176"/>
                    <a:pt x="3286" y="3251"/>
                    <a:pt x="3273" y="3327"/>
                  </a:cubicBezTo>
                  <a:cubicBezTo>
                    <a:pt x="3273" y="3358"/>
                    <a:pt x="3260" y="3383"/>
                    <a:pt x="3273" y="3408"/>
                  </a:cubicBezTo>
                  <a:cubicBezTo>
                    <a:pt x="3267" y="3415"/>
                    <a:pt x="3260" y="3427"/>
                    <a:pt x="3248" y="3427"/>
                  </a:cubicBezTo>
                  <a:lnTo>
                    <a:pt x="2914" y="3427"/>
                  </a:lnTo>
                  <a:cubicBezTo>
                    <a:pt x="2895" y="3427"/>
                    <a:pt x="2883" y="3421"/>
                    <a:pt x="2864" y="3408"/>
                  </a:cubicBezTo>
                  <a:cubicBezTo>
                    <a:pt x="2877" y="3320"/>
                    <a:pt x="2877" y="3238"/>
                    <a:pt x="2864" y="3150"/>
                  </a:cubicBezTo>
                  <a:cubicBezTo>
                    <a:pt x="2883" y="2980"/>
                    <a:pt x="2870" y="2811"/>
                    <a:pt x="2877" y="2634"/>
                  </a:cubicBezTo>
                  <a:cubicBezTo>
                    <a:pt x="2877" y="2622"/>
                    <a:pt x="2883" y="2609"/>
                    <a:pt x="2895" y="2597"/>
                  </a:cubicBezTo>
                  <a:cubicBezTo>
                    <a:pt x="2921" y="2597"/>
                    <a:pt x="2952" y="2590"/>
                    <a:pt x="2971" y="2584"/>
                  </a:cubicBezTo>
                  <a:cubicBezTo>
                    <a:pt x="2977" y="2571"/>
                    <a:pt x="2984" y="2559"/>
                    <a:pt x="3002" y="2552"/>
                  </a:cubicBezTo>
                  <a:cubicBezTo>
                    <a:pt x="3059" y="2527"/>
                    <a:pt x="3116" y="2502"/>
                    <a:pt x="3172" y="2477"/>
                  </a:cubicBezTo>
                  <a:cubicBezTo>
                    <a:pt x="3182" y="2471"/>
                    <a:pt x="3194" y="2468"/>
                    <a:pt x="3205" y="2468"/>
                  </a:cubicBezTo>
                  <a:close/>
                  <a:moveTo>
                    <a:pt x="4257" y="2726"/>
                  </a:moveTo>
                  <a:cubicBezTo>
                    <a:pt x="4280" y="2726"/>
                    <a:pt x="4297" y="2750"/>
                    <a:pt x="4318" y="2760"/>
                  </a:cubicBezTo>
                  <a:cubicBezTo>
                    <a:pt x="4322" y="2763"/>
                    <a:pt x="4326" y="2764"/>
                    <a:pt x="4330" y="2764"/>
                  </a:cubicBezTo>
                  <a:cubicBezTo>
                    <a:pt x="4347" y="2764"/>
                    <a:pt x="4367" y="2748"/>
                    <a:pt x="4387" y="2748"/>
                  </a:cubicBezTo>
                  <a:cubicBezTo>
                    <a:pt x="4389" y="2747"/>
                    <a:pt x="4392" y="2747"/>
                    <a:pt x="4394" y="2747"/>
                  </a:cubicBezTo>
                  <a:cubicBezTo>
                    <a:pt x="4416" y="2747"/>
                    <a:pt x="4433" y="2773"/>
                    <a:pt x="4456" y="2779"/>
                  </a:cubicBezTo>
                  <a:cubicBezTo>
                    <a:pt x="4475" y="2773"/>
                    <a:pt x="4500" y="2766"/>
                    <a:pt x="4526" y="2766"/>
                  </a:cubicBezTo>
                  <a:cubicBezTo>
                    <a:pt x="4538" y="2773"/>
                    <a:pt x="4557" y="2785"/>
                    <a:pt x="4570" y="2798"/>
                  </a:cubicBezTo>
                  <a:cubicBezTo>
                    <a:pt x="4588" y="2798"/>
                    <a:pt x="4607" y="2798"/>
                    <a:pt x="4626" y="2785"/>
                  </a:cubicBezTo>
                  <a:cubicBezTo>
                    <a:pt x="4632" y="2783"/>
                    <a:pt x="4637" y="2781"/>
                    <a:pt x="4643" y="2781"/>
                  </a:cubicBezTo>
                  <a:cubicBezTo>
                    <a:pt x="4668" y="2781"/>
                    <a:pt x="4693" y="2804"/>
                    <a:pt x="4715" y="2804"/>
                  </a:cubicBezTo>
                  <a:cubicBezTo>
                    <a:pt x="4721" y="2804"/>
                    <a:pt x="4727" y="2803"/>
                    <a:pt x="4733" y="2798"/>
                  </a:cubicBezTo>
                  <a:cubicBezTo>
                    <a:pt x="4749" y="2785"/>
                    <a:pt x="4766" y="2779"/>
                    <a:pt x="4783" y="2779"/>
                  </a:cubicBezTo>
                  <a:cubicBezTo>
                    <a:pt x="4799" y="2779"/>
                    <a:pt x="4815" y="2785"/>
                    <a:pt x="4828" y="2798"/>
                  </a:cubicBezTo>
                  <a:cubicBezTo>
                    <a:pt x="4833" y="2801"/>
                    <a:pt x="4839" y="2803"/>
                    <a:pt x="4844" y="2803"/>
                  </a:cubicBezTo>
                  <a:cubicBezTo>
                    <a:pt x="4868" y="2803"/>
                    <a:pt x="4889" y="2773"/>
                    <a:pt x="4909" y="2773"/>
                  </a:cubicBezTo>
                  <a:cubicBezTo>
                    <a:pt x="4935" y="2779"/>
                    <a:pt x="4954" y="2785"/>
                    <a:pt x="4966" y="2798"/>
                  </a:cubicBezTo>
                  <a:cubicBezTo>
                    <a:pt x="4969" y="2798"/>
                    <a:pt x="4971" y="2799"/>
                    <a:pt x="4973" y="2799"/>
                  </a:cubicBezTo>
                  <a:cubicBezTo>
                    <a:pt x="4998" y="2799"/>
                    <a:pt x="5016" y="2772"/>
                    <a:pt x="5041" y="2772"/>
                  </a:cubicBezTo>
                  <a:cubicBezTo>
                    <a:pt x="5043" y="2772"/>
                    <a:pt x="5045" y="2772"/>
                    <a:pt x="5048" y="2773"/>
                  </a:cubicBezTo>
                  <a:cubicBezTo>
                    <a:pt x="5067" y="2779"/>
                    <a:pt x="5086" y="2785"/>
                    <a:pt x="5105" y="2798"/>
                  </a:cubicBezTo>
                  <a:cubicBezTo>
                    <a:pt x="5123" y="2785"/>
                    <a:pt x="5149" y="2773"/>
                    <a:pt x="5174" y="2766"/>
                  </a:cubicBezTo>
                  <a:cubicBezTo>
                    <a:pt x="5193" y="2773"/>
                    <a:pt x="5212" y="2785"/>
                    <a:pt x="5230" y="2792"/>
                  </a:cubicBezTo>
                  <a:cubicBezTo>
                    <a:pt x="5256" y="2785"/>
                    <a:pt x="5281" y="2779"/>
                    <a:pt x="5300" y="2760"/>
                  </a:cubicBezTo>
                  <a:cubicBezTo>
                    <a:pt x="5319" y="2773"/>
                    <a:pt x="5337" y="2779"/>
                    <a:pt x="5356" y="2792"/>
                  </a:cubicBezTo>
                  <a:cubicBezTo>
                    <a:pt x="5359" y="2793"/>
                    <a:pt x="5362" y="2793"/>
                    <a:pt x="5364" y="2793"/>
                  </a:cubicBezTo>
                  <a:cubicBezTo>
                    <a:pt x="5380" y="2793"/>
                    <a:pt x="5397" y="2778"/>
                    <a:pt x="5413" y="2773"/>
                  </a:cubicBezTo>
                  <a:cubicBezTo>
                    <a:pt x="5419" y="2768"/>
                    <a:pt x="5425" y="2767"/>
                    <a:pt x="5431" y="2767"/>
                  </a:cubicBezTo>
                  <a:cubicBezTo>
                    <a:pt x="5452" y="2767"/>
                    <a:pt x="5475" y="2785"/>
                    <a:pt x="5495" y="2785"/>
                  </a:cubicBezTo>
                  <a:cubicBezTo>
                    <a:pt x="5497" y="2786"/>
                    <a:pt x="5499" y="2786"/>
                    <a:pt x="5501" y="2786"/>
                  </a:cubicBezTo>
                  <a:cubicBezTo>
                    <a:pt x="5522" y="2786"/>
                    <a:pt x="5543" y="2759"/>
                    <a:pt x="5564" y="2759"/>
                  </a:cubicBezTo>
                  <a:cubicBezTo>
                    <a:pt x="5566" y="2759"/>
                    <a:pt x="5568" y="2760"/>
                    <a:pt x="5570" y="2760"/>
                  </a:cubicBezTo>
                  <a:cubicBezTo>
                    <a:pt x="5589" y="2766"/>
                    <a:pt x="5608" y="2779"/>
                    <a:pt x="5627" y="2785"/>
                  </a:cubicBezTo>
                  <a:cubicBezTo>
                    <a:pt x="5652" y="2775"/>
                    <a:pt x="5678" y="2757"/>
                    <a:pt x="5703" y="2757"/>
                  </a:cubicBezTo>
                  <a:cubicBezTo>
                    <a:pt x="5709" y="2757"/>
                    <a:pt x="5715" y="2758"/>
                    <a:pt x="5721" y="2760"/>
                  </a:cubicBezTo>
                  <a:cubicBezTo>
                    <a:pt x="5753" y="2779"/>
                    <a:pt x="5740" y="2798"/>
                    <a:pt x="5740" y="2817"/>
                  </a:cubicBezTo>
                  <a:cubicBezTo>
                    <a:pt x="5740" y="2993"/>
                    <a:pt x="5747" y="3176"/>
                    <a:pt x="5740" y="3358"/>
                  </a:cubicBezTo>
                  <a:lnTo>
                    <a:pt x="5740" y="3364"/>
                  </a:lnTo>
                  <a:cubicBezTo>
                    <a:pt x="5732" y="3375"/>
                    <a:pt x="5720" y="3378"/>
                    <a:pt x="5707" y="3378"/>
                  </a:cubicBezTo>
                  <a:cubicBezTo>
                    <a:pt x="5695" y="3378"/>
                    <a:pt x="5681" y="3376"/>
                    <a:pt x="5668" y="3376"/>
                  </a:cubicBezTo>
                  <a:cubicBezTo>
                    <a:pt x="5662" y="3376"/>
                    <a:pt x="5657" y="3376"/>
                    <a:pt x="5652" y="3377"/>
                  </a:cubicBezTo>
                  <a:cubicBezTo>
                    <a:pt x="5570" y="3383"/>
                    <a:pt x="5488" y="3377"/>
                    <a:pt x="5400" y="3390"/>
                  </a:cubicBezTo>
                  <a:cubicBezTo>
                    <a:pt x="5319" y="3390"/>
                    <a:pt x="5230" y="3396"/>
                    <a:pt x="5149" y="3402"/>
                  </a:cubicBezTo>
                  <a:cubicBezTo>
                    <a:pt x="5092" y="3402"/>
                    <a:pt x="5035" y="3402"/>
                    <a:pt x="4979" y="3408"/>
                  </a:cubicBezTo>
                  <a:cubicBezTo>
                    <a:pt x="4935" y="3412"/>
                    <a:pt x="4891" y="3412"/>
                    <a:pt x="4847" y="3412"/>
                  </a:cubicBezTo>
                  <a:cubicBezTo>
                    <a:pt x="4802" y="3412"/>
                    <a:pt x="4758" y="3412"/>
                    <a:pt x="4714" y="3415"/>
                  </a:cubicBezTo>
                  <a:cubicBezTo>
                    <a:pt x="4696" y="3416"/>
                    <a:pt x="4677" y="3417"/>
                    <a:pt x="4659" y="3417"/>
                  </a:cubicBezTo>
                  <a:cubicBezTo>
                    <a:pt x="4610" y="3417"/>
                    <a:pt x="4562" y="3413"/>
                    <a:pt x="4515" y="3413"/>
                  </a:cubicBezTo>
                  <a:cubicBezTo>
                    <a:pt x="4497" y="3413"/>
                    <a:pt x="4480" y="3413"/>
                    <a:pt x="4463" y="3415"/>
                  </a:cubicBezTo>
                  <a:cubicBezTo>
                    <a:pt x="4381" y="3421"/>
                    <a:pt x="4312" y="3415"/>
                    <a:pt x="4236" y="3427"/>
                  </a:cubicBezTo>
                  <a:cubicBezTo>
                    <a:pt x="4230" y="3320"/>
                    <a:pt x="4236" y="3213"/>
                    <a:pt x="4236" y="3106"/>
                  </a:cubicBezTo>
                  <a:cubicBezTo>
                    <a:pt x="4230" y="3037"/>
                    <a:pt x="4236" y="2962"/>
                    <a:pt x="4236" y="2892"/>
                  </a:cubicBezTo>
                  <a:cubicBezTo>
                    <a:pt x="4236" y="2836"/>
                    <a:pt x="4236" y="2779"/>
                    <a:pt x="4242" y="2729"/>
                  </a:cubicBezTo>
                  <a:cubicBezTo>
                    <a:pt x="4247" y="2727"/>
                    <a:pt x="4252" y="2726"/>
                    <a:pt x="4257" y="2726"/>
                  </a:cubicBezTo>
                  <a:close/>
                  <a:moveTo>
                    <a:pt x="3546" y="2820"/>
                  </a:moveTo>
                  <a:cubicBezTo>
                    <a:pt x="3566" y="2820"/>
                    <a:pt x="3586" y="2837"/>
                    <a:pt x="3607" y="2842"/>
                  </a:cubicBezTo>
                  <a:cubicBezTo>
                    <a:pt x="3633" y="2853"/>
                    <a:pt x="3642" y="2876"/>
                    <a:pt x="3659" y="2876"/>
                  </a:cubicBezTo>
                  <a:cubicBezTo>
                    <a:pt x="3662" y="2876"/>
                    <a:pt x="3666" y="2875"/>
                    <a:pt x="3670" y="2873"/>
                  </a:cubicBezTo>
                  <a:cubicBezTo>
                    <a:pt x="3674" y="2872"/>
                    <a:pt x="3678" y="2872"/>
                    <a:pt x="3682" y="2872"/>
                  </a:cubicBezTo>
                  <a:cubicBezTo>
                    <a:pt x="3699" y="2872"/>
                    <a:pt x="3710" y="2883"/>
                    <a:pt x="3720" y="2899"/>
                  </a:cubicBezTo>
                  <a:lnTo>
                    <a:pt x="3720" y="3427"/>
                  </a:lnTo>
                  <a:cubicBezTo>
                    <a:pt x="3687" y="3431"/>
                    <a:pt x="3655" y="3435"/>
                    <a:pt x="3622" y="3435"/>
                  </a:cubicBezTo>
                  <a:cubicBezTo>
                    <a:pt x="3598" y="3435"/>
                    <a:pt x="3574" y="3433"/>
                    <a:pt x="3550" y="3427"/>
                  </a:cubicBezTo>
                  <a:cubicBezTo>
                    <a:pt x="3525" y="3427"/>
                    <a:pt x="3531" y="3402"/>
                    <a:pt x="3531" y="3383"/>
                  </a:cubicBezTo>
                  <a:lnTo>
                    <a:pt x="3531" y="2823"/>
                  </a:lnTo>
                  <a:cubicBezTo>
                    <a:pt x="3536" y="2821"/>
                    <a:pt x="3541" y="2820"/>
                    <a:pt x="3546" y="2820"/>
                  </a:cubicBezTo>
                  <a:close/>
                  <a:moveTo>
                    <a:pt x="3953" y="2779"/>
                  </a:moveTo>
                  <a:cubicBezTo>
                    <a:pt x="3978" y="2779"/>
                    <a:pt x="4009" y="2798"/>
                    <a:pt x="4003" y="2823"/>
                  </a:cubicBezTo>
                  <a:lnTo>
                    <a:pt x="4003" y="3427"/>
                  </a:lnTo>
                  <a:cubicBezTo>
                    <a:pt x="3972" y="3434"/>
                    <a:pt x="3947" y="3440"/>
                    <a:pt x="3915" y="3440"/>
                  </a:cubicBezTo>
                  <a:cubicBezTo>
                    <a:pt x="3902" y="3415"/>
                    <a:pt x="3902" y="3383"/>
                    <a:pt x="3902" y="3358"/>
                  </a:cubicBezTo>
                  <a:lnTo>
                    <a:pt x="3902" y="3037"/>
                  </a:lnTo>
                  <a:cubicBezTo>
                    <a:pt x="3902" y="2968"/>
                    <a:pt x="3909" y="2892"/>
                    <a:pt x="3902" y="2823"/>
                  </a:cubicBezTo>
                  <a:cubicBezTo>
                    <a:pt x="3915" y="2804"/>
                    <a:pt x="3934" y="2785"/>
                    <a:pt x="3953" y="2779"/>
                  </a:cubicBezTo>
                  <a:close/>
                  <a:moveTo>
                    <a:pt x="2430" y="4466"/>
                  </a:moveTo>
                  <a:cubicBezTo>
                    <a:pt x="2449" y="4478"/>
                    <a:pt x="2442" y="4504"/>
                    <a:pt x="2442" y="4522"/>
                  </a:cubicBezTo>
                  <a:cubicBezTo>
                    <a:pt x="2442" y="4648"/>
                    <a:pt x="2436" y="4774"/>
                    <a:pt x="2442" y="4900"/>
                  </a:cubicBezTo>
                  <a:cubicBezTo>
                    <a:pt x="2436" y="5045"/>
                    <a:pt x="2449" y="5196"/>
                    <a:pt x="2442" y="5341"/>
                  </a:cubicBezTo>
                  <a:cubicBezTo>
                    <a:pt x="2423" y="5441"/>
                    <a:pt x="2423" y="5542"/>
                    <a:pt x="2423" y="5643"/>
                  </a:cubicBezTo>
                  <a:cubicBezTo>
                    <a:pt x="2417" y="5706"/>
                    <a:pt x="2423" y="5775"/>
                    <a:pt x="2417" y="5844"/>
                  </a:cubicBezTo>
                  <a:cubicBezTo>
                    <a:pt x="2386" y="5844"/>
                    <a:pt x="2405" y="5813"/>
                    <a:pt x="2398" y="5794"/>
                  </a:cubicBezTo>
                  <a:cubicBezTo>
                    <a:pt x="2392" y="5699"/>
                    <a:pt x="2392" y="5611"/>
                    <a:pt x="2398" y="5523"/>
                  </a:cubicBezTo>
                  <a:cubicBezTo>
                    <a:pt x="2398" y="5435"/>
                    <a:pt x="2398" y="5347"/>
                    <a:pt x="2405" y="5265"/>
                  </a:cubicBezTo>
                  <a:lnTo>
                    <a:pt x="2405" y="5133"/>
                  </a:lnTo>
                  <a:cubicBezTo>
                    <a:pt x="2423" y="4906"/>
                    <a:pt x="2405" y="4686"/>
                    <a:pt x="2430" y="4466"/>
                  </a:cubicBezTo>
                  <a:close/>
                  <a:moveTo>
                    <a:pt x="2884" y="4389"/>
                  </a:moveTo>
                  <a:cubicBezTo>
                    <a:pt x="2909" y="4389"/>
                    <a:pt x="2935" y="4396"/>
                    <a:pt x="2958" y="4409"/>
                  </a:cubicBezTo>
                  <a:cubicBezTo>
                    <a:pt x="2958" y="4428"/>
                    <a:pt x="2958" y="4447"/>
                    <a:pt x="2958" y="4466"/>
                  </a:cubicBezTo>
                  <a:cubicBezTo>
                    <a:pt x="2958" y="4736"/>
                    <a:pt x="2946" y="5013"/>
                    <a:pt x="2946" y="5290"/>
                  </a:cubicBezTo>
                  <a:cubicBezTo>
                    <a:pt x="2927" y="5479"/>
                    <a:pt x="2946" y="5668"/>
                    <a:pt x="2921" y="5857"/>
                  </a:cubicBezTo>
                  <a:cubicBezTo>
                    <a:pt x="2870" y="5857"/>
                    <a:pt x="2820" y="5854"/>
                    <a:pt x="2770" y="5854"/>
                  </a:cubicBezTo>
                  <a:cubicBezTo>
                    <a:pt x="2744" y="5854"/>
                    <a:pt x="2719" y="5855"/>
                    <a:pt x="2694" y="5857"/>
                  </a:cubicBezTo>
                  <a:cubicBezTo>
                    <a:pt x="2688" y="5624"/>
                    <a:pt x="2694" y="5397"/>
                    <a:pt x="2700" y="5164"/>
                  </a:cubicBezTo>
                  <a:cubicBezTo>
                    <a:pt x="2700" y="5057"/>
                    <a:pt x="2700" y="4950"/>
                    <a:pt x="2707" y="4843"/>
                  </a:cubicBezTo>
                  <a:cubicBezTo>
                    <a:pt x="2700" y="4762"/>
                    <a:pt x="2700" y="4686"/>
                    <a:pt x="2707" y="4604"/>
                  </a:cubicBezTo>
                  <a:cubicBezTo>
                    <a:pt x="2700" y="4548"/>
                    <a:pt x="2707" y="4497"/>
                    <a:pt x="2719" y="4447"/>
                  </a:cubicBezTo>
                  <a:cubicBezTo>
                    <a:pt x="2751" y="4447"/>
                    <a:pt x="2788" y="4441"/>
                    <a:pt x="2820" y="4434"/>
                  </a:cubicBezTo>
                  <a:lnTo>
                    <a:pt x="2820" y="4403"/>
                  </a:lnTo>
                  <a:cubicBezTo>
                    <a:pt x="2840" y="4394"/>
                    <a:pt x="2862" y="4389"/>
                    <a:pt x="2884" y="4389"/>
                  </a:cubicBezTo>
                  <a:close/>
                  <a:moveTo>
                    <a:pt x="6017" y="4743"/>
                  </a:moveTo>
                  <a:cubicBezTo>
                    <a:pt x="6055" y="4743"/>
                    <a:pt x="6093" y="4755"/>
                    <a:pt x="6124" y="4780"/>
                  </a:cubicBezTo>
                  <a:cubicBezTo>
                    <a:pt x="6131" y="4789"/>
                    <a:pt x="6141" y="4792"/>
                    <a:pt x="6151" y="4792"/>
                  </a:cubicBezTo>
                  <a:cubicBezTo>
                    <a:pt x="6166" y="4792"/>
                    <a:pt x="6183" y="4787"/>
                    <a:pt x="6198" y="4787"/>
                  </a:cubicBezTo>
                  <a:cubicBezTo>
                    <a:pt x="6210" y="4787"/>
                    <a:pt x="6221" y="4790"/>
                    <a:pt x="6225" y="4806"/>
                  </a:cubicBezTo>
                  <a:lnTo>
                    <a:pt x="6225" y="5265"/>
                  </a:lnTo>
                  <a:cubicBezTo>
                    <a:pt x="6231" y="5448"/>
                    <a:pt x="6219" y="5624"/>
                    <a:pt x="6225" y="5806"/>
                  </a:cubicBezTo>
                  <a:lnTo>
                    <a:pt x="6219" y="5806"/>
                  </a:lnTo>
                  <a:cubicBezTo>
                    <a:pt x="6219" y="5832"/>
                    <a:pt x="6231" y="5876"/>
                    <a:pt x="6193" y="5888"/>
                  </a:cubicBezTo>
                  <a:cubicBezTo>
                    <a:pt x="6184" y="5891"/>
                    <a:pt x="6173" y="5892"/>
                    <a:pt x="6162" y="5892"/>
                  </a:cubicBezTo>
                  <a:cubicBezTo>
                    <a:pt x="6128" y="5892"/>
                    <a:pt x="6088" y="5882"/>
                    <a:pt x="6055" y="5882"/>
                  </a:cubicBezTo>
                  <a:cubicBezTo>
                    <a:pt x="6044" y="5882"/>
                    <a:pt x="6030" y="5889"/>
                    <a:pt x="6020" y="5889"/>
                  </a:cubicBezTo>
                  <a:cubicBezTo>
                    <a:pt x="6013" y="5889"/>
                    <a:pt x="6007" y="5886"/>
                    <a:pt x="6005" y="5876"/>
                  </a:cubicBezTo>
                  <a:lnTo>
                    <a:pt x="6005" y="5177"/>
                  </a:lnTo>
                  <a:cubicBezTo>
                    <a:pt x="6005" y="5095"/>
                    <a:pt x="6005" y="5020"/>
                    <a:pt x="6011" y="4944"/>
                  </a:cubicBezTo>
                  <a:cubicBezTo>
                    <a:pt x="6017" y="4875"/>
                    <a:pt x="6011" y="4812"/>
                    <a:pt x="6017" y="4743"/>
                  </a:cubicBezTo>
                  <a:close/>
                  <a:moveTo>
                    <a:pt x="3962" y="5419"/>
                  </a:moveTo>
                  <a:cubicBezTo>
                    <a:pt x="3967" y="5419"/>
                    <a:pt x="3972" y="5420"/>
                    <a:pt x="3978" y="5422"/>
                  </a:cubicBezTo>
                  <a:cubicBezTo>
                    <a:pt x="3978" y="5561"/>
                    <a:pt x="3978" y="5699"/>
                    <a:pt x="3978" y="5838"/>
                  </a:cubicBezTo>
                  <a:cubicBezTo>
                    <a:pt x="3965" y="5951"/>
                    <a:pt x="3972" y="6058"/>
                    <a:pt x="3965" y="6171"/>
                  </a:cubicBezTo>
                  <a:lnTo>
                    <a:pt x="3707" y="6171"/>
                  </a:lnTo>
                  <a:cubicBezTo>
                    <a:pt x="3707" y="6014"/>
                    <a:pt x="3701" y="5857"/>
                    <a:pt x="3714" y="5699"/>
                  </a:cubicBezTo>
                  <a:cubicBezTo>
                    <a:pt x="3720" y="5668"/>
                    <a:pt x="3701" y="5618"/>
                    <a:pt x="3739" y="5592"/>
                  </a:cubicBezTo>
                  <a:cubicBezTo>
                    <a:pt x="3789" y="5542"/>
                    <a:pt x="3846" y="5498"/>
                    <a:pt x="3902" y="5454"/>
                  </a:cubicBezTo>
                  <a:cubicBezTo>
                    <a:pt x="3923" y="5439"/>
                    <a:pt x="3939" y="5419"/>
                    <a:pt x="3962" y="5419"/>
                  </a:cubicBezTo>
                  <a:close/>
                  <a:moveTo>
                    <a:pt x="4573" y="5224"/>
                  </a:moveTo>
                  <a:cubicBezTo>
                    <a:pt x="4606" y="5224"/>
                    <a:pt x="4639" y="5227"/>
                    <a:pt x="4670" y="5234"/>
                  </a:cubicBezTo>
                  <a:cubicBezTo>
                    <a:pt x="4721" y="5246"/>
                    <a:pt x="4765" y="5265"/>
                    <a:pt x="4809" y="5271"/>
                  </a:cubicBezTo>
                  <a:cubicBezTo>
                    <a:pt x="4865" y="5297"/>
                    <a:pt x="4916" y="5328"/>
                    <a:pt x="4966" y="5353"/>
                  </a:cubicBezTo>
                  <a:cubicBezTo>
                    <a:pt x="4998" y="5372"/>
                    <a:pt x="5023" y="5385"/>
                    <a:pt x="5054" y="5397"/>
                  </a:cubicBezTo>
                  <a:cubicBezTo>
                    <a:pt x="5098" y="5454"/>
                    <a:pt x="5167" y="5485"/>
                    <a:pt x="5218" y="5536"/>
                  </a:cubicBezTo>
                  <a:cubicBezTo>
                    <a:pt x="5306" y="5624"/>
                    <a:pt x="5388" y="5718"/>
                    <a:pt x="5457" y="5825"/>
                  </a:cubicBezTo>
                  <a:cubicBezTo>
                    <a:pt x="5476" y="5869"/>
                    <a:pt x="5520" y="5901"/>
                    <a:pt x="5514" y="5957"/>
                  </a:cubicBezTo>
                  <a:cubicBezTo>
                    <a:pt x="5514" y="6033"/>
                    <a:pt x="5514" y="6102"/>
                    <a:pt x="5501" y="6171"/>
                  </a:cubicBezTo>
                  <a:lnTo>
                    <a:pt x="5501" y="6178"/>
                  </a:lnTo>
                  <a:lnTo>
                    <a:pt x="4878" y="6178"/>
                  </a:lnTo>
                  <a:cubicBezTo>
                    <a:pt x="4878" y="6152"/>
                    <a:pt x="4891" y="6127"/>
                    <a:pt x="4903" y="6108"/>
                  </a:cubicBezTo>
                  <a:cubicBezTo>
                    <a:pt x="4903" y="6071"/>
                    <a:pt x="4897" y="6039"/>
                    <a:pt x="4878" y="6008"/>
                  </a:cubicBezTo>
                  <a:cubicBezTo>
                    <a:pt x="4865" y="5995"/>
                    <a:pt x="4850" y="5992"/>
                    <a:pt x="4833" y="5992"/>
                  </a:cubicBezTo>
                  <a:cubicBezTo>
                    <a:pt x="4817" y="5992"/>
                    <a:pt x="4799" y="5995"/>
                    <a:pt x="4784" y="5995"/>
                  </a:cubicBezTo>
                  <a:cubicBezTo>
                    <a:pt x="4780" y="5995"/>
                    <a:pt x="4777" y="5995"/>
                    <a:pt x="4774" y="5995"/>
                  </a:cubicBezTo>
                  <a:cubicBezTo>
                    <a:pt x="4722" y="5995"/>
                    <a:pt x="4684" y="6042"/>
                    <a:pt x="4695" y="6090"/>
                  </a:cubicBezTo>
                  <a:cubicBezTo>
                    <a:pt x="4702" y="6127"/>
                    <a:pt x="4740" y="6140"/>
                    <a:pt x="4746" y="6178"/>
                  </a:cubicBezTo>
                  <a:lnTo>
                    <a:pt x="4425" y="6178"/>
                  </a:lnTo>
                  <a:cubicBezTo>
                    <a:pt x="4412" y="6102"/>
                    <a:pt x="4412" y="6027"/>
                    <a:pt x="4412" y="5951"/>
                  </a:cubicBezTo>
                  <a:cubicBezTo>
                    <a:pt x="4425" y="5718"/>
                    <a:pt x="4419" y="5492"/>
                    <a:pt x="4425" y="5259"/>
                  </a:cubicBezTo>
                  <a:cubicBezTo>
                    <a:pt x="4437" y="5240"/>
                    <a:pt x="4456" y="5234"/>
                    <a:pt x="4475" y="5234"/>
                  </a:cubicBezTo>
                  <a:cubicBezTo>
                    <a:pt x="4507" y="5227"/>
                    <a:pt x="4540" y="5224"/>
                    <a:pt x="4573" y="5224"/>
                  </a:cubicBezTo>
                  <a:close/>
                  <a:moveTo>
                    <a:pt x="6985" y="4761"/>
                  </a:moveTo>
                  <a:cubicBezTo>
                    <a:pt x="6990" y="4761"/>
                    <a:pt x="6994" y="4761"/>
                    <a:pt x="6999" y="4762"/>
                  </a:cubicBezTo>
                  <a:cubicBezTo>
                    <a:pt x="6999" y="4869"/>
                    <a:pt x="6993" y="4969"/>
                    <a:pt x="6993" y="5070"/>
                  </a:cubicBezTo>
                  <a:lnTo>
                    <a:pt x="6986" y="5070"/>
                  </a:lnTo>
                  <a:cubicBezTo>
                    <a:pt x="6986" y="5265"/>
                    <a:pt x="6986" y="5466"/>
                    <a:pt x="6980" y="5655"/>
                  </a:cubicBezTo>
                  <a:lnTo>
                    <a:pt x="6980" y="6178"/>
                  </a:lnTo>
                  <a:cubicBezTo>
                    <a:pt x="6958" y="6181"/>
                    <a:pt x="6936" y="6182"/>
                    <a:pt x="6914" y="6182"/>
                  </a:cubicBezTo>
                  <a:cubicBezTo>
                    <a:pt x="6892" y="6182"/>
                    <a:pt x="6870" y="6181"/>
                    <a:pt x="6848" y="6178"/>
                  </a:cubicBezTo>
                  <a:cubicBezTo>
                    <a:pt x="6842" y="6102"/>
                    <a:pt x="6842" y="6027"/>
                    <a:pt x="6848" y="5951"/>
                  </a:cubicBezTo>
                  <a:cubicBezTo>
                    <a:pt x="6854" y="5743"/>
                    <a:pt x="6848" y="5536"/>
                    <a:pt x="6854" y="5334"/>
                  </a:cubicBezTo>
                  <a:cubicBezTo>
                    <a:pt x="6854" y="5265"/>
                    <a:pt x="6854" y="5196"/>
                    <a:pt x="6861" y="5127"/>
                  </a:cubicBezTo>
                  <a:lnTo>
                    <a:pt x="6861" y="4780"/>
                  </a:lnTo>
                  <a:cubicBezTo>
                    <a:pt x="6865" y="4781"/>
                    <a:pt x="6870" y="4781"/>
                    <a:pt x="6874" y="4781"/>
                  </a:cubicBezTo>
                  <a:cubicBezTo>
                    <a:pt x="6913" y="4781"/>
                    <a:pt x="6946" y="4761"/>
                    <a:pt x="6985" y="4761"/>
                  </a:cubicBezTo>
                  <a:close/>
                  <a:moveTo>
                    <a:pt x="5956" y="7897"/>
                  </a:moveTo>
                  <a:cubicBezTo>
                    <a:pt x="5955" y="7899"/>
                    <a:pt x="5954" y="7901"/>
                    <a:pt x="5954" y="7902"/>
                  </a:cubicBezTo>
                  <a:cubicBezTo>
                    <a:pt x="5955" y="7901"/>
                    <a:pt x="5955" y="7899"/>
                    <a:pt x="5956" y="7897"/>
                  </a:cubicBezTo>
                  <a:close/>
                  <a:moveTo>
                    <a:pt x="6445" y="7990"/>
                  </a:moveTo>
                  <a:lnTo>
                    <a:pt x="6426" y="8015"/>
                  </a:lnTo>
                  <a:lnTo>
                    <a:pt x="6464" y="8015"/>
                  </a:lnTo>
                  <a:cubicBezTo>
                    <a:pt x="6464" y="8009"/>
                    <a:pt x="6464" y="7997"/>
                    <a:pt x="6458" y="7990"/>
                  </a:cubicBezTo>
                  <a:close/>
                  <a:moveTo>
                    <a:pt x="5016" y="0"/>
                  </a:moveTo>
                  <a:cubicBezTo>
                    <a:pt x="4999" y="0"/>
                    <a:pt x="4982" y="4"/>
                    <a:pt x="4966" y="4"/>
                  </a:cubicBezTo>
                  <a:cubicBezTo>
                    <a:pt x="4960" y="41"/>
                    <a:pt x="4972" y="73"/>
                    <a:pt x="4966" y="110"/>
                  </a:cubicBezTo>
                  <a:cubicBezTo>
                    <a:pt x="4954" y="129"/>
                    <a:pt x="4941" y="155"/>
                    <a:pt x="4935" y="180"/>
                  </a:cubicBezTo>
                  <a:cubicBezTo>
                    <a:pt x="4928" y="211"/>
                    <a:pt x="4891" y="224"/>
                    <a:pt x="4897" y="255"/>
                  </a:cubicBezTo>
                  <a:cubicBezTo>
                    <a:pt x="4897" y="287"/>
                    <a:pt x="4922" y="299"/>
                    <a:pt x="4935" y="324"/>
                  </a:cubicBezTo>
                  <a:cubicBezTo>
                    <a:pt x="4916" y="343"/>
                    <a:pt x="4897" y="362"/>
                    <a:pt x="4878" y="381"/>
                  </a:cubicBezTo>
                  <a:cubicBezTo>
                    <a:pt x="4872" y="406"/>
                    <a:pt x="4878" y="438"/>
                    <a:pt x="4897" y="457"/>
                  </a:cubicBezTo>
                  <a:cubicBezTo>
                    <a:pt x="4909" y="469"/>
                    <a:pt x="4928" y="488"/>
                    <a:pt x="4903" y="494"/>
                  </a:cubicBezTo>
                  <a:cubicBezTo>
                    <a:pt x="4828" y="526"/>
                    <a:pt x="4752" y="551"/>
                    <a:pt x="4677" y="576"/>
                  </a:cubicBezTo>
                  <a:cubicBezTo>
                    <a:pt x="4588" y="595"/>
                    <a:pt x="4507" y="627"/>
                    <a:pt x="4425" y="664"/>
                  </a:cubicBezTo>
                  <a:cubicBezTo>
                    <a:pt x="4330" y="696"/>
                    <a:pt x="4236" y="734"/>
                    <a:pt x="4148" y="765"/>
                  </a:cubicBezTo>
                  <a:cubicBezTo>
                    <a:pt x="4028" y="815"/>
                    <a:pt x="3909" y="853"/>
                    <a:pt x="3795" y="891"/>
                  </a:cubicBezTo>
                  <a:cubicBezTo>
                    <a:pt x="3707" y="922"/>
                    <a:pt x="3619" y="954"/>
                    <a:pt x="3531" y="985"/>
                  </a:cubicBezTo>
                  <a:cubicBezTo>
                    <a:pt x="3487" y="1004"/>
                    <a:pt x="3443" y="1017"/>
                    <a:pt x="3405" y="1036"/>
                  </a:cubicBezTo>
                  <a:cubicBezTo>
                    <a:pt x="3135" y="1105"/>
                    <a:pt x="2870" y="1193"/>
                    <a:pt x="2593" y="1212"/>
                  </a:cubicBezTo>
                  <a:cubicBezTo>
                    <a:pt x="2474" y="1221"/>
                    <a:pt x="2357" y="1227"/>
                    <a:pt x="2239" y="1227"/>
                  </a:cubicBezTo>
                  <a:cubicBezTo>
                    <a:pt x="2196" y="1227"/>
                    <a:pt x="2153" y="1226"/>
                    <a:pt x="2109" y="1224"/>
                  </a:cubicBezTo>
                  <a:cubicBezTo>
                    <a:pt x="2090" y="1224"/>
                    <a:pt x="2065" y="1218"/>
                    <a:pt x="2052" y="1206"/>
                  </a:cubicBezTo>
                  <a:cubicBezTo>
                    <a:pt x="2044" y="1206"/>
                    <a:pt x="2035" y="1208"/>
                    <a:pt x="2027" y="1208"/>
                  </a:cubicBezTo>
                  <a:cubicBezTo>
                    <a:pt x="2023" y="1208"/>
                    <a:pt x="2019" y="1208"/>
                    <a:pt x="2014" y="1206"/>
                  </a:cubicBezTo>
                  <a:cubicBezTo>
                    <a:pt x="1977" y="1174"/>
                    <a:pt x="1977" y="1124"/>
                    <a:pt x="2008" y="1092"/>
                  </a:cubicBezTo>
                  <a:lnTo>
                    <a:pt x="2058" y="1092"/>
                  </a:lnTo>
                  <a:cubicBezTo>
                    <a:pt x="2058" y="1073"/>
                    <a:pt x="2052" y="1055"/>
                    <a:pt x="2033" y="1048"/>
                  </a:cubicBezTo>
                  <a:cubicBezTo>
                    <a:pt x="2002" y="1048"/>
                    <a:pt x="1977" y="1042"/>
                    <a:pt x="1951" y="1029"/>
                  </a:cubicBezTo>
                  <a:lnTo>
                    <a:pt x="1951" y="1029"/>
                  </a:lnTo>
                  <a:cubicBezTo>
                    <a:pt x="1951" y="1036"/>
                    <a:pt x="1958" y="1055"/>
                    <a:pt x="1958" y="1061"/>
                  </a:cubicBezTo>
                  <a:cubicBezTo>
                    <a:pt x="1926" y="1111"/>
                    <a:pt x="1914" y="1168"/>
                    <a:pt x="1926" y="1218"/>
                  </a:cubicBezTo>
                  <a:cubicBezTo>
                    <a:pt x="1945" y="1256"/>
                    <a:pt x="1983" y="1281"/>
                    <a:pt x="1989" y="1319"/>
                  </a:cubicBezTo>
                  <a:lnTo>
                    <a:pt x="2027" y="1338"/>
                  </a:lnTo>
                  <a:lnTo>
                    <a:pt x="2027" y="1357"/>
                  </a:lnTo>
                  <a:cubicBezTo>
                    <a:pt x="1951" y="1331"/>
                    <a:pt x="1876" y="1319"/>
                    <a:pt x="1800" y="1300"/>
                  </a:cubicBezTo>
                  <a:cubicBezTo>
                    <a:pt x="1725" y="1287"/>
                    <a:pt x="1674" y="1256"/>
                    <a:pt x="1612" y="1243"/>
                  </a:cubicBezTo>
                  <a:cubicBezTo>
                    <a:pt x="1542" y="1224"/>
                    <a:pt x="1479" y="1199"/>
                    <a:pt x="1410" y="1174"/>
                  </a:cubicBezTo>
                  <a:cubicBezTo>
                    <a:pt x="1228" y="1124"/>
                    <a:pt x="1051" y="1061"/>
                    <a:pt x="869" y="985"/>
                  </a:cubicBezTo>
                  <a:cubicBezTo>
                    <a:pt x="812" y="954"/>
                    <a:pt x="762" y="910"/>
                    <a:pt x="711" y="859"/>
                  </a:cubicBezTo>
                  <a:cubicBezTo>
                    <a:pt x="703" y="846"/>
                    <a:pt x="685" y="830"/>
                    <a:pt x="666" y="830"/>
                  </a:cubicBezTo>
                  <a:cubicBezTo>
                    <a:pt x="658" y="830"/>
                    <a:pt x="650" y="833"/>
                    <a:pt x="642" y="841"/>
                  </a:cubicBezTo>
                  <a:cubicBezTo>
                    <a:pt x="630" y="859"/>
                    <a:pt x="655" y="872"/>
                    <a:pt x="661" y="885"/>
                  </a:cubicBezTo>
                  <a:cubicBezTo>
                    <a:pt x="661" y="891"/>
                    <a:pt x="661" y="897"/>
                    <a:pt x="661" y="904"/>
                  </a:cubicBezTo>
                  <a:lnTo>
                    <a:pt x="630" y="935"/>
                  </a:lnTo>
                  <a:cubicBezTo>
                    <a:pt x="649" y="979"/>
                    <a:pt x="642" y="1029"/>
                    <a:pt x="611" y="1061"/>
                  </a:cubicBezTo>
                  <a:lnTo>
                    <a:pt x="611" y="1099"/>
                  </a:lnTo>
                  <a:lnTo>
                    <a:pt x="655" y="1130"/>
                  </a:lnTo>
                  <a:cubicBezTo>
                    <a:pt x="667" y="1168"/>
                    <a:pt x="693" y="1199"/>
                    <a:pt x="705" y="1237"/>
                  </a:cubicBezTo>
                  <a:cubicBezTo>
                    <a:pt x="730" y="1250"/>
                    <a:pt x="756" y="1256"/>
                    <a:pt x="781" y="1256"/>
                  </a:cubicBezTo>
                  <a:cubicBezTo>
                    <a:pt x="793" y="1287"/>
                    <a:pt x="812" y="1313"/>
                    <a:pt x="831" y="1338"/>
                  </a:cubicBezTo>
                  <a:cubicBezTo>
                    <a:pt x="856" y="1344"/>
                    <a:pt x="875" y="1350"/>
                    <a:pt x="894" y="1357"/>
                  </a:cubicBezTo>
                  <a:cubicBezTo>
                    <a:pt x="907" y="1382"/>
                    <a:pt x="925" y="1413"/>
                    <a:pt x="932" y="1438"/>
                  </a:cubicBezTo>
                  <a:cubicBezTo>
                    <a:pt x="957" y="1445"/>
                    <a:pt x="976" y="1451"/>
                    <a:pt x="995" y="1451"/>
                  </a:cubicBezTo>
                  <a:cubicBezTo>
                    <a:pt x="1014" y="1483"/>
                    <a:pt x="1032" y="1508"/>
                    <a:pt x="1051" y="1539"/>
                  </a:cubicBezTo>
                  <a:cubicBezTo>
                    <a:pt x="1070" y="1539"/>
                    <a:pt x="1089" y="1545"/>
                    <a:pt x="1108" y="1552"/>
                  </a:cubicBezTo>
                  <a:cubicBezTo>
                    <a:pt x="1127" y="1571"/>
                    <a:pt x="1133" y="1602"/>
                    <a:pt x="1152" y="1627"/>
                  </a:cubicBezTo>
                  <a:cubicBezTo>
                    <a:pt x="1171" y="1634"/>
                    <a:pt x="1190" y="1634"/>
                    <a:pt x="1209" y="1640"/>
                  </a:cubicBezTo>
                  <a:cubicBezTo>
                    <a:pt x="1221" y="1665"/>
                    <a:pt x="1234" y="1690"/>
                    <a:pt x="1246" y="1709"/>
                  </a:cubicBezTo>
                  <a:cubicBezTo>
                    <a:pt x="1259" y="1734"/>
                    <a:pt x="1291" y="1734"/>
                    <a:pt x="1316" y="1741"/>
                  </a:cubicBezTo>
                  <a:cubicBezTo>
                    <a:pt x="1322" y="1766"/>
                    <a:pt x="1335" y="1797"/>
                    <a:pt x="1360" y="1816"/>
                  </a:cubicBezTo>
                  <a:cubicBezTo>
                    <a:pt x="1379" y="1829"/>
                    <a:pt x="1398" y="1835"/>
                    <a:pt x="1416" y="1841"/>
                  </a:cubicBezTo>
                  <a:cubicBezTo>
                    <a:pt x="1423" y="1866"/>
                    <a:pt x="1442" y="1892"/>
                    <a:pt x="1460" y="1911"/>
                  </a:cubicBezTo>
                  <a:cubicBezTo>
                    <a:pt x="1479" y="1917"/>
                    <a:pt x="1492" y="1923"/>
                    <a:pt x="1511" y="1929"/>
                  </a:cubicBezTo>
                  <a:cubicBezTo>
                    <a:pt x="1511" y="1967"/>
                    <a:pt x="1542" y="2005"/>
                    <a:pt x="1580" y="2005"/>
                  </a:cubicBezTo>
                  <a:cubicBezTo>
                    <a:pt x="1599" y="2043"/>
                    <a:pt x="1643" y="2055"/>
                    <a:pt x="1656" y="2099"/>
                  </a:cubicBezTo>
                  <a:cubicBezTo>
                    <a:pt x="1674" y="2106"/>
                    <a:pt x="1706" y="2106"/>
                    <a:pt x="1725" y="2112"/>
                  </a:cubicBezTo>
                  <a:cubicBezTo>
                    <a:pt x="1750" y="2143"/>
                    <a:pt x="1769" y="2175"/>
                    <a:pt x="1781" y="2213"/>
                  </a:cubicBezTo>
                  <a:cubicBezTo>
                    <a:pt x="1819" y="2213"/>
                    <a:pt x="1838" y="2238"/>
                    <a:pt x="1851" y="2269"/>
                  </a:cubicBezTo>
                  <a:lnTo>
                    <a:pt x="1901" y="2269"/>
                  </a:lnTo>
                  <a:cubicBezTo>
                    <a:pt x="1907" y="2282"/>
                    <a:pt x="1914" y="2301"/>
                    <a:pt x="1920" y="2313"/>
                  </a:cubicBezTo>
                  <a:cubicBezTo>
                    <a:pt x="1970" y="2320"/>
                    <a:pt x="2014" y="2357"/>
                    <a:pt x="2077" y="2357"/>
                  </a:cubicBezTo>
                  <a:cubicBezTo>
                    <a:pt x="2077" y="2364"/>
                    <a:pt x="2090" y="2376"/>
                    <a:pt x="2090" y="2383"/>
                  </a:cubicBezTo>
                  <a:cubicBezTo>
                    <a:pt x="2093" y="2382"/>
                    <a:pt x="2097" y="2382"/>
                    <a:pt x="2100" y="2382"/>
                  </a:cubicBezTo>
                  <a:cubicBezTo>
                    <a:pt x="2126" y="2382"/>
                    <a:pt x="2147" y="2398"/>
                    <a:pt x="2169" y="2398"/>
                  </a:cubicBezTo>
                  <a:cubicBezTo>
                    <a:pt x="2174" y="2398"/>
                    <a:pt x="2179" y="2397"/>
                    <a:pt x="2184" y="2395"/>
                  </a:cubicBezTo>
                  <a:lnTo>
                    <a:pt x="2209" y="2427"/>
                  </a:lnTo>
                  <a:lnTo>
                    <a:pt x="2235" y="2414"/>
                  </a:lnTo>
                  <a:lnTo>
                    <a:pt x="2260" y="2439"/>
                  </a:lnTo>
                  <a:cubicBezTo>
                    <a:pt x="2285" y="2439"/>
                    <a:pt x="2310" y="2445"/>
                    <a:pt x="2323" y="2464"/>
                  </a:cubicBezTo>
                  <a:cubicBezTo>
                    <a:pt x="2328" y="2463"/>
                    <a:pt x="2332" y="2462"/>
                    <a:pt x="2337" y="2462"/>
                  </a:cubicBezTo>
                  <a:cubicBezTo>
                    <a:pt x="2349" y="2462"/>
                    <a:pt x="2359" y="2468"/>
                    <a:pt x="2373" y="2477"/>
                  </a:cubicBezTo>
                  <a:cubicBezTo>
                    <a:pt x="2377" y="2476"/>
                    <a:pt x="2380" y="2475"/>
                    <a:pt x="2383" y="2475"/>
                  </a:cubicBezTo>
                  <a:cubicBezTo>
                    <a:pt x="2399" y="2475"/>
                    <a:pt x="2413" y="2486"/>
                    <a:pt x="2423" y="2496"/>
                  </a:cubicBezTo>
                  <a:cubicBezTo>
                    <a:pt x="2449" y="2496"/>
                    <a:pt x="2467" y="2502"/>
                    <a:pt x="2480" y="2521"/>
                  </a:cubicBezTo>
                  <a:cubicBezTo>
                    <a:pt x="2485" y="2519"/>
                    <a:pt x="2489" y="2519"/>
                    <a:pt x="2494" y="2519"/>
                  </a:cubicBezTo>
                  <a:cubicBezTo>
                    <a:pt x="2508" y="2519"/>
                    <a:pt x="2521" y="2526"/>
                    <a:pt x="2530" y="2540"/>
                  </a:cubicBezTo>
                  <a:cubicBezTo>
                    <a:pt x="2587" y="2559"/>
                    <a:pt x="2644" y="2578"/>
                    <a:pt x="2694" y="2603"/>
                  </a:cubicBezTo>
                  <a:lnTo>
                    <a:pt x="2707" y="2622"/>
                  </a:lnTo>
                  <a:cubicBezTo>
                    <a:pt x="2713" y="2704"/>
                    <a:pt x="2694" y="2785"/>
                    <a:pt x="2700" y="2867"/>
                  </a:cubicBezTo>
                  <a:cubicBezTo>
                    <a:pt x="2700" y="2999"/>
                    <a:pt x="2700" y="3131"/>
                    <a:pt x="2694" y="3264"/>
                  </a:cubicBezTo>
                  <a:cubicBezTo>
                    <a:pt x="2700" y="3314"/>
                    <a:pt x="2694" y="3371"/>
                    <a:pt x="2688" y="3421"/>
                  </a:cubicBezTo>
                  <a:cubicBezTo>
                    <a:pt x="2644" y="3427"/>
                    <a:pt x="2593" y="3434"/>
                    <a:pt x="2549" y="3452"/>
                  </a:cubicBezTo>
                  <a:cubicBezTo>
                    <a:pt x="2474" y="3490"/>
                    <a:pt x="2386" y="3471"/>
                    <a:pt x="2304" y="3490"/>
                  </a:cubicBezTo>
                  <a:cubicBezTo>
                    <a:pt x="2228" y="3497"/>
                    <a:pt x="2146" y="3522"/>
                    <a:pt x="2065" y="3522"/>
                  </a:cubicBezTo>
                  <a:cubicBezTo>
                    <a:pt x="1970" y="3541"/>
                    <a:pt x="1870" y="3547"/>
                    <a:pt x="1775" y="3572"/>
                  </a:cubicBezTo>
                  <a:cubicBezTo>
                    <a:pt x="1766" y="3581"/>
                    <a:pt x="1755" y="3584"/>
                    <a:pt x="1743" y="3584"/>
                  </a:cubicBezTo>
                  <a:cubicBezTo>
                    <a:pt x="1730" y="3584"/>
                    <a:pt x="1716" y="3581"/>
                    <a:pt x="1703" y="3581"/>
                  </a:cubicBezTo>
                  <a:cubicBezTo>
                    <a:pt x="1695" y="3581"/>
                    <a:pt x="1688" y="3582"/>
                    <a:pt x="1681" y="3585"/>
                  </a:cubicBezTo>
                  <a:cubicBezTo>
                    <a:pt x="1630" y="3591"/>
                    <a:pt x="1580" y="3597"/>
                    <a:pt x="1523" y="3604"/>
                  </a:cubicBezTo>
                  <a:cubicBezTo>
                    <a:pt x="1435" y="3604"/>
                    <a:pt x="1347" y="3604"/>
                    <a:pt x="1259" y="3591"/>
                  </a:cubicBezTo>
                  <a:cubicBezTo>
                    <a:pt x="1108" y="3572"/>
                    <a:pt x="944" y="3578"/>
                    <a:pt x="800" y="3534"/>
                  </a:cubicBezTo>
                  <a:cubicBezTo>
                    <a:pt x="737" y="3522"/>
                    <a:pt x="667" y="3515"/>
                    <a:pt x="598" y="3503"/>
                  </a:cubicBezTo>
                  <a:lnTo>
                    <a:pt x="560" y="3515"/>
                  </a:lnTo>
                  <a:cubicBezTo>
                    <a:pt x="554" y="3503"/>
                    <a:pt x="535" y="3490"/>
                    <a:pt x="516" y="3490"/>
                  </a:cubicBezTo>
                  <a:cubicBezTo>
                    <a:pt x="403" y="3471"/>
                    <a:pt x="290" y="3446"/>
                    <a:pt x="183" y="3415"/>
                  </a:cubicBezTo>
                  <a:cubicBezTo>
                    <a:pt x="145" y="3402"/>
                    <a:pt x="114" y="3383"/>
                    <a:pt x="82" y="3371"/>
                  </a:cubicBezTo>
                  <a:cubicBezTo>
                    <a:pt x="74" y="3366"/>
                    <a:pt x="66" y="3364"/>
                    <a:pt x="59" y="3364"/>
                  </a:cubicBezTo>
                  <a:cubicBezTo>
                    <a:pt x="40" y="3364"/>
                    <a:pt x="23" y="3379"/>
                    <a:pt x="0" y="3383"/>
                  </a:cubicBezTo>
                  <a:cubicBezTo>
                    <a:pt x="13" y="3396"/>
                    <a:pt x="19" y="3408"/>
                    <a:pt x="25" y="3421"/>
                  </a:cubicBezTo>
                  <a:cubicBezTo>
                    <a:pt x="25" y="3465"/>
                    <a:pt x="38" y="3503"/>
                    <a:pt x="63" y="3534"/>
                  </a:cubicBezTo>
                  <a:cubicBezTo>
                    <a:pt x="63" y="3578"/>
                    <a:pt x="101" y="3597"/>
                    <a:pt x="107" y="3635"/>
                  </a:cubicBezTo>
                  <a:cubicBezTo>
                    <a:pt x="120" y="3673"/>
                    <a:pt x="145" y="3704"/>
                    <a:pt x="177" y="3729"/>
                  </a:cubicBezTo>
                  <a:cubicBezTo>
                    <a:pt x="202" y="3723"/>
                    <a:pt x="221" y="3723"/>
                    <a:pt x="246" y="3723"/>
                  </a:cubicBezTo>
                  <a:cubicBezTo>
                    <a:pt x="265" y="3742"/>
                    <a:pt x="277" y="3767"/>
                    <a:pt x="296" y="3780"/>
                  </a:cubicBezTo>
                  <a:cubicBezTo>
                    <a:pt x="309" y="3783"/>
                    <a:pt x="321" y="3784"/>
                    <a:pt x="333" y="3784"/>
                  </a:cubicBezTo>
                  <a:cubicBezTo>
                    <a:pt x="345" y="3784"/>
                    <a:pt x="356" y="3783"/>
                    <a:pt x="365" y="3780"/>
                  </a:cubicBezTo>
                  <a:cubicBezTo>
                    <a:pt x="391" y="3799"/>
                    <a:pt x="403" y="3824"/>
                    <a:pt x="422" y="3843"/>
                  </a:cubicBezTo>
                  <a:cubicBezTo>
                    <a:pt x="439" y="3843"/>
                    <a:pt x="456" y="3837"/>
                    <a:pt x="474" y="3837"/>
                  </a:cubicBezTo>
                  <a:cubicBezTo>
                    <a:pt x="484" y="3837"/>
                    <a:pt x="493" y="3838"/>
                    <a:pt x="504" y="3843"/>
                  </a:cubicBezTo>
                  <a:cubicBezTo>
                    <a:pt x="516" y="3862"/>
                    <a:pt x="535" y="3887"/>
                    <a:pt x="554" y="3906"/>
                  </a:cubicBezTo>
                  <a:cubicBezTo>
                    <a:pt x="573" y="3899"/>
                    <a:pt x="598" y="3899"/>
                    <a:pt x="623" y="3899"/>
                  </a:cubicBezTo>
                  <a:cubicBezTo>
                    <a:pt x="636" y="3918"/>
                    <a:pt x="655" y="3937"/>
                    <a:pt x="674" y="3956"/>
                  </a:cubicBezTo>
                  <a:lnTo>
                    <a:pt x="737" y="3956"/>
                  </a:lnTo>
                  <a:cubicBezTo>
                    <a:pt x="749" y="3975"/>
                    <a:pt x="768" y="4000"/>
                    <a:pt x="787" y="4019"/>
                  </a:cubicBezTo>
                  <a:lnTo>
                    <a:pt x="850" y="4019"/>
                  </a:lnTo>
                  <a:cubicBezTo>
                    <a:pt x="869" y="4038"/>
                    <a:pt x="881" y="4063"/>
                    <a:pt x="907" y="4082"/>
                  </a:cubicBezTo>
                  <a:cubicBezTo>
                    <a:pt x="919" y="4082"/>
                    <a:pt x="938" y="4076"/>
                    <a:pt x="951" y="4069"/>
                  </a:cubicBezTo>
                  <a:cubicBezTo>
                    <a:pt x="970" y="4088"/>
                    <a:pt x="988" y="4107"/>
                    <a:pt x="1007" y="4132"/>
                  </a:cubicBezTo>
                  <a:cubicBezTo>
                    <a:pt x="1017" y="4135"/>
                    <a:pt x="1026" y="4135"/>
                    <a:pt x="1036" y="4135"/>
                  </a:cubicBezTo>
                  <a:cubicBezTo>
                    <a:pt x="1045" y="4135"/>
                    <a:pt x="1055" y="4135"/>
                    <a:pt x="1064" y="4138"/>
                  </a:cubicBezTo>
                  <a:cubicBezTo>
                    <a:pt x="1089" y="4145"/>
                    <a:pt x="1095" y="4164"/>
                    <a:pt x="1114" y="4176"/>
                  </a:cubicBezTo>
                  <a:lnTo>
                    <a:pt x="1146" y="4164"/>
                  </a:lnTo>
                  <a:cubicBezTo>
                    <a:pt x="1169" y="4169"/>
                    <a:pt x="1176" y="4202"/>
                    <a:pt x="1197" y="4202"/>
                  </a:cubicBezTo>
                  <a:cubicBezTo>
                    <a:pt x="1199" y="4202"/>
                    <a:pt x="1200" y="4202"/>
                    <a:pt x="1202" y="4201"/>
                  </a:cubicBezTo>
                  <a:cubicBezTo>
                    <a:pt x="1206" y="4201"/>
                    <a:pt x="1209" y="4200"/>
                    <a:pt x="1212" y="4200"/>
                  </a:cubicBezTo>
                  <a:cubicBezTo>
                    <a:pt x="1235" y="4200"/>
                    <a:pt x="1242" y="4222"/>
                    <a:pt x="1259" y="4233"/>
                  </a:cubicBezTo>
                  <a:lnTo>
                    <a:pt x="1297" y="4233"/>
                  </a:lnTo>
                  <a:cubicBezTo>
                    <a:pt x="1308" y="4244"/>
                    <a:pt x="1319" y="4259"/>
                    <a:pt x="1338" y="4259"/>
                  </a:cubicBezTo>
                  <a:cubicBezTo>
                    <a:pt x="1341" y="4259"/>
                    <a:pt x="1344" y="4259"/>
                    <a:pt x="1347" y="4258"/>
                  </a:cubicBezTo>
                  <a:cubicBezTo>
                    <a:pt x="1349" y="4257"/>
                    <a:pt x="1351" y="4256"/>
                    <a:pt x="1353" y="4256"/>
                  </a:cubicBezTo>
                  <a:cubicBezTo>
                    <a:pt x="1367" y="4256"/>
                    <a:pt x="1382" y="4287"/>
                    <a:pt x="1400" y="4287"/>
                  </a:cubicBezTo>
                  <a:cubicBezTo>
                    <a:pt x="1403" y="4287"/>
                    <a:pt x="1406" y="4286"/>
                    <a:pt x="1410" y="4283"/>
                  </a:cubicBezTo>
                  <a:cubicBezTo>
                    <a:pt x="1415" y="4281"/>
                    <a:pt x="1418" y="4281"/>
                    <a:pt x="1422" y="4281"/>
                  </a:cubicBezTo>
                  <a:cubicBezTo>
                    <a:pt x="1444" y="4281"/>
                    <a:pt x="1451" y="4309"/>
                    <a:pt x="1467" y="4315"/>
                  </a:cubicBezTo>
                  <a:lnTo>
                    <a:pt x="1511" y="4315"/>
                  </a:lnTo>
                  <a:lnTo>
                    <a:pt x="1511" y="4415"/>
                  </a:lnTo>
                  <a:lnTo>
                    <a:pt x="1561" y="4441"/>
                  </a:lnTo>
                  <a:lnTo>
                    <a:pt x="1574" y="4478"/>
                  </a:lnTo>
                  <a:cubicBezTo>
                    <a:pt x="1567" y="4491"/>
                    <a:pt x="1561" y="4504"/>
                    <a:pt x="1561" y="4516"/>
                  </a:cubicBezTo>
                  <a:cubicBezTo>
                    <a:pt x="1580" y="4516"/>
                    <a:pt x="1599" y="4516"/>
                    <a:pt x="1605" y="4535"/>
                  </a:cubicBezTo>
                  <a:cubicBezTo>
                    <a:pt x="1612" y="4554"/>
                    <a:pt x="1656" y="4560"/>
                    <a:pt x="1681" y="4566"/>
                  </a:cubicBezTo>
                  <a:cubicBezTo>
                    <a:pt x="1706" y="4579"/>
                    <a:pt x="1712" y="4598"/>
                    <a:pt x="1731" y="4611"/>
                  </a:cubicBezTo>
                  <a:cubicBezTo>
                    <a:pt x="1750" y="4611"/>
                    <a:pt x="1769" y="4611"/>
                    <a:pt x="1788" y="4604"/>
                  </a:cubicBezTo>
                  <a:cubicBezTo>
                    <a:pt x="1825" y="4611"/>
                    <a:pt x="1857" y="4629"/>
                    <a:pt x="1882" y="4655"/>
                  </a:cubicBezTo>
                  <a:cubicBezTo>
                    <a:pt x="1888" y="4656"/>
                    <a:pt x="1893" y="4657"/>
                    <a:pt x="1898" y="4657"/>
                  </a:cubicBezTo>
                  <a:cubicBezTo>
                    <a:pt x="1925" y="4657"/>
                    <a:pt x="1946" y="4635"/>
                    <a:pt x="1974" y="4635"/>
                  </a:cubicBezTo>
                  <a:cubicBezTo>
                    <a:pt x="1977" y="4635"/>
                    <a:pt x="1980" y="4635"/>
                    <a:pt x="1983" y="4636"/>
                  </a:cubicBezTo>
                  <a:cubicBezTo>
                    <a:pt x="2021" y="4648"/>
                    <a:pt x="2039" y="4673"/>
                    <a:pt x="2071" y="4680"/>
                  </a:cubicBezTo>
                  <a:cubicBezTo>
                    <a:pt x="2080" y="4683"/>
                    <a:pt x="2090" y="4684"/>
                    <a:pt x="2100" y="4684"/>
                  </a:cubicBezTo>
                  <a:cubicBezTo>
                    <a:pt x="2111" y="4684"/>
                    <a:pt x="2122" y="4683"/>
                    <a:pt x="2133" y="4683"/>
                  </a:cubicBezTo>
                  <a:cubicBezTo>
                    <a:pt x="2146" y="4683"/>
                    <a:pt x="2159" y="4685"/>
                    <a:pt x="2172" y="4692"/>
                  </a:cubicBezTo>
                  <a:cubicBezTo>
                    <a:pt x="2172" y="4736"/>
                    <a:pt x="2172" y="4780"/>
                    <a:pt x="2165" y="4825"/>
                  </a:cubicBezTo>
                  <a:cubicBezTo>
                    <a:pt x="2153" y="4875"/>
                    <a:pt x="2165" y="4932"/>
                    <a:pt x="2153" y="4982"/>
                  </a:cubicBezTo>
                  <a:cubicBezTo>
                    <a:pt x="2146" y="5108"/>
                    <a:pt x="2153" y="5240"/>
                    <a:pt x="2140" y="5366"/>
                  </a:cubicBezTo>
                  <a:cubicBezTo>
                    <a:pt x="2140" y="5643"/>
                    <a:pt x="2128" y="5920"/>
                    <a:pt x="2121" y="6197"/>
                  </a:cubicBezTo>
                  <a:cubicBezTo>
                    <a:pt x="2102" y="6209"/>
                    <a:pt x="2077" y="6209"/>
                    <a:pt x="2052" y="6209"/>
                  </a:cubicBezTo>
                  <a:cubicBezTo>
                    <a:pt x="1983" y="6209"/>
                    <a:pt x="1920" y="6209"/>
                    <a:pt x="1851" y="6222"/>
                  </a:cubicBezTo>
                  <a:cubicBezTo>
                    <a:pt x="1737" y="6228"/>
                    <a:pt x="1624" y="6222"/>
                    <a:pt x="1517" y="6234"/>
                  </a:cubicBezTo>
                  <a:cubicBezTo>
                    <a:pt x="1478" y="6242"/>
                    <a:pt x="1440" y="6243"/>
                    <a:pt x="1402" y="6243"/>
                  </a:cubicBezTo>
                  <a:cubicBezTo>
                    <a:pt x="1371" y="6243"/>
                    <a:pt x="1341" y="6242"/>
                    <a:pt x="1310" y="6242"/>
                  </a:cubicBezTo>
                  <a:cubicBezTo>
                    <a:pt x="1281" y="6242"/>
                    <a:pt x="1251" y="6243"/>
                    <a:pt x="1221" y="6247"/>
                  </a:cubicBezTo>
                  <a:cubicBezTo>
                    <a:pt x="1215" y="6385"/>
                    <a:pt x="1221" y="6524"/>
                    <a:pt x="1221" y="6662"/>
                  </a:cubicBezTo>
                  <a:cubicBezTo>
                    <a:pt x="1221" y="6725"/>
                    <a:pt x="1240" y="6782"/>
                    <a:pt x="1234" y="6845"/>
                  </a:cubicBezTo>
                  <a:cubicBezTo>
                    <a:pt x="1234" y="6895"/>
                    <a:pt x="1234" y="6952"/>
                    <a:pt x="1228" y="7002"/>
                  </a:cubicBezTo>
                  <a:cubicBezTo>
                    <a:pt x="1228" y="7084"/>
                    <a:pt x="1234" y="7159"/>
                    <a:pt x="1259" y="7241"/>
                  </a:cubicBezTo>
                  <a:lnTo>
                    <a:pt x="1297" y="7241"/>
                  </a:lnTo>
                  <a:lnTo>
                    <a:pt x="1278" y="7254"/>
                  </a:lnTo>
                  <a:lnTo>
                    <a:pt x="1278" y="7285"/>
                  </a:lnTo>
                  <a:lnTo>
                    <a:pt x="1316" y="7273"/>
                  </a:lnTo>
                  <a:lnTo>
                    <a:pt x="1316" y="7279"/>
                  </a:lnTo>
                  <a:cubicBezTo>
                    <a:pt x="1322" y="7292"/>
                    <a:pt x="1328" y="7311"/>
                    <a:pt x="1335" y="7323"/>
                  </a:cubicBezTo>
                  <a:lnTo>
                    <a:pt x="1385" y="7304"/>
                  </a:lnTo>
                  <a:lnTo>
                    <a:pt x="1385" y="7304"/>
                  </a:lnTo>
                  <a:cubicBezTo>
                    <a:pt x="1385" y="7323"/>
                    <a:pt x="1385" y="7336"/>
                    <a:pt x="1379" y="7348"/>
                  </a:cubicBezTo>
                  <a:lnTo>
                    <a:pt x="1410" y="7367"/>
                  </a:lnTo>
                  <a:cubicBezTo>
                    <a:pt x="1410" y="7380"/>
                    <a:pt x="1410" y="7399"/>
                    <a:pt x="1404" y="7411"/>
                  </a:cubicBezTo>
                  <a:lnTo>
                    <a:pt x="1385" y="7424"/>
                  </a:lnTo>
                  <a:cubicBezTo>
                    <a:pt x="1366" y="7430"/>
                    <a:pt x="1347" y="7443"/>
                    <a:pt x="1335" y="7455"/>
                  </a:cubicBezTo>
                  <a:cubicBezTo>
                    <a:pt x="1341" y="7474"/>
                    <a:pt x="1347" y="7487"/>
                    <a:pt x="1353" y="7506"/>
                  </a:cubicBezTo>
                  <a:cubicBezTo>
                    <a:pt x="1347" y="7531"/>
                    <a:pt x="1347" y="7556"/>
                    <a:pt x="1347" y="7587"/>
                  </a:cubicBezTo>
                  <a:cubicBezTo>
                    <a:pt x="1335" y="7594"/>
                    <a:pt x="1328" y="7606"/>
                    <a:pt x="1322" y="7619"/>
                  </a:cubicBezTo>
                  <a:cubicBezTo>
                    <a:pt x="1316" y="7625"/>
                    <a:pt x="1341" y="7650"/>
                    <a:pt x="1347" y="7663"/>
                  </a:cubicBezTo>
                  <a:lnTo>
                    <a:pt x="1316" y="7682"/>
                  </a:lnTo>
                  <a:lnTo>
                    <a:pt x="1322" y="7713"/>
                  </a:lnTo>
                  <a:lnTo>
                    <a:pt x="1297" y="7713"/>
                  </a:lnTo>
                  <a:lnTo>
                    <a:pt x="1309" y="7745"/>
                  </a:lnTo>
                  <a:cubicBezTo>
                    <a:pt x="1302" y="7743"/>
                    <a:pt x="1295" y="7742"/>
                    <a:pt x="1289" y="7742"/>
                  </a:cubicBezTo>
                  <a:cubicBezTo>
                    <a:pt x="1273" y="7742"/>
                    <a:pt x="1258" y="7747"/>
                    <a:pt x="1240" y="7751"/>
                  </a:cubicBezTo>
                  <a:cubicBezTo>
                    <a:pt x="1278" y="7776"/>
                    <a:pt x="1284" y="7827"/>
                    <a:pt x="1322" y="7846"/>
                  </a:cubicBezTo>
                  <a:lnTo>
                    <a:pt x="1347" y="7846"/>
                  </a:lnTo>
                  <a:lnTo>
                    <a:pt x="1335" y="7883"/>
                  </a:lnTo>
                  <a:lnTo>
                    <a:pt x="1385" y="7902"/>
                  </a:lnTo>
                  <a:lnTo>
                    <a:pt x="1366" y="7915"/>
                  </a:lnTo>
                  <a:cubicBezTo>
                    <a:pt x="1372" y="7934"/>
                    <a:pt x="1372" y="7959"/>
                    <a:pt x="1385" y="7971"/>
                  </a:cubicBezTo>
                  <a:cubicBezTo>
                    <a:pt x="1404" y="7975"/>
                    <a:pt x="1421" y="7976"/>
                    <a:pt x="1438" y="7976"/>
                  </a:cubicBezTo>
                  <a:cubicBezTo>
                    <a:pt x="1456" y="7976"/>
                    <a:pt x="1473" y="7975"/>
                    <a:pt x="1492" y="7971"/>
                  </a:cubicBezTo>
                  <a:lnTo>
                    <a:pt x="1505" y="7997"/>
                  </a:lnTo>
                  <a:lnTo>
                    <a:pt x="1530" y="7971"/>
                  </a:lnTo>
                  <a:cubicBezTo>
                    <a:pt x="1542" y="7978"/>
                    <a:pt x="1549" y="7990"/>
                    <a:pt x="1561" y="7997"/>
                  </a:cubicBezTo>
                  <a:cubicBezTo>
                    <a:pt x="1580" y="7978"/>
                    <a:pt x="1586" y="7959"/>
                    <a:pt x="1586" y="7934"/>
                  </a:cubicBezTo>
                  <a:cubicBezTo>
                    <a:pt x="1586" y="7946"/>
                    <a:pt x="1586" y="7959"/>
                    <a:pt x="1593" y="7978"/>
                  </a:cubicBezTo>
                  <a:lnTo>
                    <a:pt x="1656" y="7959"/>
                  </a:lnTo>
                  <a:lnTo>
                    <a:pt x="1656" y="7984"/>
                  </a:lnTo>
                  <a:cubicBezTo>
                    <a:pt x="1674" y="8009"/>
                    <a:pt x="1712" y="8022"/>
                    <a:pt x="1744" y="8022"/>
                  </a:cubicBezTo>
                  <a:cubicBezTo>
                    <a:pt x="1750" y="8041"/>
                    <a:pt x="1756" y="8053"/>
                    <a:pt x="1763" y="8072"/>
                  </a:cubicBezTo>
                  <a:lnTo>
                    <a:pt x="1788" y="8041"/>
                  </a:lnTo>
                  <a:lnTo>
                    <a:pt x="1781" y="8041"/>
                  </a:lnTo>
                  <a:cubicBezTo>
                    <a:pt x="1781" y="8034"/>
                    <a:pt x="1775" y="8015"/>
                    <a:pt x="1775" y="8009"/>
                  </a:cubicBezTo>
                  <a:cubicBezTo>
                    <a:pt x="1779" y="8008"/>
                    <a:pt x="1782" y="8008"/>
                    <a:pt x="1785" y="8008"/>
                  </a:cubicBezTo>
                  <a:cubicBezTo>
                    <a:pt x="1804" y="8008"/>
                    <a:pt x="1815" y="8023"/>
                    <a:pt x="1832" y="8034"/>
                  </a:cubicBezTo>
                  <a:lnTo>
                    <a:pt x="1851" y="7971"/>
                  </a:lnTo>
                  <a:lnTo>
                    <a:pt x="1907" y="8022"/>
                  </a:lnTo>
                  <a:cubicBezTo>
                    <a:pt x="1914" y="7997"/>
                    <a:pt x="1920" y="7971"/>
                    <a:pt x="1920" y="7946"/>
                  </a:cubicBezTo>
                  <a:cubicBezTo>
                    <a:pt x="1931" y="7952"/>
                    <a:pt x="1942" y="7966"/>
                    <a:pt x="1952" y="7966"/>
                  </a:cubicBezTo>
                  <a:cubicBezTo>
                    <a:pt x="1954" y="7966"/>
                    <a:pt x="1956" y="7966"/>
                    <a:pt x="1958" y="7965"/>
                  </a:cubicBezTo>
                  <a:cubicBezTo>
                    <a:pt x="1970" y="7946"/>
                    <a:pt x="1958" y="7921"/>
                    <a:pt x="1951" y="7902"/>
                  </a:cubicBezTo>
                  <a:lnTo>
                    <a:pt x="1951" y="7902"/>
                  </a:lnTo>
                  <a:cubicBezTo>
                    <a:pt x="1964" y="7927"/>
                    <a:pt x="1983" y="7946"/>
                    <a:pt x="2002" y="7971"/>
                  </a:cubicBezTo>
                  <a:cubicBezTo>
                    <a:pt x="2021" y="7940"/>
                    <a:pt x="2033" y="7908"/>
                    <a:pt x="2033" y="7877"/>
                  </a:cubicBezTo>
                  <a:lnTo>
                    <a:pt x="2058" y="7927"/>
                  </a:lnTo>
                  <a:lnTo>
                    <a:pt x="2109" y="7934"/>
                  </a:lnTo>
                  <a:cubicBezTo>
                    <a:pt x="2121" y="7927"/>
                    <a:pt x="2134" y="7921"/>
                    <a:pt x="2146" y="7915"/>
                  </a:cubicBezTo>
                  <a:cubicBezTo>
                    <a:pt x="2159" y="7927"/>
                    <a:pt x="2178" y="7940"/>
                    <a:pt x="2191" y="7952"/>
                  </a:cubicBezTo>
                  <a:cubicBezTo>
                    <a:pt x="2203" y="7971"/>
                    <a:pt x="2228" y="7984"/>
                    <a:pt x="2247" y="7990"/>
                  </a:cubicBezTo>
                  <a:cubicBezTo>
                    <a:pt x="2247" y="7984"/>
                    <a:pt x="2260" y="7965"/>
                    <a:pt x="2260" y="7959"/>
                  </a:cubicBezTo>
                  <a:lnTo>
                    <a:pt x="2260" y="7915"/>
                  </a:lnTo>
                  <a:lnTo>
                    <a:pt x="2323" y="7959"/>
                  </a:lnTo>
                  <a:cubicBezTo>
                    <a:pt x="2348" y="7946"/>
                    <a:pt x="2373" y="7934"/>
                    <a:pt x="2398" y="7921"/>
                  </a:cubicBezTo>
                  <a:lnTo>
                    <a:pt x="2398" y="7921"/>
                  </a:lnTo>
                  <a:lnTo>
                    <a:pt x="2379" y="7971"/>
                  </a:lnTo>
                  <a:cubicBezTo>
                    <a:pt x="2384" y="7973"/>
                    <a:pt x="2388" y="7973"/>
                    <a:pt x="2392" y="7973"/>
                  </a:cubicBezTo>
                  <a:cubicBezTo>
                    <a:pt x="2425" y="7973"/>
                    <a:pt x="2432" y="7931"/>
                    <a:pt x="2449" y="7908"/>
                  </a:cubicBezTo>
                  <a:lnTo>
                    <a:pt x="2449" y="7908"/>
                  </a:lnTo>
                  <a:cubicBezTo>
                    <a:pt x="2455" y="7940"/>
                    <a:pt x="2436" y="7990"/>
                    <a:pt x="2467" y="8003"/>
                  </a:cubicBezTo>
                  <a:lnTo>
                    <a:pt x="2474" y="7990"/>
                  </a:lnTo>
                  <a:lnTo>
                    <a:pt x="2474" y="7883"/>
                  </a:lnTo>
                  <a:cubicBezTo>
                    <a:pt x="2493" y="7908"/>
                    <a:pt x="2505" y="7927"/>
                    <a:pt x="2512" y="7952"/>
                  </a:cubicBezTo>
                  <a:lnTo>
                    <a:pt x="2543" y="7959"/>
                  </a:lnTo>
                  <a:cubicBezTo>
                    <a:pt x="2556" y="7934"/>
                    <a:pt x="2574" y="7908"/>
                    <a:pt x="2593" y="7890"/>
                  </a:cubicBezTo>
                  <a:lnTo>
                    <a:pt x="2593" y="7890"/>
                  </a:lnTo>
                  <a:cubicBezTo>
                    <a:pt x="2581" y="7921"/>
                    <a:pt x="2568" y="7952"/>
                    <a:pt x="2556" y="7984"/>
                  </a:cubicBezTo>
                  <a:cubicBezTo>
                    <a:pt x="2566" y="7986"/>
                    <a:pt x="2576" y="7986"/>
                    <a:pt x="2586" y="7986"/>
                  </a:cubicBezTo>
                  <a:cubicBezTo>
                    <a:pt x="2613" y="7986"/>
                    <a:pt x="2640" y="7981"/>
                    <a:pt x="2663" y="7971"/>
                  </a:cubicBezTo>
                  <a:lnTo>
                    <a:pt x="2663" y="7971"/>
                  </a:lnTo>
                  <a:cubicBezTo>
                    <a:pt x="2625" y="7997"/>
                    <a:pt x="2587" y="8022"/>
                    <a:pt x="2549" y="8053"/>
                  </a:cubicBezTo>
                  <a:cubicBezTo>
                    <a:pt x="2575" y="8069"/>
                    <a:pt x="2610" y="8080"/>
                    <a:pt x="2646" y="8080"/>
                  </a:cubicBezTo>
                  <a:cubicBezTo>
                    <a:pt x="2653" y="8080"/>
                    <a:pt x="2661" y="8079"/>
                    <a:pt x="2669" y="8078"/>
                  </a:cubicBezTo>
                  <a:lnTo>
                    <a:pt x="2700" y="8091"/>
                  </a:lnTo>
                  <a:cubicBezTo>
                    <a:pt x="2738" y="8072"/>
                    <a:pt x="2795" y="8085"/>
                    <a:pt x="2814" y="8041"/>
                  </a:cubicBezTo>
                  <a:cubicBezTo>
                    <a:pt x="2826" y="8059"/>
                    <a:pt x="2845" y="8066"/>
                    <a:pt x="2864" y="8072"/>
                  </a:cubicBezTo>
                  <a:cubicBezTo>
                    <a:pt x="2869" y="8074"/>
                    <a:pt x="2873" y="8075"/>
                    <a:pt x="2877" y="8075"/>
                  </a:cubicBezTo>
                  <a:cubicBezTo>
                    <a:pt x="2896" y="8075"/>
                    <a:pt x="2910" y="8056"/>
                    <a:pt x="2921" y="8041"/>
                  </a:cubicBezTo>
                  <a:cubicBezTo>
                    <a:pt x="2932" y="8068"/>
                    <a:pt x="2957" y="8086"/>
                    <a:pt x="2984" y="8086"/>
                  </a:cubicBezTo>
                  <a:cubicBezTo>
                    <a:pt x="2988" y="8086"/>
                    <a:pt x="2992" y="8085"/>
                    <a:pt x="2996" y="8085"/>
                  </a:cubicBezTo>
                  <a:cubicBezTo>
                    <a:pt x="2996" y="8053"/>
                    <a:pt x="2990" y="8022"/>
                    <a:pt x="2977" y="7990"/>
                  </a:cubicBezTo>
                  <a:lnTo>
                    <a:pt x="2977" y="7990"/>
                  </a:lnTo>
                  <a:cubicBezTo>
                    <a:pt x="2996" y="8009"/>
                    <a:pt x="3015" y="8028"/>
                    <a:pt x="3034" y="8041"/>
                  </a:cubicBezTo>
                  <a:lnTo>
                    <a:pt x="3072" y="8034"/>
                  </a:lnTo>
                  <a:cubicBezTo>
                    <a:pt x="3067" y="8009"/>
                    <a:pt x="3057" y="7983"/>
                    <a:pt x="3044" y="7961"/>
                  </a:cubicBezTo>
                  <a:lnTo>
                    <a:pt x="3044" y="7961"/>
                  </a:lnTo>
                  <a:cubicBezTo>
                    <a:pt x="3060" y="7982"/>
                    <a:pt x="3081" y="7999"/>
                    <a:pt x="3105" y="7999"/>
                  </a:cubicBezTo>
                  <a:cubicBezTo>
                    <a:pt x="3110" y="7999"/>
                    <a:pt x="3116" y="7999"/>
                    <a:pt x="3122" y="7997"/>
                  </a:cubicBezTo>
                  <a:lnTo>
                    <a:pt x="3153" y="7965"/>
                  </a:lnTo>
                  <a:lnTo>
                    <a:pt x="3153" y="7965"/>
                  </a:lnTo>
                  <a:cubicBezTo>
                    <a:pt x="3153" y="7990"/>
                    <a:pt x="3147" y="8015"/>
                    <a:pt x="3141" y="8034"/>
                  </a:cubicBezTo>
                  <a:cubicBezTo>
                    <a:pt x="3153" y="8028"/>
                    <a:pt x="3166" y="8015"/>
                    <a:pt x="3172" y="8003"/>
                  </a:cubicBezTo>
                  <a:lnTo>
                    <a:pt x="3204" y="8022"/>
                  </a:lnTo>
                  <a:lnTo>
                    <a:pt x="3216" y="8003"/>
                  </a:lnTo>
                  <a:lnTo>
                    <a:pt x="3223" y="7984"/>
                  </a:lnTo>
                  <a:cubicBezTo>
                    <a:pt x="3232" y="7975"/>
                    <a:pt x="3242" y="7972"/>
                    <a:pt x="3252" y="7972"/>
                  </a:cubicBezTo>
                  <a:cubicBezTo>
                    <a:pt x="3270" y="7972"/>
                    <a:pt x="3288" y="7982"/>
                    <a:pt x="3305" y="7990"/>
                  </a:cubicBezTo>
                  <a:cubicBezTo>
                    <a:pt x="3305" y="7965"/>
                    <a:pt x="3305" y="7946"/>
                    <a:pt x="3311" y="7921"/>
                  </a:cubicBezTo>
                  <a:lnTo>
                    <a:pt x="3311" y="8022"/>
                  </a:lnTo>
                  <a:cubicBezTo>
                    <a:pt x="3349" y="8009"/>
                    <a:pt x="3349" y="7965"/>
                    <a:pt x="3355" y="7934"/>
                  </a:cubicBezTo>
                  <a:cubicBezTo>
                    <a:pt x="3367" y="7965"/>
                    <a:pt x="3374" y="8003"/>
                    <a:pt x="3380" y="8041"/>
                  </a:cubicBezTo>
                  <a:lnTo>
                    <a:pt x="3386" y="8047"/>
                  </a:lnTo>
                  <a:lnTo>
                    <a:pt x="3386" y="8041"/>
                  </a:lnTo>
                  <a:cubicBezTo>
                    <a:pt x="3405" y="7997"/>
                    <a:pt x="3430" y="7965"/>
                    <a:pt x="3468" y="7934"/>
                  </a:cubicBezTo>
                  <a:cubicBezTo>
                    <a:pt x="3481" y="7965"/>
                    <a:pt x="3500" y="7997"/>
                    <a:pt x="3512" y="8028"/>
                  </a:cubicBezTo>
                  <a:lnTo>
                    <a:pt x="3525" y="8009"/>
                  </a:lnTo>
                  <a:lnTo>
                    <a:pt x="3525" y="7984"/>
                  </a:lnTo>
                  <a:cubicBezTo>
                    <a:pt x="3534" y="7981"/>
                    <a:pt x="3545" y="7979"/>
                    <a:pt x="3557" y="7979"/>
                  </a:cubicBezTo>
                  <a:cubicBezTo>
                    <a:pt x="3569" y="7979"/>
                    <a:pt x="3581" y="7981"/>
                    <a:pt x="3594" y="7984"/>
                  </a:cubicBezTo>
                  <a:cubicBezTo>
                    <a:pt x="3581" y="8003"/>
                    <a:pt x="3575" y="8015"/>
                    <a:pt x="3569" y="8034"/>
                  </a:cubicBezTo>
                  <a:cubicBezTo>
                    <a:pt x="3563" y="8053"/>
                    <a:pt x="3569" y="8066"/>
                    <a:pt x="3569" y="8085"/>
                  </a:cubicBezTo>
                  <a:lnTo>
                    <a:pt x="3588" y="8059"/>
                  </a:lnTo>
                  <a:cubicBezTo>
                    <a:pt x="3588" y="8053"/>
                    <a:pt x="3588" y="8041"/>
                    <a:pt x="3594" y="8034"/>
                  </a:cubicBezTo>
                  <a:cubicBezTo>
                    <a:pt x="3607" y="8015"/>
                    <a:pt x="3626" y="8003"/>
                    <a:pt x="3638" y="7990"/>
                  </a:cubicBezTo>
                  <a:lnTo>
                    <a:pt x="3657" y="8022"/>
                  </a:lnTo>
                  <a:lnTo>
                    <a:pt x="3682" y="7965"/>
                  </a:lnTo>
                  <a:lnTo>
                    <a:pt x="3682" y="7965"/>
                  </a:lnTo>
                  <a:cubicBezTo>
                    <a:pt x="3688" y="8003"/>
                    <a:pt x="3682" y="8034"/>
                    <a:pt x="3676" y="8072"/>
                  </a:cubicBezTo>
                  <a:lnTo>
                    <a:pt x="3714" y="8072"/>
                  </a:lnTo>
                  <a:lnTo>
                    <a:pt x="3714" y="7971"/>
                  </a:lnTo>
                  <a:cubicBezTo>
                    <a:pt x="3720" y="7997"/>
                    <a:pt x="3726" y="8022"/>
                    <a:pt x="3726" y="8047"/>
                  </a:cubicBezTo>
                  <a:cubicBezTo>
                    <a:pt x="3739" y="8034"/>
                    <a:pt x="3745" y="8015"/>
                    <a:pt x="3751" y="7997"/>
                  </a:cubicBezTo>
                  <a:lnTo>
                    <a:pt x="3758" y="8015"/>
                  </a:lnTo>
                  <a:lnTo>
                    <a:pt x="3795" y="8015"/>
                  </a:lnTo>
                  <a:cubicBezTo>
                    <a:pt x="3808" y="7997"/>
                    <a:pt x="3821" y="7978"/>
                    <a:pt x="3833" y="7965"/>
                  </a:cubicBezTo>
                  <a:lnTo>
                    <a:pt x="3833" y="7965"/>
                  </a:lnTo>
                  <a:cubicBezTo>
                    <a:pt x="3827" y="7978"/>
                    <a:pt x="3821" y="7990"/>
                    <a:pt x="3814" y="8003"/>
                  </a:cubicBezTo>
                  <a:lnTo>
                    <a:pt x="3852" y="8034"/>
                  </a:lnTo>
                  <a:lnTo>
                    <a:pt x="3858" y="8034"/>
                  </a:lnTo>
                  <a:cubicBezTo>
                    <a:pt x="3865" y="8015"/>
                    <a:pt x="3871" y="7997"/>
                    <a:pt x="3871" y="7978"/>
                  </a:cubicBezTo>
                  <a:lnTo>
                    <a:pt x="3871" y="8022"/>
                  </a:lnTo>
                  <a:cubicBezTo>
                    <a:pt x="3877" y="8028"/>
                    <a:pt x="3884" y="8034"/>
                    <a:pt x="3890" y="8041"/>
                  </a:cubicBezTo>
                  <a:lnTo>
                    <a:pt x="3902" y="8072"/>
                  </a:lnTo>
                  <a:cubicBezTo>
                    <a:pt x="3921" y="8028"/>
                    <a:pt x="3940" y="7990"/>
                    <a:pt x="3959" y="7952"/>
                  </a:cubicBezTo>
                  <a:lnTo>
                    <a:pt x="3959" y="7952"/>
                  </a:lnTo>
                  <a:cubicBezTo>
                    <a:pt x="3947" y="7984"/>
                    <a:pt x="3940" y="8022"/>
                    <a:pt x="3947" y="8059"/>
                  </a:cubicBezTo>
                  <a:lnTo>
                    <a:pt x="3991" y="8034"/>
                  </a:lnTo>
                  <a:cubicBezTo>
                    <a:pt x="4009" y="8022"/>
                    <a:pt x="4022" y="8009"/>
                    <a:pt x="4041" y="7997"/>
                  </a:cubicBezTo>
                  <a:cubicBezTo>
                    <a:pt x="4053" y="8015"/>
                    <a:pt x="4060" y="8034"/>
                    <a:pt x="4066" y="8053"/>
                  </a:cubicBezTo>
                  <a:cubicBezTo>
                    <a:pt x="4072" y="8041"/>
                    <a:pt x="4072" y="8034"/>
                    <a:pt x="4079" y="8022"/>
                  </a:cubicBezTo>
                  <a:lnTo>
                    <a:pt x="4123" y="8059"/>
                  </a:lnTo>
                  <a:cubicBezTo>
                    <a:pt x="4154" y="8034"/>
                    <a:pt x="4142" y="7997"/>
                    <a:pt x="4135" y="7965"/>
                  </a:cubicBezTo>
                  <a:lnTo>
                    <a:pt x="4135" y="7965"/>
                  </a:lnTo>
                  <a:cubicBezTo>
                    <a:pt x="4156" y="7980"/>
                    <a:pt x="4180" y="8016"/>
                    <a:pt x="4209" y="8016"/>
                  </a:cubicBezTo>
                  <a:cubicBezTo>
                    <a:pt x="4215" y="8016"/>
                    <a:pt x="4222" y="8014"/>
                    <a:pt x="4230" y="8009"/>
                  </a:cubicBezTo>
                  <a:lnTo>
                    <a:pt x="4230" y="7952"/>
                  </a:lnTo>
                  <a:cubicBezTo>
                    <a:pt x="4261" y="7965"/>
                    <a:pt x="4293" y="7971"/>
                    <a:pt x="4318" y="7984"/>
                  </a:cubicBezTo>
                  <a:cubicBezTo>
                    <a:pt x="4318" y="7978"/>
                    <a:pt x="4330" y="7965"/>
                    <a:pt x="4330" y="7959"/>
                  </a:cubicBezTo>
                  <a:cubicBezTo>
                    <a:pt x="4337" y="7984"/>
                    <a:pt x="4343" y="8003"/>
                    <a:pt x="4356" y="8028"/>
                  </a:cubicBezTo>
                  <a:cubicBezTo>
                    <a:pt x="4362" y="8015"/>
                    <a:pt x="4374" y="8003"/>
                    <a:pt x="4381" y="7990"/>
                  </a:cubicBezTo>
                  <a:lnTo>
                    <a:pt x="4387" y="7965"/>
                  </a:lnTo>
                  <a:cubicBezTo>
                    <a:pt x="4412" y="7997"/>
                    <a:pt x="4456" y="8009"/>
                    <a:pt x="4469" y="8047"/>
                  </a:cubicBezTo>
                  <a:lnTo>
                    <a:pt x="4494" y="8015"/>
                  </a:lnTo>
                  <a:cubicBezTo>
                    <a:pt x="4500" y="8009"/>
                    <a:pt x="4513" y="8003"/>
                    <a:pt x="4519" y="7990"/>
                  </a:cubicBezTo>
                  <a:lnTo>
                    <a:pt x="4519" y="8059"/>
                  </a:lnTo>
                  <a:lnTo>
                    <a:pt x="4582" y="8059"/>
                  </a:lnTo>
                  <a:cubicBezTo>
                    <a:pt x="4582" y="8028"/>
                    <a:pt x="4588" y="8003"/>
                    <a:pt x="4601" y="7978"/>
                  </a:cubicBezTo>
                  <a:cubicBezTo>
                    <a:pt x="4576" y="7959"/>
                    <a:pt x="4557" y="7940"/>
                    <a:pt x="4538" y="7921"/>
                  </a:cubicBezTo>
                  <a:lnTo>
                    <a:pt x="4538" y="7921"/>
                  </a:lnTo>
                  <a:lnTo>
                    <a:pt x="4595" y="7940"/>
                  </a:lnTo>
                  <a:cubicBezTo>
                    <a:pt x="4595" y="7934"/>
                    <a:pt x="4595" y="7915"/>
                    <a:pt x="4601" y="7908"/>
                  </a:cubicBezTo>
                  <a:lnTo>
                    <a:pt x="4633" y="7946"/>
                  </a:lnTo>
                  <a:cubicBezTo>
                    <a:pt x="4633" y="7915"/>
                    <a:pt x="4626" y="7890"/>
                    <a:pt x="4620" y="7864"/>
                  </a:cubicBezTo>
                  <a:lnTo>
                    <a:pt x="4620" y="7864"/>
                  </a:lnTo>
                  <a:lnTo>
                    <a:pt x="4633" y="7883"/>
                  </a:lnTo>
                  <a:lnTo>
                    <a:pt x="4658" y="7864"/>
                  </a:lnTo>
                  <a:cubicBezTo>
                    <a:pt x="4658" y="7896"/>
                    <a:pt x="4658" y="7927"/>
                    <a:pt x="4683" y="7952"/>
                  </a:cubicBezTo>
                  <a:lnTo>
                    <a:pt x="4695" y="7940"/>
                  </a:lnTo>
                  <a:cubicBezTo>
                    <a:pt x="4702" y="7915"/>
                    <a:pt x="4714" y="7902"/>
                    <a:pt x="4733" y="7883"/>
                  </a:cubicBezTo>
                  <a:cubicBezTo>
                    <a:pt x="4740" y="7858"/>
                    <a:pt x="4752" y="7839"/>
                    <a:pt x="4777" y="7820"/>
                  </a:cubicBezTo>
                  <a:cubicBezTo>
                    <a:pt x="4777" y="7849"/>
                    <a:pt x="4792" y="7872"/>
                    <a:pt x="4823" y="7872"/>
                  </a:cubicBezTo>
                  <a:cubicBezTo>
                    <a:pt x="4826" y="7872"/>
                    <a:pt x="4830" y="7871"/>
                    <a:pt x="4834" y="7871"/>
                  </a:cubicBezTo>
                  <a:lnTo>
                    <a:pt x="4834" y="7770"/>
                  </a:lnTo>
                  <a:cubicBezTo>
                    <a:pt x="4840" y="7801"/>
                    <a:pt x="4847" y="7833"/>
                    <a:pt x="4853" y="7864"/>
                  </a:cubicBezTo>
                  <a:cubicBezTo>
                    <a:pt x="4884" y="7846"/>
                    <a:pt x="4903" y="7820"/>
                    <a:pt x="4928" y="7795"/>
                  </a:cubicBezTo>
                  <a:lnTo>
                    <a:pt x="4928" y="7795"/>
                  </a:lnTo>
                  <a:cubicBezTo>
                    <a:pt x="4922" y="7820"/>
                    <a:pt x="4909" y="7846"/>
                    <a:pt x="4903" y="7871"/>
                  </a:cubicBezTo>
                  <a:cubicBezTo>
                    <a:pt x="4917" y="7877"/>
                    <a:pt x="4933" y="7880"/>
                    <a:pt x="4948" y="7880"/>
                  </a:cubicBezTo>
                  <a:cubicBezTo>
                    <a:pt x="4982" y="7880"/>
                    <a:pt x="5016" y="7867"/>
                    <a:pt x="5042" y="7846"/>
                  </a:cubicBezTo>
                  <a:lnTo>
                    <a:pt x="5042" y="7883"/>
                  </a:lnTo>
                  <a:cubicBezTo>
                    <a:pt x="5060" y="7877"/>
                    <a:pt x="5079" y="7871"/>
                    <a:pt x="5092" y="7858"/>
                  </a:cubicBezTo>
                  <a:lnTo>
                    <a:pt x="5105" y="7890"/>
                  </a:lnTo>
                  <a:cubicBezTo>
                    <a:pt x="5149" y="7896"/>
                    <a:pt x="5186" y="7902"/>
                    <a:pt x="5224" y="7915"/>
                  </a:cubicBezTo>
                  <a:cubicBezTo>
                    <a:pt x="5243" y="7915"/>
                    <a:pt x="5268" y="7915"/>
                    <a:pt x="5293" y="7921"/>
                  </a:cubicBezTo>
                  <a:cubicBezTo>
                    <a:pt x="5312" y="7883"/>
                    <a:pt x="5331" y="7840"/>
                    <a:pt x="5331" y="7796"/>
                  </a:cubicBezTo>
                  <a:lnTo>
                    <a:pt x="5331" y="7796"/>
                  </a:lnTo>
                  <a:cubicBezTo>
                    <a:pt x="5331" y="7821"/>
                    <a:pt x="5325" y="7858"/>
                    <a:pt x="5350" y="7877"/>
                  </a:cubicBezTo>
                  <a:cubicBezTo>
                    <a:pt x="5350" y="7890"/>
                    <a:pt x="5344" y="7908"/>
                    <a:pt x="5344" y="7921"/>
                  </a:cubicBezTo>
                  <a:cubicBezTo>
                    <a:pt x="5375" y="7908"/>
                    <a:pt x="5400" y="7877"/>
                    <a:pt x="5438" y="7864"/>
                  </a:cubicBezTo>
                  <a:lnTo>
                    <a:pt x="5438" y="7864"/>
                  </a:lnTo>
                  <a:cubicBezTo>
                    <a:pt x="5426" y="7890"/>
                    <a:pt x="5413" y="7915"/>
                    <a:pt x="5400" y="7940"/>
                  </a:cubicBezTo>
                  <a:lnTo>
                    <a:pt x="5426" y="7915"/>
                  </a:lnTo>
                  <a:lnTo>
                    <a:pt x="5444" y="7952"/>
                  </a:lnTo>
                  <a:cubicBezTo>
                    <a:pt x="5470" y="7921"/>
                    <a:pt x="5495" y="7883"/>
                    <a:pt x="5507" y="7846"/>
                  </a:cubicBezTo>
                  <a:lnTo>
                    <a:pt x="5507" y="7952"/>
                  </a:lnTo>
                  <a:cubicBezTo>
                    <a:pt x="5526" y="7940"/>
                    <a:pt x="5551" y="7921"/>
                    <a:pt x="5564" y="7902"/>
                  </a:cubicBezTo>
                  <a:lnTo>
                    <a:pt x="5602" y="7871"/>
                  </a:lnTo>
                  <a:lnTo>
                    <a:pt x="5621" y="7902"/>
                  </a:lnTo>
                  <a:lnTo>
                    <a:pt x="5690" y="7890"/>
                  </a:lnTo>
                  <a:cubicBezTo>
                    <a:pt x="5696" y="7877"/>
                    <a:pt x="5709" y="7864"/>
                    <a:pt x="5715" y="7852"/>
                  </a:cubicBezTo>
                  <a:cubicBezTo>
                    <a:pt x="5715" y="7871"/>
                    <a:pt x="5721" y="7896"/>
                    <a:pt x="5721" y="7915"/>
                  </a:cubicBezTo>
                  <a:cubicBezTo>
                    <a:pt x="5721" y="7896"/>
                    <a:pt x="5728" y="7877"/>
                    <a:pt x="5734" y="7858"/>
                  </a:cubicBezTo>
                  <a:cubicBezTo>
                    <a:pt x="5740" y="7877"/>
                    <a:pt x="5753" y="7896"/>
                    <a:pt x="5759" y="7915"/>
                  </a:cubicBezTo>
                  <a:cubicBezTo>
                    <a:pt x="5759" y="7890"/>
                    <a:pt x="5765" y="7864"/>
                    <a:pt x="5772" y="7846"/>
                  </a:cubicBezTo>
                  <a:lnTo>
                    <a:pt x="5797" y="7883"/>
                  </a:lnTo>
                  <a:cubicBezTo>
                    <a:pt x="5803" y="7858"/>
                    <a:pt x="5809" y="7833"/>
                    <a:pt x="5809" y="7808"/>
                  </a:cubicBezTo>
                  <a:cubicBezTo>
                    <a:pt x="5822" y="7827"/>
                    <a:pt x="5828" y="7852"/>
                    <a:pt x="5835" y="7871"/>
                  </a:cubicBezTo>
                  <a:cubicBezTo>
                    <a:pt x="5822" y="7896"/>
                    <a:pt x="5816" y="7915"/>
                    <a:pt x="5809" y="7934"/>
                  </a:cubicBezTo>
                  <a:lnTo>
                    <a:pt x="5841" y="7902"/>
                  </a:lnTo>
                  <a:cubicBezTo>
                    <a:pt x="5828" y="7868"/>
                    <a:pt x="5863" y="7850"/>
                    <a:pt x="5898" y="7850"/>
                  </a:cubicBezTo>
                  <a:cubicBezTo>
                    <a:pt x="5931" y="7850"/>
                    <a:pt x="5964" y="7866"/>
                    <a:pt x="5956" y="7897"/>
                  </a:cubicBezTo>
                  <a:lnTo>
                    <a:pt x="5956" y="7897"/>
                  </a:lnTo>
                  <a:cubicBezTo>
                    <a:pt x="5959" y="7891"/>
                    <a:pt x="5967" y="7882"/>
                    <a:pt x="5967" y="7877"/>
                  </a:cubicBezTo>
                  <a:cubicBezTo>
                    <a:pt x="5992" y="7864"/>
                    <a:pt x="6005" y="7839"/>
                    <a:pt x="6023" y="7820"/>
                  </a:cubicBezTo>
                  <a:lnTo>
                    <a:pt x="6023" y="7820"/>
                  </a:lnTo>
                  <a:cubicBezTo>
                    <a:pt x="6011" y="7858"/>
                    <a:pt x="5998" y="7896"/>
                    <a:pt x="5992" y="7934"/>
                  </a:cubicBezTo>
                  <a:cubicBezTo>
                    <a:pt x="6011" y="7921"/>
                    <a:pt x="6030" y="7908"/>
                    <a:pt x="6042" y="7896"/>
                  </a:cubicBezTo>
                  <a:lnTo>
                    <a:pt x="6080" y="7896"/>
                  </a:lnTo>
                  <a:cubicBezTo>
                    <a:pt x="6068" y="7915"/>
                    <a:pt x="6055" y="7940"/>
                    <a:pt x="6061" y="7965"/>
                  </a:cubicBezTo>
                  <a:cubicBezTo>
                    <a:pt x="6093" y="7952"/>
                    <a:pt x="6118" y="7927"/>
                    <a:pt x="6137" y="7896"/>
                  </a:cubicBezTo>
                  <a:lnTo>
                    <a:pt x="6137" y="7883"/>
                  </a:lnTo>
                  <a:cubicBezTo>
                    <a:pt x="6149" y="7896"/>
                    <a:pt x="6162" y="7908"/>
                    <a:pt x="6174" y="7927"/>
                  </a:cubicBezTo>
                  <a:cubicBezTo>
                    <a:pt x="6193" y="7908"/>
                    <a:pt x="6212" y="7890"/>
                    <a:pt x="6237" y="7877"/>
                  </a:cubicBezTo>
                  <a:lnTo>
                    <a:pt x="6237" y="7877"/>
                  </a:lnTo>
                  <a:cubicBezTo>
                    <a:pt x="6237" y="7908"/>
                    <a:pt x="6225" y="7940"/>
                    <a:pt x="6206" y="7965"/>
                  </a:cubicBezTo>
                  <a:cubicBezTo>
                    <a:pt x="6211" y="7966"/>
                    <a:pt x="6215" y="7967"/>
                    <a:pt x="6220" y="7967"/>
                  </a:cubicBezTo>
                  <a:cubicBezTo>
                    <a:pt x="6242" y="7967"/>
                    <a:pt x="6266" y="7956"/>
                    <a:pt x="6281" y="7946"/>
                  </a:cubicBezTo>
                  <a:cubicBezTo>
                    <a:pt x="6300" y="7965"/>
                    <a:pt x="6326" y="7984"/>
                    <a:pt x="6344" y="8003"/>
                  </a:cubicBezTo>
                  <a:lnTo>
                    <a:pt x="6275" y="8015"/>
                  </a:lnTo>
                  <a:lnTo>
                    <a:pt x="6426" y="8015"/>
                  </a:lnTo>
                  <a:lnTo>
                    <a:pt x="6426" y="7959"/>
                  </a:lnTo>
                  <a:lnTo>
                    <a:pt x="6477" y="7959"/>
                  </a:lnTo>
                  <a:lnTo>
                    <a:pt x="6477" y="7997"/>
                  </a:lnTo>
                  <a:cubicBezTo>
                    <a:pt x="6489" y="7978"/>
                    <a:pt x="6502" y="7965"/>
                    <a:pt x="6514" y="7946"/>
                  </a:cubicBezTo>
                  <a:cubicBezTo>
                    <a:pt x="6521" y="7915"/>
                    <a:pt x="6521" y="7877"/>
                    <a:pt x="6521" y="7846"/>
                  </a:cubicBezTo>
                  <a:cubicBezTo>
                    <a:pt x="6533" y="7871"/>
                    <a:pt x="6527" y="7915"/>
                    <a:pt x="6552" y="7927"/>
                  </a:cubicBezTo>
                  <a:cubicBezTo>
                    <a:pt x="6577" y="7902"/>
                    <a:pt x="6602" y="7871"/>
                    <a:pt x="6628" y="7846"/>
                  </a:cubicBezTo>
                  <a:lnTo>
                    <a:pt x="6628" y="7934"/>
                  </a:lnTo>
                  <a:cubicBezTo>
                    <a:pt x="6640" y="7927"/>
                    <a:pt x="6659" y="7921"/>
                    <a:pt x="6678" y="7915"/>
                  </a:cubicBezTo>
                  <a:lnTo>
                    <a:pt x="6722" y="7871"/>
                  </a:lnTo>
                  <a:lnTo>
                    <a:pt x="6741" y="7921"/>
                  </a:lnTo>
                  <a:lnTo>
                    <a:pt x="6772" y="7934"/>
                  </a:lnTo>
                  <a:cubicBezTo>
                    <a:pt x="6785" y="7927"/>
                    <a:pt x="6804" y="7915"/>
                    <a:pt x="6823" y="7908"/>
                  </a:cubicBezTo>
                  <a:lnTo>
                    <a:pt x="6823" y="7908"/>
                  </a:lnTo>
                  <a:lnTo>
                    <a:pt x="6804" y="7946"/>
                  </a:lnTo>
                  <a:lnTo>
                    <a:pt x="6835" y="7978"/>
                  </a:lnTo>
                  <a:cubicBezTo>
                    <a:pt x="6829" y="7940"/>
                    <a:pt x="6842" y="7902"/>
                    <a:pt x="6867" y="7877"/>
                  </a:cubicBezTo>
                  <a:lnTo>
                    <a:pt x="6905" y="7921"/>
                  </a:lnTo>
                  <a:cubicBezTo>
                    <a:pt x="6917" y="7902"/>
                    <a:pt x="6936" y="7896"/>
                    <a:pt x="6955" y="7896"/>
                  </a:cubicBezTo>
                  <a:lnTo>
                    <a:pt x="6986" y="7858"/>
                  </a:lnTo>
                  <a:lnTo>
                    <a:pt x="6986" y="7858"/>
                  </a:lnTo>
                  <a:cubicBezTo>
                    <a:pt x="6974" y="7883"/>
                    <a:pt x="6968" y="7915"/>
                    <a:pt x="6961" y="7940"/>
                  </a:cubicBezTo>
                  <a:lnTo>
                    <a:pt x="6980" y="7940"/>
                  </a:lnTo>
                  <a:cubicBezTo>
                    <a:pt x="6961" y="7952"/>
                    <a:pt x="6955" y="7978"/>
                    <a:pt x="6955" y="7997"/>
                  </a:cubicBezTo>
                  <a:cubicBezTo>
                    <a:pt x="6986" y="7978"/>
                    <a:pt x="7012" y="7952"/>
                    <a:pt x="7043" y="7940"/>
                  </a:cubicBezTo>
                  <a:lnTo>
                    <a:pt x="7043" y="7940"/>
                  </a:lnTo>
                  <a:cubicBezTo>
                    <a:pt x="7018" y="7952"/>
                    <a:pt x="6999" y="7978"/>
                    <a:pt x="6986" y="8003"/>
                  </a:cubicBezTo>
                  <a:lnTo>
                    <a:pt x="7024" y="8003"/>
                  </a:lnTo>
                  <a:lnTo>
                    <a:pt x="7062" y="7984"/>
                  </a:lnTo>
                  <a:cubicBezTo>
                    <a:pt x="7081" y="7971"/>
                    <a:pt x="7106" y="7965"/>
                    <a:pt x="7131" y="7965"/>
                  </a:cubicBezTo>
                  <a:lnTo>
                    <a:pt x="7131" y="7952"/>
                  </a:lnTo>
                  <a:cubicBezTo>
                    <a:pt x="7100" y="7934"/>
                    <a:pt x="7081" y="7908"/>
                    <a:pt x="7081" y="7877"/>
                  </a:cubicBezTo>
                  <a:lnTo>
                    <a:pt x="7081" y="7877"/>
                  </a:lnTo>
                  <a:lnTo>
                    <a:pt x="7119" y="7902"/>
                  </a:lnTo>
                  <a:lnTo>
                    <a:pt x="7119" y="7858"/>
                  </a:lnTo>
                  <a:lnTo>
                    <a:pt x="7163" y="7877"/>
                  </a:lnTo>
                  <a:lnTo>
                    <a:pt x="7163" y="7877"/>
                  </a:lnTo>
                  <a:lnTo>
                    <a:pt x="7156" y="7864"/>
                  </a:lnTo>
                  <a:cubicBezTo>
                    <a:pt x="7150" y="7858"/>
                    <a:pt x="7144" y="7846"/>
                    <a:pt x="7137" y="7833"/>
                  </a:cubicBezTo>
                  <a:cubicBezTo>
                    <a:pt x="7169" y="7833"/>
                    <a:pt x="7207" y="7827"/>
                    <a:pt x="7232" y="7801"/>
                  </a:cubicBezTo>
                  <a:cubicBezTo>
                    <a:pt x="7232" y="7795"/>
                    <a:pt x="7232" y="7789"/>
                    <a:pt x="7232" y="7783"/>
                  </a:cubicBezTo>
                  <a:cubicBezTo>
                    <a:pt x="7232" y="7789"/>
                    <a:pt x="7238" y="7795"/>
                    <a:pt x="7244" y="7795"/>
                  </a:cubicBezTo>
                  <a:lnTo>
                    <a:pt x="7320" y="7795"/>
                  </a:lnTo>
                  <a:lnTo>
                    <a:pt x="7326" y="7764"/>
                  </a:lnTo>
                  <a:cubicBezTo>
                    <a:pt x="7333" y="7765"/>
                    <a:pt x="7339" y="7765"/>
                    <a:pt x="7346" y="7765"/>
                  </a:cubicBezTo>
                  <a:cubicBezTo>
                    <a:pt x="7376" y="7765"/>
                    <a:pt x="7405" y="7753"/>
                    <a:pt x="7421" y="7732"/>
                  </a:cubicBezTo>
                  <a:cubicBezTo>
                    <a:pt x="7433" y="7745"/>
                    <a:pt x="7440" y="7757"/>
                    <a:pt x="7446" y="7776"/>
                  </a:cubicBezTo>
                  <a:lnTo>
                    <a:pt x="7471" y="7764"/>
                  </a:lnTo>
                  <a:lnTo>
                    <a:pt x="7521" y="7764"/>
                  </a:lnTo>
                  <a:lnTo>
                    <a:pt x="7509" y="7739"/>
                  </a:lnTo>
                  <a:lnTo>
                    <a:pt x="7559" y="7739"/>
                  </a:lnTo>
                  <a:cubicBezTo>
                    <a:pt x="7565" y="7722"/>
                    <a:pt x="7575" y="7706"/>
                    <a:pt x="7598" y="7706"/>
                  </a:cubicBezTo>
                  <a:cubicBezTo>
                    <a:pt x="7601" y="7706"/>
                    <a:pt x="7605" y="7706"/>
                    <a:pt x="7609" y="7707"/>
                  </a:cubicBezTo>
                  <a:cubicBezTo>
                    <a:pt x="7641" y="7694"/>
                    <a:pt x="7660" y="7663"/>
                    <a:pt x="7647" y="7632"/>
                  </a:cubicBezTo>
                  <a:cubicBezTo>
                    <a:pt x="7660" y="7587"/>
                    <a:pt x="7616" y="7556"/>
                    <a:pt x="7635" y="7518"/>
                  </a:cubicBezTo>
                  <a:cubicBezTo>
                    <a:pt x="7635" y="7449"/>
                    <a:pt x="7616" y="7386"/>
                    <a:pt x="7616" y="7323"/>
                  </a:cubicBezTo>
                  <a:cubicBezTo>
                    <a:pt x="7609" y="7241"/>
                    <a:pt x="7603" y="7159"/>
                    <a:pt x="7603" y="7078"/>
                  </a:cubicBezTo>
                  <a:cubicBezTo>
                    <a:pt x="7616" y="7065"/>
                    <a:pt x="7635" y="7059"/>
                    <a:pt x="7654" y="7052"/>
                  </a:cubicBezTo>
                  <a:cubicBezTo>
                    <a:pt x="7742" y="7021"/>
                    <a:pt x="7823" y="6990"/>
                    <a:pt x="7912" y="6958"/>
                  </a:cubicBezTo>
                  <a:cubicBezTo>
                    <a:pt x="7912" y="6939"/>
                    <a:pt x="7912" y="6920"/>
                    <a:pt x="7918" y="6901"/>
                  </a:cubicBezTo>
                  <a:cubicBezTo>
                    <a:pt x="7912" y="6883"/>
                    <a:pt x="7912" y="6870"/>
                    <a:pt x="7918" y="6851"/>
                  </a:cubicBezTo>
                  <a:cubicBezTo>
                    <a:pt x="7930" y="6801"/>
                    <a:pt x="7918" y="6744"/>
                    <a:pt x="7930" y="6694"/>
                  </a:cubicBezTo>
                  <a:cubicBezTo>
                    <a:pt x="7937" y="6656"/>
                    <a:pt x="7937" y="6618"/>
                    <a:pt x="7937" y="6580"/>
                  </a:cubicBezTo>
                  <a:lnTo>
                    <a:pt x="7937" y="6203"/>
                  </a:lnTo>
                  <a:lnTo>
                    <a:pt x="7345" y="6203"/>
                  </a:lnTo>
                  <a:cubicBezTo>
                    <a:pt x="7339" y="6190"/>
                    <a:pt x="7339" y="6171"/>
                    <a:pt x="7339" y="6152"/>
                  </a:cubicBezTo>
                  <a:lnTo>
                    <a:pt x="7339" y="4850"/>
                  </a:lnTo>
                  <a:cubicBezTo>
                    <a:pt x="7347" y="4851"/>
                    <a:pt x="7355" y="4852"/>
                    <a:pt x="7362" y="4852"/>
                  </a:cubicBezTo>
                  <a:cubicBezTo>
                    <a:pt x="7386" y="4852"/>
                    <a:pt x="7408" y="4845"/>
                    <a:pt x="7427" y="4831"/>
                  </a:cubicBezTo>
                  <a:cubicBezTo>
                    <a:pt x="7434" y="4824"/>
                    <a:pt x="7441" y="4821"/>
                    <a:pt x="7449" y="4821"/>
                  </a:cubicBezTo>
                  <a:cubicBezTo>
                    <a:pt x="7469" y="4821"/>
                    <a:pt x="7491" y="4839"/>
                    <a:pt x="7509" y="4843"/>
                  </a:cubicBezTo>
                  <a:cubicBezTo>
                    <a:pt x="7513" y="4845"/>
                    <a:pt x="7517" y="4846"/>
                    <a:pt x="7520" y="4846"/>
                  </a:cubicBezTo>
                  <a:cubicBezTo>
                    <a:pt x="7540" y="4846"/>
                    <a:pt x="7556" y="4822"/>
                    <a:pt x="7572" y="4806"/>
                  </a:cubicBezTo>
                  <a:cubicBezTo>
                    <a:pt x="7587" y="4811"/>
                    <a:pt x="7602" y="4820"/>
                    <a:pt x="7621" y="4820"/>
                  </a:cubicBezTo>
                  <a:cubicBezTo>
                    <a:pt x="7625" y="4820"/>
                    <a:pt x="7630" y="4819"/>
                    <a:pt x="7635" y="4818"/>
                  </a:cubicBezTo>
                  <a:lnTo>
                    <a:pt x="7666" y="4787"/>
                  </a:lnTo>
                  <a:cubicBezTo>
                    <a:pt x="7698" y="4787"/>
                    <a:pt x="7716" y="4755"/>
                    <a:pt x="7735" y="4736"/>
                  </a:cubicBezTo>
                  <a:cubicBezTo>
                    <a:pt x="7735" y="4718"/>
                    <a:pt x="7748" y="4699"/>
                    <a:pt x="7767" y="4686"/>
                  </a:cubicBezTo>
                  <a:lnTo>
                    <a:pt x="7773" y="4673"/>
                  </a:lnTo>
                  <a:cubicBezTo>
                    <a:pt x="7779" y="4636"/>
                    <a:pt x="7754" y="4592"/>
                    <a:pt x="7773" y="4554"/>
                  </a:cubicBezTo>
                  <a:cubicBezTo>
                    <a:pt x="7779" y="4516"/>
                    <a:pt x="7823" y="4516"/>
                    <a:pt x="7855" y="4510"/>
                  </a:cubicBezTo>
                  <a:cubicBezTo>
                    <a:pt x="7861" y="4497"/>
                    <a:pt x="7861" y="4485"/>
                    <a:pt x="7868" y="4472"/>
                  </a:cubicBezTo>
                  <a:cubicBezTo>
                    <a:pt x="7924" y="4478"/>
                    <a:pt x="7975" y="4485"/>
                    <a:pt x="8031" y="4497"/>
                  </a:cubicBezTo>
                  <a:cubicBezTo>
                    <a:pt x="8082" y="4485"/>
                    <a:pt x="8163" y="4497"/>
                    <a:pt x="8176" y="4428"/>
                  </a:cubicBezTo>
                  <a:lnTo>
                    <a:pt x="8214" y="4415"/>
                  </a:lnTo>
                  <a:cubicBezTo>
                    <a:pt x="8233" y="4384"/>
                    <a:pt x="8277" y="4390"/>
                    <a:pt x="8302" y="4359"/>
                  </a:cubicBezTo>
                  <a:lnTo>
                    <a:pt x="8333" y="4359"/>
                  </a:lnTo>
                  <a:lnTo>
                    <a:pt x="8352" y="4340"/>
                  </a:lnTo>
                  <a:lnTo>
                    <a:pt x="8390" y="4340"/>
                  </a:lnTo>
                  <a:cubicBezTo>
                    <a:pt x="8396" y="4315"/>
                    <a:pt x="8428" y="4308"/>
                    <a:pt x="8447" y="4308"/>
                  </a:cubicBezTo>
                  <a:lnTo>
                    <a:pt x="8465" y="4283"/>
                  </a:lnTo>
                  <a:lnTo>
                    <a:pt x="8497" y="4283"/>
                  </a:lnTo>
                  <a:cubicBezTo>
                    <a:pt x="8503" y="4277"/>
                    <a:pt x="8509" y="4258"/>
                    <a:pt x="8528" y="4258"/>
                  </a:cubicBezTo>
                  <a:cubicBezTo>
                    <a:pt x="8557" y="4258"/>
                    <a:pt x="8570" y="4232"/>
                    <a:pt x="8596" y="4232"/>
                  </a:cubicBezTo>
                  <a:cubicBezTo>
                    <a:pt x="8598" y="4232"/>
                    <a:pt x="8601" y="4232"/>
                    <a:pt x="8604" y="4233"/>
                  </a:cubicBezTo>
                  <a:cubicBezTo>
                    <a:pt x="8629" y="4214"/>
                    <a:pt x="8667" y="4220"/>
                    <a:pt x="8686" y="4195"/>
                  </a:cubicBezTo>
                  <a:cubicBezTo>
                    <a:pt x="8698" y="4164"/>
                    <a:pt x="8705" y="4132"/>
                    <a:pt x="8730" y="4113"/>
                  </a:cubicBezTo>
                  <a:cubicBezTo>
                    <a:pt x="8739" y="4116"/>
                    <a:pt x="8749" y="4118"/>
                    <a:pt x="8758" y="4118"/>
                  </a:cubicBezTo>
                  <a:cubicBezTo>
                    <a:pt x="8768" y="4118"/>
                    <a:pt x="8777" y="4116"/>
                    <a:pt x="8786" y="4113"/>
                  </a:cubicBezTo>
                  <a:cubicBezTo>
                    <a:pt x="8786" y="4082"/>
                    <a:pt x="8768" y="4050"/>
                    <a:pt x="8774" y="4019"/>
                  </a:cubicBezTo>
                  <a:cubicBezTo>
                    <a:pt x="8812" y="4000"/>
                    <a:pt x="8837" y="3956"/>
                    <a:pt x="8830" y="3918"/>
                  </a:cubicBezTo>
                  <a:cubicBezTo>
                    <a:pt x="8824" y="3906"/>
                    <a:pt x="8818" y="3893"/>
                    <a:pt x="8805" y="3880"/>
                  </a:cubicBezTo>
                  <a:cubicBezTo>
                    <a:pt x="8800" y="3879"/>
                    <a:pt x="8795" y="3879"/>
                    <a:pt x="8790" y="3879"/>
                  </a:cubicBezTo>
                  <a:cubicBezTo>
                    <a:pt x="8741" y="3879"/>
                    <a:pt x="8707" y="3926"/>
                    <a:pt x="8662" y="3926"/>
                  </a:cubicBezTo>
                  <a:cubicBezTo>
                    <a:pt x="8657" y="3926"/>
                    <a:pt x="8653" y="3926"/>
                    <a:pt x="8648" y="3925"/>
                  </a:cubicBezTo>
                  <a:cubicBezTo>
                    <a:pt x="8635" y="3920"/>
                    <a:pt x="8620" y="3918"/>
                    <a:pt x="8606" y="3918"/>
                  </a:cubicBezTo>
                  <a:cubicBezTo>
                    <a:pt x="8581" y="3918"/>
                    <a:pt x="8555" y="3925"/>
                    <a:pt x="8535" y="3937"/>
                  </a:cubicBezTo>
                  <a:cubicBezTo>
                    <a:pt x="8516" y="3943"/>
                    <a:pt x="8497" y="3943"/>
                    <a:pt x="8478" y="3943"/>
                  </a:cubicBezTo>
                  <a:cubicBezTo>
                    <a:pt x="8459" y="3956"/>
                    <a:pt x="8447" y="3969"/>
                    <a:pt x="8428" y="3981"/>
                  </a:cubicBezTo>
                  <a:cubicBezTo>
                    <a:pt x="8410" y="3992"/>
                    <a:pt x="8391" y="3996"/>
                    <a:pt x="8372" y="3996"/>
                  </a:cubicBezTo>
                  <a:cubicBezTo>
                    <a:pt x="8357" y="3996"/>
                    <a:pt x="8341" y="3993"/>
                    <a:pt x="8327" y="3987"/>
                  </a:cubicBezTo>
                  <a:lnTo>
                    <a:pt x="8170" y="3987"/>
                  </a:lnTo>
                  <a:cubicBezTo>
                    <a:pt x="8167" y="3987"/>
                    <a:pt x="8164" y="3987"/>
                    <a:pt x="8161" y="3987"/>
                  </a:cubicBezTo>
                  <a:cubicBezTo>
                    <a:pt x="8143" y="3987"/>
                    <a:pt x="8129" y="3997"/>
                    <a:pt x="8115" y="3997"/>
                  </a:cubicBezTo>
                  <a:cubicBezTo>
                    <a:pt x="8108" y="3997"/>
                    <a:pt x="8102" y="3995"/>
                    <a:pt x="8094" y="3987"/>
                  </a:cubicBezTo>
                  <a:cubicBezTo>
                    <a:pt x="8056" y="3987"/>
                    <a:pt x="8025" y="3987"/>
                    <a:pt x="7993" y="3981"/>
                  </a:cubicBezTo>
                  <a:cubicBezTo>
                    <a:pt x="7937" y="3969"/>
                    <a:pt x="7880" y="3975"/>
                    <a:pt x="7823" y="3956"/>
                  </a:cubicBezTo>
                  <a:cubicBezTo>
                    <a:pt x="7798" y="3925"/>
                    <a:pt x="7811" y="3880"/>
                    <a:pt x="7811" y="3843"/>
                  </a:cubicBezTo>
                  <a:cubicBezTo>
                    <a:pt x="7811" y="3824"/>
                    <a:pt x="7830" y="3824"/>
                    <a:pt x="7842" y="3824"/>
                  </a:cubicBezTo>
                  <a:lnTo>
                    <a:pt x="7849" y="3780"/>
                  </a:lnTo>
                  <a:lnTo>
                    <a:pt x="7880" y="3773"/>
                  </a:lnTo>
                  <a:lnTo>
                    <a:pt x="7893" y="3729"/>
                  </a:lnTo>
                  <a:lnTo>
                    <a:pt x="7930" y="3736"/>
                  </a:lnTo>
                  <a:cubicBezTo>
                    <a:pt x="7937" y="3717"/>
                    <a:pt x="7943" y="3698"/>
                    <a:pt x="7949" y="3679"/>
                  </a:cubicBezTo>
                  <a:cubicBezTo>
                    <a:pt x="7962" y="3666"/>
                    <a:pt x="7981" y="3654"/>
                    <a:pt x="8000" y="3648"/>
                  </a:cubicBezTo>
                  <a:lnTo>
                    <a:pt x="8031" y="3610"/>
                  </a:lnTo>
                  <a:lnTo>
                    <a:pt x="8063" y="3610"/>
                  </a:lnTo>
                  <a:cubicBezTo>
                    <a:pt x="8069" y="3585"/>
                    <a:pt x="8069" y="3547"/>
                    <a:pt x="8107" y="3547"/>
                  </a:cubicBezTo>
                  <a:cubicBezTo>
                    <a:pt x="8113" y="3515"/>
                    <a:pt x="8119" y="3490"/>
                    <a:pt x="8132" y="3465"/>
                  </a:cubicBezTo>
                  <a:lnTo>
                    <a:pt x="8163" y="3484"/>
                  </a:lnTo>
                  <a:lnTo>
                    <a:pt x="8163" y="3421"/>
                  </a:lnTo>
                  <a:lnTo>
                    <a:pt x="8189" y="3408"/>
                  </a:lnTo>
                  <a:cubicBezTo>
                    <a:pt x="8189" y="3364"/>
                    <a:pt x="8157" y="3327"/>
                    <a:pt x="8144" y="3289"/>
                  </a:cubicBezTo>
                  <a:cubicBezTo>
                    <a:pt x="8151" y="3276"/>
                    <a:pt x="8182" y="3264"/>
                    <a:pt x="8170" y="3238"/>
                  </a:cubicBezTo>
                  <a:cubicBezTo>
                    <a:pt x="8157" y="3229"/>
                    <a:pt x="8143" y="3225"/>
                    <a:pt x="8129" y="3225"/>
                  </a:cubicBezTo>
                  <a:cubicBezTo>
                    <a:pt x="8095" y="3225"/>
                    <a:pt x="8060" y="3248"/>
                    <a:pt x="8037" y="3270"/>
                  </a:cubicBezTo>
                  <a:cubicBezTo>
                    <a:pt x="8000" y="3283"/>
                    <a:pt x="7962" y="3308"/>
                    <a:pt x="7924" y="3327"/>
                  </a:cubicBezTo>
                  <a:cubicBezTo>
                    <a:pt x="7905" y="3327"/>
                    <a:pt x="7880" y="3333"/>
                    <a:pt x="7861" y="3345"/>
                  </a:cubicBezTo>
                  <a:cubicBezTo>
                    <a:pt x="7849" y="3352"/>
                    <a:pt x="7836" y="3358"/>
                    <a:pt x="7817" y="3358"/>
                  </a:cubicBezTo>
                  <a:cubicBezTo>
                    <a:pt x="7798" y="3364"/>
                    <a:pt x="7779" y="3371"/>
                    <a:pt x="7761" y="3377"/>
                  </a:cubicBezTo>
                  <a:cubicBezTo>
                    <a:pt x="7723" y="3377"/>
                    <a:pt x="7691" y="3402"/>
                    <a:pt x="7654" y="3402"/>
                  </a:cubicBezTo>
                  <a:cubicBezTo>
                    <a:pt x="7622" y="3408"/>
                    <a:pt x="7584" y="3421"/>
                    <a:pt x="7553" y="3440"/>
                  </a:cubicBezTo>
                  <a:lnTo>
                    <a:pt x="7452" y="3440"/>
                  </a:lnTo>
                  <a:cubicBezTo>
                    <a:pt x="7377" y="3459"/>
                    <a:pt x="7301" y="3471"/>
                    <a:pt x="7219" y="3478"/>
                  </a:cubicBezTo>
                  <a:cubicBezTo>
                    <a:pt x="7175" y="3484"/>
                    <a:pt x="7125" y="3484"/>
                    <a:pt x="7075" y="3484"/>
                  </a:cubicBezTo>
                  <a:cubicBezTo>
                    <a:pt x="7037" y="3484"/>
                    <a:pt x="6999" y="3484"/>
                    <a:pt x="6961" y="3471"/>
                  </a:cubicBezTo>
                  <a:cubicBezTo>
                    <a:pt x="6961" y="3402"/>
                    <a:pt x="6961" y="3333"/>
                    <a:pt x="6961" y="3257"/>
                  </a:cubicBezTo>
                  <a:cubicBezTo>
                    <a:pt x="6949" y="3119"/>
                    <a:pt x="6961" y="2974"/>
                    <a:pt x="6949" y="2829"/>
                  </a:cubicBezTo>
                  <a:lnTo>
                    <a:pt x="6949" y="2829"/>
                  </a:lnTo>
                  <a:cubicBezTo>
                    <a:pt x="6956" y="2831"/>
                    <a:pt x="6963" y="2832"/>
                    <a:pt x="6971" y="2832"/>
                  </a:cubicBezTo>
                  <a:cubicBezTo>
                    <a:pt x="6994" y="2832"/>
                    <a:pt x="7016" y="2823"/>
                    <a:pt x="7030" y="2804"/>
                  </a:cubicBezTo>
                  <a:cubicBezTo>
                    <a:pt x="7039" y="2797"/>
                    <a:pt x="7047" y="2795"/>
                    <a:pt x="7056" y="2795"/>
                  </a:cubicBezTo>
                  <a:cubicBezTo>
                    <a:pt x="7081" y="2795"/>
                    <a:pt x="7107" y="2819"/>
                    <a:pt x="7132" y="2819"/>
                  </a:cubicBezTo>
                  <a:cubicBezTo>
                    <a:pt x="7136" y="2819"/>
                    <a:pt x="7140" y="2818"/>
                    <a:pt x="7144" y="2817"/>
                  </a:cubicBezTo>
                  <a:cubicBezTo>
                    <a:pt x="7163" y="2804"/>
                    <a:pt x="7182" y="2779"/>
                    <a:pt x="7213" y="2779"/>
                  </a:cubicBezTo>
                  <a:cubicBezTo>
                    <a:pt x="7232" y="2773"/>
                    <a:pt x="7257" y="2766"/>
                    <a:pt x="7276" y="2754"/>
                  </a:cubicBezTo>
                  <a:cubicBezTo>
                    <a:pt x="7326" y="2754"/>
                    <a:pt x="7370" y="2754"/>
                    <a:pt x="7414" y="2741"/>
                  </a:cubicBezTo>
                  <a:cubicBezTo>
                    <a:pt x="7421" y="2704"/>
                    <a:pt x="7389" y="2678"/>
                    <a:pt x="7395" y="2641"/>
                  </a:cubicBezTo>
                  <a:cubicBezTo>
                    <a:pt x="7402" y="2622"/>
                    <a:pt x="7408" y="2603"/>
                    <a:pt x="7414" y="2578"/>
                  </a:cubicBezTo>
                  <a:lnTo>
                    <a:pt x="7484" y="2578"/>
                  </a:lnTo>
                  <a:cubicBezTo>
                    <a:pt x="7509" y="2565"/>
                    <a:pt x="7515" y="2540"/>
                    <a:pt x="7540" y="2534"/>
                  </a:cubicBezTo>
                  <a:cubicBezTo>
                    <a:pt x="7572" y="2527"/>
                    <a:pt x="7603" y="2534"/>
                    <a:pt x="7622" y="2508"/>
                  </a:cubicBezTo>
                  <a:cubicBezTo>
                    <a:pt x="7633" y="2503"/>
                    <a:pt x="7639" y="2488"/>
                    <a:pt x="7653" y="2488"/>
                  </a:cubicBezTo>
                  <a:cubicBezTo>
                    <a:pt x="7655" y="2488"/>
                    <a:pt x="7657" y="2489"/>
                    <a:pt x="7660" y="2490"/>
                  </a:cubicBezTo>
                  <a:cubicBezTo>
                    <a:pt x="7723" y="2508"/>
                    <a:pt x="7779" y="2546"/>
                    <a:pt x="7817" y="2603"/>
                  </a:cubicBezTo>
                  <a:lnTo>
                    <a:pt x="7855" y="2603"/>
                  </a:lnTo>
                  <a:cubicBezTo>
                    <a:pt x="7874" y="2584"/>
                    <a:pt x="7905" y="2584"/>
                    <a:pt x="7924" y="2559"/>
                  </a:cubicBezTo>
                  <a:cubicBezTo>
                    <a:pt x="7949" y="2559"/>
                    <a:pt x="7975" y="2534"/>
                    <a:pt x="7975" y="2502"/>
                  </a:cubicBezTo>
                  <a:cubicBezTo>
                    <a:pt x="7978" y="2503"/>
                    <a:pt x="7981" y="2503"/>
                    <a:pt x="7984" y="2503"/>
                  </a:cubicBezTo>
                  <a:cubicBezTo>
                    <a:pt x="8010" y="2503"/>
                    <a:pt x="8026" y="2481"/>
                    <a:pt x="8037" y="2464"/>
                  </a:cubicBezTo>
                  <a:lnTo>
                    <a:pt x="8063" y="2452"/>
                  </a:lnTo>
                  <a:cubicBezTo>
                    <a:pt x="8069" y="2445"/>
                    <a:pt x="8075" y="2433"/>
                    <a:pt x="8082" y="2420"/>
                  </a:cubicBezTo>
                  <a:cubicBezTo>
                    <a:pt x="8100" y="2414"/>
                    <a:pt x="8119" y="2401"/>
                    <a:pt x="8132" y="2383"/>
                  </a:cubicBezTo>
                  <a:cubicBezTo>
                    <a:pt x="8170" y="2351"/>
                    <a:pt x="8201" y="2313"/>
                    <a:pt x="8239" y="2282"/>
                  </a:cubicBezTo>
                  <a:cubicBezTo>
                    <a:pt x="8258" y="2282"/>
                    <a:pt x="8258" y="2263"/>
                    <a:pt x="8264" y="2250"/>
                  </a:cubicBezTo>
                  <a:lnTo>
                    <a:pt x="8295" y="2238"/>
                  </a:lnTo>
                  <a:cubicBezTo>
                    <a:pt x="8308" y="2219"/>
                    <a:pt x="8327" y="2206"/>
                    <a:pt x="8346" y="2194"/>
                  </a:cubicBezTo>
                  <a:cubicBezTo>
                    <a:pt x="8352" y="2169"/>
                    <a:pt x="8346" y="2137"/>
                    <a:pt x="8377" y="2118"/>
                  </a:cubicBezTo>
                  <a:cubicBezTo>
                    <a:pt x="8377" y="2087"/>
                    <a:pt x="8371" y="2049"/>
                    <a:pt x="8365" y="2018"/>
                  </a:cubicBezTo>
                  <a:cubicBezTo>
                    <a:pt x="8314" y="2024"/>
                    <a:pt x="8277" y="2049"/>
                    <a:pt x="8233" y="2055"/>
                  </a:cubicBezTo>
                  <a:cubicBezTo>
                    <a:pt x="8218" y="2047"/>
                    <a:pt x="8202" y="2044"/>
                    <a:pt x="8187" y="2044"/>
                  </a:cubicBezTo>
                  <a:cubicBezTo>
                    <a:pt x="8156" y="2044"/>
                    <a:pt x="8123" y="2055"/>
                    <a:pt x="8094" y="2055"/>
                  </a:cubicBezTo>
                  <a:cubicBezTo>
                    <a:pt x="7987" y="2068"/>
                    <a:pt x="7874" y="2068"/>
                    <a:pt x="7767" y="2087"/>
                  </a:cubicBezTo>
                  <a:cubicBezTo>
                    <a:pt x="7732" y="2090"/>
                    <a:pt x="7698" y="2091"/>
                    <a:pt x="7662" y="2091"/>
                  </a:cubicBezTo>
                  <a:cubicBezTo>
                    <a:pt x="7627" y="2091"/>
                    <a:pt x="7591" y="2090"/>
                    <a:pt x="7553" y="2087"/>
                  </a:cubicBezTo>
                  <a:cubicBezTo>
                    <a:pt x="7528" y="2068"/>
                    <a:pt x="7509" y="2036"/>
                    <a:pt x="7496" y="2005"/>
                  </a:cubicBezTo>
                  <a:cubicBezTo>
                    <a:pt x="7484" y="1961"/>
                    <a:pt x="7484" y="1917"/>
                    <a:pt x="7496" y="1873"/>
                  </a:cubicBezTo>
                  <a:cubicBezTo>
                    <a:pt x="7484" y="1841"/>
                    <a:pt x="7433" y="1841"/>
                    <a:pt x="7414" y="1810"/>
                  </a:cubicBezTo>
                  <a:cubicBezTo>
                    <a:pt x="7440" y="1810"/>
                    <a:pt x="7452" y="1778"/>
                    <a:pt x="7433" y="1759"/>
                  </a:cubicBezTo>
                  <a:cubicBezTo>
                    <a:pt x="7408" y="1747"/>
                    <a:pt x="7402" y="1715"/>
                    <a:pt x="7414" y="1690"/>
                  </a:cubicBezTo>
                  <a:cubicBezTo>
                    <a:pt x="7433" y="1665"/>
                    <a:pt x="7414" y="1634"/>
                    <a:pt x="7427" y="1608"/>
                  </a:cubicBezTo>
                  <a:cubicBezTo>
                    <a:pt x="7433" y="1596"/>
                    <a:pt x="7452" y="1590"/>
                    <a:pt x="7458" y="1577"/>
                  </a:cubicBezTo>
                  <a:cubicBezTo>
                    <a:pt x="7465" y="1552"/>
                    <a:pt x="7465" y="1527"/>
                    <a:pt x="7458" y="1501"/>
                  </a:cubicBezTo>
                  <a:lnTo>
                    <a:pt x="7496" y="1501"/>
                  </a:lnTo>
                  <a:cubicBezTo>
                    <a:pt x="7502" y="1476"/>
                    <a:pt x="7502" y="1451"/>
                    <a:pt x="7502" y="1426"/>
                  </a:cubicBezTo>
                  <a:lnTo>
                    <a:pt x="7528" y="1407"/>
                  </a:lnTo>
                  <a:cubicBezTo>
                    <a:pt x="7540" y="1376"/>
                    <a:pt x="7540" y="1338"/>
                    <a:pt x="7540" y="1300"/>
                  </a:cubicBezTo>
                  <a:cubicBezTo>
                    <a:pt x="7553" y="1294"/>
                    <a:pt x="7578" y="1287"/>
                    <a:pt x="7578" y="1269"/>
                  </a:cubicBezTo>
                  <a:cubicBezTo>
                    <a:pt x="7578" y="1250"/>
                    <a:pt x="7572" y="1193"/>
                    <a:pt x="7616" y="1187"/>
                  </a:cubicBezTo>
                  <a:cubicBezTo>
                    <a:pt x="7628" y="1155"/>
                    <a:pt x="7609" y="1117"/>
                    <a:pt x="7641" y="1099"/>
                  </a:cubicBezTo>
                  <a:cubicBezTo>
                    <a:pt x="7666" y="1073"/>
                    <a:pt x="7654" y="1042"/>
                    <a:pt x="7660" y="1017"/>
                  </a:cubicBezTo>
                  <a:cubicBezTo>
                    <a:pt x="7685" y="960"/>
                    <a:pt x="7660" y="897"/>
                    <a:pt x="7691" y="847"/>
                  </a:cubicBezTo>
                  <a:lnTo>
                    <a:pt x="7666" y="809"/>
                  </a:lnTo>
                  <a:lnTo>
                    <a:pt x="7679" y="765"/>
                  </a:lnTo>
                  <a:cubicBezTo>
                    <a:pt x="7666" y="752"/>
                    <a:pt x="7654" y="740"/>
                    <a:pt x="7641" y="721"/>
                  </a:cubicBezTo>
                  <a:cubicBezTo>
                    <a:pt x="7654" y="702"/>
                    <a:pt x="7660" y="690"/>
                    <a:pt x="7672" y="671"/>
                  </a:cubicBezTo>
                  <a:cubicBezTo>
                    <a:pt x="7654" y="664"/>
                    <a:pt x="7635" y="658"/>
                    <a:pt x="7616" y="658"/>
                  </a:cubicBezTo>
                  <a:cubicBezTo>
                    <a:pt x="7553" y="708"/>
                    <a:pt x="7521" y="784"/>
                    <a:pt x="7452" y="828"/>
                  </a:cubicBezTo>
                  <a:cubicBezTo>
                    <a:pt x="7427" y="878"/>
                    <a:pt x="7383" y="916"/>
                    <a:pt x="7333" y="935"/>
                  </a:cubicBezTo>
                  <a:cubicBezTo>
                    <a:pt x="7282" y="966"/>
                    <a:pt x="7232" y="998"/>
                    <a:pt x="7182" y="1029"/>
                  </a:cubicBezTo>
                  <a:cubicBezTo>
                    <a:pt x="7156" y="1048"/>
                    <a:pt x="7125" y="1067"/>
                    <a:pt x="7093" y="1080"/>
                  </a:cubicBezTo>
                  <a:cubicBezTo>
                    <a:pt x="7083" y="1075"/>
                    <a:pt x="7074" y="1073"/>
                    <a:pt x="7065" y="1073"/>
                  </a:cubicBezTo>
                  <a:cubicBezTo>
                    <a:pt x="7021" y="1073"/>
                    <a:pt x="6984" y="1116"/>
                    <a:pt x="6942" y="1136"/>
                  </a:cubicBezTo>
                  <a:cubicBezTo>
                    <a:pt x="6905" y="1152"/>
                    <a:pt x="6854" y="1191"/>
                    <a:pt x="6801" y="1191"/>
                  </a:cubicBezTo>
                  <a:cubicBezTo>
                    <a:pt x="6792" y="1191"/>
                    <a:pt x="6782" y="1190"/>
                    <a:pt x="6772" y="1187"/>
                  </a:cubicBezTo>
                  <a:lnTo>
                    <a:pt x="6741" y="1180"/>
                  </a:lnTo>
                  <a:cubicBezTo>
                    <a:pt x="6779" y="1092"/>
                    <a:pt x="6779" y="985"/>
                    <a:pt x="6741" y="891"/>
                  </a:cubicBezTo>
                  <a:cubicBezTo>
                    <a:pt x="6703" y="897"/>
                    <a:pt x="6672" y="910"/>
                    <a:pt x="6647" y="929"/>
                  </a:cubicBezTo>
                  <a:cubicBezTo>
                    <a:pt x="6647" y="954"/>
                    <a:pt x="6665" y="960"/>
                    <a:pt x="6678" y="973"/>
                  </a:cubicBezTo>
                  <a:cubicBezTo>
                    <a:pt x="6691" y="985"/>
                    <a:pt x="6697" y="1017"/>
                    <a:pt x="6691" y="1042"/>
                  </a:cubicBezTo>
                  <a:cubicBezTo>
                    <a:pt x="6672" y="1055"/>
                    <a:pt x="6647" y="1073"/>
                    <a:pt x="6634" y="1092"/>
                  </a:cubicBezTo>
                  <a:cubicBezTo>
                    <a:pt x="6584" y="1080"/>
                    <a:pt x="6533" y="1073"/>
                    <a:pt x="6483" y="1067"/>
                  </a:cubicBezTo>
                  <a:cubicBezTo>
                    <a:pt x="6475" y="1069"/>
                    <a:pt x="6467" y="1070"/>
                    <a:pt x="6459" y="1070"/>
                  </a:cubicBezTo>
                  <a:cubicBezTo>
                    <a:pt x="6436" y="1070"/>
                    <a:pt x="6412" y="1062"/>
                    <a:pt x="6388" y="1048"/>
                  </a:cubicBezTo>
                  <a:cubicBezTo>
                    <a:pt x="6383" y="1049"/>
                    <a:pt x="6377" y="1050"/>
                    <a:pt x="6371" y="1050"/>
                  </a:cubicBezTo>
                  <a:cubicBezTo>
                    <a:pt x="6343" y="1050"/>
                    <a:pt x="6313" y="1040"/>
                    <a:pt x="6288" y="1029"/>
                  </a:cubicBezTo>
                  <a:cubicBezTo>
                    <a:pt x="6200" y="1017"/>
                    <a:pt x="6118" y="992"/>
                    <a:pt x="6036" y="954"/>
                  </a:cubicBezTo>
                  <a:cubicBezTo>
                    <a:pt x="5986" y="929"/>
                    <a:pt x="5935" y="910"/>
                    <a:pt x="5885" y="891"/>
                  </a:cubicBezTo>
                  <a:cubicBezTo>
                    <a:pt x="5847" y="885"/>
                    <a:pt x="5809" y="853"/>
                    <a:pt x="5765" y="841"/>
                  </a:cubicBezTo>
                  <a:cubicBezTo>
                    <a:pt x="5702" y="815"/>
                    <a:pt x="5640" y="790"/>
                    <a:pt x="5577" y="759"/>
                  </a:cubicBezTo>
                  <a:cubicBezTo>
                    <a:pt x="5501" y="715"/>
                    <a:pt x="5426" y="677"/>
                    <a:pt x="5350" y="639"/>
                  </a:cubicBezTo>
                  <a:cubicBezTo>
                    <a:pt x="5274" y="614"/>
                    <a:pt x="5212" y="564"/>
                    <a:pt x="5136" y="532"/>
                  </a:cubicBezTo>
                  <a:cubicBezTo>
                    <a:pt x="5117" y="520"/>
                    <a:pt x="5079" y="513"/>
                    <a:pt x="5086" y="482"/>
                  </a:cubicBezTo>
                  <a:cubicBezTo>
                    <a:pt x="5105" y="463"/>
                    <a:pt x="5136" y="438"/>
                    <a:pt x="5130" y="406"/>
                  </a:cubicBezTo>
                  <a:cubicBezTo>
                    <a:pt x="5117" y="375"/>
                    <a:pt x="5092" y="356"/>
                    <a:pt x="5067" y="343"/>
                  </a:cubicBezTo>
                  <a:lnTo>
                    <a:pt x="5067" y="324"/>
                  </a:lnTo>
                  <a:cubicBezTo>
                    <a:pt x="5092" y="312"/>
                    <a:pt x="5123" y="293"/>
                    <a:pt x="5117" y="262"/>
                  </a:cubicBezTo>
                  <a:cubicBezTo>
                    <a:pt x="5117" y="224"/>
                    <a:pt x="5105" y="205"/>
                    <a:pt x="5079" y="192"/>
                  </a:cubicBezTo>
                  <a:cubicBezTo>
                    <a:pt x="5079" y="173"/>
                    <a:pt x="5086" y="148"/>
                    <a:pt x="5073" y="136"/>
                  </a:cubicBezTo>
                  <a:cubicBezTo>
                    <a:pt x="5042" y="104"/>
                    <a:pt x="5035" y="54"/>
                    <a:pt x="5060" y="16"/>
                  </a:cubicBezTo>
                  <a:cubicBezTo>
                    <a:pt x="5048" y="4"/>
                    <a:pt x="5032" y="0"/>
                    <a:pt x="5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1"/>
            <p:cNvSpPr/>
            <p:nvPr/>
          </p:nvSpPr>
          <p:spPr>
            <a:xfrm>
              <a:off x="6890220" y="3742912"/>
              <a:ext cx="752976" cy="689929"/>
            </a:xfrm>
            <a:custGeom>
              <a:avLst/>
              <a:gdLst/>
              <a:ahLst/>
              <a:cxnLst/>
              <a:rect l="l" t="t" r="r" b="b"/>
              <a:pathLst>
                <a:path w="8838" h="8098" extrusionOk="0">
                  <a:moveTo>
                    <a:pt x="2739" y="2789"/>
                  </a:moveTo>
                  <a:cubicBezTo>
                    <a:pt x="2748" y="2789"/>
                    <a:pt x="2757" y="2792"/>
                    <a:pt x="2764" y="2799"/>
                  </a:cubicBezTo>
                  <a:cubicBezTo>
                    <a:pt x="2778" y="2808"/>
                    <a:pt x="2795" y="2814"/>
                    <a:pt x="2813" y="2814"/>
                  </a:cubicBezTo>
                  <a:cubicBezTo>
                    <a:pt x="2819" y="2814"/>
                    <a:pt x="2826" y="2813"/>
                    <a:pt x="2833" y="2811"/>
                  </a:cubicBezTo>
                  <a:cubicBezTo>
                    <a:pt x="2839" y="2874"/>
                    <a:pt x="2839" y="2943"/>
                    <a:pt x="2839" y="3006"/>
                  </a:cubicBezTo>
                  <a:cubicBezTo>
                    <a:pt x="2839" y="3031"/>
                    <a:pt x="2846" y="3069"/>
                    <a:pt x="2833" y="3101"/>
                  </a:cubicBezTo>
                  <a:lnTo>
                    <a:pt x="2694" y="3101"/>
                  </a:lnTo>
                  <a:cubicBezTo>
                    <a:pt x="2688" y="3094"/>
                    <a:pt x="2688" y="3088"/>
                    <a:pt x="2682" y="3088"/>
                  </a:cubicBezTo>
                  <a:cubicBezTo>
                    <a:pt x="2682" y="2994"/>
                    <a:pt x="2682" y="2899"/>
                    <a:pt x="2694" y="2805"/>
                  </a:cubicBezTo>
                  <a:cubicBezTo>
                    <a:pt x="2706" y="2797"/>
                    <a:pt x="2723" y="2789"/>
                    <a:pt x="2739" y="2789"/>
                  </a:cubicBezTo>
                  <a:close/>
                  <a:moveTo>
                    <a:pt x="2682" y="3113"/>
                  </a:moveTo>
                  <a:cubicBezTo>
                    <a:pt x="2732" y="3113"/>
                    <a:pt x="2789" y="3120"/>
                    <a:pt x="2839" y="3126"/>
                  </a:cubicBezTo>
                  <a:lnTo>
                    <a:pt x="2839" y="3384"/>
                  </a:lnTo>
                  <a:cubicBezTo>
                    <a:pt x="2839" y="3394"/>
                    <a:pt x="2827" y="3404"/>
                    <a:pt x="2812" y="3404"/>
                  </a:cubicBezTo>
                  <a:cubicBezTo>
                    <a:pt x="2808" y="3404"/>
                    <a:pt x="2805" y="3404"/>
                    <a:pt x="2801" y="3403"/>
                  </a:cubicBezTo>
                  <a:cubicBezTo>
                    <a:pt x="2764" y="3390"/>
                    <a:pt x="2720" y="3403"/>
                    <a:pt x="2682" y="3384"/>
                  </a:cubicBezTo>
                  <a:cubicBezTo>
                    <a:pt x="2688" y="3296"/>
                    <a:pt x="2669" y="3201"/>
                    <a:pt x="2682" y="3113"/>
                  </a:cubicBezTo>
                  <a:close/>
                  <a:moveTo>
                    <a:pt x="2353" y="3364"/>
                  </a:moveTo>
                  <a:cubicBezTo>
                    <a:pt x="2355" y="3364"/>
                    <a:pt x="2358" y="3364"/>
                    <a:pt x="2361" y="3365"/>
                  </a:cubicBezTo>
                  <a:lnTo>
                    <a:pt x="2361" y="3396"/>
                  </a:lnTo>
                  <a:cubicBezTo>
                    <a:pt x="2361" y="3408"/>
                    <a:pt x="2350" y="3410"/>
                    <a:pt x="2336" y="3410"/>
                  </a:cubicBezTo>
                  <a:cubicBezTo>
                    <a:pt x="2328" y="3410"/>
                    <a:pt x="2318" y="3409"/>
                    <a:pt x="2311" y="3409"/>
                  </a:cubicBezTo>
                  <a:lnTo>
                    <a:pt x="2311" y="3409"/>
                  </a:lnTo>
                  <a:cubicBezTo>
                    <a:pt x="2313" y="3388"/>
                    <a:pt x="2329" y="3364"/>
                    <a:pt x="2353" y="3364"/>
                  </a:cubicBezTo>
                  <a:close/>
                  <a:moveTo>
                    <a:pt x="2204" y="2780"/>
                  </a:moveTo>
                  <a:cubicBezTo>
                    <a:pt x="2222" y="2780"/>
                    <a:pt x="2241" y="2799"/>
                    <a:pt x="2254" y="2805"/>
                  </a:cubicBezTo>
                  <a:cubicBezTo>
                    <a:pt x="2257" y="2807"/>
                    <a:pt x="2260" y="2807"/>
                    <a:pt x="2263" y="2807"/>
                  </a:cubicBezTo>
                  <a:cubicBezTo>
                    <a:pt x="2279" y="2807"/>
                    <a:pt x="2299" y="2785"/>
                    <a:pt x="2322" y="2785"/>
                  </a:cubicBezTo>
                  <a:cubicBezTo>
                    <a:pt x="2325" y="2785"/>
                    <a:pt x="2327" y="2785"/>
                    <a:pt x="2329" y="2786"/>
                  </a:cubicBezTo>
                  <a:cubicBezTo>
                    <a:pt x="2355" y="2792"/>
                    <a:pt x="2355" y="2792"/>
                    <a:pt x="2367" y="2799"/>
                  </a:cubicBezTo>
                  <a:cubicBezTo>
                    <a:pt x="2380" y="2937"/>
                    <a:pt x="2367" y="3082"/>
                    <a:pt x="2380" y="3227"/>
                  </a:cubicBezTo>
                  <a:cubicBezTo>
                    <a:pt x="2292" y="3296"/>
                    <a:pt x="2191" y="3346"/>
                    <a:pt x="2103" y="3415"/>
                  </a:cubicBezTo>
                  <a:cubicBezTo>
                    <a:pt x="2090" y="3422"/>
                    <a:pt x="2071" y="3428"/>
                    <a:pt x="2059" y="3428"/>
                  </a:cubicBezTo>
                  <a:cubicBezTo>
                    <a:pt x="2065" y="3308"/>
                    <a:pt x="2065" y="3195"/>
                    <a:pt x="2065" y="3082"/>
                  </a:cubicBezTo>
                  <a:lnTo>
                    <a:pt x="2065" y="3082"/>
                  </a:lnTo>
                  <a:lnTo>
                    <a:pt x="2059" y="3088"/>
                  </a:lnTo>
                  <a:cubicBezTo>
                    <a:pt x="2059" y="3000"/>
                    <a:pt x="2071" y="2918"/>
                    <a:pt x="2065" y="2830"/>
                  </a:cubicBezTo>
                  <a:cubicBezTo>
                    <a:pt x="2109" y="2805"/>
                    <a:pt x="2153" y="2786"/>
                    <a:pt x="2204" y="2780"/>
                  </a:cubicBezTo>
                  <a:close/>
                  <a:moveTo>
                    <a:pt x="2246" y="3417"/>
                  </a:moveTo>
                  <a:cubicBezTo>
                    <a:pt x="2259" y="3417"/>
                    <a:pt x="2269" y="3434"/>
                    <a:pt x="2260" y="3447"/>
                  </a:cubicBezTo>
                  <a:cubicBezTo>
                    <a:pt x="2255" y="3441"/>
                    <a:pt x="2239" y="3436"/>
                    <a:pt x="2236" y="3421"/>
                  </a:cubicBezTo>
                  <a:lnTo>
                    <a:pt x="2236" y="3421"/>
                  </a:lnTo>
                  <a:cubicBezTo>
                    <a:pt x="2239" y="3418"/>
                    <a:pt x="2243" y="3417"/>
                    <a:pt x="2246" y="3417"/>
                  </a:cubicBezTo>
                  <a:close/>
                  <a:moveTo>
                    <a:pt x="4575" y="2764"/>
                  </a:moveTo>
                  <a:cubicBezTo>
                    <a:pt x="4579" y="2764"/>
                    <a:pt x="4584" y="2765"/>
                    <a:pt x="4589" y="2767"/>
                  </a:cubicBezTo>
                  <a:cubicBezTo>
                    <a:pt x="4589" y="2817"/>
                    <a:pt x="4595" y="2874"/>
                    <a:pt x="4589" y="2931"/>
                  </a:cubicBezTo>
                  <a:lnTo>
                    <a:pt x="4589" y="3145"/>
                  </a:lnTo>
                  <a:cubicBezTo>
                    <a:pt x="4589" y="3252"/>
                    <a:pt x="4595" y="3359"/>
                    <a:pt x="4589" y="3466"/>
                  </a:cubicBezTo>
                  <a:cubicBezTo>
                    <a:pt x="4513" y="3459"/>
                    <a:pt x="4438" y="3466"/>
                    <a:pt x="4369" y="3453"/>
                  </a:cubicBezTo>
                  <a:cubicBezTo>
                    <a:pt x="4343" y="3449"/>
                    <a:pt x="4316" y="3448"/>
                    <a:pt x="4288" y="3448"/>
                  </a:cubicBezTo>
                  <a:cubicBezTo>
                    <a:pt x="4232" y="3448"/>
                    <a:pt x="4171" y="3453"/>
                    <a:pt x="4117" y="3453"/>
                  </a:cubicBezTo>
                  <a:cubicBezTo>
                    <a:pt x="4029" y="3453"/>
                    <a:pt x="3941" y="3453"/>
                    <a:pt x="3853" y="3447"/>
                  </a:cubicBezTo>
                  <a:cubicBezTo>
                    <a:pt x="3824" y="3444"/>
                    <a:pt x="3796" y="3444"/>
                    <a:pt x="3768" y="3444"/>
                  </a:cubicBezTo>
                  <a:cubicBezTo>
                    <a:pt x="3739" y="3444"/>
                    <a:pt x="3711" y="3444"/>
                    <a:pt x="3683" y="3441"/>
                  </a:cubicBezTo>
                  <a:cubicBezTo>
                    <a:pt x="3595" y="3434"/>
                    <a:pt x="3513" y="3428"/>
                    <a:pt x="3425" y="3428"/>
                  </a:cubicBezTo>
                  <a:cubicBezTo>
                    <a:pt x="3343" y="3422"/>
                    <a:pt x="3261" y="3422"/>
                    <a:pt x="3173" y="3415"/>
                  </a:cubicBezTo>
                  <a:cubicBezTo>
                    <a:pt x="3160" y="3415"/>
                    <a:pt x="3145" y="3418"/>
                    <a:pt x="3130" y="3418"/>
                  </a:cubicBezTo>
                  <a:cubicBezTo>
                    <a:pt x="3115" y="3418"/>
                    <a:pt x="3100" y="3415"/>
                    <a:pt x="3091" y="3403"/>
                  </a:cubicBezTo>
                  <a:cubicBezTo>
                    <a:pt x="3091" y="3214"/>
                    <a:pt x="3097" y="3031"/>
                    <a:pt x="3091" y="2849"/>
                  </a:cubicBezTo>
                  <a:lnTo>
                    <a:pt x="3091" y="2855"/>
                  </a:lnTo>
                  <a:cubicBezTo>
                    <a:pt x="3091" y="2836"/>
                    <a:pt x="3085" y="2805"/>
                    <a:pt x="3110" y="2805"/>
                  </a:cubicBezTo>
                  <a:cubicBezTo>
                    <a:pt x="3115" y="2804"/>
                    <a:pt x="3120" y="2803"/>
                    <a:pt x="3125" y="2803"/>
                  </a:cubicBezTo>
                  <a:cubicBezTo>
                    <a:pt x="3148" y="2803"/>
                    <a:pt x="3177" y="2813"/>
                    <a:pt x="3198" y="2824"/>
                  </a:cubicBezTo>
                  <a:cubicBezTo>
                    <a:pt x="3217" y="2817"/>
                    <a:pt x="3236" y="2805"/>
                    <a:pt x="3261" y="2799"/>
                  </a:cubicBezTo>
                  <a:cubicBezTo>
                    <a:pt x="3263" y="2798"/>
                    <a:pt x="3265" y="2798"/>
                    <a:pt x="3268" y="2798"/>
                  </a:cubicBezTo>
                  <a:cubicBezTo>
                    <a:pt x="3291" y="2798"/>
                    <a:pt x="3314" y="2824"/>
                    <a:pt x="3336" y="2830"/>
                  </a:cubicBezTo>
                  <a:cubicBezTo>
                    <a:pt x="3357" y="2830"/>
                    <a:pt x="3377" y="2806"/>
                    <a:pt x="3400" y="2806"/>
                  </a:cubicBezTo>
                  <a:cubicBezTo>
                    <a:pt x="3406" y="2806"/>
                    <a:pt x="3412" y="2807"/>
                    <a:pt x="3418" y="2811"/>
                  </a:cubicBezTo>
                  <a:cubicBezTo>
                    <a:pt x="3437" y="2825"/>
                    <a:pt x="3445" y="2832"/>
                    <a:pt x="3456" y="2832"/>
                  </a:cubicBezTo>
                  <a:cubicBezTo>
                    <a:pt x="3460" y="2832"/>
                    <a:pt x="3464" y="2832"/>
                    <a:pt x="3469" y="2830"/>
                  </a:cubicBezTo>
                  <a:cubicBezTo>
                    <a:pt x="3494" y="2817"/>
                    <a:pt x="3513" y="2811"/>
                    <a:pt x="3532" y="2799"/>
                  </a:cubicBezTo>
                  <a:cubicBezTo>
                    <a:pt x="3550" y="2817"/>
                    <a:pt x="3576" y="2824"/>
                    <a:pt x="3601" y="2830"/>
                  </a:cubicBezTo>
                  <a:cubicBezTo>
                    <a:pt x="3620" y="2824"/>
                    <a:pt x="3639" y="2811"/>
                    <a:pt x="3657" y="2805"/>
                  </a:cubicBezTo>
                  <a:cubicBezTo>
                    <a:pt x="3683" y="2811"/>
                    <a:pt x="3702" y="2824"/>
                    <a:pt x="3727" y="2836"/>
                  </a:cubicBezTo>
                  <a:cubicBezTo>
                    <a:pt x="3746" y="2830"/>
                    <a:pt x="3764" y="2817"/>
                    <a:pt x="3783" y="2811"/>
                  </a:cubicBezTo>
                  <a:cubicBezTo>
                    <a:pt x="3785" y="2811"/>
                    <a:pt x="3786" y="2810"/>
                    <a:pt x="3788" y="2810"/>
                  </a:cubicBezTo>
                  <a:cubicBezTo>
                    <a:pt x="3805" y="2810"/>
                    <a:pt x="3831" y="2837"/>
                    <a:pt x="3853" y="2837"/>
                  </a:cubicBezTo>
                  <a:cubicBezTo>
                    <a:pt x="3855" y="2837"/>
                    <a:pt x="3857" y="2837"/>
                    <a:pt x="3859" y="2836"/>
                  </a:cubicBezTo>
                  <a:cubicBezTo>
                    <a:pt x="3878" y="2824"/>
                    <a:pt x="3897" y="2817"/>
                    <a:pt x="3915" y="2811"/>
                  </a:cubicBezTo>
                  <a:cubicBezTo>
                    <a:pt x="3941" y="2811"/>
                    <a:pt x="3963" y="2841"/>
                    <a:pt x="3987" y="2841"/>
                  </a:cubicBezTo>
                  <a:cubicBezTo>
                    <a:pt x="3993" y="2841"/>
                    <a:pt x="3998" y="2840"/>
                    <a:pt x="4004" y="2836"/>
                  </a:cubicBezTo>
                  <a:cubicBezTo>
                    <a:pt x="4016" y="2824"/>
                    <a:pt x="4032" y="2817"/>
                    <a:pt x="4048" y="2817"/>
                  </a:cubicBezTo>
                  <a:cubicBezTo>
                    <a:pt x="4065" y="2817"/>
                    <a:pt x="4082" y="2824"/>
                    <a:pt x="4098" y="2836"/>
                  </a:cubicBezTo>
                  <a:cubicBezTo>
                    <a:pt x="4104" y="2841"/>
                    <a:pt x="4110" y="2843"/>
                    <a:pt x="4116" y="2843"/>
                  </a:cubicBezTo>
                  <a:cubicBezTo>
                    <a:pt x="4139" y="2843"/>
                    <a:pt x="4163" y="2820"/>
                    <a:pt x="4188" y="2820"/>
                  </a:cubicBezTo>
                  <a:cubicBezTo>
                    <a:pt x="4194" y="2820"/>
                    <a:pt x="4199" y="2821"/>
                    <a:pt x="4205" y="2824"/>
                  </a:cubicBezTo>
                  <a:cubicBezTo>
                    <a:pt x="4218" y="2830"/>
                    <a:pt x="4236" y="2836"/>
                    <a:pt x="4262" y="2836"/>
                  </a:cubicBezTo>
                  <a:cubicBezTo>
                    <a:pt x="4274" y="2824"/>
                    <a:pt x="4287" y="2811"/>
                    <a:pt x="4306" y="2805"/>
                  </a:cubicBezTo>
                  <a:cubicBezTo>
                    <a:pt x="4331" y="2805"/>
                    <a:pt x="4350" y="2811"/>
                    <a:pt x="4375" y="2817"/>
                  </a:cubicBezTo>
                  <a:cubicBezTo>
                    <a:pt x="4400" y="2811"/>
                    <a:pt x="4419" y="2786"/>
                    <a:pt x="4444" y="2786"/>
                  </a:cubicBezTo>
                  <a:cubicBezTo>
                    <a:pt x="4447" y="2785"/>
                    <a:pt x="4450" y="2785"/>
                    <a:pt x="4452" y="2785"/>
                  </a:cubicBezTo>
                  <a:cubicBezTo>
                    <a:pt x="4471" y="2785"/>
                    <a:pt x="4487" y="2800"/>
                    <a:pt x="4505" y="2800"/>
                  </a:cubicBezTo>
                  <a:cubicBezTo>
                    <a:pt x="4508" y="2800"/>
                    <a:pt x="4511" y="2799"/>
                    <a:pt x="4513" y="2799"/>
                  </a:cubicBezTo>
                  <a:cubicBezTo>
                    <a:pt x="4535" y="2788"/>
                    <a:pt x="4551" y="2764"/>
                    <a:pt x="4575" y="2764"/>
                  </a:cubicBezTo>
                  <a:close/>
                  <a:moveTo>
                    <a:pt x="5622" y="2503"/>
                  </a:moveTo>
                  <a:cubicBezTo>
                    <a:pt x="5634" y="2503"/>
                    <a:pt x="5647" y="2505"/>
                    <a:pt x="5659" y="2509"/>
                  </a:cubicBezTo>
                  <a:cubicBezTo>
                    <a:pt x="5716" y="2541"/>
                    <a:pt x="5772" y="2566"/>
                    <a:pt x="5829" y="2597"/>
                  </a:cubicBezTo>
                  <a:cubicBezTo>
                    <a:pt x="5841" y="2597"/>
                    <a:pt x="5854" y="2610"/>
                    <a:pt x="5854" y="2629"/>
                  </a:cubicBezTo>
                  <a:cubicBezTo>
                    <a:pt x="5885" y="2635"/>
                    <a:pt x="5911" y="2635"/>
                    <a:pt x="5936" y="2641"/>
                  </a:cubicBezTo>
                  <a:cubicBezTo>
                    <a:pt x="5948" y="2647"/>
                    <a:pt x="5955" y="2660"/>
                    <a:pt x="5955" y="2679"/>
                  </a:cubicBezTo>
                  <a:cubicBezTo>
                    <a:pt x="5955" y="2849"/>
                    <a:pt x="5955" y="3025"/>
                    <a:pt x="5961" y="3195"/>
                  </a:cubicBezTo>
                  <a:cubicBezTo>
                    <a:pt x="5955" y="3277"/>
                    <a:pt x="5955" y="3365"/>
                    <a:pt x="5961" y="3447"/>
                  </a:cubicBezTo>
                  <a:cubicBezTo>
                    <a:pt x="5948" y="3459"/>
                    <a:pt x="5929" y="3466"/>
                    <a:pt x="5911" y="3466"/>
                  </a:cubicBezTo>
                  <a:lnTo>
                    <a:pt x="5577" y="3466"/>
                  </a:lnTo>
                  <a:cubicBezTo>
                    <a:pt x="5564" y="3466"/>
                    <a:pt x="5564" y="3453"/>
                    <a:pt x="5552" y="3447"/>
                  </a:cubicBezTo>
                  <a:cubicBezTo>
                    <a:pt x="5571" y="3428"/>
                    <a:pt x="5552" y="3396"/>
                    <a:pt x="5552" y="3371"/>
                  </a:cubicBezTo>
                  <a:cubicBezTo>
                    <a:pt x="5552" y="3289"/>
                    <a:pt x="5558" y="3214"/>
                    <a:pt x="5558" y="3138"/>
                  </a:cubicBezTo>
                  <a:cubicBezTo>
                    <a:pt x="5558" y="2937"/>
                    <a:pt x="5552" y="2736"/>
                    <a:pt x="5558" y="2534"/>
                  </a:cubicBezTo>
                  <a:cubicBezTo>
                    <a:pt x="5571" y="2513"/>
                    <a:pt x="5596" y="2503"/>
                    <a:pt x="5622" y="2503"/>
                  </a:cubicBezTo>
                  <a:close/>
                  <a:moveTo>
                    <a:pt x="5289" y="2858"/>
                  </a:moveTo>
                  <a:cubicBezTo>
                    <a:pt x="5295" y="2858"/>
                    <a:pt x="5300" y="2859"/>
                    <a:pt x="5306" y="2861"/>
                  </a:cubicBezTo>
                  <a:cubicBezTo>
                    <a:pt x="5313" y="3050"/>
                    <a:pt x="5306" y="3239"/>
                    <a:pt x="5306" y="3422"/>
                  </a:cubicBezTo>
                  <a:cubicBezTo>
                    <a:pt x="5306" y="3441"/>
                    <a:pt x="5306" y="3466"/>
                    <a:pt x="5288" y="3466"/>
                  </a:cubicBezTo>
                  <a:cubicBezTo>
                    <a:pt x="5264" y="3468"/>
                    <a:pt x="5240" y="3470"/>
                    <a:pt x="5215" y="3470"/>
                  </a:cubicBezTo>
                  <a:cubicBezTo>
                    <a:pt x="5180" y="3470"/>
                    <a:pt x="5144" y="3467"/>
                    <a:pt x="5111" y="3459"/>
                  </a:cubicBezTo>
                  <a:lnTo>
                    <a:pt x="5118" y="3459"/>
                  </a:lnTo>
                  <a:lnTo>
                    <a:pt x="5118" y="2937"/>
                  </a:lnTo>
                  <a:cubicBezTo>
                    <a:pt x="5123" y="2921"/>
                    <a:pt x="5136" y="2910"/>
                    <a:pt x="5155" y="2910"/>
                  </a:cubicBezTo>
                  <a:cubicBezTo>
                    <a:pt x="5159" y="2910"/>
                    <a:pt x="5163" y="2911"/>
                    <a:pt x="5168" y="2912"/>
                  </a:cubicBezTo>
                  <a:cubicBezTo>
                    <a:pt x="5171" y="2914"/>
                    <a:pt x="5175" y="2915"/>
                    <a:pt x="5179" y="2915"/>
                  </a:cubicBezTo>
                  <a:cubicBezTo>
                    <a:pt x="5196" y="2915"/>
                    <a:pt x="5214" y="2896"/>
                    <a:pt x="5225" y="2880"/>
                  </a:cubicBezTo>
                  <a:cubicBezTo>
                    <a:pt x="5250" y="2875"/>
                    <a:pt x="5267" y="2858"/>
                    <a:pt x="5289" y="2858"/>
                  </a:cubicBezTo>
                  <a:close/>
                  <a:moveTo>
                    <a:pt x="4878" y="2822"/>
                  </a:moveTo>
                  <a:cubicBezTo>
                    <a:pt x="4883" y="2822"/>
                    <a:pt x="4887" y="2823"/>
                    <a:pt x="4891" y="2824"/>
                  </a:cubicBezTo>
                  <a:cubicBezTo>
                    <a:pt x="4910" y="2830"/>
                    <a:pt x="4929" y="2843"/>
                    <a:pt x="4941" y="2861"/>
                  </a:cubicBezTo>
                  <a:cubicBezTo>
                    <a:pt x="4929" y="2931"/>
                    <a:pt x="4941" y="3006"/>
                    <a:pt x="4941" y="3082"/>
                  </a:cubicBezTo>
                  <a:lnTo>
                    <a:pt x="4941" y="3403"/>
                  </a:lnTo>
                  <a:cubicBezTo>
                    <a:pt x="4941" y="3428"/>
                    <a:pt x="4941" y="3453"/>
                    <a:pt x="4929" y="3478"/>
                  </a:cubicBezTo>
                  <a:cubicBezTo>
                    <a:pt x="4897" y="3478"/>
                    <a:pt x="4866" y="3472"/>
                    <a:pt x="4841" y="3466"/>
                  </a:cubicBezTo>
                  <a:lnTo>
                    <a:pt x="4841" y="2868"/>
                  </a:lnTo>
                  <a:cubicBezTo>
                    <a:pt x="4830" y="2836"/>
                    <a:pt x="4855" y="2822"/>
                    <a:pt x="4878" y="2822"/>
                  </a:cubicBezTo>
                  <a:close/>
                  <a:moveTo>
                    <a:pt x="6402" y="4498"/>
                  </a:moveTo>
                  <a:cubicBezTo>
                    <a:pt x="6420" y="4718"/>
                    <a:pt x="6408" y="4945"/>
                    <a:pt x="6427" y="5165"/>
                  </a:cubicBezTo>
                  <a:lnTo>
                    <a:pt x="6427" y="5303"/>
                  </a:lnTo>
                  <a:cubicBezTo>
                    <a:pt x="6433" y="5385"/>
                    <a:pt x="6433" y="5473"/>
                    <a:pt x="6433" y="5561"/>
                  </a:cubicBezTo>
                  <a:cubicBezTo>
                    <a:pt x="6439" y="5650"/>
                    <a:pt x="6439" y="5738"/>
                    <a:pt x="6433" y="5832"/>
                  </a:cubicBezTo>
                  <a:cubicBezTo>
                    <a:pt x="6433" y="5844"/>
                    <a:pt x="6438" y="5883"/>
                    <a:pt x="6419" y="5883"/>
                  </a:cubicBezTo>
                  <a:cubicBezTo>
                    <a:pt x="6417" y="5883"/>
                    <a:pt x="6416" y="5883"/>
                    <a:pt x="6414" y="5882"/>
                  </a:cubicBezTo>
                  <a:lnTo>
                    <a:pt x="6414" y="5876"/>
                  </a:lnTo>
                  <a:cubicBezTo>
                    <a:pt x="6408" y="5813"/>
                    <a:pt x="6414" y="5744"/>
                    <a:pt x="6408" y="5681"/>
                  </a:cubicBezTo>
                  <a:cubicBezTo>
                    <a:pt x="6408" y="5580"/>
                    <a:pt x="6408" y="5480"/>
                    <a:pt x="6389" y="5379"/>
                  </a:cubicBezTo>
                  <a:cubicBezTo>
                    <a:pt x="6389" y="5234"/>
                    <a:pt x="6395" y="5083"/>
                    <a:pt x="6389" y="4932"/>
                  </a:cubicBezTo>
                  <a:cubicBezTo>
                    <a:pt x="6402" y="4806"/>
                    <a:pt x="6389" y="4680"/>
                    <a:pt x="6389" y="4561"/>
                  </a:cubicBezTo>
                  <a:cubicBezTo>
                    <a:pt x="6389" y="4536"/>
                    <a:pt x="6389" y="4510"/>
                    <a:pt x="6402" y="4498"/>
                  </a:cubicBezTo>
                  <a:close/>
                  <a:moveTo>
                    <a:pt x="5951" y="4425"/>
                  </a:moveTo>
                  <a:cubicBezTo>
                    <a:pt x="5971" y="4425"/>
                    <a:pt x="5992" y="4430"/>
                    <a:pt x="6011" y="4441"/>
                  </a:cubicBezTo>
                  <a:lnTo>
                    <a:pt x="6011" y="4473"/>
                  </a:lnTo>
                  <a:cubicBezTo>
                    <a:pt x="6043" y="4479"/>
                    <a:pt x="6081" y="4485"/>
                    <a:pt x="6112" y="4485"/>
                  </a:cubicBezTo>
                  <a:cubicBezTo>
                    <a:pt x="6125" y="4536"/>
                    <a:pt x="6131" y="4586"/>
                    <a:pt x="6125" y="4643"/>
                  </a:cubicBezTo>
                  <a:cubicBezTo>
                    <a:pt x="6131" y="4718"/>
                    <a:pt x="6131" y="4800"/>
                    <a:pt x="6125" y="4882"/>
                  </a:cubicBezTo>
                  <a:cubicBezTo>
                    <a:pt x="6131" y="4989"/>
                    <a:pt x="6131" y="5096"/>
                    <a:pt x="6131" y="5203"/>
                  </a:cubicBezTo>
                  <a:cubicBezTo>
                    <a:pt x="6131" y="5429"/>
                    <a:pt x="6143" y="5662"/>
                    <a:pt x="6137" y="5895"/>
                  </a:cubicBezTo>
                  <a:lnTo>
                    <a:pt x="5911" y="5895"/>
                  </a:lnTo>
                  <a:cubicBezTo>
                    <a:pt x="5892" y="5706"/>
                    <a:pt x="5904" y="5517"/>
                    <a:pt x="5892" y="5322"/>
                  </a:cubicBezTo>
                  <a:cubicBezTo>
                    <a:pt x="5892" y="5052"/>
                    <a:pt x="5879" y="4775"/>
                    <a:pt x="5873" y="4498"/>
                  </a:cubicBezTo>
                  <a:cubicBezTo>
                    <a:pt x="5873" y="4485"/>
                    <a:pt x="5873" y="4466"/>
                    <a:pt x="5873" y="4448"/>
                  </a:cubicBezTo>
                  <a:cubicBezTo>
                    <a:pt x="5898" y="4433"/>
                    <a:pt x="5924" y="4425"/>
                    <a:pt x="5951" y="4425"/>
                  </a:cubicBezTo>
                  <a:close/>
                  <a:moveTo>
                    <a:pt x="2814" y="4781"/>
                  </a:moveTo>
                  <a:cubicBezTo>
                    <a:pt x="2827" y="4850"/>
                    <a:pt x="2814" y="4920"/>
                    <a:pt x="2820" y="4982"/>
                  </a:cubicBezTo>
                  <a:cubicBezTo>
                    <a:pt x="2827" y="5052"/>
                    <a:pt x="2820" y="5140"/>
                    <a:pt x="2827" y="5215"/>
                  </a:cubicBezTo>
                  <a:lnTo>
                    <a:pt x="2827" y="5914"/>
                  </a:lnTo>
                  <a:cubicBezTo>
                    <a:pt x="2822" y="5924"/>
                    <a:pt x="2816" y="5927"/>
                    <a:pt x="2809" y="5927"/>
                  </a:cubicBezTo>
                  <a:cubicBezTo>
                    <a:pt x="2799" y="5927"/>
                    <a:pt x="2788" y="5920"/>
                    <a:pt x="2776" y="5920"/>
                  </a:cubicBezTo>
                  <a:cubicBezTo>
                    <a:pt x="2736" y="5920"/>
                    <a:pt x="2700" y="5928"/>
                    <a:pt x="2664" y="5928"/>
                  </a:cubicBezTo>
                  <a:cubicBezTo>
                    <a:pt x="2655" y="5928"/>
                    <a:pt x="2647" y="5928"/>
                    <a:pt x="2638" y="5927"/>
                  </a:cubicBezTo>
                  <a:cubicBezTo>
                    <a:pt x="2588" y="5927"/>
                    <a:pt x="2613" y="5870"/>
                    <a:pt x="2606" y="5845"/>
                  </a:cubicBezTo>
                  <a:cubicBezTo>
                    <a:pt x="2619" y="5662"/>
                    <a:pt x="2600" y="5480"/>
                    <a:pt x="2606" y="5303"/>
                  </a:cubicBezTo>
                  <a:lnTo>
                    <a:pt x="2600" y="5303"/>
                  </a:lnTo>
                  <a:lnTo>
                    <a:pt x="2600" y="4844"/>
                  </a:lnTo>
                  <a:cubicBezTo>
                    <a:pt x="2606" y="4830"/>
                    <a:pt x="2616" y="4826"/>
                    <a:pt x="2628" y="4826"/>
                  </a:cubicBezTo>
                  <a:cubicBezTo>
                    <a:pt x="2644" y="4826"/>
                    <a:pt x="2662" y="4833"/>
                    <a:pt x="2679" y="4833"/>
                  </a:cubicBezTo>
                  <a:cubicBezTo>
                    <a:pt x="2690" y="4833"/>
                    <a:pt x="2700" y="4830"/>
                    <a:pt x="2707" y="4819"/>
                  </a:cubicBezTo>
                  <a:cubicBezTo>
                    <a:pt x="2732" y="4794"/>
                    <a:pt x="2776" y="4781"/>
                    <a:pt x="2814" y="4781"/>
                  </a:cubicBezTo>
                  <a:close/>
                  <a:moveTo>
                    <a:pt x="4876" y="5457"/>
                  </a:moveTo>
                  <a:cubicBezTo>
                    <a:pt x="4898" y="5457"/>
                    <a:pt x="4915" y="5476"/>
                    <a:pt x="4935" y="5486"/>
                  </a:cubicBezTo>
                  <a:cubicBezTo>
                    <a:pt x="4992" y="5530"/>
                    <a:pt x="5048" y="5574"/>
                    <a:pt x="5099" y="5631"/>
                  </a:cubicBezTo>
                  <a:cubicBezTo>
                    <a:pt x="5136" y="5656"/>
                    <a:pt x="5118" y="5700"/>
                    <a:pt x="5124" y="5738"/>
                  </a:cubicBezTo>
                  <a:cubicBezTo>
                    <a:pt x="5136" y="5895"/>
                    <a:pt x="5136" y="6052"/>
                    <a:pt x="5130" y="6210"/>
                  </a:cubicBezTo>
                  <a:lnTo>
                    <a:pt x="4872" y="6210"/>
                  </a:lnTo>
                  <a:cubicBezTo>
                    <a:pt x="4872" y="6096"/>
                    <a:pt x="4872" y="5983"/>
                    <a:pt x="4866" y="5870"/>
                  </a:cubicBezTo>
                  <a:cubicBezTo>
                    <a:pt x="4860" y="5738"/>
                    <a:pt x="4860" y="5599"/>
                    <a:pt x="4860" y="5461"/>
                  </a:cubicBezTo>
                  <a:cubicBezTo>
                    <a:pt x="4866" y="5458"/>
                    <a:pt x="4871" y="5457"/>
                    <a:pt x="4876" y="5457"/>
                  </a:cubicBezTo>
                  <a:close/>
                  <a:moveTo>
                    <a:pt x="4265" y="5269"/>
                  </a:moveTo>
                  <a:cubicBezTo>
                    <a:pt x="4298" y="5269"/>
                    <a:pt x="4331" y="5272"/>
                    <a:pt x="4362" y="5278"/>
                  </a:cubicBezTo>
                  <a:cubicBezTo>
                    <a:pt x="4366" y="5277"/>
                    <a:pt x="4369" y="5277"/>
                    <a:pt x="4372" y="5277"/>
                  </a:cubicBezTo>
                  <a:cubicBezTo>
                    <a:pt x="4388" y="5277"/>
                    <a:pt x="4402" y="5288"/>
                    <a:pt x="4413" y="5303"/>
                  </a:cubicBezTo>
                  <a:cubicBezTo>
                    <a:pt x="4419" y="5530"/>
                    <a:pt x="4413" y="5763"/>
                    <a:pt x="4419" y="5996"/>
                  </a:cubicBezTo>
                  <a:cubicBezTo>
                    <a:pt x="4425" y="6065"/>
                    <a:pt x="4419" y="6141"/>
                    <a:pt x="4413" y="6216"/>
                  </a:cubicBezTo>
                  <a:lnTo>
                    <a:pt x="4092" y="6216"/>
                  </a:lnTo>
                  <a:cubicBezTo>
                    <a:pt x="4098" y="6185"/>
                    <a:pt x="4136" y="6166"/>
                    <a:pt x="4136" y="6134"/>
                  </a:cubicBezTo>
                  <a:cubicBezTo>
                    <a:pt x="4148" y="6081"/>
                    <a:pt x="4109" y="6033"/>
                    <a:pt x="4062" y="6033"/>
                  </a:cubicBezTo>
                  <a:cubicBezTo>
                    <a:pt x="4060" y="6033"/>
                    <a:pt x="4057" y="6033"/>
                    <a:pt x="4054" y="6034"/>
                  </a:cubicBezTo>
                  <a:cubicBezTo>
                    <a:pt x="4043" y="6034"/>
                    <a:pt x="4032" y="6033"/>
                    <a:pt x="4021" y="6033"/>
                  </a:cubicBezTo>
                  <a:cubicBezTo>
                    <a:pt x="3999" y="6033"/>
                    <a:pt x="3976" y="6036"/>
                    <a:pt x="3960" y="6052"/>
                  </a:cubicBezTo>
                  <a:cubicBezTo>
                    <a:pt x="3941" y="6078"/>
                    <a:pt x="3928" y="6115"/>
                    <a:pt x="3934" y="6147"/>
                  </a:cubicBezTo>
                  <a:cubicBezTo>
                    <a:pt x="3947" y="6172"/>
                    <a:pt x="3960" y="6191"/>
                    <a:pt x="3960" y="6216"/>
                  </a:cubicBezTo>
                  <a:lnTo>
                    <a:pt x="3336" y="6216"/>
                  </a:lnTo>
                  <a:cubicBezTo>
                    <a:pt x="3324" y="6147"/>
                    <a:pt x="3318" y="6071"/>
                    <a:pt x="3324" y="6002"/>
                  </a:cubicBezTo>
                  <a:cubicBezTo>
                    <a:pt x="3318" y="5945"/>
                    <a:pt x="3362" y="5908"/>
                    <a:pt x="3381" y="5864"/>
                  </a:cubicBezTo>
                  <a:cubicBezTo>
                    <a:pt x="3450" y="5763"/>
                    <a:pt x="3525" y="5662"/>
                    <a:pt x="3613" y="5574"/>
                  </a:cubicBezTo>
                  <a:cubicBezTo>
                    <a:pt x="3664" y="5524"/>
                    <a:pt x="3739" y="5499"/>
                    <a:pt x="3777" y="5436"/>
                  </a:cubicBezTo>
                  <a:cubicBezTo>
                    <a:pt x="3808" y="5429"/>
                    <a:pt x="3840" y="5410"/>
                    <a:pt x="3865" y="5392"/>
                  </a:cubicBezTo>
                  <a:cubicBezTo>
                    <a:pt x="3922" y="5366"/>
                    <a:pt x="3972" y="5335"/>
                    <a:pt x="4022" y="5316"/>
                  </a:cubicBezTo>
                  <a:cubicBezTo>
                    <a:pt x="4073" y="5303"/>
                    <a:pt x="4117" y="5285"/>
                    <a:pt x="4167" y="5278"/>
                  </a:cubicBezTo>
                  <a:cubicBezTo>
                    <a:pt x="4199" y="5272"/>
                    <a:pt x="4232" y="5269"/>
                    <a:pt x="4265" y="5269"/>
                  </a:cubicBezTo>
                  <a:close/>
                  <a:moveTo>
                    <a:pt x="1854" y="4810"/>
                  </a:moveTo>
                  <a:cubicBezTo>
                    <a:pt x="1891" y="4810"/>
                    <a:pt x="1928" y="4831"/>
                    <a:pt x="1964" y="4831"/>
                  </a:cubicBezTo>
                  <a:lnTo>
                    <a:pt x="1964" y="5171"/>
                  </a:lnTo>
                  <a:cubicBezTo>
                    <a:pt x="1971" y="5241"/>
                    <a:pt x="1977" y="5310"/>
                    <a:pt x="1971" y="5379"/>
                  </a:cubicBezTo>
                  <a:cubicBezTo>
                    <a:pt x="1971" y="5587"/>
                    <a:pt x="1971" y="5788"/>
                    <a:pt x="1977" y="5996"/>
                  </a:cubicBezTo>
                  <a:cubicBezTo>
                    <a:pt x="1983" y="6071"/>
                    <a:pt x="1983" y="6147"/>
                    <a:pt x="1977" y="6222"/>
                  </a:cubicBezTo>
                  <a:cubicBezTo>
                    <a:pt x="1955" y="6225"/>
                    <a:pt x="1933" y="6227"/>
                    <a:pt x="1912" y="6227"/>
                  </a:cubicBezTo>
                  <a:cubicBezTo>
                    <a:pt x="1890" y="6227"/>
                    <a:pt x="1870" y="6225"/>
                    <a:pt x="1851" y="6222"/>
                  </a:cubicBezTo>
                  <a:lnTo>
                    <a:pt x="1851" y="5700"/>
                  </a:lnTo>
                  <a:cubicBezTo>
                    <a:pt x="1832" y="5505"/>
                    <a:pt x="1845" y="5310"/>
                    <a:pt x="1839" y="5115"/>
                  </a:cubicBezTo>
                  <a:cubicBezTo>
                    <a:pt x="1845" y="5011"/>
                    <a:pt x="1833" y="4914"/>
                    <a:pt x="1838" y="4811"/>
                  </a:cubicBezTo>
                  <a:lnTo>
                    <a:pt x="1838" y="4811"/>
                  </a:lnTo>
                  <a:cubicBezTo>
                    <a:pt x="1843" y="4810"/>
                    <a:pt x="1849" y="4810"/>
                    <a:pt x="1854" y="4810"/>
                  </a:cubicBezTo>
                  <a:close/>
                  <a:moveTo>
                    <a:pt x="2386" y="7991"/>
                  </a:moveTo>
                  <a:cubicBezTo>
                    <a:pt x="2380" y="8003"/>
                    <a:pt x="2380" y="8010"/>
                    <a:pt x="2380" y="8016"/>
                  </a:cubicBezTo>
                  <a:lnTo>
                    <a:pt x="2411" y="8016"/>
                  </a:lnTo>
                  <a:lnTo>
                    <a:pt x="2392" y="7991"/>
                  </a:lnTo>
                  <a:close/>
                  <a:moveTo>
                    <a:pt x="4770" y="8054"/>
                  </a:moveTo>
                  <a:lnTo>
                    <a:pt x="4770" y="8054"/>
                  </a:lnTo>
                  <a:cubicBezTo>
                    <a:pt x="4771" y="8056"/>
                    <a:pt x="4771" y="8058"/>
                    <a:pt x="4771" y="8060"/>
                  </a:cubicBezTo>
                  <a:cubicBezTo>
                    <a:pt x="4771" y="8058"/>
                    <a:pt x="4771" y="8056"/>
                    <a:pt x="4770" y="8054"/>
                  </a:cubicBezTo>
                  <a:close/>
                  <a:moveTo>
                    <a:pt x="3822" y="1"/>
                  </a:moveTo>
                  <a:cubicBezTo>
                    <a:pt x="3805" y="1"/>
                    <a:pt x="3790" y="4"/>
                    <a:pt x="3777" y="17"/>
                  </a:cubicBezTo>
                  <a:cubicBezTo>
                    <a:pt x="3796" y="54"/>
                    <a:pt x="3790" y="99"/>
                    <a:pt x="3764" y="136"/>
                  </a:cubicBezTo>
                  <a:cubicBezTo>
                    <a:pt x="3752" y="149"/>
                    <a:pt x="3758" y="174"/>
                    <a:pt x="3752" y="193"/>
                  </a:cubicBezTo>
                  <a:cubicBezTo>
                    <a:pt x="3733" y="206"/>
                    <a:pt x="3714" y="231"/>
                    <a:pt x="3714" y="262"/>
                  </a:cubicBezTo>
                  <a:cubicBezTo>
                    <a:pt x="3720" y="287"/>
                    <a:pt x="3746" y="313"/>
                    <a:pt x="3771" y="325"/>
                  </a:cubicBezTo>
                  <a:lnTo>
                    <a:pt x="3771" y="344"/>
                  </a:lnTo>
                  <a:cubicBezTo>
                    <a:pt x="3746" y="357"/>
                    <a:pt x="3708" y="369"/>
                    <a:pt x="3708" y="407"/>
                  </a:cubicBezTo>
                  <a:cubicBezTo>
                    <a:pt x="3714" y="438"/>
                    <a:pt x="3727" y="464"/>
                    <a:pt x="3752" y="482"/>
                  </a:cubicBezTo>
                  <a:cubicBezTo>
                    <a:pt x="3752" y="514"/>
                    <a:pt x="3720" y="520"/>
                    <a:pt x="3702" y="533"/>
                  </a:cubicBezTo>
                  <a:cubicBezTo>
                    <a:pt x="3626" y="564"/>
                    <a:pt x="3563" y="615"/>
                    <a:pt x="3488" y="640"/>
                  </a:cubicBezTo>
                  <a:cubicBezTo>
                    <a:pt x="3406" y="671"/>
                    <a:pt x="3330" y="715"/>
                    <a:pt x="3261" y="759"/>
                  </a:cubicBezTo>
                  <a:cubicBezTo>
                    <a:pt x="3198" y="791"/>
                    <a:pt x="3135" y="816"/>
                    <a:pt x="3066" y="841"/>
                  </a:cubicBezTo>
                  <a:cubicBezTo>
                    <a:pt x="3028" y="854"/>
                    <a:pt x="2990" y="879"/>
                    <a:pt x="2953" y="892"/>
                  </a:cubicBezTo>
                  <a:cubicBezTo>
                    <a:pt x="2896" y="910"/>
                    <a:pt x="2852" y="929"/>
                    <a:pt x="2801" y="954"/>
                  </a:cubicBezTo>
                  <a:cubicBezTo>
                    <a:pt x="2720" y="992"/>
                    <a:pt x="2638" y="1017"/>
                    <a:pt x="2550" y="1036"/>
                  </a:cubicBezTo>
                  <a:cubicBezTo>
                    <a:pt x="2512" y="1049"/>
                    <a:pt x="2481" y="1055"/>
                    <a:pt x="2443" y="1055"/>
                  </a:cubicBezTo>
                  <a:cubicBezTo>
                    <a:pt x="2418" y="1068"/>
                    <a:pt x="2386" y="1074"/>
                    <a:pt x="2355" y="1074"/>
                  </a:cubicBezTo>
                  <a:cubicBezTo>
                    <a:pt x="2304" y="1074"/>
                    <a:pt x="2254" y="1080"/>
                    <a:pt x="2204" y="1093"/>
                  </a:cubicBezTo>
                  <a:cubicBezTo>
                    <a:pt x="2185" y="1074"/>
                    <a:pt x="2166" y="1055"/>
                    <a:pt x="2141" y="1049"/>
                  </a:cubicBezTo>
                  <a:cubicBezTo>
                    <a:pt x="2141" y="1024"/>
                    <a:pt x="2134" y="992"/>
                    <a:pt x="2160" y="973"/>
                  </a:cubicBezTo>
                  <a:cubicBezTo>
                    <a:pt x="2178" y="961"/>
                    <a:pt x="2191" y="954"/>
                    <a:pt x="2191" y="936"/>
                  </a:cubicBezTo>
                  <a:cubicBezTo>
                    <a:pt x="2166" y="910"/>
                    <a:pt x="2134" y="898"/>
                    <a:pt x="2097" y="898"/>
                  </a:cubicBezTo>
                  <a:cubicBezTo>
                    <a:pt x="2059" y="992"/>
                    <a:pt x="2059" y="1093"/>
                    <a:pt x="2097" y="1187"/>
                  </a:cubicBezTo>
                  <a:lnTo>
                    <a:pt x="2065" y="1194"/>
                  </a:lnTo>
                  <a:cubicBezTo>
                    <a:pt x="2055" y="1197"/>
                    <a:pt x="2044" y="1198"/>
                    <a:pt x="2034" y="1198"/>
                  </a:cubicBezTo>
                  <a:cubicBezTo>
                    <a:pt x="1983" y="1198"/>
                    <a:pt x="1937" y="1163"/>
                    <a:pt x="1895" y="1137"/>
                  </a:cubicBezTo>
                  <a:cubicBezTo>
                    <a:pt x="1847" y="1116"/>
                    <a:pt x="1813" y="1076"/>
                    <a:pt x="1769" y="1076"/>
                  </a:cubicBezTo>
                  <a:cubicBezTo>
                    <a:pt x="1761" y="1076"/>
                    <a:pt x="1753" y="1077"/>
                    <a:pt x="1744" y="1080"/>
                  </a:cubicBezTo>
                  <a:cubicBezTo>
                    <a:pt x="1713" y="1068"/>
                    <a:pt x="1681" y="1055"/>
                    <a:pt x="1656" y="1030"/>
                  </a:cubicBezTo>
                  <a:cubicBezTo>
                    <a:pt x="1599" y="1005"/>
                    <a:pt x="1555" y="967"/>
                    <a:pt x="1505" y="942"/>
                  </a:cubicBezTo>
                  <a:cubicBezTo>
                    <a:pt x="1455" y="917"/>
                    <a:pt x="1411" y="879"/>
                    <a:pt x="1385" y="835"/>
                  </a:cubicBezTo>
                  <a:cubicBezTo>
                    <a:pt x="1316" y="791"/>
                    <a:pt x="1278" y="709"/>
                    <a:pt x="1222" y="659"/>
                  </a:cubicBezTo>
                  <a:cubicBezTo>
                    <a:pt x="1203" y="665"/>
                    <a:pt x="1184" y="665"/>
                    <a:pt x="1165" y="678"/>
                  </a:cubicBezTo>
                  <a:cubicBezTo>
                    <a:pt x="1178" y="690"/>
                    <a:pt x="1184" y="709"/>
                    <a:pt x="1190" y="722"/>
                  </a:cubicBezTo>
                  <a:cubicBezTo>
                    <a:pt x="1178" y="740"/>
                    <a:pt x="1165" y="753"/>
                    <a:pt x="1153" y="772"/>
                  </a:cubicBezTo>
                  <a:lnTo>
                    <a:pt x="1171" y="816"/>
                  </a:lnTo>
                  <a:lnTo>
                    <a:pt x="1146" y="847"/>
                  </a:lnTo>
                  <a:cubicBezTo>
                    <a:pt x="1178" y="904"/>
                    <a:pt x="1153" y="967"/>
                    <a:pt x="1178" y="1017"/>
                  </a:cubicBezTo>
                  <a:cubicBezTo>
                    <a:pt x="1184" y="1049"/>
                    <a:pt x="1171" y="1080"/>
                    <a:pt x="1197" y="1099"/>
                  </a:cubicBezTo>
                  <a:cubicBezTo>
                    <a:pt x="1222" y="1118"/>
                    <a:pt x="1209" y="1162"/>
                    <a:pt x="1222" y="1194"/>
                  </a:cubicBezTo>
                  <a:cubicBezTo>
                    <a:pt x="1260" y="1194"/>
                    <a:pt x="1253" y="1238"/>
                    <a:pt x="1260" y="1269"/>
                  </a:cubicBezTo>
                  <a:cubicBezTo>
                    <a:pt x="1260" y="1301"/>
                    <a:pt x="1285" y="1294"/>
                    <a:pt x="1297" y="1307"/>
                  </a:cubicBezTo>
                  <a:cubicBezTo>
                    <a:pt x="1297" y="1338"/>
                    <a:pt x="1297" y="1376"/>
                    <a:pt x="1304" y="1408"/>
                  </a:cubicBezTo>
                  <a:lnTo>
                    <a:pt x="1335" y="1433"/>
                  </a:lnTo>
                  <a:cubicBezTo>
                    <a:pt x="1335" y="1452"/>
                    <a:pt x="1335" y="1477"/>
                    <a:pt x="1341" y="1502"/>
                  </a:cubicBezTo>
                  <a:lnTo>
                    <a:pt x="1373" y="1502"/>
                  </a:lnTo>
                  <a:cubicBezTo>
                    <a:pt x="1373" y="1527"/>
                    <a:pt x="1373" y="1552"/>
                    <a:pt x="1373" y="1578"/>
                  </a:cubicBezTo>
                  <a:cubicBezTo>
                    <a:pt x="1385" y="1590"/>
                    <a:pt x="1398" y="1596"/>
                    <a:pt x="1411" y="1609"/>
                  </a:cubicBezTo>
                  <a:cubicBezTo>
                    <a:pt x="1417" y="1634"/>
                    <a:pt x="1404" y="1666"/>
                    <a:pt x="1417" y="1685"/>
                  </a:cubicBezTo>
                  <a:cubicBezTo>
                    <a:pt x="1436" y="1710"/>
                    <a:pt x="1429" y="1741"/>
                    <a:pt x="1404" y="1760"/>
                  </a:cubicBezTo>
                  <a:cubicBezTo>
                    <a:pt x="1385" y="1779"/>
                    <a:pt x="1398" y="1804"/>
                    <a:pt x="1417" y="1810"/>
                  </a:cubicBezTo>
                  <a:cubicBezTo>
                    <a:pt x="1404" y="1842"/>
                    <a:pt x="1354" y="1842"/>
                    <a:pt x="1341" y="1873"/>
                  </a:cubicBezTo>
                  <a:cubicBezTo>
                    <a:pt x="1354" y="1917"/>
                    <a:pt x="1354" y="1961"/>
                    <a:pt x="1341" y="2006"/>
                  </a:cubicBezTo>
                  <a:cubicBezTo>
                    <a:pt x="1329" y="2037"/>
                    <a:pt x="1310" y="2062"/>
                    <a:pt x="1278" y="2087"/>
                  </a:cubicBezTo>
                  <a:cubicBezTo>
                    <a:pt x="1244" y="2091"/>
                    <a:pt x="1209" y="2092"/>
                    <a:pt x="1175" y="2092"/>
                  </a:cubicBezTo>
                  <a:cubicBezTo>
                    <a:pt x="1140" y="2092"/>
                    <a:pt x="1105" y="2091"/>
                    <a:pt x="1071" y="2087"/>
                  </a:cubicBezTo>
                  <a:cubicBezTo>
                    <a:pt x="957" y="2068"/>
                    <a:pt x="850" y="2068"/>
                    <a:pt x="737" y="2050"/>
                  </a:cubicBezTo>
                  <a:cubicBezTo>
                    <a:pt x="708" y="2050"/>
                    <a:pt x="678" y="2038"/>
                    <a:pt x="649" y="2038"/>
                  </a:cubicBezTo>
                  <a:cubicBezTo>
                    <a:pt x="634" y="2038"/>
                    <a:pt x="620" y="2041"/>
                    <a:pt x="605" y="2050"/>
                  </a:cubicBezTo>
                  <a:cubicBezTo>
                    <a:pt x="555" y="2050"/>
                    <a:pt x="517" y="2024"/>
                    <a:pt x="473" y="2018"/>
                  </a:cubicBezTo>
                  <a:cubicBezTo>
                    <a:pt x="466" y="2050"/>
                    <a:pt x="460" y="2081"/>
                    <a:pt x="460" y="2113"/>
                  </a:cubicBezTo>
                  <a:cubicBezTo>
                    <a:pt x="492" y="2131"/>
                    <a:pt x="485" y="2169"/>
                    <a:pt x="492" y="2194"/>
                  </a:cubicBezTo>
                  <a:cubicBezTo>
                    <a:pt x="511" y="2207"/>
                    <a:pt x="529" y="2220"/>
                    <a:pt x="542" y="2232"/>
                  </a:cubicBezTo>
                  <a:lnTo>
                    <a:pt x="573" y="2245"/>
                  </a:lnTo>
                  <a:cubicBezTo>
                    <a:pt x="580" y="2257"/>
                    <a:pt x="580" y="2276"/>
                    <a:pt x="592" y="2282"/>
                  </a:cubicBezTo>
                  <a:cubicBezTo>
                    <a:pt x="636" y="2308"/>
                    <a:pt x="668" y="2352"/>
                    <a:pt x="706" y="2377"/>
                  </a:cubicBezTo>
                  <a:cubicBezTo>
                    <a:pt x="718" y="2396"/>
                    <a:pt x="737" y="2415"/>
                    <a:pt x="756" y="2421"/>
                  </a:cubicBezTo>
                  <a:cubicBezTo>
                    <a:pt x="762" y="2427"/>
                    <a:pt x="769" y="2440"/>
                    <a:pt x="775" y="2452"/>
                  </a:cubicBezTo>
                  <a:lnTo>
                    <a:pt x="800" y="2459"/>
                  </a:lnTo>
                  <a:cubicBezTo>
                    <a:pt x="811" y="2481"/>
                    <a:pt x="828" y="2504"/>
                    <a:pt x="853" y="2504"/>
                  </a:cubicBezTo>
                  <a:cubicBezTo>
                    <a:pt x="857" y="2504"/>
                    <a:pt x="860" y="2503"/>
                    <a:pt x="863" y="2503"/>
                  </a:cubicBezTo>
                  <a:cubicBezTo>
                    <a:pt x="863" y="2528"/>
                    <a:pt x="882" y="2553"/>
                    <a:pt x="913" y="2559"/>
                  </a:cubicBezTo>
                  <a:cubicBezTo>
                    <a:pt x="932" y="2585"/>
                    <a:pt x="964" y="2585"/>
                    <a:pt x="983" y="2597"/>
                  </a:cubicBezTo>
                  <a:lnTo>
                    <a:pt x="1020" y="2597"/>
                  </a:lnTo>
                  <a:cubicBezTo>
                    <a:pt x="1058" y="2547"/>
                    <a:pt x="1108" y="2503"/>
                    <a:pt x="1178" y="2484"/>
                  </a:cubicBezTo>
                  <a:cubicBezTo>
                    <a:pt x="1180" y="2483"/>
                    <a:pt x="1183" y="2483"/>
                    <a:pt x="1185" y="2483"/>
                  </a:cubicBezTo>
                  <a:cubicBezTo>
                    <a:pt x="1198" y="2483"/>
                    <a:pt x="1205" y="2498"/>
                    <a:pt x="1215" y="2509"/>
                  </a:cubicBezTo>
                  <a:cubicBezTo>
                    <a:pt x="1223" y="2519"/>
                    <a:pt x="1233" y="2521"/>
                    <a:pt x="1243" y="2521"/>
                  </a:cubicBezTo>
                  <a:cubicBezTo>
                    <a:pt x="1250" y="2521"/>
                    <a:pt x="1257" y="2520"/>
                    <a:pt x="1264" y="2520"/>
                  </a:cubicBezTo>
                  <a:cubicBezTo>
                    <a:pt x="1274" y="2520"/>
                    <a:pt x="1283" y="2522"/>
                    <a:pt x="1291" y="2528"/>
                  </a:cubicBezTo>
                  <a:cubicBezTo>
                    <a:pt x="1316" y="2547"/>
                    <a:pt x="1329" y="2566"/>
                    <a:pt x="1348" y="2578"/>
                  </a:cubicBezTo>
                  <a:cubicBezTo>
                    <a:pt x="1360" y="2575"/>
                    <a:pt x="1373" y="2574"/>
                    <a:pt x="1385" y="2574"/>
                  </a:cubicBezTo>
                  <a:cubicBezTo>
                    <a:pt x="1398" y="2574"/>
                    <a:pt x="1411" y="2575"/>
                    <a:pt x="1423" y="2578"/>
                  </a:cubicBezTo>
                  <a:cubicBezTo>
                    <a:pt x="1429" y="2597"/>
                    <a:pt x="1436" y="2616"/>
                    <a:pt x="1436" y="2641"/>
                  </a:cubicBezTo>
                  <a:cubicBezTo>
                    <a:pt x="1448" y="2673"/>
                    <a:pt x="1411" y="2704"/>
                    <a:pt x="1417" y="2736"/>
                  </a:cubicBezTo>
                  <a:cubicBezTo>
                    <a:pt x="1454" y="2745"/>
                    <a:pt x="1487" y="2751"/>
                    <a:pt x="1522" y="2751"/>
                  </a:cubicBezTo>
                  <a:cubicBezTo>
                    <a:pt x="1535" y="2751"/>
                    <a:pt x="1548" y="2750"/>
                    <a:pt x="1562" y="2748"/>
                  </a:cubicBezTo>
                  <a:cubicBezTo>
                    <a:pt x="1580" y="2761"/>
                    <a:pt x="1599" y="2773"/>
                    <a:pt x="1625" y="2773"/>
                  </a:cubicBezTo>
                  <a:cubicBezTo>
                    <a:pt x="1656" y="2773"/>
                    <a:pt x="1669" y="2799"/>
                    <a:pt x="1694" y="2811"/>
                  </a:cubicBezTo>
                  <a:cubicBezTo>
                    <a:pt x="1698" y="2812"/>
                    <a:pt x="1702" y="2813"/>
                    <a:pt x="1706" y="2813"/>
                  </a:cubicBezTo>
                  <a:cubicBezTo>
                    <a:pt x="1730" y="2813"/>
                    <a:pt x="1753" y="2792"/>
                    <a:pt x="1775" y="2792"/>
                  </a:cubicBezTo>
                  <a:cubicBezTo>
                    <a:pt x="1784" y="2792"/>
                    <a:pt x="1793" y="2795"/>
                    <a:pt x="1801" y="2805"/>
                  </a:cubicBezTo>
                  <a:cubicBezTo>
                    <a:pt x="1820" y="2819"/>
                    <a:pt x="1842" y="2826"/>
                    <a:pt x="1865" y="2826"/>
                  </a:cubicBezTo>
                  <a:cubicBezTo>
                    <a:pt x="1873" y="2826"/>
                    <a:pt x="1881" y="2825"/>
                    <a:pt x="1889" y="2824"/>
                  </a:cubicBezTo>
                  <a:lnTo>
                    <a:pt x="1889" y="2824"/>
                  </a:lnTo>
                  <a:cubicBezTo>
                    <a:pt x="1876" y="2968"/>
                    <a:pt x="1889" y="3113"/>
                    <a:pt x="1876" y="3258"/>
                  </a:cubicBezTo>
                  <a:cubicBezTo>
                    <a:pt x="1870" y="3327"/>
                    <a:pt x="1876" y="3396"/>
                    <a:pt x="1870" y="3466"/>
                  </a:cubicBezTo>
                  <a:cubicBezTo>
                    <a:pt x="1847" y="3475"/>
                    <a:pt x="1821" y="3481"/>
                    <a:pt x="1793" y="3481"/>
                  </a:cubicBezTo>
                  <a:cubicBezTo>
                    <a:pt x="1783" y="3481"/>
                    <a:pt x="1773" y="3480"/>
                    <a:pt x="1763" y="3478"/>
                  </a:cubicBezTo>
                  <a:cubicBezTo>
                    <a:pt x="1746" y="3480"/>
                    <a:pt x="1729" y="3481"/>
                    <a:pt x="1713" y="3481"/>
                  </a:cubicBezTo>
                  <a:cubicBezTo>
                    <a:pt x="1679" y="3481"/>
                    <a:pt x="1646" y="3478"/>
                    <a:pt x="1612" y="3478"/>
                  </a:cubicBezTo>
                  <a:cubicBezTo>
                    <a:pt x="1536" y="3466"/>
                    <a:pt x="1461" y="3453"/>
                    <a:pt x="1385" y="3441"/>
                  </a:cubicBezTo>
                  <a:cubicBezTo>
                    <a:pt x="1367" y="3437"/>
                    <a:pt x="1349" y="3436"/>
                    <a:pt x="1332" y="3436"/>
                  </a:cubicBezTo>
                  <a:cubicBezTo>
                    <a:pt x="1315" y="3436"/>
                    <a:pt x="1297" y="3437"/>
                    <a:pt x="1278" y="3441"/>
                  </a:cubicBezTo>
                  <a:cubicBezTo>
                    <a:pt x="1253" y="3422"/>
                    <a:pt x="1215" y="3409"/>
                    <a:pt x="1178" y="3403"/>
                  </a:cubicBezTo>
                  <a:cubicBezTo>
                    <a:pt x="1146" y="3403"/>
                    <a:pt x="1115" y="3378"/>
                    <a:pt x="1077" y="3378"/>
                  </a:cubicBezTo>
                  <a:cubicBezTo>
                    <a:pt x="1058" y="3371"/>
                    <a:pt x="1039" y="3365"/>
                    <a:pt x="1020" y="3359"/>
                  </a:cubicBezTo>
                  <a:cubicBezTo>
                    <a:pt x="1001" y="3359"/>
                    <a:pt x="989" y="3352"/>
                    <a:pt x="976" y="3346"/>
                  </a:cubicBezTo>
                  <a:cubicBezTo>
                    <a:pt x="951" y="3334"/>
                    <a:pt x="932" y="3334"/>
                    <a:pt x="907" y="3327"/>
                  </a:cubicBezTo>
                  <a:cubicBezTo>
                    <a:pt x="876" y="3308"/>
                    <a:pt x="838" y="3283"/>
                    <a:pt x="794" y="3271"/>
                  </a:cubicBezTo>
                  <a:cubicBezTo>
                    <a:pt x="772" y="3248"/>
                    <a:pt x="740" y="3226"/>
                    <a:pt x="708" y="3226"/>
                  </a:cubicBezTo>
                  <a:cubicBezTo>
                    <a:pt x="694" y="3226"/>
                    <a:pt x="681" y="3230"/>
                    <a:pt x="668" y="3239"/>
                  </a:cubicBezTo>
                  <a:cubicBezTo>
                    <a:pt x="655" y="3264"/>
                    <a:pt x="687" y="3277"/>
                    <a:pt x="693" y="3289"/>
                  </a:cubicBezTo>
                  <a:cubicBezTo>
                    <a:pt x="680" y="3334"/>
                    <a:pt x="643" y="3365"/>
                    <a:pt x="643" y="3409"/>
                  </a:cubicBezTo>
                  <a:lnTo>
                    <a:pt x="674" y="3422"/>
                  </a:lnTo>
                  <a:lnTo>
                    <a:pt x="674" y="3485"/>
                  </a:lnTo>
                  <a:lnTo>
                    <a:pt x="706" y="3466"/>
                  </a:lnTo>
                  <a:cubicBezTo>
                    <a:pt x="718" y="3491"/>
                    <a:pt x="725" y="3516"/>
                    <a:pt x="731" y="3548"/>
                  </a:cubicBezTo>
                  <a:cubicBezTo>
                    <a:pt x="762" y="3548"/>
                    <a:pt x="769" y="3579"/>
                    <a:pt x="775" y="3610"/>
                  </a:cubicBezTo>
                  <a:lnTo>
                    <a:pt x="806" y="3610"/>
                  </a:lnTo>
                  <a:cubicBezTo>
                    <a:pt x="813" y="3623"/>
                    <a:pt x="825" y="3636"/>
                    <a:pt x="838" y="3648"/>
                  </a:cubicBezTo>
                  <a:cubicBezTo>
                    <a:pt x="857" y="3654"/>
                    <a:pt x="876" y="3667"/>
                    <a:pt x="888" y="3680"/>
                  </a:cubicBezTo>
                  <a:cubicBezTo>
                    <a:pt x="894" y="3699"/>
                    <a:pt x="901" y="3717"/>
                    <a:pt x="901" y="3736"/>
                  </a:cubicBezTo>
                  <a:cubicBezTo>
                    <a:pt x="913" y="3736"/>
                    <a:pt x="932" y="3730"/>
                    <a:pt x="945" y="3730"/>
                  </a:cubicBezTo>
                  <a:lnTo>
                    <a:pt x="957" y="3774"/>
                  </a:lnTo>
                  <a:lnTo>
                    <a:pt x="989" y="3780"/>
                  </a:lnTo>
                  <a:lnTo>
                    <a:pt x="995" y="3824"/>
                  </a:lnTo>
                  <a:cubicBezTo>
                    <a:pt x="1008" y="3831"/>
                    <a:pt x="1027" y="3824"/>
                    <a:pt x="1027" y="3843"/>
                  </a:cubicBezTo>
                  <a:cubicBezTo>
                    <a:pt x="1027" y="3881"/>
                    <a:pt x="1039" y="3925"/>
                    <a:pt x="1014" y="3957"/>
                  </a:cubicBezTo>
                  <a:cubicBezTo>
                    <a:pt x="957" y="3975"/>
                    <a:pt x="894" y="3969"/>
                    <a:pt x="838" y="3982"/>
                  </a:cubicBezTo>
                  <a:cubicBezTo>
                    <a:pt x="806" y="3988"/>
                    <a:pt x="775" y="3988"/>
                    <a:pt x="743" y="3988"/>
                  </a:cubicBezTo>
                  <a:cubicBezTo>
                    <a:pt x="736" y="3993"/>
                    <a:pt x="729" y="3995"/>
                    <a:pt x="722" y="3995"/>
                  </a:cubicBezTo>
                  <a:cubicBezTo>
                    <a:pt x="707" y="3995"/>
                    <a:pt x="692" y="3987"/>
                    <a:pt x="677" y="3987"/>
                  </a:cubicBezTo>
                  <a:cubicBezTo>
                    <a:pt x="674" y="3987"/>
                    <a:pt x="671" y="3987"/>
                    <a:pt x="668" y="3988"/>
                  </a:cubicBezTo>
                  <a:lnTo>
                    <a:pt x="511" y="3988"/>
                  </a:lnTo>
                  <a:cubicBezTo>
                    <a:pt x="496" y="3993"/>
                    <a:pt x="483" y="3995"/>
                    <a:pt x="469" y="3995"/>
                  </a:cubicBezTo>
                  <a:cubicBezTo>
                    <a:pt x="448" y="3995"/>
                    <a:pt x="427" y="3990"/>
                    <a:pt x="404" y="3982"/>
                  </a:cubicBezTo>
                  <a:cubicBezTo>
                    <a:pt x="391" y="3969"/>
                    <a:pt x="372" y="3957"/>
                    <a:pt x="360" y="3944"/>
                  </a:cubicBezTo>
                  <a:cubicBezTo>
                    <a:pt x="341" y="3944"/>
                    <a:pt x="322" y="3938"/>
                    <a:pt x="303" y="3938"/>
                  </a:cubicBezTo>
                  <a:cubicBezTo>
                    <a:pt x="278" y="3926"/>
                    <a:pt x="254" y="3919"/>
                    <a:pt x="230" y="3919"/>
                  </a:cubicBezTo>
                  <a:cubicBezTo>
                    <a:pt x="216" y="3919"/>
                    <a:pt x="203" y="3921"/>
                    <a:pt x="190" y="3925"/>
                  </a:cubicBezTo>
                  <a:cubicBezTo>
                    <a:pt x="184" y="3926"/>
                    <a:pt x="179" y="3927"/>
                    <a:pt x="174" y="3927"/>
                  </a:cubicBezTo>
                  <a:cubicBezTo>
                    <a:pt x="125" y="3927"/>
                    <a:pt x="91" y="3880"/>
                    <a:pt x="46" y="3880"/>
                  </a:cubicBezTo>
                  <a:cubicBezTo>
                    <a:pt x="42" y="3880"/>
                    <a:pt x="37" y="3880"/>
                    <a:pt x="32" y="3881"/>
                  </a:cubicBezTo>
                  <a:cubicBezTo>
                    <a:pt x="20" y="3894"/>
                    <a:pt x="13" y="3906"/>
                    <a:pt x="7" y="3919"/>
                  </a:cubicBezTo>
                  <a:cubicBezTo>
                    <a:pt x="1" y="3963"/>
                    <a:pt x="26" y="4001"/>
                    <a:pt x="70" y="4020"/>
                  </a:cubicBezTo>
                  <a:cubicBezTo>
                    <a:pt x="70" y="4051"/>
                    <a:pt x="57" y="4082"/>
                    <a:pt x="57" y="4114"/>
                  </a:cubicBezTo>
                  <a:cubicBezTo>
                    <a:pt x="67" y="4120"/>
                    <a:pt x="76" y="4123"/>
                    <a:pt x="86" y="4123"/>
                  </a:cubicBezTo>
                  <a:cubicBezTo>
                    <a:pt x="95" y="4123"/>
                    <a:pt x="105" y="4120"/>
                    <a:pt x="114" y="4114"/>
                  </a:cubicBezTo>
                  <a:cubicBezTo>
                    <a:pt x="139" y="4139"/>
                    <a:pt x="133" y="4177"/>
                    <a:pt x="158" y="4196"/>
                  </a:cubicBezTo>
                  <a:cubicBezTo>
                    <a:pt x="183" y="4215"/>
                    <a:pt x="215" y="4221"/>
                    <a:pt x="240" y="4240"/>
                  </a:cubicBezTo>
                  <a:cubicBezTo>
                    <a:pt x="244" y="4238"/>
                    <a:pt x="249" y="4237"/>
                    <a:pt x="252" y="4237"/>
                  </a:cubicBezTo>
                  <a:cubicBezTo>
                    <a:pt x="275" y="4237"/>
                    <a:pt x="288" y="4265"/>
                    <a:pt x="315" y="4265"/>
                  </a:cubicBezTo>
                  <a:cubicBezTo>
                    <a:pt x="328" y="4265"/>
                    <a:pt x="334" y="4278"/>
                    <a:pt x="347" y="4284"/>
                  </a:cubicBezTo>
                  <a:lnTo>
                    <a:pt x="378" y="4284"/>
                  </a:lnTo>
                  <a:lnTo>
                    <a:pt x="397" y="4309"/>
                  </a:lnTo>
                  <a:cubicBezTo>
                    <a:pt x="416" y="4309"/>
                    <a:pt x="448" y="4315"/>
                    <a:pt x="454" y="4341"/>
                  </a:cubicBezTo>
                  <a:lnTo>
                    <a:pt x="492" y="4341"/>
                  </a:lnTo>
                  <a:lnTo>
                    <a:pt x="511" y="4366"/>
                  </a:lnTo>
                  <a:lnTo>
                    <a:pt x="542" y="4366"/>
                  </a:lnTo>
                  <a:cubicBezTo>
                    <a:pt x="567" y="4391"/>
                    <a:pt x="611" y="4385"/>
                    <a:pt x="630" y="4416"/>
                  </a:cubicBezTo>
                  <a:lnTo>
                    <a:pt x="668" y="4429"/>
                  </a:lnTo>
                  <a:cubicBezTo>
                    <a:pt x="680" y="4498"/>
                    <a:pt x="762" y="4485"/>
                    <a:pt x="813" y="4498"/>
                  </a:cubicBezTo>
                  <a:cubicBezTo>
                    <a:pt x="863" y="4485"/>
                    <a:pt x="920" y="4485"/>
                    <a:pt x="970" y="4479"/>
                  </a:cubicBezTo>
                  <a:cubicBezTo>
                    <a:pt x="976" y="4492"/>
                    <a:pt x="983" y="4498"/>
                    <a:pt x="989" y="4510"/>
                  </a:cubicBezTo>
                  <a:cubicBezTo>
                    <a:pt x="1020" y="4517"/>
                    <a:pt x="1058" y="4517"/>
                    <a:pt x="1064" y="4555"/>
                  </a:cubicBezTo>
                  <a:cubicBezTo>
                    <a:pt x="1090" y="4599"/>
                    <a:pt x="1064" y="4636"/>
                    <a:pt x="1064" y="4680"/>
                  </a:cubicBezTo>
                  <a:lnTo>
                    <a:pt x="1077" y="4687"/>
                  </a:lnTo>
                  <a:cubicBezTo>
                    <a:pt x="1096" y="4699"/>
                    <a:pt x="1102" y="4718"/>
                    <a:pt x="1108" y="4743"/>
                  </a:cubicBezTo>
                  <a:cubicBezTo>
                    <a:pt x="1126" y="4761"/>
                    <a:pt x="1143" y="4788"/>
                    <a:pt x="1170" y="4788"/>
                  </a:cubicBezTo>
                  <a:cubicBezTo>
                    <a:pt x="1172" y="4788"/>
                    <a:pt x="1175" y="4788"/>
                    <a:pt x="1178" y="4787"/>
                  </a:cubicBezTo>
                  <a:lnTo>
                    <a:pt x="1209" y="4819"/>
                  </a:lnTo>
                  <a:cubicBezTo>
                    <a:pt x="1213" y="4820"/>
                    <a:pt x="1217" y="4821"/>
                    <a:pt x="1221" y="4821"/>
                  </a:cubicBezTo>
                  <a:cubicBezTo>
                    <a:pt x="1238" y="4821"/>
                    <a:pt x="1257" y="4813"/>
                    <a:pt x="1272" y="4813"/>
                  </a:cubicBezTo>
                  <a:cubicBezTo>
                    <a:pt x="1291" y="4825"/>
                    <a:pt x="1310" y="4850"/>
                    <a:pt x="1335" y="4850"/>
                  </a:cubicBezTo>
                  <a:cubicBezTo>
                    <a:pt x="1355" y="4850"/>
                    <a:pt x="1374" y="4824"/>
                    <a:pt x="1394" y="4824"/>
                  </a:cubicBezTo>
                  <a:cubicBezTo>
                    <a:pt x="1399" y="4824"/>
                    <a:pt x="1405" y="4826"/>
                    <a:pt x="1411" y="4831"/>
                  </a:cubicBezTo>
                  <a:cubicBezTo>
                    <a:pt x="1442" y="4850"/>
                    <a:pt x="1474" y="4857"/>
                    <a:pt x="1505" y="4857"/>
                  </a:cubicBezTo>
                  <a:lnTo>
                    <a:pt x="1505" y="6153"/>
                  </a:lnTo>
                  <a:cubicBezTo>
                    <a:pt x="1505" y="6172"/>
                    <a:pt x="1505" y="6191"/>
                    <a:pt x="1499" y="6210"/>
                  </a:cubicBezTo>
                  <a:cubicBezTo>
                    <a:pt x="1432" y="6208"/>
                    <a:pt x="1365" y="6207"/>
                    <a:pt x="1299" y="6207"/>
                  </a:cubicBezTo>
                  <a:cubicBezTo>
                    <a:pt x="1167" y="6207"/>
                    <a:pt x="1037" y="6210"/>
                    <a:pt x="907" y="6210"/>
                  </a:cubicBezTo>
                  <a:lnTo>
                    <a:pt x="907" y="6581"/>
                  </a:lnTo>
                  <a:cubicBezTo>
                    <a:pt x="907" y="6619"/>
                    <a:pt x="907" y="6657"/>
                    <a:pt x="913" y="6694"/>
                  </a:cubicBezTo>
                  <a:cubicBezTo>
                    <a:pt x="926" y="6751"/>
                    <a:pt x="913" y="6801"/>
                    <a:pt x="926" y="6852"/>
                  </a:cubicBezTo>
                  <a:cubicBezTo>
                    <a:pt x="932" y="6871"/>
                    <a:pt x="932" y="6883"/>
                    <a:pt x="920" y="6902"/>
                  </a:cubicBezTo>
                  <a:cubicBezTo>
                    <a:pt x="926" y="6921"/>
                    <a:pt x="932" y="6940"/>
                    <a:pt x="932" y="6959"/>
                  </a:cubicBezTo>
                  <a:cubicBezTo>
                    <a:pt x="1020" y="6990"/>
                    <a:pt x="1102" y="7028"/>
                    <a:pt x="1190" y="7053"/>
                  </a:cubicBezTo>
                  <a:cubicBezTo>
                    <a:pt x="1203" y="7059"/>
                    <a:pt x="1222" y="7066"/>
                    <a:pt x="1241" y="7078"/>
                  </a:cubicBezTo>
                  <a:cubicBezTo>
                    <a:pt x="1241" y="7160"/>
                    <a:pt x="1234" y="7242"/>
                    <a:pt x="1222" y="7324"/>
                  </a:cubicBezTo>
                  <a:cubicBezTo>
                    <a:pt x="1222" y="7387"/>
                    <a:pt x="1215" y="7456"/>
                    <a:pt x="1209" y="7519"/>
                  </a:cubicBezTo>
                  <a:cubicBezTo>
                    <a:pt x="1228" y="7563"/>
                    <a:pt x="1184" y="7588"/>
                    <a:pt x="1197" y="7632"/>
                  </a:cubicBezTo>
                  <a:cubicBezTo>
                    <a:pt x="1184" y="7664"/>
                    <a:pt x="1203" y="7701"/>
                    <a:pt x="1234" y="7714"/>
                  </a:cubicBezTo>
                  <a:cubicBezTo>
                    <a:pt x="1239" y="7713"/>
                    <a:pt x="1243" y="7712"/>
                    <a:pt x="1247" y="7712"/>
                  </a:cubicBezTo>
                  <a:cubicBezTo>
                    <a:pt x="1266" y="7712"/>
                    <a:pt x="1279" y="7725"/>
                    <a:pt x="1285" y="7745"/>
                  </a:cubicBezTo>
                  <a:lnTo>
                    <a:pt x="1335" y="7739"/>
                  </a:lnTo>
                  <a:lnTo>
                    <a:pt x="1322" y="7771"/>
                  </a:lnTo>
                  <a:lnTo>
                    <a:pt x="1373" y="7764"/>
                  </a:lnTo>
                  <a:lnTo>
                    <a:pt x="1398" y="7777"/>
                  </a:lnTo>
                  <a:cubicBezTo>
                    <a:pt x="1404" y="7764"/>
                    <a:pt x="1411" y="7745"/>
                    <a:pt x="1417" y="7733"/>
                  </a:cubicBezTo>
                  <a:cubicBezTo>
                    <a:pt x="1438" y="7754"/>
                    <a:pt x="1467" y="7766"/>
                    <a:pt x="1495" y="7766"/>
                  </a:cubicBezTo>
                  <a:cubicBezTo>
                    <a:pt x="1500" y="7766"/>
                    <a:pt x="1506" y="7765"/>
                    <a:pt x="1511" y="7764"/>
                  </a:cubicBezTo>
                  <a:lnTo>
                    <a:pt x="1524" y="7796"/>
                  </a:lnTo>
                  <a:lnTo>
                    <a:pt x="1599" y="7796"/>
                  </a:lnTo>
                  <a:cubicBezTo>
                    <a:pt x="1606" y="7796"/>
                    <a:pt x="1606" y="7789"/>
                    <a:pt x="1612" y="7789"/>
                  </a:cubicBezTo>
                  <a:cubicBezTo>
                    <a:pt x="1612" y="7789"/>
                    <a:pt x="1612" y="7796"/>
                    <a:pt x="1606" y="7802"/>
                  </a:cubicBezTo>
                  <a:cubicBezTo>
                    <a:pt x="1637" y="7827"/>
                    <a:pt x="1669" y="7834"/>
                    <a:pt x="1706" y="7834"/>
                  </a:cubicBezTo>
                  <a:lnTo>
                    <a:pt x="1687" y="7871"/>
                  </a:lnTo>
                  <a:lnTo>
                    <a:pt x="1681" y="7878"/>
                  </a:lnTo>
                  <a:lnTo>
                    <a:pt x="1725" y="7859"/>
                  </a:lnTo>
                  <a:lnTo>
                    <a:pt x="1725" y="7903"/>
                  </a:lnTo>
                  <a:lnTo>
                    <a:pt x="1763" y="7878"/>
                  </a:lnTo>
                  <a:lnTo>
                    <a:pt x="1763" y="7878"/>
                  </a:lnTo>
                  <a:cubicBezTo>
                    <a:pt x="1757" y="7909"/>
                    <a:pt x="1738" y="7941"/>
                    <a:pt x="1713" y="7953"/>
                  </a:cubicBezTo>
                  <a:lnTo>
                    <a:pt x="1713" y="7966"/>
                  </a:lnTo>
                  <a:cubicBezTo>
                    <a:pt x="1738" y="7966"/>
                    <a:pt x="1757" y="7978"/>
                    <a:pt x="1782" y="7985"/>
                  </a:cubicBezTo>
                  <a:lnTo>
                    <a:pt x="1820" y="8003"/>
                  </a:lnTo>
                  <a:lnTo>
                    <a:pt x="1857" y="8003"/>
                  </a:lnTo>
                  <a:cubicBezTo>
                    <a:pt x="1839" y="7978"/>
                    <a:pt x="1820" y="7959"/>
                    <a:pt x="1801" y="7941"/>
                  </a:cubicBezTo>
                  <a:lnTo>
                    <a:pt x="1801" y="7941"/>
                  </a:lnTo>
                  <a:cubicBezTo>
                    <a:pt x="1832" y="7959"/>
                    <a:pt x="1857" y="7978"/>
                    <a:pt x="1889" y="7997"/>
                  </a:cubicBezTo>
                  <a:cubicBezTo>
                    <a:pt x="1889" y="7978"/>
                    <a:pt x="1876" y="7959"/>
                    <a:pt x="1857" y="7947"/>
                  </a:cubicBezTo>
                  <a:lnTo>
                    <a:pt x="1883" y="7947"/>
                  </a:lnTo>
                  <a:cubicBezTo>
                    <a:pt x="1876" y="7915"/>
                    <a:pt x="1864" y="7890"/>
                    <a:pt x="1857" y="7859"/>
                  </a:cubicBezTo>
                  <a:lnTo>
                    <a:pt x="1857" y="7859"/>
                  </a:lnTo>
                  <a:cubicBezTo>
                    <a:pt x="1870" y="7871"/>
                    <a:pt x="1876" y="7884"/>
                    <a:pt x="1883" y="7903"/>
                  </a:cubicBezTo>
                  <a:cubicBezTo>
                    <a:pt x="1887" y="7902"/>
                    <a:pt x="1892" y="7901"/>
                    <a:pt x="1896" y="7901"/>
                  </a:cubicBezTo>
                  <a:cubicBezTo>
                    <a:pt x="1914" y="7901"/>
                    <a:pt x="1929" y="7911"/>
                    <a:pt x="1939" y="7922"/>
                  </a:cubicBezTo>
                  <a:lnTo>
                    <a:pt x="1977" y="7878"/>
                  </a:lnTo>
                  <a:cubicBezTo>
                    <a:pt x="2002" y="7909"/>
                    <a:pt x="2015" y="7947"/>
                    <a:pt x="2008" y="7985"/>
                  </a:cubicBezTo>
                  <a:cubicBezTo>
                    <a:pt x="2021" y="7972"/>
                    <a:pt x="2027" y="7966"/>
                    <a:pt x="2040" y="7953"/>
                  </a:cubicBezTo>
                  <a:lnTo>
                    <a:pt x="2015" y="7915"/>
                  </a:lnTo>
                  <a:lnTo>
                    <a:pt x="2015" y="7915"/>
                  </a:lnTo>
                  <a:cubicBezTo>
                    <a:pt x="2034" y="7922"/>
                    <a:pt x="2053" y="7928"/>
                    <a:pt x="2071" y="7941"/>
                  </a:cubicBezTo>
                  <a:lnTo>
                    <a:pt x="2103" y="7922"/>
                  </a:lnTo>
                  <a:lnTo>
                    <a:pt x="2122" y="7871"/>
                  </a:lnTo>
                  <a:lnTo>
                    <a:pt x="2160" y="7915"/>
                  </a:lnTo>
                  <a:cubicBezTo>
                    <a:pt x="2178" y="7928"/>
                    <a:pt x="2197" y="7934"/>
                    <a:pt x="2216" y="7941"/>
                  </a:cubicBezTo>
                  <a:lnTo>
                    <a:pt x="2216" y="7852"/>
                  </a:lnTo>
                  <a:cubicBezTo>
                    <a:pt x="2241" y="7871"/>
                    <a:pt x="2267" y="7903"/>
                    <a:pt x="2285" y="7928"/>
                  </a:cubicBezTo>
                  <a:cubicBezTo>
                    <a:pt x="2311" y="7915"/>
                    <a:pt x="2311" y="7871"/>
                    <a:pt x="2323" y="7852"/>
                  </a:cubicBezTo>
                  <a:lnTo>
                    <a:pt x="2323" y="7852"/>
                  </a:lnTo>
                  <a:cubicBezTo>
                    <a:pt x="2317" y="7884"/>
                    <a:pt x="2323" y="7915"/>
                    <a:pt x="2329" y="7953"/>
                  </a:cubicBezTo>
                  <a:cubicBezTo>
                    <a:pt x="2342" y="7966"/>
                    <a:pt x="2355" y="7985"/>
                    <a:pt x="2367" y="7997"/>
                  </a:cubicBezTo>
                  <a:lnTo>
                    <a:pt x="2367" y="7959"/>
                  </a:lnTo>
                  <a:lnTo>
                    <a:pt x="2411" y="7959"/>
                  </a:lnTo>
                  <a:lnTo>
                    <a:pt x="2411" y="8016"/>
                  </a:lnTo>
                  <a:lnTo>
                    <a:pt x="2562" y="8016"/>
                  </a:lnTo>
                  <a:lnTo>
                    <a:pt x="2499" y="8010"/>
                  </a:lnTo>
                  <a:cubicBezTo>
                    <a:pt x="2518" y="7991"/>
                    <a:pt x="2537" y="7966"/>
                    <a:pt x="2556" y="7947"/>
                  </a:cubicBezTo>
                  <a:cubicBezTo>
                    <a:pt x="2581" y="7966"/>
                    <a:pt x="2606" y="7972"/>
                    <a:pt x="2638" y="7972"/>
                  </a:cubicBezTo>
                  <a:cubicBezTo>
                    <a:pt x="2619" y="7947"/>
                    <a:pt x="2606" y="7915"/>
                    <a:pt x="2600" y="7884"/>
                  </a:cubicBezTo>
                  <a:lnTo>
                    <a:pt x="2600" y="7884"/>
                  </a:lnTo>
                  <a:cubicBezTo>
                    <a:pt x="2625" y="7896"/>
                    <a:pt x="2644" y="7909"/>
                    <a:pt x="2663" y="7934"/>
                  </a:cubicBezTo>
                  <a:cubicBezTo>
                    <a:pt x="2676" y="7915"/>
                    <a:pt x="2688" y="7896"/>
                    <a:pt x="2707" y="7884"/>
                  </a:cubicBezTo>
                  <a:lnTo>
                    <a:pt x="2707" y="7903"/>
                  </a:lnTo>
                  <a:cubicBezTo>
                    <a:pt x="2726" y="7928"/>
                    <a:pt x="2751" y="7953"/>
                    <a:pt x="2783" y="7972"/>
                  </a:cubicBezTo>
                  <a:cubicBezTo>
                    <a:pt x="2783" y="7947"/>
                    <a:pt x="2776" y="7922"/>
                    <a:pt x="2764" y="7896"/>
                  </a:cubicBezTo>
                  <a:lnTo>
                    <a:pt x="2764" y="7896"/>
                  </a:lnTo>
                  <a:lnTo>
                    <a:pt x="2795" y="7903"/>
                  </a:lnTo>
                  <a:cubicBezTo>
                    <a:pt x="2814" y="7915"/>
                    <a:pt x="2833" y="7928"/>
                    <a:pt x="2852" y="7941"/>
                  </a:cubicBezTo>
                  <a:cubicBezTo>
                    <a:pt x="2846" y="7903"/>
                    <a:pt x="2833" y="7865"/>
                    <a:pt x="2820" y="7827"/>
                  </a:cubicBezTo>
                  <a:lnTo>
                    <a:pt x="2820" y="7827"/>
                  </a:lnTo>
                  <a:cubicBezTo>
                    <a:pt x="2833" y="7852"/>
                    <a:pt x="2852" y="7871"/>
                    <a:pt x="2871" y="7884"/>
                  </a:cubicBezTo>
                  <a:cubicBezTo>
                    <a:pt x="2871" y="7890"/>
                    <a:pt x="2883" y="7903"/>
                    <a:pt x="2883" y="7909"/>
                  </a:cubicBezTo>
                  <a:cubicBezTo>
                    <a:pt x="2902" y="7890"/>
                    <a:pt x="2921" y="7865"/>
                    <a:pt x="2927" y="7834"/>
                  </a:cubicBezTo>
                  <a:cubicBezTo>
                    <a:pt x="2946" y="7865"/>
                    <a:pt x="2971" y="7890"/>
                    <a:pt x="3003" y="7909"/>
                  </a:cubicBezTo>
                  <a:lnTo>
                    <a:pt x="3034" y="7941"/>
                  </a:lnTo>
                  <a:cubicBezTo>
                    <a:pt x="3028" y="7922"/>
                    <a:pt x="3015" y="7903"/>
                    <a:pt x="3009" y="7878"/>
                  </a:cubicBezTo>
                  <a:cubicBezTo>
                    <a:pt x="3009" y="7859"/>
                    <a:pt x="3015" y="7834"/>
                    <a:pt x="3028" y="7821"/>
                  </a:cubicBezTo>
                  <a:cubicBezTo>
                    <a:pt x="3034" y="7840"/>
                    <a:pt x="3041" y="7865"/>
                    <a:pt x="3047" y="7890"/>
                  </a:cubicBezTo>
                  <a:lnTo>
                    <a:pt x="3066" y="7852"/>
                  </a:lnTo>
                  <a:cubicBezTo>
                    <a:pt x="3072" y="7871"/>
                    <a:pt x="3078" y="7896"/>
                    <a:pt x="3085" y="7922"/>
                  </a:cubicBezTo>
                  <a:cubicBezTo>
                    <a:pt x="3091" y="7903"/>
                    <a:pt x="3097" y="7884"/>
                    <a:pt x="3110" y="7865"/>
                  </a:cubicBezTo>
                  <a:cubicBezTo>
                    <a:pt x="3110" y="7884"/>
                    <a:pt x="3116" y="7903"/>
                    <a:pt x="3116" y="7922"/>
                  </a:cubicBezTo>
                  <a:cubicBezTo>
                    <a:pt x="3116" y="7903"/>
                    <a:pt x="3122" y="7878"/>
                    <a:pt x="3122" y="7859"/>
                  </a:cubicBezTo>
                  <a:cubicBezTo>
                    <a:pt x="3135" y="7871"/>
                    <a:pt x="3148" y="7884"/>
                    <a:pt x="3154" y="7896"/>
                  </a:cubicBezTo>
                  <a:lnTo>
                    <a:pt x="3217" y="7909"/>
                  </a:lnTo>
                  <a:lnTo>
                    <a:pt x="3242" y="7878"/>
                  </a:lnTo>
                  <a:lnTo>
                    <a:pt x="3274" y="7909"/>
                  </a:lnTo>
                  <a:cubicBezTo>
                    <a:pt x="3292" y="7928"/>
                    <a:pt x="3311" y="7947"/>
                    <a:pt x="3336" y="7959"/>
                  </a:cubicBezTo>
                  <a:lnTo>
                    <a:pt x="3336" y="7852"/>
                  </a:lnTo>
                  <a:cubicBezTo>
                    <a:pt x="3349" y="7896"/>
                    <a:pt x="3368" y="7928"/>
                    <a:pt x="3399" y="7959"/>
                  </a:cubicBezTo>
                  <a:cubicBezTo>
                    <a:pt x="3406" y="7947"/>
                    <a:pt x="3406" y="7934"/>
                    <a:pt x="3412" y="7922"/>
                  </a:cubicBezTo>
                  <a:lnTo>
                    <a:pt x="3437" y="7947"/>
                  </a:lnTo>
                  <a:cubicBezTo>
                    <a:pt x="3425" y="7922"/>
                    <a:pt x="3418" y="7896"/>
                    <a:pt x="3399" y="7871"/>
                  </a:cubicBezTo>
                  <a:lnTo>
                    <a:pt x="3399" y="7871"/>
                  </a:lnTo>
                  <a:cubicBezTo>
                    <a:pt x="3437" y="7884"/>
                    <a:pt x="3462" y="7915"/>
                    <a:pt x="3500" y="7928"/>
                  </a:cubicBezTo>
                  <a:cubicBezTo>
                    <a:pt x="3500" y="7915"/>
                    <a:pt x="3494" y="7896"/>
                    <a:pt x="3488" y="7884"/>
                  </a:cubicBezTo>
                  <a:cubicBezTo>
                    <a:pt x="3519" y="7865"/>
                    <a:pt x="3506" y="7834"/>
                    <a:pt x="3506" y="7802"/>
                  </a:cubicBezTo>
                  <a:lnTo>
                    <a:pt x="3506" y="7802"/>
                  </a:lnTo>
                  <a:cubicBezTo>
                    <a:pt x="3513" y="7846"/>
                    <a:pt x="3525" y="7890"/>
                    <a:pt x="3550" y="7928"/>
                  </a:cubicBezTo>
                  <a:cubicBezTo>
                    <a:pt x="3569" y="7922"/>
                    <a:pt x="3595" y="7922"/>
                    <a:pt x="3620" y="7922"/>
                  </a:cubicBezTo>
                  <a:cubicBezTo>
                    <a:pt x="3657" y="7909"/>
                    <a:pt x="3695" y="7903"/>
                    <a:pt x="3733" y="7896"/>
                  </a:cubicBezTo>
                  <a:lnTo>
                    <a:pt x="3746" y="7865"/>
                  </a:lnTo>
                  <a:cubicBezTo>
                    <a:pt x="3764" y="7878"/>
                    <a:pt x="3783" y="7884"/>
                    <a:pt x="3802" y="7890"/>
                  </a:cubicBezTo>
                  <a:lnTo>
                    <a:pt x="3802" y="7852"/>
                  </a:lnTo>
                  <a:cubicBezTo>
                    <a:pt x="3826" y="7872"/>
                    <a:pt x="3854" y="7882"/>
                    <a:pt x="3885" y="7882"/>
                  </a:cubicBezTo>
                  <a:cubicBezTo>
                    <a:pt x="3903" y="7882"/>
                    <a:pt x="3922" y="7878"/>
                    <a:pt x="3941" y="7871"/>
                  </a:cubicBezTo>
                  <a:cubicBezTo>
                    <a:pt x="3928" y="7852"/>
                    <a:pt x="3922" y="7827"/>
                    <a:pt x="3909" y="7802"/>
                  </a:cubicBezTo>
                  <a:lnTo>
                    <a:pt x="3909" y="7802"/>
                  </a:lnTo>
                  <a:cubicBezTo>
                    <a:pt x="3934" y="7827"/>
                    <a:pt x="3960" y="7852"/>
                    <a:pt x="3985" y="7871"/>
                  </a:cubicBezTo>
                  <a:cubicBezTo>
                    <a:pt x="3991" y="7840"/>
                    <a:pt x="3997" y="7808"/>
                    <a:pt x="4010" y="7777"/>
                  </a:cubicBezTo>
                  <a:lnTo>
                    <a:pt x="4010" y="7878"/>
                  </a:lnTo>
                  <a:cubicBezTo>
                    <a:pt x="4013" y="7878"/>
                    <a:pt x="4016" y="7879"/>
                    <a:pt x="4020" y="7879"/>
                  </a:cubicBezTo>
                  <a:cubicBezTo>
                    <a:pt x="4046" y="7879"/>
                    <a:pt x="4067" y="7855"/>
                    <a:pt x="4067" y="7827"/>
                  </a:cubicBezTo>
                  <a:cubicBezTo>
                    <a:pt x="4085" y="7846"/>
                    <a:pt x="4104" y="7865"/>
                    <a:pt x="4104" y="7890"/>
                  </a:cubicBezTo>
                  <a:cubicBezTo>
                    <a:pt x="4123" y="7903"/>
                    <a:pt x="4136" y="7922"/>
                    <a:pt x="4148" y="7947"/>
                  </a:cubicBezTo>
                  <a:lnTo>
                    <a:pt x="4155" y="7959"/>
                  </a:lnTo>
                  <a:cubicBezTo>
                    <a:pt x="4180" y="7934"/>
                    <a:pt x="4174" y="7903"/>
                    <a:pt x="4180" y="7871"/>
                  </a:cubicBezTo>
                  <a:lnTo>
                    <a:pt x="4205" y="7890"/>
                  </a:lnTo>
                  <a:cubicBezTo>
                    <a:pt x="4205" y="7890"/>
                    <a:pt x="4214" y="7881"/>
                    <a:pt x="4217" y="7875"/>
                  </a:cubicBezTo>
                  <a:lnTo>
                    <a:pt x="4217" y="7875"/>
                  </a:lnTo>
                  <a:cubicBezTo>
                    <a:pt x="4211" y="7899"/>
                    <a:pt x="4205" y="7923"/>
                    <a:pt x="4205" y="7953"/>
                  </a:cubicBezTo>
                  <a:lnTo>
                    <a:pt x="4243" y="7915"/>
                  </a:lnTo>
                  <a:cubicBezTo>
                    <a:pt x="4243" y="7922"/>
                    <a:pt x="4243" y="7941"/>
                    <a:pt x="4249" y="7947"/>
                  </a:cubicBezTo>
                  <a:lnTo>
                    <a:pt x="4299" y="7928"/>
                  </a:lnTo>
                  <a:lnTo>
                    <a:pt x="4299" y="7928"/>
                  </a:lnTo>
                  <a:cubicBezTo>
                    <a:pt x="4281" y="7947"/>
                    <a:pt x="4262" y="7966"/>
                    <a:pt x="4243" y="7985"/>
                  </a:cubicBezTo>
                  <a:cubicBezTo>
                    <a:pt x="4249" y="8010"/>
                    <a:pt x="4255" y="8041"/>
                    <a:pt x="4255" y="8066"/>
                  </a:cubicBezTo>
                  <a:lnTo>
                    <a:pt x="4318" y="8066"/>
                  </a:lnTo>
                  <a:lnTo>
                    <a:pt x="4318" y="8003"/>
                  </a:lnTo>
                  <a:lnTo>
                    <a:pt x="4350" y="8022"/>
                  </a:lnTo>
                  <a:lnTo>
                    <a:pt x="4375" y="8054"/>
                  </a:lnTo>
                  <a:cubicBezTo>
                    <a:pt x="4381" y="8016"/>
                    <a:pt x="4425" y="8003"/>
                    <a:pt x="4450" y="7972"/>
                  </a:cubicBezTo>
                  <a:lnTo>
                    <a:pt x="4463" y="7997"/>
                  </a:lnTo>
                  <a:cubicBezTo>
                    <a:pt x="4469" y="8010"/>
                    <a:pt x="4476" y="8022"/>
                    <a:pt x="4488" y="8035"/>
                  </a:cubicBezTo>
                  <a:cubicBezTo>
                    <a:pt x="4495" y="8010"/>
                    <a:pt x="4501" y="7991"/>
                    <a:pt x="4507" y="7966"/>
                  </a:cubicBezTo>
                  <a:cubicBezTo>
                    <a:pt x="4507" y="7972"/>
                    <a:pt x="4520" y="7985"/>
                    <a:pt x="4520" y="7991"/>
                  </a:cubicBezTo>
                  <a:cubicBezTo>
                    <a:pt x="4551" y="7978"/>
                    <a:pt x="4583" y="7972"/>
                    <a:pt x="4614" y="7959"/>
                  </a:cubicBezTo>
                  <a:lnTo>
                    <a:pt x="4614" y="8016"/>
                  </a:lnTo>
                  <a:cubicBezTo>
                    <a:pt x="4622" y="8021"/>
                    <a:pt x="4630" y="8024"/>
                    <a:pt x="4637" y="8024"/>
                  </a:cubicBezTo>
                  <a:cubicBezTo>
                    <a:pt x="4665" y="8024"/>
                    <a:pt x="4687" y="7992"/>
                    <a:pt x="4702" y="7972"/>
                  </a:cubicBezTo>
                  <a:lnTo>
                    <a:pt x="4702" y="7972"/>
                  </a:lnTo>
                  <a:cubicBezTo>
                    <a:pt x="4696" y="8003"/>
                    <a:pt x="4683" y="8041"/>
                    <a:pt x="4715" y="8066"/>
                  </a:cubicBezTo>
                  <a:lnTo>
                    <a:pt x="4765" y="8029"/>
                  </a:lnTo>
                  <a:cubicBezTo>
                    <a:pt x="4765" y="8038"/>
                    <a:pt x="4769" y="8047"/>
                    <a:pt x="4770" y="8054"/>
                  </a:cubicBezTo>
                  <a:lnTo>
                    <a:pt x="4770" y="8054"/>
                  </a:lnTo>
                  <a:cubicBezTo>
                    <a:pt x="4768" y="8028"/>
                    <a:pt x="4791" y="8012"/>
                    <a:pt x="4814" y="8012"/>
                  </a:cubicBezTo>
                  <a:cubicBezTo>
                    <a:pt x="4831" y="8012"/>
                    <a:pt x="4848" y="8021"/>
                    <a:pt x="4853" y="8041"/>
                  </a:cubicBezTo>
                  <a:lnTo>
                    <a:pt x="4897" y="8066"/>
                  </a:lnTo>
                  <a:cubicBezTo>
                    <a:pt x="4904" y="8029"/>
                    <a:pt x="4897" y="7991"/>
                    <a:pt x="4885" y="7959"/>
                  </a:cubicBezTo>
                  <a:lnTo>
                    <a:pt x="4885" y="7959"/>
                  </a:lnTo>
                  <a:cubicBezTo>
                    <a:pt x="4904" y="7997"/>
                    <a:pt x="4922" y="8035"/>
                    <a:pt x="4941" y="8079"/>
                  </a:cubicBezTo>
                  <a:lnTo>
                    <a:pt x="4954" y="8048"/>
                  </a:lnTo>
                  <a:cubicBezTo>
                    <a:pt x="4960" y="8041"/>
                    <a:pt x="4967" y="8035"/>
                    <a:pt x="4973" y="8029"/>
                  </a:cubicBezTo>
                  <a:lnTo>
                    <a:pt x="4973" y="7991"/>
                  </a:lnTo>
                  <a:cubicBezTo>
                    <a:pt x="4973" y="8003"/>
                    <a:pt x="4979" y="8022"/>
                    <a:pt x="4985" y="8041"/>
                  </a:cubicBezTo>
                  <a:lnTo>
                    <a:pt x="4992" y="8041"/>
                  </a:lnTo>
                  <a:lnTo>
                    <a:pt x="5029" y="8010"/>
                  </a:lnTo>
                  <a:lnTo>
                    <a:pt x="5011" y="7972"/>
                  </a:lnTo>
                  <a:lnTo>
                    <a:pt x="5011" y="7972"/>
                  </a:lnTo>
                  <a:cubicBezTo>
                    <a:pt x="5023" y="7985"/>
                    <a:pt x="5036" y="8003"/>
                    <a:pt x="5048" y="8022"/>
                  </a:cubicBezTo>
                  <a:lnTo>
                    <a:pt x="5086" y="8022"/>
                  </a:lnTo>
                  <a:lnTo>
                    <a:pt x="5092" y="8003"/>
                  </a:lnTo>
                  <a:cubicBezTo>
                    <a:pt x="5099" y="8022"/>
                    <a:pt x="5105" y="8041"/>
                    <a:pt x="5118" y="8054"/>
                  </a:cubicBezTo>
                  <a:cubicBezTo>
                    <a:pt x="5118" y="8029"/>
                    <a:pt x="5124" y="8003"/>
                    <a:pt x="5130" y="7978"/>
                  </a:cubicBezTo>
                  <a:lnTo>
                    <a:pt x="5130" y="8079"/>
                  </a:lnTo>
                  <a:lnTo>
                    <a:pt x="5168" y="8079"/>
                  </a:lnTo>
                  <a:cubicBezTo>
                    <a:pt x="5162" y="8041"/>
                    <a:pt x="5155" y="8010"/>
                    <a:pt x="5162" y="7972"/>
                  </a:cubicBezTo>
                  <a:lnTo>
                    <a:pt x="5162" y="7972"/>
                  </a:lnTo>
                  <a:lnTo>
                    <a:pt x="5187" y="8029"/>
                  </a:lnTo>
                  <a:lnTo>
                    <a:pt x="5206" y="7997"/>
                  </a:lnTo>
                  <a:cubicBezTo>
                    <a:pt x="5218" y="8010"/>
                    <a:pt x="5237" y="8022"/>
                    <a:pt x="5250" y="8041"/>
                  </a:cubicBezTo>
                  <a:cubicBezTo>
                    <a:pt x="5250" y="8048"/>
                    <a:pt x="5250" y="8060"/>
                    <a:pt x="5256" y="8066"/>
                  </a:cubicBezTo>
                  <a:lnTo>
                    <a:pt x="5275" y="8092"/>
                  </a:lnTo>
                  <a:lnTo>
                    <a:pt x="5275" y="8041"/>
                  </a:lnTo>
                  <a:cubicBezTo>
                    <a:pt x="5275" y="8029"/>
                    <a:pt x="5262" y="8010"/>
                    <a:pt x="5250" y="7991"/>
                  </a:cubicBezTo>
                  <a:cubicBezTo>
                    <a:pt x="5262" y="7988"/>
                    <a:pt x="5275" y="7986"/>
                    <a:pt x="5287" y="7986"/>
                  </a:cubicBezTo>
                  <a:cubicBezTo>
                    <a:pt x="5299" y="7986"/>
                    <a:pt x="5310" y="7988"/>
                    <a:pt x="5319" y="7991"/>
                  </a:cubicBezTo>
                  <a:lnTo>
                    <a:pt x="5319" y="8016"/>
                  </a:lnTo>
                  <a:lnTo>
                    <a:pt x="5332" y="8035"/>
                  </a:lnTo>
                  <a:cubicBezTo>
                    <a:pt x="5344" y="8003"/>
                    <a:pt x="5363" y="7972"/>
                    <a:pt x="5376" y="7941"/>
                  </a:cubicBezTo>
                  <a:cubicBezTo>
                    <a:pt x="5413" y="7972"/>
                    <a:pt x="5439" y="8003"/>
                    <a:pt x="5457" y="8048"/>
                  </a:cubicBezTo>
                  <a:lnTo>
                    <a:pt x="5457" y="8054"/>
                  </a:lnTo>
                  <a:lnTo>
                    <a:pt x="5464" y="8048"/>
                  </a:lnTo>
                  <a:cubicBezTo>
                    <a:pt x="5470" y="8010"/>
                    <a:pt x="5476" y="7972"/>
                    <a:pt x="5489" y="7941"/>
                  </a:cubicBezTo>
                  <a:cubicBezTo>
                    <a:pt x="5495" y="7972"/>
                    <a:pt x="5495" y="8016"/>
                    <a:pt x="5533" y="8029"/>
                  </a:cubicBezTo>
                  <a:lnTo>
                    <a:pt x="5533" y="7928"/>
                  </a:lnTo>
                  <a:cubicBezTo>
                    <a:pt x="5539" y="7953"/>
                    <a:pt x="5539" y="7972"/>
                    <a:pt x="5539" y="7997"/>
                  </a:cubicBezTo>
                  <a:cubicBezTo>
                    <a:pt x="5556" y="7985"/>
                    <a:pt x="5574" y="7978"/>
                    <a:pt x="5593" y="7978"/>
                  </a:cubicBezTo>
                  <a:cubicBezTo>
                    <a:pt x="5602" y="7978"/>
                    <a:pt x="5612" y="7980"/>
                    <a:pt x="5621" y="7985"/>
                  </a:cubicBezTo>
                  <a:lnTo>
                    <a:pt x="5627" y="8010"/>
                  </a:lnTo>
                  <a:lnTo>
                    <a:pt x="5640" y="8029"/>
                  </a:lnTo>
                  <a:lnTo>
                    <a:pt x="5671" y="8010"/>
                  </a:lnTo>
                  <a:cubicBezTo>
                    <a:pt x="5684" y="8022"/>
                    <a:pt x="5690" y="8035"/>
                    <a:pt x="5703" y="8041"/>
                  </a:cubicBezTo>
                  <a:cubicBezTo>
                    <a:pt x="5703" y="8016"/>
                    <a:pt x="5697" y="7997"/>
                    <a:pt x="5690" y="7972"/>
                  </a:cubicBezTo>
                  <a:lnTo>
                    <a:pt x="5690" y="7972"/>
                  </a:lnTo>
                  <a:lnTo>
                    <a:pt x="5722" y="8003"/>
                  </a:lnTo>
                  <a:cubicBezTo>
                    <a:pt x="5728" y="8005"/>
                    <a:pt x="5733" y="8006"/>
                    <a:pt x="5739" y="8006"/>
                  </a:cubicBezTo>
                  <a:cubicBezTo>
                    <a:pt x="5763" y="8006"/>
                    <a:pt x="5784" y="7989"/>
                    <a:pt x="5800" y="7968"/>
                  </a:cubicBezTo>
                  <a:lnTo>
                    <a:pt x="5800" y="7968"/>
                  </a:lnTo>
                  <a:cubicBezTo>
                    <a:pt x="5786" y="7990"/>
                    <a:pt x="5777" y="8015"/>
                    <a:pt x="5772" y="8035"/>
                  </a:cubicBezTo>
                  <a:lnTo>
                    <a:pt x="5810" y="8048"/>
                  </a:lnTo>
                  <a:cubicBezTo>
                    <a:pt x="5829" y="8035"/>
                    <a:pt x="5848" y="8016"/>
                    <a:pt x="5867" y="7997"/>
                  </a:cubicBezTo>
                  <a:lnTo>
                    <a:pt x="5867" y="7997"/>
                  </a:lnTo>
                  <a:cubicBezTo>
                    <a:pt x="5854" y="8029"/>
                    <a:pt x="5848" y="8060"/>
                    <a:pt x="5848" y="8092"/>
                  </a:cubicBezTo>
                  <a:cubicBezTo>
                    <a:pt x="5852" y="8092"/>
                    <a:pt x="5856" y="8093"/>
                    <a:pt x="5860" y="8093"/>
                  </a:cubicBezTo>
                  <a:cubicBezTo>
                    <a:pt x="5887" y="8093"/>
                    <a:pt x="5912" y="8075"/>
                    <a:pt x="5923" y="8048"/>
                  </a:cubicBezTo>
                  <a:cubicBezTo>
                    <a:pt x="5933" y="8063"/>
                    <a:pt x="5948" y="8082"/>
                    <a:pt x="5966" y="8082"/>
                  </a:cubicBezTo>
                  <a:cubicBezTo>
                    <a:pt x="5971" y="8082"/>
                    <a:pt x="5975" y="8081"/>
                    <a:pt x="5980" y="8079"/>
                  </a:cubicBezTo>
                  <a:cubicBezTo>
                    <a:pt x="5999" y="8073"/>
                    <a:pt x="6018" y="8066"/>
                    <a:pt x="6030" y="8048"/>
                  </a:cubicBezTo>
                  <a:cubicBezTo>
                    <a:pt x="6049" y="8092"/>
                    <a:pt x="6106" y="8079"/>
                    <a:pt x="6143" y="8098"/>
                  </a:cubicBezTo>
                  <a:lnTo>
                    <a:pt x="6175" y="8085"/>
                  </a:lnTo>
                  <a:cubicBezTo>
                    <a:pt x="6183" y="8086"/>
                    <a:pt x="6191" y="8087"/>
                    <a:pt x="6198" y="8087"/>
                  </a:cubicBezTo>
                  <a:cubicBezTo>
                    <a:pt x="6234" y="8087"/>
                    <a:pt x="6269" y="8076"/>
                    <a:pt x="6295" y="8060"/>
                  </a:cubicBezTo>
                  <a:cubicBezTo>
                    <a:pt x="6257" y="8029"/>
                    <a:pt x="6219" y="7997"/>
                    <a:pt x="6181" y="7978"/>
                  </a:cubicBezTo>
                  <a:lnTo>
                    <a:pt x="6181" y="7978"/>
                  </a:lnTo>
                  <a:cubicBezTo>
                    <a:pt x="6204" y="7988"/>
                    <a:pt x="6231" y="7993"/>
                    <a:pt x="6258" y="7993"/>
                  </a:cubicBezTo>
                  <a:cubicBezTo>
                    <a:pt x="6268" y="7993"/>
                    <a:pt x="6278" y="7993"/>
                    <a:pt x="6288" y="7991"/>
                  </a:cubicBezTo>
                  <a:cubicBezTo>
                    <a:pt x="6276" y="7959"/>
                    <a:pt x="6263" y="7928"/>
                    <a:pt x="6250" y="7896"/>
                  </a:cubicBezTo>
                  <a:lnTo>
                    <a:pt x="6250" y="7896"/>
                  </a:lnTo>
                  <a:cubicBezTo>
                    <a:pt x="6269" y="7915"/>
                    <a:pt x="6288" y="7941"/>
                    <a:pt x="6301" y="7966"/>
                  </a:cubicBezTo>
                  <a:lnTo>
                    <a:pt x="6332" y="7959"/>
                  </a:lnTo>
                  <a:cubicBezTo>
                    <a:pt x="6339" y="7934"/>
                    <a:pt x="6351" y="7915"/>
                    <a:pt x="6370" y="7890"/>
                  </a:cubicBezTo>
                  <a:lnTo>
                    <a:pt x="6370" y="7997"/>
                  </a:lnTo>
                  <a:lnTo>
                    <a:pt x="6376" y="8010"/>
                  </a:lnTo>
                  <a:cubicBezTo>
                    <a:pt x="6408" y="7997"/>
                    <a:pt x="6389" y="7947"/>
                    <a:pt x="6395" y="7915"/>
                  </a:cubicBezTo>
                  <a:lnTo>
                    <a:pt x="6395" y="7915"/>
                  </a:lnTo>
                  <a:cubicBezTo>
                    <a:pt x="6412" y="7938"/>
                    <a:pt x="6419" y="7980"/>
                    <a:pt x="6451" y="7980"/>
                  </a:cubicBezTo>
                  <a:cubicBezTo>
                    <a:pt x="6455" y="7980"/>
                    <a:pt x="6460" y="7980"/>
                    <a:pt x="6464" y="7978"/>
                  </a:cubicBezTo>
                  <a:lnTo>
                    <a:pt x="6446" y="7928"/>
                  </a:lnTo>
                  <a:lnTo>
                    <a:pt x="6446" y="7928"/>
                  </a:lnTo>
                  <a:cubicBezTo>
                    <a:pt x="6471" y="7941"/>
                    <a:pt x="6496" y="7953"/>
                    <a:pt x="6521" y="7966"/>
                  </a:cubicBezTo>
                  <a:lnTo>
                    <a:pt x="6584" y="7922"/>
                  </a:lnTo>
                  <a:lnTo>
                    <a:pt x="6584" y="7966"/>
                  </a:lnTo>
                  <a:lnTo>
                    <a:pt x="6597" y="7997"/>
                  </a:lnTo>
                  <a:cubicBezTo>
                    <a:pt x="6616" y="7991"/>
                    <a:pt x="6641" y="7978"/>
                    <a:pt x="6653" y="7959"/>
                  </a:cubicBezTo>
                  <a:cubicBezTo>
                    <a:pt x="6666" y="7947"/>
                    <a:pt x="6685" y="7928"/>
                    <a:pt x="6697" y="7915"/>
                  </a:cubicBezTo>
                  <a:cubicBezTo>
                    <a:pt x="6710" y="7922"/>
                    <a:pt x="6723" y="7934"/>
                    <a:pt x="6735" y="7941"/>
                  </a:cubicBezTo>
                  <a:cubicBezTo>
                    <a:pt x="6738" y="7942"/>
                    <a:pt x="6740" y="7942"/>
                    <a:pt x="6743" y="7942"/>
                  </a:cubicBezTo>
                  <a:cubicBezTo>
                    <a:pt x="6755" y="7942"/>
                    <a:pt x="6770" y="7934"/>
                    <a:pt x="6785" y="7934"/>
                  </a:cubicBezTo>
                  <a:lnTo>
                    <a:pt x="6811" y="7884"/>
                  </a:lnTo>
                  <a:cubicBezTo>
                    <a:pt x="6811" y="7915"/>
                    <a:pt x="6823" y="7947"/>
                    <a:pt x="6842" y="7978"/>
                  </a:cubicBezTo>
                  <a:cubicBezTo>
                    <a:pt x="6861" y="7953"/>
                    <a:pt x="6880" y="7934"/>
                    <a:pt x="6892" y="7909"/>
                  </a:cubicBezTo>
                  <a:lnTo>
                    <a:pt x="6892" y="7909"/>
                  </a:lnTo>
                  <a:cubicBezTo>
                    <a:pt x="6892" y="7928"/>
                    <a:pt x="6874" y="7953"/>
                    <a:pt x="6886" y="7972"/>
                  </a:cubicBezTo>
                  <a:cubicBezTo>
                    <a:pt x="6899" y="7972"/>
                    <a:pt x="6911" y="7959"/>
                    <a:pt x="6924" y="7953"/>
                  </a:cubicBezTo>
                  <a:cubicBezTo>
                    <a:pt x="6924" y="7978"/>
                    <a:pt x="6930" y="8003"/>
                    <a:pt x="6937" y="8029"/>
                  </a:cubicBezTo>
                  <a:cubicBezTo>
                    <a:pt x="6955" y="8010"/>
                    <a:pt x="6974" y="7991"/>
                    <a:pt x="6993" y="7978"/>
                  </a:cubicBezTo>
                  <a:cubicBezTo>
                    <a:pt x="6999" y="7997"/>
                    <a:pt x="7006" y="8016"/>
                    <a:pt x="7012" y="8041"/>
                  </a:cubicBezTo>
                  <a:cubicBezTo>
                    <a:pt x="7028" y="8030"/>
                    <a:pt x="7040" y="8015"/>
                    <a:pt x="7059" y="8015"/>
                  </a:cubicBezTo>
                  <a:cubicBezTo>
                    <a:pt x="7062" y="8015"/>
                    <a:pt x="7065" y="8015"/>
                    <a:pt x="7069" y="8016"/>
                  </a:cubicBezTo>
                  <a:cubicBezTo>
                    <a:pt x="7069" y="8022"/>
                    <a:pt x="7062" y="8041"/>
                    <a:pt x="7062" y="8048"/>
                  </a:cubicBezTo>
                  <a:lnTo>
                    <a:pt x="7056" y="8048"/>
                  </a:lnTo>
                  <a:lnTo>
                    <a:pt x="7081" y="8079"/>
                  </a:lnTo>
                  <a:cubicBezTo>
                    <a:pt x="7088" y="8060"/>
                    <a:pt x="7094" y="8041"/>
                    <a:pt x="7100" y="8029"/>
                  </a:cubicBezTo>
                  <a:cubicBezTo>
                    <a:pt x="7132" y="8029"/>
                    <a:pt x="7163" y="8016"/>
                    <a:pt x="7188" y="7991"/>
                  </a:cubicBezTo>
                  <a:lnTo>
                    <a:pt x="7188" y="7966"/>
                  </a:lnTo>
                  <a:lnTo>
                    <a:pt x="7251" y="7985"/>
                  </a:lnTo>
                  <a:lnTo>
                    <a:pt x="7251" y="7941"/>
                  </a:lnTo>
                  <a:cubicBezTo>
                    <a:pt x="7251" y="7959"/>
                    <a:pt x="7264" y="7985"/>
                    <a:pt x="7276" y="8003"/>
                  </a:cubicBezTo>
                  <a:lnTo>
                    <a:pt x="7314" y="7978"/>
                  </a:lnTo>
                  <a:lnTo>
                    <a:pt x="7333" y="8003"/>
                  </a:lnTo>
                  <a:lnTo>
                    <a:pt x="7352" y="7978"/>
                  </a:lnTo>
                  <a:cubicBezTo>
                    <a:pt x="7368" y="7981"/>
                    <a:pt x="7385" y="7983"/>
                    <a:pt x="7402" y="7983"/>
                  </a:cubicBezTo>
                  <a:cubicBezTo>
                    <a:pt x="7420" y="7983"/>
                    <a:pt x="7437" y="7981"/>
                    <a:pt x="7453" y="7978"/>
                  </a:cubicBezTo>
                  <a:cubicBezTo>
                    <a:pt x="7471" y="7966"/>
                    <a:pt x="7471" y="7941"/>
                    <a:pt x="7478" y="7922"/>
                  </a:cubicBezTo>
                  <a:lnTo>
                    <a:pt x="7459" y="7909"/>
                  </a:lnTo>
                  <a:lnTo>
                    <a:pt x="7509" y="7890"/>
                  </a:lnTo>
                  <a:lnTo>
                    <a:pt x="7490" y="7852"/>
                  </a:lnTo>
                  <a:lnTo>
                    <a:pt x="7522" y="7852"/>
                  </a:lnTo>
                  <a:cubicBezTo>
                    <a:pt x="7560" y="7834"/>
                    <a:pt x="7566" y="7783"/>
                    <a:pt x="7604" y="7758"/>
                  </a:cubicBezTo>
                  <a:cubicBezTo>
                    <a:pt x="7586" y="7754"/>
                    <a:pt x="7565" y="7749"/>
                    <a:pt x="7545" y="7749"/>
                  </a:cubicBezTo>
                  <a:cubicBezTo>
                    <a:pt x="7537" y="7749"/>
                    <a:pt x="7529" y="7750"/>
                    <a:pt x="7522" y="7752"/>
                  </a:cubicBezTo>
                  <a:lnTo>
                    <a:pt x="7541" y="7720"/>
                  </a:lnTo>
                  <a:lnTo>
                    <a:pt x="7509" y="7714"/>
                  </a:lnTo>
                  <a:lnTo>
                    <a:pt x="7522" y="7682"/>
                  </a:lnTo>
                  <a:lnTo>
                    <a:pt x="7484" y="7664"/>
                  </a:lnTo>
                  <a:cubicBezTo>
                    <a:pt x="7497" y="7651"/>
                    <a:pt x="7516" y="7638"/>
                    <a:pt x="7516" y="7620"/>
                  </a:cubicBezTo>
                  <a:cubicBezTo>
                    <a:pt x="7509" y="7601"/>
                    <a:pt x="7497" y="7601"/>
                    <a:pt x="7490" y="7588"/>
                  </a:cubicBezTo>
                  <a:cubicBezTo>
                    <a:pt x="7490" y="7563"/>
                    <a:pt x="7490" y="7531"/>
                    <a:pt x="7484" y="7506"/>
                  </a:cubicBezTo>
                  <a:cubicBezTo>
                    <a:pt x="7490" y="7494"/>
                    <a:pt x="7497" y="7475"/>
                    <a:pt x="7503" y="7462"/>
                  </a:cubicBezTo>
                  <a:cubicBezTo>
                    <a:pt x="7490" y="7443"/>
                    <a:pt x="7471" y="7431"/>
                    <a:pt x="7453" y="7424"/>
                  </a:cubicBezTo>
                  <a:lnTo>
                    <a:pt x="7434" y="7418"/>
                  </a:lnTo>
                  <a:cubicBezTo>
                    <a:pt x="7434" y="7399"/>
                    <a:pt x="7434" y="7380"/>
                    <a:pt x="7427" y="7368"/>
                  </a:cubicBezTo>
                  <a:lnTo>
                    <a:pt x="7459" y="7355"/>
                  </a:lnTo>
                  <a:lnTo>
                    <a:pt x="7459" y="7311"/>
                  </a:lnTo>
                  <a:lnTo>
                    <a:pt x="7503" y="7324"/>
                  </a:lnTo>
                  <a:lnTo>
                    <a:pt x="7528" y="7280"/>
                  </a:lnTo>
                  <a:lnTo>
                    <a:pt x="7560" y="7286"/>
                  </a:lnTo>
                  <a:lnTo>
                    <a:pt x="7560" y="7255"/>
                  </a:lnTo>
                  <a:lnTo>
                    <a:pt x="7541" y="7242"/>
                  </a:lnTo>
                  <a:lnTo>
                    <a:pt x="7585" y="7242"/>
                  </a:lnTo>
                  <a:cubicBezTo>
                    <a:pt x="7604" y="7166"/>
                    <a:pt x="7616" y="7085"/>
                    <a:pt x="7616" y="7009"/>
                  </a:cubicBezTo>
                  <a:cubicBezTo>
                    <a:pt x="7610" y="6952"/>
                    <a:pt x="7610" y="6902"/>
                    <a:pt x="7610" y="6852"/>
                  </a:cubicBezTo>
                  <a:cubicBezTo>
                    <a:pt x="7604" y="6789"/>
                    <a:pt x="7616" y="6726"/>
                    <a:pt x="7616" y="6663"/>
                  </a:cubicBezTo>
                  <a:cubicBezTo>
                    <a:pt x="7610" y="6524"/>
                    <a:pt x="7623" y="6386"/>
                    <a:pt x="7616" y="6254"/>
                  </a:cubicBezTo>
                  <a:cubicBezTo>
                    <a:pt x="7522" y="6241"/>
                    <a:pt x="7421" y="6254"/>
                    <a:pt x="7327" y="6235"/>
                  </a:cubicBezTo>
                  <a:cubicBezTo>
                    <a:pt x="7213" y="6229"/>
                    <a:pt x="7100" y="6222"/>
                    <a:pt x="6987" y="6222"/>
                  </a:cubicBezTo>
                  <a:cubicBezTo>
                    <a:pt x="6924" y="6216"/>
                    <a:pt x="6855" y="6210"/>
                    <a:pt x="6792" y="6210"/>
                  </a:cubicBezTo>
                  <a:cubicBezTo>
                    <a:pt x="6784" y="6212"/>
                    <a:pt x="6777" y="6212"/>
                    <a:pt x="6770" y="6212"/>
                  </a:cubicBezTo>
                  <a:cubicBezTo>
                    <a:pt x="6752" y="6212"/>
                    <a:pt x="6734" y="6208"/>
                    <a:pt x="6716" y="6203"/>
                  </a:cubicBezTo>
                  <a:cubicBezTo>
                    <a:pt x="6716" y="5927"/>
                    <a:pt x="6697" y="5650"/>
                    <a:pt x="6697" y="5373"/>
                  </a:cubicBezTo>
                  <a:cubicBezTo>
                    <a:pt x="6685" y="5241"/>
                    <a:pt x="6691" y="5108"/>
                    <a:pt x="6685" y="4976"/>
                  </a:cubicBezTo>
                  <a:cubicBezTo>
                    <a:pt x="6672" y="4926"/>
                    <a:pt x="6685" y="4869"/>
                    <a:pt x="6678" y="4819"/>
                  </a:cubicBezTo>
                  <a:cubicBezTo>
                    <a:pt x="6672" y="4775"/>
                    <a:pt x="6666" y="4737"/>
                    <a:pt x="6672" y="4693"/>
                  </a:cubicBezTo>
                  <a:cubicBezTo>
                    <a:pt x="6685" y="4684"/>
                    <a:pt x="6700" y="4682"/>
                    <a:pt x="6717" y="4682"/>
                  </a:cubicBezTo>
                  <a:cubicBezTo>
                    <a:pt x="6725" y="4682"/>
                    <a:pt x="6734" y="4682"/>
                    <a:pt x="6742" y="4682"/>
                  </a:cubicBezTo>
                  <a:cubicBezTo>
                    <a:pt x="6750" y="4682"/>
                    <a:pt x="6759" y="4682"/>
                    <a:pt x="6767" y="4680"/>
                  </a:cubicBezTo>
                  <a:cubicBezTo>
                    <a:pt x="6798" y="4680"/>
                    <a:pt x="6823" y="4643"/>
                    <a:pt x="6855" y="4636"/>
                  </a:cubicBezTo>
                  <a:cubicBezTo>
                    <a:pt x="6857" y="4636"/>
                    <a:pt x="6860" y="4636"/>
                    <a:pt x="6862" y="4636"/>
                  </a:cubicBezTo>
                  <a:cubicBezTo>
                    <a:pt x="6887" y="4636"/>
                    <a:pt x="6916" y="4658"/>
                    <a:pt x="6945" y="4658"/>
                  </a:cubicBezTo>
                  <a:cubicBezTo>
                    <a:pt x="6951" y="4658"/>
                    <a:pt x="6956" y="4657"/>
                    <a:pt x="6962" y="4655"/>
                  </a:cubicBezTo>
                  <a:cubicBezTo>
                    <a:pt x="6987" y="4630"/>
                    <a:pt x="7018" y="4611"/>
                    <a:pt x="7050" y="4599"/>
                  </a:cubicBezTo>
                  <a:cubicBezTo>
                    <a:pt x="7069" y="4605"/>
                    <a:pt x="7088" y="4605"/>
                    <a:pt x="7106" y="4605"/>
                  </a:cubicBezTo>
                  <a:cubicBezTo>
                    <a:pt x="7125" y="4592"/>
                    <a:pt x="7144" y="4580"/>
                    <a:pt x="7163" y="4567"/>
                  </a:cubicBezTo>
                  <a:cubicBezTo>
                    <a:pt x="7188" y="4555"/>
                    <a:pt x="7220" y="4567"/>
                    <a:pt x="7232" y="4536"/>
                  </a:cubicBezTo>
                  <a:cubicBezTo>
                    <a:pt x="7239" y="4515"/>
                    <a:pt x="7248" y="4511"/>
                    <a:pt x="7257" y="4511"/>
                  </a:cubicBezTo>
                  <a:cubicBezTo>
                    <a:pt x="7261" y="4511"/>
                    <a:pt x="7265" y="4512"/>
                    <a:pt x="7269" y="4512"/>
                  </a:cubicBezTo>
                  <a:cubicBezTo>
                    <a:pt x="7272" y="4512"/>
                    <a:pt x="7274" y="4512"/>
                    <a:pt x="7276" y="4510"/>
                  </a:cubicBezTo>
                  <a:cubicBezTo>
                    <a:pt x="7276" y="4498"/>
                    <a:pt x="7270" y="4492"/>
                    <a:pt x="7264" y="4479"/>
                  </a:cubicBezTo>
                  <a:cubicBezTo>
                    <a:pt x="7264" y="4466"/>
                    <a:pt x="7270" y="4454"/>
                    <a:pt x="7276" y="4441"/>
                  </a:cubicBezTo>
                  <a:lnTo>
                    <a:pt x="7333" y="4410"/>
                  </a:lnTo>
                  <a:lnTo>
                    <a:pt x="7333" y="4315"/>
                  </a:lnTo>
                  <a:lnTo>
                    <a:pt x="7371" y="4315"/>
                  </a:lnTo>
                  <a:cubicBezTo>
                    <a:pt x="7387" y="4305"/>
                    <a:pt x="7398" y="4281"/>
                    <a:pt x="7416" y="4281"/>
                  </a:cubicBezTo>
                  <a:cubicBezTo>
                    <a:pt x="7420" y="4281"/>
                    <a:pt x="7423" y="4282"/>
                    <a:pt x="7427" y="4284"/>
                  </a:cubicBezTo>
                  <a:cubicBezTo>
                    <a:pt x="7431" y="4287"/>
                    <a:pt x="7434" y="4288"/>
                    <a:pt x="7438" y="4288"/>
                  </a:cubicBezTo>
                  <a:cubicBezTo>
                    <a:pt x="7454" y="4288"/>
                    <a:pt x="7467" y="4257"/>
                    <a:pt x="7488" y="4257"/>
                  </a:cubicBezTo>
                  <a:cubicBezTo>
                    <a:pt x="7490" y="4257"/>
                    <a:pt x="7493" y="4257"/>
                    <a:pt x="7497" y="4259"/>
                  </a:cubicBezTo>
                  <a:cubicBezTo>
                    <a:pt x="7500" y="4260"/>
                    <a:pt x="7503" y="4260"/>
                    <a:pt x="7506" y="4260"/>
                  </a:cubicBezTo>
                  <a:cubicBezTo>
                    <a:pt x="7524" y="4260"/>
                    <a:pt x="7531" y="4244"/>
                    <a:pt x="7547" y="4227"/>
                  </a:cubicBezTo>
                  <a:lnTo>
                    <a:pt x="7578" y="4227"/>
                  </a:lnTo>
                  <a:cubicBezTo>
                    <a:pt x="7597" y="4215"/>
                    <a:pt x="7610" y="4196"/>
                    <a:pt x="7635" y="4196"/>
                  </a:cubicBezTo>
                  <a:cubicBezTo>
                    <a:pt x="7637" y="4196"/>
                    <a:pt x="7639" y="4196"/>
                    <a:pt x="7641" y="4196"/>
                  </a:cubicBezTo>
                  <a:cubicBezTo>
                    <a:pt x="7661" y="4196"/>
                    <a:pt x="7669" y="4164"/>
                    <a:pt x="7692" y="4164"/>
                  </a:cubicBezTo>
                  <a:lnTo>
                    <a:pt x="7730" y="4171"/>
                  </a:lnTo>
                  <a:cubicBezTo>
                    <a:pt x="7742" y="4158"/>
                    <a:pt x="7755" y="4145"/>
                    <a:pt x="7774" y="4133"/>
                  </a:cubicBezTo>
                  <a:cubicBezTo>
                    <a:pt x="7778" y="4128"/>
                    <a:pt x="7785" y="4127"/>
                    <a:pt x="7794" y="4127"/>
                  </a:cubicBezTo>
                  <a:cubicBezTo>
                    <a:pt x="7803" y="4127"/>
                    <a:pt x="7813" y="4128"/>
                    <a:pt x="7822" y="4128"/>
                  </a:cubicBezTo>
                  <a:cubicBezTo>
                    <a:pt x="7827" y="4128"/>
                    <a:pt x="7832" y="4128"/>
                    <a:pt x="7837" y="4127"/>
                  </a:cubicBezTo>
                  <a:cubicBezTo>
                    <a:pt x="7849" y="4108"/>
                    <a:pt x="7868" y="4089"/>
                    <a:pt x="7893" y="4070"/>
                  </a:cubicBezTo>
                  <a:cubicBezTo>
                    <a:pt x="7906" y="4076"/>
                    <a:pt x="7918" y="4076"/>
                    <a:pt x="7937" y="4082"/>
                  </a:cubicBezTo>
                  <a:cubicBezTo>
                    <a:pt x="7956" y="4064"/>
                    <a:pt x="7969" y="4038"/>
                    <a:pt x="7988" y="4013"/>
                  </a:cubicBezTo>
                  <a:cubicBezTo>
                    <a:pt x="8000" y="4016"/>
                    <a:pt x="8011" y="4018"/>
                    <a:pt x="8021" y="4018"/>
                  </a:cubicBezTo>
                  <a:cubicBezTo>
                    <a:pt x="8032" y="4018"/>
                    <a:pt x="8041" y="4016"/>
                    <a:pt x="8050" y="4013"/>
                  </a:cubicBezTo>
                  <a:cubicBezTo>
                    <a:pt x="8069" y="3994"/>
                    <a:pt x="8088" y="3975"/>
                    <a:pt x="8101" y="3957"/>
                  </a:cubicBezTo>
                  <a:lnTo>
                    <a:pt x="8170" y="3957"/>
                  </a:lnTo>
                  <a:cubicBezTo>
                    <a:pt x="8189" y="3938"/>
                    <a:pt x="8202" y="3919"/>
                    <a:pt x="8220" y="3900"/>
                  </a:cubicBezTo>
                  <a:lnTo>
                    <a:pt x="8290" y="3900"/>
                  </a:lnTo>
                  <a:cubicBezTo>
                    <a:pt x="8309" y="3881"/>
                    <a:pt x="8321" y="3862"/>
                    <a:pt x="8340" y="3843"/>
                  </a:cubicBezTo>
                  <a:cubicBezTo>
                    <a:pt x="8348" y="3839"/>
                    <a:pt x="8357" y="3838"/>
                    <a:pt x="8365" y="3838"/>
                  </a:cubicBezTo>
                  <a:cubicBezTo>
                    <a:pt x="8382" y="3838"/>
                    <a:pt x="8399" y="3843"/>
                    <a:pt x="8416" y="3843"/>
                  </a:cubicBezTo>
                  <a:cubicBezTo>
                    <a:pt x="8434" y="3818"/>
                    <a:pt x="8453" y="3799"/>
                    <a:pt x="8472" y="3780"/>
                  </a:cubicBezTo>
                  <a:cubicBezTo>
                    <a:pt x="8485" y="3784"/>
                    <a:pt x="8496" y="3785"/>
                    <a:pt x="8507" y="3785"/>
                  </a:cubicBezTo>
                  <a:cubicBezTo>
                    <a:pt x="8518" y="3785"/>
                    <a:pt x="8529" y="3784"/>
                    <a:pt x="8541" y="3780"/>
                  </a:cubicBezTo>
                  <a:cubicBezTo>
                    <a:pt x="8560" y="3768"/>
                    <a:pt x="8573" y="3743"/>
                    <a:pt x="8598" y="3724"/>
                  </a:cubicBezTo>
                  <a:cubicBezTo>
                    <a:pt x="8617" y="3724"/>
                    <a:pt x="8642" y="3724"/>
                    <a:pt x="8661" y="3730"/>
                  </a:cubicBezTo>
                  <a:cubicBezTo>
                    <a:pt x="8692" y="3705"/>
                    <a:pt x="8718" y="3673"/>
                    <a:pt x="8730" y="3636"/>
                  </a:cubicBezTo>
                  <a:cubicBezTo>
                    <a:pt x="8737" y="3598"/>
                    <a:pt x="8781" y="3573"/>
                    <a:pt x="8781" y="3535"/>
                  </a:cubicBezTo>
                  <a:cubicBezTo>
                    <a:pt x="8806" y="3503"/>
                    <a:pt x="8818" y="3466"/>
                    <a:pt x="8812" y="3422"/>
                  </a:cubicBezTo>
                  <a:cubicBezTo>
                    <a:pt x="8825" y="3409"/>
                    <a:pt x="8831" y="3396"/>
                    <a:pt x="8837" y="3384"/>
                  </a:cubicBezTo>
                  <a:cubicBezTo>
                    <a:pt x="8816" y="3378"/>
                    <a:pt x="8794" y="3364"/>
                    <a:pt x="8768" y="3364"/>
                  </a:cubicBezTo>
                  <a:cubicBezTo>
                    <a:pt x="8764" y="3364"/>
                    <a:pt x="8760" y="3364"/>
                    <a:pt x="8755" y="3365"/>
                  </a:cubicBezTo>
                  <a:cubicBezTo>
                    <a:pt x="8730" y="3378"/>
                    <a:pt x="8692" y="3403"/>
                    <a:pt x="8661" y="3415"/>
                  </a:cubicBezTo>
                  <a:cubicBezTo>
                    <a:pt x="8548" y="3447"/>
                    <a:pt x="8434" y="3472"/>
                    <a:pt x="8321" y="3491"/>
                  </a:cubicBezTo>
                  <a:cubicBezTo>
                    <a:pt x="8309" y="3491"/>
                    <a:pt x="8290" y="3503"/>
                    <a:pt x="8277" y="3516"/>
                  </a:cubicBezTo>
                  <a:lnTo>
                    <a:pt x="8239" y="3503"/>
                  </a:lnTo>
                  <a:cubicBezTo>
                    <a:pt x="8176" y="3516"/>
                    <a:pt x="8107" y="3522"/>
                    <a:pt x="8038" y="3535"/>
                  </a:cubicBezTo>
                  <a:cubicBezTo>
                    <a:pt x="7887" y="3579"/>
                    <a:pt x="7730" y="3573"/>
                    <a:pt x="7578" y="3592"/>
                  </a:cubicBezTo>
                  <a:cubicBezTo>
                    <a:pt x="7514" y="3592"/>
                    <a:pt x="7450" y="3605"/>
                    <a:pt x="7386" y="3605"/>
                  </a:cubicBezTo>
                  <a:cubicBezTo>
                    <a:pt x="7362" y="3605"/>
                    <a:pt x="7338" y="3603"/>
                    <a:pt x="7314" y="3598"/>
                  </a:cubicBezTo>
                  <a:cubicBezTo>
                    <a:pt x="7257" y="3598"/>
                    <a:pt x="7207" y="3592"/>
                    <a:pt x="7157" y="3585"/>
                  </a:cubicBezTo>
                  <a:cubicBezTo>
                    <a:pt x="7150" y="3582"/>
                    <a:pt x="7142" y="3582"/>
                    <a:pt x="7135" y="3582"/>
                  </a:cubicBezTo>
                  <a:cubicBezTo>
                    <a:pt x="7121" y="3582"/>
                    <a:pt x="7108" y="3584"/>
                    <a:pt x="7096" y="3584"/>
                  </a:cubicBezTo>
                  <a:cubicBezTo>
                    <a:pt x="7085" y="3584"/>
                    <a:pt x="7076" y="3582"/>
                    <a:pt x="7069" y="3573"/>
                  </a:cubicBezTo>
                  <a:cubicBezTo>
                    <a:pt x="6974" y="3548"/>
                    <a:pt x="6874" y="3541"/>
                    <a:pt x="6773" y="3522"/>
                  </a:cubicBezTo>
                  <a:cubicBezTo>
                    <a:pt x="6697" y="3522"/>
                    <a:pt x="6616" y="3497"/>
                    <a:pt x="6534" y="3491"/>
                  </a:cubicBezTo>
                  <a:cubicBezTo>
                    <a:pt x="6458" y="3472"/>
                    <a:pt x="6364" y="3491"/>
                    <a:pt x="6288" y="3453"/>
                  </a:cubicBezTo>
                  <a:cubicBezTo>
                    <a:pt x="6244" y="3434"/>
                    <a:pt x="6200" y="3428"/>
                    <a:pt x="6156" y="3422"/>
                  </a:cubicBezTo>
                  <a:cubicBezTo>
                    <a:pt x="6143" y="3371"/>
                    <a:pt x="6143" y="3315"/>
                    <a:pt x="6143" y="3264"/>
                  </a:cubicBezTo>
                  <a:cubicBezTo>
                    <a:pt x="6137" y="3132"/>
                    <a:pt x="6143" y="3006"/>
                    <a:pt x="6143" y="2868"/>
                  </a:cubicBezTo>
                  <a:cubicBezTo>
                    <a:pt x="6143" y="2786"/>
                    <a:pt x="6131" y="2704"/>
                    <a:pt x="6137" y="2616"/>
                  </a:cubicBezTo>
                  <a:lnTo>
                    <a:pt x="6143" y="2603"/>
                  </a:lnTo>
                  <a:cubicBezTo>
                    <a:pt x="6200" y="2578"/>
                    <a:pt x="6250" y="2553"/>
                    <a:pt x="6307" y="2541"/>
                  </a:cubicBezTo>
                  <a:cubicBezTo>
                    <a:pt x="6317" y="2526"/>
                    <a:pt x="6330" y="2519"/>
                    <a:pt x="6343" y="2519"/>
                  </a:cubicBezTo>
                  <a:cubicBezTo>
                    <a:pt x="6348" y="2519"/>
                    <a:pt x="6353" y="2520"/>
                    <a:pt x="6357" y="2522"/>
                  </a:cubicBezTo>
                  <a:cubicBezTo>
                    <a:pt x="6395" y="2503"/>
                    <a:pt x="6433" y="2490"/>
                    <a:pt x="6471" y="2478"/>
                  </a:cubicBezTo>
                  <a:cubicBezTo>
                    <a:pt x="6480" y="2468"/>
                    <a:pt x="6493" y="2463"/>
                    <a:pt x="6504" y="2463"/>
                  </a:cubicBezTo>
                  <a:cubicBezTo>
                    <a:pt x="6508" y="2463"/>
                    <a:pt x="6511" y="2463"/>
                    <a:pt x="6515" y="2465"/>
                  </a:cubicBezTo>
                  <a:cubicBezTo>
                    <a:pt x="6534" y="2446"/>
                    <a:pt x="6553" y="2440"/>
                    <a:pt x="6578" y="2440"/>
                  </a:cubicBezTo>
                  <a:cubicBezTo>
                    <a:pt x="6584" y="2434"/>
                    <a:pt x="6597" y="2427"/>
                    <a:pt x="6603" y="2415"/>
                  </a:cubicBezTo>
                  <a:lnTo>
                    <a:pt x="6628" y="2427"/>
                  </a:lnTo>
                  <a:lnTo>
                    <a:pt x="6653" y="2396"/>
                  </a:lnTo>
                  <a:cubicBezTo>
                    <a:pt x="6660" y="2398"/>
                    <a:pt x="6666" y="2399"/>
                    <a:pt x="6671" y="2399"/>
                  </a:cubicBezTo>
                  <a:cubicBezTo>
                    <a:pt x="6695" y="2399"/>
                    <a:pt x="6712" y="2382"/>
                    <a:pt x="6738" y="2382"/>
                  </a:cubicBezTo>
                  <a:cubicBezTo>
                    <a:pt x="6741" y="2382"/>
                    <a:pt x="6744" y="2383"/>
                    <a:pt x="6748" y="2383"/>
                  </a:cubicBezTo>
                  <a:cubicBezTo>
                    <a:pt x="6754" y="2377"/>
                    <a:pt x="6760" y="2364"/>
                    <a:pt x="6767" y="2358"/>
                  </a:cubicBezTo>
                  <a:cubicBezTo>
                    <a:pt x="6823" y="2358"/>
                    <a:pt x="6867" y="2320"/>
                    <a:pt x="6924" y="2314"/>
                  </a:cubicBezTo>
                  <a:cubicBezTo>
                    <a:pt x="6930" y="2301"/>
                    <a:pt x="6930" y="2282"/>
                    <a:pt x="6937" y="2270"/>
                  </a:cubicBezTo>
                  <a:lnTo>
                    <a:pt x="6993" y="2270"/>
                  </a:lnTo>
                  <a:cubicBezTo>
                    <a:pt x="6999" y="2241"/>
                    <a:pt x="7015" y="2212"/>
                    <a:pt x="7047" y="2212"/>
                  </a:cubicBezTo>
                  <a:cubicBezTo>
                    <a:pt x="7050" y="2212"/>
                    <a:pt x="7053" y="2213"/>
                    <a:pt x="7056" y="2213"/>
                  </a:cubicBezTo>
                  <a:cubicBezTo>
                    <a:pt x="7075" y="2175"/>
                    <a:pt x="7094" y="2144"/>
                    <a:pt x="7113" y="2113"/>
                  </a:cubicBezTo>
                  <a:cubicBezTo>
                    <a:pt x="7138" y="2106"/>
                    <a:pt x="7163" y="2106"/>
                    <a:pt x="7182" y="2094"/>
                  </a:cubicBezTo>
                  <a:cubicBezTo>
                    <a:pt x="7195" y="2056"/>
                    <a:pt x="7239" y="2043"/>
                    <a:pt x="7257" y="2006"/>
                  </a:cubicBezTo>
                  <a:cubicBezTo>
                    <a:pt x="7302" y="2006"/>
                    <a:pt x="7333" y="1968"/>
                    <a:pt x="7327" y="1930"/>
                  </a:cubicBezTo>
                  <a:cubicBezTo>
                    <a:pt x="7346" y="1924"/>
                    <a:pt x="7364" y="1917"/>
                    <a:pt x="7383" y="1911"/>
                  </a:cubicBezTo>
                  <a:cubicBezTo>
                    <a:pt x="7402" y="1892"/>
                    <a:pt x="7409" y="1861"/>
                    <a:pt x="7421" y="1836"/>
                  </a:cubicBezTo>
                  <a:cubicBezTo>
                    <a:pt x="7440" y="1836"/>
                    <a:pt x="7465" y="1823"/>
                    <a:pt x="7484" y="1817"/>
                  </a:cubicBezTo>
                  <a:cubicBezTo>
                    <a:pt x="7503" y="1798"/>
                    <a:pt x="7516" y="1766"/>
                    <a:pt x="7522" y="1741"/>
                  </a:cubicBezTo>
                  <a:cubicBezTo>
                    <a:pt x="7547" y="1729"/>
                    <a:pt x="7578" y="1735"/>
                    <a:pt x="7597" y="1710"/>
                  </a:cubicBezTo>
                  <a:cubicBezTo>
                    <a:pt x="7610" y="1685"/>
                    <a:pt x="7616" y="1666"/>
                    <a:pt x="7629" y="1640"/>
                  </a:cubicBezTo>
                  <a:cubicBezTo>
                    <a:pt x="7648" y="1634"/>
                    <a:pt x="7667" y="1634"/>
                    <a:pt x="7685" y="1628"/>
                  </a:cubicBezTo>
                  <a:cubicBezTo>
                    <a:pt x="7704" y="1603"/>
                    <a:pt x="7711" y="1571"/>
                    <a:pt x="7736" y="1546"/>
                  </a:cubicBezTo>
                  <a:cubicBezTo>
                    <a:pt x="7748" y="1540"/>
                    <a:pt x="7767" y="1540"/>
                    <a:pt x="7786" y="1540"/>
                  </a:cubicBezTo>
                  <a:cubicBezTo>
                    <a:pt x="7805" y="1508"/>
                    <a:pt x="7824" y="1477"/>
                    <a:pt x="7843" y="1452"/>
                  </a:cubicBezTo>
                  <a:cubicBezTo>
                    <a:pt x="7862" y="1452"/>
                    <a:pt x="7887" y="1445"/>
                    <a:pt x="7906" y="1439"/>
                  </a:cubicBezTo>
                  <a:cubicBezTo>
                    <a:pt x="7918" y="1408"/>
                    <a:pt x="7931" y="1382"/>
                    <a:pt x="7950" y="1357"/>
                  </a:cubicBezTo>
                  <a:cubicBezTo>
                    <a:pt x="7969" y="1351"/>
                    <a:pt x="7988" y="1345"/>
                    <a:pt x="8006" y="1338"/>
                  </a:cubicBezTo>
                  <a:cubicBezTo>
                    <a:pt x="8032" y="1313"/>
                    <a:pt x="8050" y="1282"/>
                    <a:pt x="8063" y="1257"/>
                  </a:cubicBezTo>
                  <a:cubicBezTo>
                    <a:pt x="8088" y="1250"/>
                    <a:pt x="8113" y="1244"/>
                    <a:pt x="8132" y="1238"/>
                  </a:cubicBezTo>
                  <a:cubicBezTo>
                    <a:pt x="8145" y="1200"/>
                    <a:pt x="8170" y="1168"/>
                    <a:pt x="8189" y="1131"/>
                  </a:cubicBezTo>
                  <a:lnTo>
                    <a:pt x="8227" y="1099"/>
                  </a:lnTo>
                  <a:lnTo>
                    <a:pt x="8227" y="1061"/>
                  </a:lnTo>
                  <a:cubicBezTo>
                    <a:pt x="8195" y="1030"/>
                    <a:pt x="8189" y="973"/>
                    <a:pt x="8208" y="936"/>
                  </a:cubicBezTo>
                  <a:lnTo>
                    <a:pt x="8176" y="904"/>
                  </a:lnTo>
                  <a:cubicBezTo>
                    <a:pt x="8176" y="898"/>
                    <a:pt x="8176" y="892"/>
                    <a:pt x="8176" y="885"/>
                  </a:cubicBezTo>
                  <a:cubicBezTo>
                    <a:pt x="8189" y="873"/>
                    <a:pt x="8208" y="860"/>
                    <a:pt x="8202" y="841"/>
                  </a:cubicBezTo>
                  <a:cubicBezTo>
                    <a:pt x="8194" y="834"/>
                    <a:pt x="8186" y="831"/>
                    <a:pt x="8177" y="831"/>
                  </a:cubicBezTo>
                  <a:cubicBezTo>
                    <a:pt x="8158" y="831"/>
                    <a:pt x="8137" y="847"/>
                    <a:pt x="8120" y="860"/>
                  </a:cubicBezTo>
                  <a:cubicBezTo>
                    <a:pt x="8076" y="910"/>
                    <a:pt x="8019" y="948"/>
                    <a:pt x="7962" y="986"/>
                  </a:cubicBezTo>
                  <a:cubicBezTo>
                    <a:pt x="7786" y="1055"/>
                    <a:pt x="7610" y="1118"/>
                    <a:pt x="7427" y="1175"/>
                  </a:cubicBezTo>
                  <a:cubicBezTo>
                    <a:pt x="7358" y="1200"/>
                    <a:pt x="7295" y="1219"/>
                    <a:pt x="7226" y="1238"/>
                  </a:cubicBezTo>
                  <a:cubicBezTo>
                    <a:pt x="7163" y="1257"/>
                    <a:pt x="7100" y="1288"/>
                    <a:pt x="7037" y="1301"/>
                  </a:cubicBezTo>
                  <a:cubicBezTo>
                    <a:pt x="6968" y="1320"/>
                    <a:pt x="6886" y="1332"/>
                    <a:pt x="6811" y="1351"/>
                  </a:cubicBezTo>
                  <a:lnTo>
                    <a:pt x="6811" y="1332"/>
                  </a:lnTo>
                  <a:lnTo>
                    <a:pt x="6842" y="1320"/>
                  </a:lnTo>
                  <a:cubicBezTo>
                    <a:pt x="6855" y="1275"/>
                    <a:pt x="6892" y="1257"/>
                    <a:pt x="6911" y="1219"/>
                  </a:cubicBezTo>
                  <a:cubicBezTo>
                    <a:pt x="6924" y="1168"/>
                    <a:pt x="6911" y="1106"/>
                    <a:pt x="6880" y="1061"/>
                  </a:cubicBezTo>
                  <a:cubicBezTo>
                    <a:pt x="6880" y="1055"/>
                    <a:pt x="6880" y="1036"/>
                    <a:pt x="6880" y="1024"/>
                  </a:cubicBezTo>
                  <a:cubicBezTo>
                    <a:pt x="6861" y="1043"/>
                    <a:pt x="6830" y="1049"/>
                    <a:pt x="6804" y="1049"/>
                  </a:cubicBezTo>
                  <a:cubicBezTo>
                    <a:pt x="6785" y="1055"/>
                    <a:pt x="6773" y="1074"/>
                    <a:pt x="6773" y="1093"/>
                  </a:cubicBezTo>
                  <a:lnTo>
                    <a:pt x="6830" y="1093"/>
                  </a:lnTo>
                  <a:cubicBezTo>
                    <a:pt x="6861" y="1124"/>
                    <a:pt x="6855" y="1175"/>
                    <a:pt x="6823" y="1206"/>
                  </a:cubicBezTo>
                  <a:cubicBezTo>
                    <a:pt x="6819" y="1208"/>
                    <a:pt x="6815" y="1209"/>
                    <a:pt x="6811" y="1209"/>
                  </a:cubicBezTo>
                  <a:cubicBezTo>
                    <a:pt x="6802" y="1209"/>
                    <a:pt x="6794" y="1206"/>
                    <a:pt x="6785" y="1206"/>
                  </a:cubicBezTo>
                  <a:cubicBezTo>
                    <a:pt x="6767" y="1219"/>
                    <a:pt x="6748" y="1225"/>
                    <a:pt x="6729" y="1225"/>
                  </a:cubicBezTo>
                  <a:cubicBezTo>
                    <a:pt x="6565" y="1225"/>
                    <a:pt x="6408" y="1225"/>
                    <a:pt x="6244" y="1206"/>
                  </a:cubicBezTo>
                  <a:cubicBezTo>
                    <a:pt x="5967" y="1194"/>
                    <a:pt x="5697" y="1106"/>
                    <a:pt x="5432" y="1030"/>
                  </a:cubicBezTo>
                  <a:cubicBezTo>
                    <a:pt x="5388" y="1017"/>
                    <a:pt x="5350" y="1005"/>
                    <a:pt x="5306" y="986"/>
                  </a:cubicBezTo>
                  <a:cubicBezTo>
                    <a:pt x="5218" y="954"/>
                    <a:pt x="5130" y="923"/>
                    <a:pt x="5042" y="892"/>
                  </a:cubicBezTo>
                  <a:cubicBezTo>
                    <a:pt x="4922" y="854"/>
                    <a:pt x="4809" y="810"/>
                    <a:pt x="4690" y="766"/>
                  </a:cubicBezTo>
                  <a:cubicBezTo>
                    <a:pt x="4595" y="734"/>
                    <a:pt x="4507" y="696"/>
                    <a:pt x="4413" y="665"/>
                  </a:cubicBezTo>
                  <a:cubicBezTo>
                    <a:pt x="4331" y="627"/>
                    <a:pt x="4249" y="596"/>
                    <a:pt x="4161" y="577"/>
                  </a:cubicBezTo>
                  <a:cubicBezTo>
                    <a:pt x="4079" y="552"/>
                    <a:pt x="4004" y="527"/>
                    <a:pt x="3934" y="495"/>
                  </a:cubicBezTo>
                  <a:cubicBezTo>
                    <a:pt x="3909" y="489"/>
                    <a:pt x="3934" y="464"/>
                    <a:pt x="3941" y="457"/>
                  </a:cubicBezTo>
                  <a:cubicBezTo>
                    <a:pt x="3953" y="438"/>
                    <a:pt x="3966" y="407"/>
                    <a:pt x="3960" y="382"/>
                  </a:cubicBezTo>
                  <a:lnTo>
                    <a:pt x="3903" y="325"/>
                  </a:lnTo>
                  <a:cubicBezTo>
                    <a:pt x="3915" y="300"/>
                    <a:pt x="3941" y="287"/>
                    <a:pt x="3941" y="256"/>
                  </a:cubicBezTo>
                  <a:cubicBezTo>
                    <a:pt x="3941" y="224"/>
                    <a:pt x="3909" y="206"/>
                    <a:pt x="3903" y="174"/>
                  </a:cubicBezTo>
                  <a:cubicBezTo>
                    <a:pt x="3897" y="155"/>
                    <a:pt x="3884" y="130"/>
                    <a:pt x="3871" y="111"/>
                  </a:cubicBezTo>
                  <a:cubicBezTo>
                    <a:pt x="3865" y="73"/>
                    <a:pt x="3878" y="36"/>
                    <a:pt x="3871" y="4"/>
                  </a:cubicBezTo>
                  <a:cubicBezTo>
                    <a:pt x="3856" y="4"/>
                    <a:pt x="3838" y="1"/>
                    <a:pt x="3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61308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6"/>
        <p:cNvGrpSpPr/>
        <p:nvPr/>
      </p:nvGrpSpPr>
      <p:grpSpPr>
        <a:xfrm>
          <a:off x="0" y="0"/>
          <a:ext cx="0" cy="0"/>
          <a:chOff x="0" y="0"/>
          <a:chExt cx="0" cy="0"/>
        </a:xfrm>
      </p:grpSpPr>
    </p:spTree>
    <p:extLst>
      <p:ext uri="{BB962C8B-B14F-4D97-AF65-F5344CB8AC3E}">
        <p14:creationId xmlns:p14="http://schemas.microsoft.com/office/powerpoint/2010/main" val="298066694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0"/>
        <p:cNvGrpSpPr/>
        <p:nvPr/>
      </p:nvGrpSpPr>
      <p:grpSpPr>
        <a:xfrm>
          <a:off x="0" y="0"/>
          <a:ext cx="0" cy="0"/>
          <a:chOff x="0" y="0"/>
          <a:chExt cx="0" cy="0"/>
        </a:xfrm>
      </p:grpSpPr>
      <p:sp>
        <p:nvSpPr>
          <p:cNvPr id="331" name="Google Shape;331;p19"/>
          <p:cNvSpPr/>
          <p:nvPr/>
        </p:nvSpPr>
        <p:spPr>
          <a:xfrm flipH="1">
            <a:off x="3161135" y="64250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9"/>
          <p:cNvSpPr txBox="1">
            <a:spLocks noGrp="1"/>
          </p:cNvSpPr>
          <p:nvPr>
            <p:ph type="title" hasCustomPrompt="1"/>
          </p:nvPr>
        </p:nvSpPr>
        <p:spPr>
          <a:xfrm>
            <a:off x="891533" y="529751"/>
            <a:ext cx="4684800" cy="162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6000"/>
              <a:buNone/>
              <a:defRPr sz="9600">
                <a:solidFill>
                  <a:schemeClr val="dk2"/>
                </a:solidFill>
              </a:defRPr>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sp>
        <p:nvSpPr>
          <p:cNvPr id="333" name="Google Shape;333;p19"/>
          <p:cNvSpPr txBox="1">
            <a:spLocks noGrp="1"/>
          </p:cNvSpPr>
          <p:nvPr>
            <p:ph type="subTitle" idx="1"/>
          </p:nvPr>
        </p:nvSpPr>
        <p:spPr>
          <a:xfrm>
            <a:off x="900160" y="1971328"/>
            <a:ext cx="46848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4" name="Google Shape;334;p19"/>
          <p:cNvSpPr txBox="1">
            <a:spLocks noGrp="1"/>
          </p:cNvSpPr>
          <p:nvPr>
            <p:ph type="title" idx="2" hasCustomPrompt="1"/>
          </p:nvPr>
        </p:nvSpPr>
        <p:spPr>
          <a:xfrm>
            <a:off x="891533" y="2711812"/>
            <a:ext cx="4684800" cy="16216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2"/>
              </a:buClr>
              <a:buSzPts val="6000"/>
              <a:buNone/>
              <a:defRPr sz="9600">
                <a:solidFill>
                  <a:schemeClr val="dk2"/>
                </a:solidFill>
              </a:defRPr>
            </a:lvl1pPr>
            <a:lvl2pPr lvl="1" algn="ctr" rtl="0">
              <a:spcBef>
                <a:spcPts val="0"/>
              </a:spcBef>
              <a:spcAft>
                <a:spcPts val="0"/>
              </a:spcAft>
              <a:buClr>
                <a:schemeClr val="dk2"/>
              </a:buClr>
              <a:buSzPts val="6000"/>
              <a:buNone/>
              <a:defRPr sz="8000">
                <a:solidFill>
                  <a:schemeClr val="dk2"/>
                </a:solidFill>
              </a:defRPr>
            </a:lvl2pPr>
            <a:lvl3pPr lvl="2" algn="ctr" rtl="0">
              <a:spcBef>
                <a:spcPts val="0"/>
              </a:spcBef>
              <a:spcAft>
                <a:spcPts val="0"/>
              </a:spcAft>
              <a:buClr>
                <a:schemeClr val="dk2"/>
              </a:buClr>
              <a:buSzPts val="6000"/>
              <a:buNone/>
              <a:defRPr sz="8000">
                <a:solidFill>
                  <a:schemeClr val="dk2"/>
                </a:solidFill>
              </a:defRPr>
            </a:lvl3pPr>
            <a:lvl4pPr lvl="3" algn="ctr" rtl="0">
              <a:spcBef>
                <a:spcPts val="0"/>
              </a:spcBef>
              <a:spcAft>
                <a:spcPts val="0"/>
              </a:spcAft>
              <a:buClr>
                <a:schemeClr val="dk2"/>
              </a:buClr>
              <a:buSzPts val="6000"/>
              <a:buNone/>
              <a:defRPr sz="8000">
                <a:solidFill>
                  <a:schemeClr val="dk2"/>
                </a:solidFill>
              </a:defRPr>
            </a:lvl4pPr>
            <a:lvl5pPr lvl="4" algn="ctr" rtl="0">
              <a:spcBef>
                <a:spcPts val="0"/>
              </a:spcBef>
              <a:spcAft>
                <a:spcPts val="0"/>
              </a:spcAft>
              <a:buClr>
                <a:schemeClr val="dk2"/>
              </a:buClr>
              <a:buSzPts val="6000"/>
              <a:buNone/>
              <a:defRPr sz="8000">
                <a:solidFill>
                  <a:schemeClr val="dk2"/>
                </a:solidFill>
              </a:defRPr>
            </a:lvl5pPr>
            <a:lvl6pPr lvl="5" algn="ctr" rtl="0">
              <a:spcBef>
                <a:spcPts val="0"/>
              </a:spcBef>
              <a:spcAft>
                <a:spcPts val="0"/>
              </a:spcAft>
              <a:buClr>
                <a:schemeClr val="dk2"/>
              </a:buClr>
              <a:buSzPts val="6000"/>
              <a:buNone/>
              <a:defRPr sz="8000">
                <a:solidFill>
                  <a:schemeClr val="dk2"/>
                </a:solidFill>
              </a:defRPr>
            </a:lvl6pPr>
            <a:lvl7pPr lvl="6" algn="ctr" rtl="0">
              <a:spcBef>
                <a:spcPts val="0"/>
              </a:spcBef>
              <a:spcAft>
                <a:spcPts val="0"/>
              </a:spcAft>
              <a:buClr>
                <a:schemeClr val="dk2"/>
              </a:buClr>
              <a:buSzPts val="6000"/>
              <a:buNone/>
              <a:defRPr sz="8000">
                <a:solidFill>
                  <a:schemeClr val="dk2"/>
                </a:solidFill>
              </a:defRPr>
            </a:lvl7pPr>
            <a:lvl8pPr lvl="7" algn="ctr" rtl="0">
              <a:spcBef>
                <a:spcPts val="0"/>
              </a:spcBef>
              <a:spcAft>
                <a:spcPts val="0"/>
              </a:spcAft>
              <a:buClr>
                <a:schemeClr val="dk2"/>
              </a:buClr>
              <a:buSzPts val="6000"/>
              <a:buNone/>
              <a:defRPr sz="8000">
                <a:solidFill>
                  <a:schemeClr val="dk2"/>
                </a:solidFill>
              </a:defRPr>
            </a:lvl8pPr>
            <a:lvl9pPr lvl="8" algn="ctr" rtl="0">
              <a:spcBef>
                <a:spcPts val="0"/>
              </a:spcBef>
              <a:spcAft>
                <a:spcPts val="0"/>
              </a:spcAft>
              <a:buClr>
                <a:schemeClr val="dk2"/>
              </a:buClr>
              <a:buSzPts val="6000"/>
              <a:buNone/>
              <a:defRPr sz="8000">
                <a:solidFill>
                  <a:schemeClr val="dk2"/>
                </a:solidFill>
              </a:defRPr>
            </a:lvl9pPr>
          </a:lstStyle>
          <a:p>
            <a:r>
              <a:t>xx%</a:t>
            </a:r>
          </a:p>
        </p:txBody>
      </p:sp>
      <p:sp>
        <p:nvSpPr>
          <p:cNvPr id="335" name="Google Shape;335;p19"/>
          <p:cNvSpPr txBox="1">
            <a:spLocks noGrp="1"/>
          </p:cNvSpPr>
          <p:nvPr>
            <p:ph type="subTitle" idx="3"/>
          </p:nvPr>
        </p:nvSpPr>
        <p:spPr>
          <a:xfrm>
            <a:off x="900160" y="4153307"/>
            <a:ext cx="4684800" cy="45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7946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36"/>
        <p:cNvGrpSpPr/>
        <p:nvPr/>
      </p:nvGrpSpPr>
      <p:grpSpPr>
        <a:xfrm>
          <a:off x="0" y="0"/>
          <a:ext cx="0" cy="0"/>
          <a:chOff x="0" y="0"/>
          <a:chExt cx="0" cy="0"/>
        </a:xfrm>
      </p:grpSpPr>
      <p:sp>
        <p:nvSpPr>
          <p:cNvPr id="337" name="Google Shape;337;p20"/>
          <p:cNvSpPr/>
          <p:nvPr/>
        </p:nvSpPr>
        <p:spPr>
          <a:xfrm flipH="1">
            <a:off x="972426" y="315069"/>
            <a:ext cx="2421241" cy="23236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38" name="Google Shape;338;p20"/>
          <p:cNvSpPr/>
          <p:nvPr/>
        </p:nvSpPr>
        <p:spPr>
          <a:xfrm>
            <a:off x="-1569434" y="3687300"/>
            <a:ext cx="6177963" cy="1231848"/>
          </a:xfrm>
          <a:custGeom>
            <a:avLst/>
            <a:gdLst/>
            <a:ahLst/>
            <a:cxnLst/>
            <a:rect l="l" t="t" r="r" b="b"/>
            <a:pathLst>
              <a:path w="56334" h="11233" extrusionOk="0">
                <a:moveTo>
                  <a:pt x="26408" y="0"/>
                </a:moveTo>
                <a:cubicBezTo>
                  <a:pt x="24423" y="0"/>
                  <a:pt x="22647" y="1665"/>
                  <a:pt x="20993" y="3006"/>
                </a:cubicBezTo>
                <a:cubicBezTo>
                  <a:pt x="19067" y="4558"/>
                  <a:pt x="17816" y="4296"/>
                  <a:pt x="16406" y="5187"/>
                </a:cubicBezTo>
                <a:cubicBezTo>
                  <a:pt x="16242" y="5300"/>
                  <a:pt x="15372" y="5143"/>
                  <a:pt x="14833" y="5412"/>
                </a:cubicBezTo>
                <a:cubicBezTo>
                  <a:pt x="12682" y="6492"/>
                  <a:pt x="11775" y="6184"/>
                  <a:pt x="9414" y="6694"/>
                </a:cubicBezTo>
                <a:lnTo>
                  <a:pt x="9421" y="6694"/>
                </a:lnTo>
                <a:cubicBezTo>
                  <a:pt x="9301" y="6709"/>
                  <a:pt x="9189" y="6739"/>
                  <a:pt x="9076" y="6769"/>
                </a:cubicBezTo>
                <a:cubicBezTo>
                  <a:pt x="8499" y="7016"/>
                  <a:pt x="7982" y="7361"/>
                  <a:pt x="7390" y="7421"/>
                </a:cubicBezTo>
                <a:cubicBezTo>
                  <a:pt x="7023" y="7466"/>
                  <a:pt x="6603" y="7458"/>
                  <a:pt x="6341" y="7773"/>
                </a:cubicBezTo>
                <a:cubicBezTo>
                  <a:pt x="6243" y="7893"/>
                  <a:pt x="6176" y="8051"/>
                  <a:pt x="6056" y="8148"/>
                </a:cubicBezTo>
                <a:cubicBezTo>
                  <a:pt x="5816" y="8343"/>
                  <a:pt x="5449" y="8193"/>
                  <a:pt x="5224" y="8418"/>
                </a:cubicBezTo>
                <a:cubicBezTo>
                  <a:pt x="5089" y="8560"/>
                  <a:pt x="5022" y="8815"/>
                  <a:pt x="4849" y="8845"/>
                </a:cubicBezTo>
                <a:cubicBezTo>
                  <a:pt x="4838" y="8847"/>
                  <a:pt x="4826" y="8848"/>
                  <a:pt x="4815" y="8848"/>
                </a:cubicBezTo>
                <a:cubicBezTo>
                  <a:pt x="4704" y="8848"/>
                  <a:pt x="4598" y="8762"/>
                  <a:pt x="4487" y="8762"/>
                </a:cubicBezTo>
                <a:cubicBezTo>
                  <a:pt x="4483" y="8762"/>
                  <a:pt x="4479" y="8762"/>
                  <a:pt x="4475" y="8763"/>
                </a:cubicBezTo>
                <a:cubicBezTo>
                  <a:pt x="4265" y="8778"/>
                  <a:pt x="4145" y="9115"/>
                  <a:pt x="3942" y="9115"/>
                </a:cubicBezTo>
                <a:cubicBezTo>
                  <a:pt x="3843" y="9115"/>
                  <a:pt x="3756" y="9047"/>
                  <a:pt x="3664" y="9047"/>
                </a:cubicBezTo>
                <a:cubicBezTo>
                  <a:pt x="3659" y="9047"/>
                  <a:pt x="3655" y="9047"/>
                  <a:pt x="3650" y="9047"/>
                </a:cubicBezTo>
                <a:cubicBezTo>
                  <a:pt x="3448" y="9070"/>
                  <a:pt x="3380" y="9415"/>
                  <a:pt x="3200" y="9534"/>
                </a:cubicBezTo>
                <a:cubicBezTo>
                  <a:pt x="3116" y="9594"/>
                  <a:pt x="3014" y="9598"/>
                  <a:pt x="2911" y="9598"/>
                </a:cubicBezTo>
                <a:cubicBezTo>
                  <a:pt x="2898" y="9598"/>
                  <a:pt x="2886" y="9598"/>
                  <a:pt x="2873" y="9598"/>
                </a:cubicBezTo>
                <a:cubicBezTo>
                  <a:pt x="2834" y="9598"/>
                  <a:pt x="2796" y="9598"/>
                  <a:pt x="2758" y="9602"/>
                </a:cubicBezTo>
                <a:cubicBezTo>
                  <a:pt x="2616" y="9632"/>
                  <a:pt x="2473" y="9684"/>
                  <a:pt x="2346" y="9767"/>
                </a:cubicBezTo>
                <a:lnTo>
                  <a:pt x="0" y="11063"/>
                </a:lnTo>
                <a:lnTo>
                  <a:pt x="56322" y="11228"/>
                </a:lnTo>
                <a:lnTo>
                  <a:pt x="56322" y="11228"/>
                </a:lnTo>
                <a:cubicBezTo>
                  <a:pt x="56206" y="11155"/>
                  <a:pt x="55218" y="10216"/>
                  <a:pt x="54968" y="10112"/>
                </a:cubicBezTo>
                <a:cubicBezTo>
                  <a:pt x="54822" y="10135"/>
                  <a:pt x="54683" y="10146"/>
                  <a:pt x="54550" y="10146"/>
                </a:cubicBezTo>
                <a:cubicBezTo>
                  <a:pt x="53541" y="10146"/>
                  <a:pt x="52829" y="9540"/>
                  <a:pt x="51737" y="9355"/>
                </a:cubicBezTo>
                <a:lnTo>
                  <a:pt x="47990" y="8725"/>
                </a:lnTo>
                <a:cubicBezTo>
                  <a:pt x="47087" y="8571"/>
                  <a:pt x="46118" y="7739"/>
                  <a:pt x="45289" y="7739"/>
                </a:cubicBezTo>
                <a:cubicBezTo>
                  <a:pt x="45148" y="7739"/>
                  <a:pt x="45011" y="7763"/>
                  <a:pt x="44880" y="7818"/>
                </a:cubicBezTo>
                <a:cubicBezTo>
                  <a:pt x="44648" y="7915"/>
                  <a:pt x="44434" y="7954"/>
                  <a:pt x="44230" y="7954"/>
                </a:cubicBezTo>
                <a:cubicBezTo>
                  <a:pt x="43686" y="7954"/>
                  <a:pt x="43203" y="7678"/>
                  <a:pt x="42594" y="7466"/>
                </a:cubicBezTo>
                <a:cubicBezTo>
                  <a:pt x="41844" y="7204"/>
                  <a:pt x="40847" y="7256"/>
                  <a:pt x="40098" y="6994"/>
                </a:cubicBezTo>
                <a:cubicBezTo>
                  <a:pt x="39648" y="6836"/>
                  <a:pt x="39071" y="6289"/>
                  <a:pt x="38322" y="6034"/>
                </a:cubicBezTo>
                <a:cubicBezTo>
                  <a:pt x="37077" y="5607"/>
                  <a:pt x="35616" y="5427"/>
                  <a:pt x="35346" y="5060"/>
                </a:cubicBezTo>
                <a:cubicBezTo>
                  <a:pt x="34806" y="4341"/>
                  <a:pt x="31846" y="3344"/>
                  <a:pt x="29672" y="1777"/>
                </a:cubicBezTo>
                <a:cubicBezTo>
                  <a:pt x="28690" y="1070"/>
                  <a:pt x="27826" y="16"/>
                  <a:pt x="26764" y="16"/>
                </a:cubicBezTo>
                <a:cubicBezTo>
                  <a:pt x="26757" y="16"/>
                  <a:pt x="26749" y="16"/>
                  <a:pt x="26742" y="16"/>
                </a:cubicBezTo>
                <a:cubicBezTo>
                  <a:pt x="26630" y="5"/>
                  <a:pt x="26519" y="0"/>
                  <a:pt x="26408" y="0"/>
                </a:cubicBezTo>
                <a:close/>
                <a:moveTo>
                  <a:pt x="56322" y="11228"/>
                </a:moveTo>
                <a:cubicBezTo>
                  <a:pt x="56326" y="11231"/>
                  <a:pt x="56330" y="11233"/>
                  <a:pt x="56331" y="11233"/>
                </a:cubicBezTo>
                <a:cubicBezTo>
                  <a:pt x="56333" y="11233"/>
                  <a:pt x="56333" y="11231"/>
                  <a:pt x="56332" y="11228"/>
                </a:cubicBezTo>
                <a:lnTo>
                  <a:pt x="56322" y="11228"/>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3394563" y="4026395"/>
            <a:ext cx="9009160" cy="2323576"/>
          </a:xfrm>
          <a:custGeom>
            <a:avLst/>
            <a:gdLst/>
            <a:ahLst/>
            <a:cxnLst/>
            <a:rect l="l" t="t" r="r" b="b"/>
            <a:pathLst>
              <a:path w="61677" h="15908" extrusionOk="0">
                <a:moveTo>
                  <a:pt x="42564" y="0"/>
                </a:moveTo>
                <a:cubicBezTo>
                  <a:pt x="42474" y="0"/>
                  <a:pt x="42324" y="120"/>
                  <a:pt x="42264" y="165"/>
                </a:cubicBezTo>
                <a:cubicBezTo>
                  <a:pt x="42129" y="263"/>
                  <a:pt x="42054" y="353"/>
                  <a:pt x="41882" y="368"/>
                </a:cubicBezTo>
                <a:cubicBezTo>
                  <a:pt x="41867" y="369"/>
                  <a:pt x="41851" y="370"/>
                  <a:pt x="41836" y="370"/>
                </a:cubicBezTo>
                <a:cubicBezTo>
                  <a:pt x="41635" y="370"/>
                  <a:pt x="41485" y="238"/>
                  <a:pt x="41290" y="203"/>
                </a:cubicBezTo>
                <a:cubicBezTo>
                  <a:pt x="41262" y="199"/>
                  <a:pt x="41234" y="197"/>
                  <a:pt x="41207" y="197"/>
                </a:cubicBezTo>
                <a:cubicBezTo>
                  <a:pt x="40953" y="197"/>
                  <a:pt x="40746" y="348"/>
                  <a:pt x="40570" y="518"/>
                </a:cubicBezTo>
                <a:cubicBezTo>
                  <a:pt x="40391" y="683"/>
                  <a:pt x="40256" y="945"/>
                  <a:pt x="40038" y="1057"/>
                </a:cubicBezTo>
                <a:cubicBezTo>
                  <a:pt x="39882" y="1120"/>
                  <a:pt x="39721" y="1151"/>
                  <a:pt x="39559" y="1151"/>
                </a:cubicBezTo>
                <a:cubicBezTo>
                  <a:pt x="39526" y="1151"/>
                  <a:pt x="39494" y="1150"/>
                  <a:pt x="39461" y="1147"/>
                </a:cubicBezTo>
                <a:cubicBezTo>
                  <a:pt x="39214" y="1147"/>
                  <a:pt x="39139" y="1222"/>
                  <a:pt x="39057" y="1454"/>
                </a:cubicBezTo>
                <a:cubicBezTo>
                  <a:pt x="38974" y="1672"/>
                  <a:pt x="38989" y="2069"/>
                  <a:pt x="38779" y="2211"/>
                </a:cubicBezTo>
                <a:cubicBezTo>
                  <a:pt x="38709" y="2260"/>
                  <a:pt x="38633" y="2278"/>
                  <a:pt x="38553" y="2278"/>
                </a:cubicBezTo>
                <a:cubicBezTo>
                  <a:pt x="38351" y="2278"/>
                  <a:pt x="38128" y="2164"/>
                  <a:pt x="37940" y="2159"/>
                </a:cubicBezTo>
                <a:cubicBezTo>
                  <a:pt x="37937" y="2159"/>
                  <a:pt x="37934" y="2159"/>
                  <a:pt x="37931" y="2159"/>
                </a:cubicBezTo>
                <a:cubicBezTo>
                  <a:pt x="37724" y="2159"/>
                  <a:pt x="37766" y="2423"/>
                  <a:pt x="37677" y="2571"/>
                </a:cubicBezTo>
                <a:cubicBezTo>
                  <a:pt x="37596" y="2716"/>
                  <a:pt x="37507" y="2740"/>
                  <a:pt x="37401" y="2740"/>
                </a:cubicBezTo>
                <a:cubicBezTo>
                  <a:pt x="37370" y="2740"/>
                  <a:pt x="37337" y="2738"/>
                  <a:pt x="37303" y="2736"/>
                </a:cubicBezTo>
                <a:cubicBezTo>
                  <a:pt x="37258" y="2729"/>
                  <a:pt x="37205" y="2729"/>
                  <a:pt x="37160" y="2729"/>
                </a:cubicBezTo>
                <a:cubicBezTo>
                  <a:pt x="36980" y="2744"/>
                  <a:pt x="36823" y="2826"/>
                  <a:pt x="36711" y="2961"/>
                </a:cubicBezTo>
                <a:cubicBezTo>
                  <a:pt x="36584" y="3081"/>
                  <a:pt x="36522" y="3159"/>
                  <a:pt x="36357" y="3159"/>
                </a:cubicBezTo>
                <a:cubicBezTo>
                  <a:pt x="36337" y="3159"/>
                  <a:pt x="36315" y="3158"/>
                  <a:pt x="36291" y="3156"/>
                </a:cubicBezTo>
                <a:cubicBezTo>
                  <a:pt x="36074" y="3126"/>
                  <a:pt x="35976" y="2976"/>
                  <a:pt x="35796" y="2901"/>
                </a:cubicBezTo>
                <a:cubicBezTo>
                  <a:pt x="35706" y="2976"/>
                  <a:pt x="35729" y="3163"/>
                  <a:pt x="35691" y="3261"/>
                </a:cubicBezTo>
                <a:cubicBezTo>
                  <a:pt x="35639" y="3418"/>
                  <a:pt x="35504" y="3538"/>
                  <a:pt x="35347" y="3576"/>
                </a:cubicBezTo>
                <a:cubicBezTo>
                  <a:pt x="35307" y="3581"/>
                  <a:pt x="35267" y="3583"/>
                  <a:pt x="35227" y="3583"/>
                </a:cubicBezTo>
                <a:cubicBezTo>
                  <a:pt x="35154" y="3583"/>
                  <a:pt x="35082" y="3575"/>
                  <a:pt x="35009" y="3561"/>
                </a:cubicBezTo>
                <a:cubicBezTo>
                  <a:pt x="34937" y="3548"/>
                  <a:pt x="34865" y="3536"/>
                  <a:pt x="34796" y="3536"/>
                </a:cubicBezTo>
                <a:cubicBezTo>
                  <a:pt x="34698" y="3536"/>
                  <a:pt x="34605" y="3560"/>
                  <a:pt x="34522" y="3643"/>
                </a:cubicBezTo>
                <a:cubicBezTo>
                  <a:pt x="34477" y="3695"/>
                  <a:pt x="34432" y="3755"/>
                  <a:pt x="34402" y="3823"/>
                </a:cubicBezTo>
                <a:cubicBezTo>
                  <a:pt x="34350" y="3920"/>
                  <a:pt x="34282" y="4018"/>
                  <a:pt x="34207" y="4100"/>
                </a:cubicBezTo>
                <a:cubicBezTo>
                  <a:pt x="34102" y="4243"/>
                  <a:pt x="34005" y="4392"/>
                  <a:pt x="33923" y="4542"/>
                </a:cubicBezTo>
                <a:cubicBezTo>
                  <a:pt x="33825" y="4715"/>
                  <a:pt x="33705" y="4835"/>
                  <a:pt x="33705" y="5045"/>
                </a:cubicBezTo>
                <a:cubicBezTo>
                  <a:pt x="33713" y="5419"/>
                  <a:pt x="34080" y="5787"/>
                  <a:pt x="33870" y="6154"/>
                </a:cubicBezTo>
                <a:cubicBezTo>
                  <a:pt x="33855" y="6169"/>
                  <a:pt x="33848" y="6191"/>
                  <a:pt x="33833" y="6206"/>
                </a:cubicBezTo>
                <a:cubicBezTo>
                  <a:pt x="33690" y="6049"/>
                  <a:pt x="33533" y="5899"/>
                  <a:pt x="33383" y="5749"/>
                </a:cubicBezTo>
                <a:cubicBezTo>
                  <a:pt x="33270" y="5614"/>
                  <a:pt x="33106" y="5539"/>
                  <a:pt x="32926" y="5539"/>
                </a:cubicBezTo>
                <a:cubicBezTo>
                  <a:pt x="32761" y="5524"/>
                  <a:pt x="32596" y="5494"/>
                  <a:pt x="32431" y="5442"/>
                </a:cubicBezTo>
                <a:cubicBezTo>
                  <a:pt x="32236" y="5382"/>
                  <a:pt x="32026" y="5352"/>
                  <a:pt x="31854" y="5239"/>
                </a:cubicBezTo>
                <a:cubicBezTo>
                  <a:pt x="31532" y="5030"/>
                  <a:pt x="31239" y="4745"/>
                  <a:pt x="30955" y="4490"/>
                </a:cubicBezTo>
                <a:cubicBezTo>
                  <a:pt x="30850" y="4392"/>
                  <a:pt x="30722" y="4175"/>
                  <a:pt x="30580" y="4123"/>
                </a:cubicBezTo>
                <a:cubicBezTo>
                  <a:pt x="30550" y="4118"/>
                  <a:pt x="30520" y="4115"/>
                  <a:pt x="30490" y="4115"/>
                </a:cubicBezTo>
                <a:cubicBezTo>
                  <a:pt x="30431" y="4115"/>
                  <a:pt x="30372" y="4125"/>
                  <a:pt x="30317" y="4145"/>
                </a:cubicBezTo>
                <a:cubicBezTo>
                  <a:pt x="30237" y="4170"/>
                  <a:pt x="30151" y="4185"/>
                  <a:pt x="30064" y="4185"/>
                </a:cubicBezTo>
                <a:cubicBezTo>
                  <a:pt x="30046" y="4185"/>
                  <a:pt x="30028" y="4184"/>
                  <a:pt x="30010" y="4183"/>
                </a:cubicBezTo>
                <a:cubicBezTo>
                  <a:pt x="29838" y="4168"/>
                  <a:pt x="29755" y="4018"/>
                  <a:pt x="29635" y="3920"/>
                </a:cubicBezTo>
                <a:cubicBezTo>
                  <a:pt x="29501" y="3808"/>
                  <a:pt x="29381" y="3688"/>
                  <a:pt x="29268" y="3561"/>
                </a:cubicBezTo>
                <a:cubicBezTo>
                  <a:pt x="29206" y="3477"/>
                  <a:pt x="29165" y="3437"/>
                  <a:pt x="29107" y="3437"/>
                </a:cubicBezTo>
                <a:cubicBezTo>
                  <a:pt x="29066" y="3437"/>
                  <a:pt x="29017" y="3456"/>
                  <a:pt x="28946" y="3493"/>
                </a:cubicBezTo>
                <a:cubicBezTo>
                  <a:pt x="28823" y="3561"/>
                  <a:pt x="28692" y="3603"/>
                  <a:pt x="28560" y="3603"/>
                </a:cubicBezTo>
                <a:cubicBezTo>
                  <a:pt x="28459" y="3603"/>
                  <a:pt x="28357" y="3578"/>
                  <a:pt x="28256" y="3523"/>
                </a:cubicBezTo>
                <a:cubicBezTo>
                  <a:pt x="28114" y="3433"/>
                  <a:pt x="27987" y="3336"/>
                  <a:pt x="27852" y="3231"/>
                </a:cubicBezTo>
                <a:cubicBezTo>
                  <a:pt x="27761" y="3169"/>
                  <a:pt x="27713" y="3134"/>
                  <a:pt x="27648" y="3134"/>
                </a:cubicBezTo>
                <a:cubicBezTo>
                  <a:pt x="27611" y="3134"/>
                  <a:pt x="27567" y="3146"/>
                  <a:pt x="27507" y="3171"/>
                </a:cubicBezTo>
                <a:cubicBezTo>
                  <a:pt x="27417" y="3206"/>
                  <a:pt x="27333" y="3231"/>
                  <a:pt x="27254" y="3231"/>
                </a:cubicBezTo>
                <a:cubicBezTo>
                  <a:pt x="27180" y="3231"/>
                  <a:pt x="27110" y="3210"/>
                  <a:pt x="27042" y="3156"/>
                </a:cubicBezTo>
                <a:cubicBezTo>
                  <a:pt x="26832" y="2983"/>
                  <a:pt x="26637" y="2804"/>
                  <a:pt x="26420" y="2646"/>
                </a:cubicBezTo>
                <a:cubicBezTo>
                  <a:pt x="26203" y="2489"/>
                  <a:pt x="26000" y="2346"/>
                  <a:pt x="25783" y="2211"/>
                </a:cubicBezTo>
                <a:cubicBezTo>
                  <a:pt x="25633" y="2114"/>
                  <a:pt x="25618" y="1957"/>
                  <a:pt x="25491" y="1852"/>
                </a:cubicBezTo>
                <a:cubicBezTo>
                  <a:pt x="25371" y="1739"/>
                  <a:pt x="25198" y="1739"/>
                  <a:pt x="25094" y="1642"/>
                </a:cubicBezTo>
                <a:cubicBezTo>
                  <a:pt x="24981" y="1537"/>
                  <a:pt x="25071" y="1410"/>
                  <a:pt x="25086" y="1282"/>
                </a:cubicBezTo>
                <a:cubicBezTo>
                  <a:pt x="25094" y="1185"/>
                  <a:pt x="25109" y="1170"/>
                  <a:pt x="25019" y="1117"/>
                </a:cubicBezTo>
                <a:cubicBezTo>
                  <a:pt x="24953" y="1080"/>
                  <a:pt x="24875" y="1063"/>
                  <a:pt x="24799" y="1063"/>
                </a:cubicBezTo>
                <a:cubicBezTo>
                  <a:pt x="24753" y="1063"/>
                  <a:pt x="24708" y="1069"/>
                  <a:pt x="24666" y="1080"/>
                </a:cubicBezTo>
                <a:cubicBezTo>
                  <a:pt x="24494" y="1140"/>
                  <a:pt x="24419" y="1260"/>
                  <a:pt x="24307" y="1380"/>
                </a:cubicBezTo>
                <a:cubicBezTo>
                  <a:pt x="24247" y="1445"/>
                  <a:pt x="24198" y="1486"/>
                  <a:pt x="24120" y="1486"/>
                </a:cubicBezTo>
                <a:cubicBezTo>
                  <a:pt x="24100" y="1486"/>
                  <a:pt x="24077" y="1483"/>
                  <a:pt x="24052" y="1477"/>
                </a:cubicBezTo>
                <a:cubicBezTo>
                  <a:pt x="23917" y="1417"/>
                  <a:pt x="23789" y="1342"/>
                  <a:pt x="23677" y="1245"/>
                </a:cubicBezTo>
                <a:cubicBezTo>
                  <a:pt x="23542" y="1140"/>
                  <a:pt x="23497" y="990"/>
                  <a:pt x="23407" y="855"/>
                </a:cubicBezTo>
                <a:cubicBezTo>
                  <a:pt x="23325" y="705"/>
                  <a:pt x="23212" y="578"/>
                  <a:pt x="23070" y="480"/>
                </a:cubicBezTo>
                <a:cubicBezTo>
                  <a:pt x="22957" y="428"/>
                  <a:pt x="22838" y="375"/>
                  <a:pt x="22718" y="338"/>
                </a:cubicBezTo>
                <a:cubicBezTo>
                  <a:pt x="22560" y="278"/>
                  <a:pt x="22500" y="158"/>
                  <a:pt x="22388" y="23"/>
                </a:cubicBezTo>
                <a:cubicBezTo>
                  <a:pt x="22283" y="218"/>
                  <a:pt x="22245" y="383"/>
                  <a:pt x="22058" y="540"/>
                </a:cubicBezTo>
                <a:cubicBezTo>
                  <a:pt x="22000" y="589"/>
                  <a:pt x="21918" y="646"/>
                  <a:pt x="21848" y="646"/>
                </a:cubicBezTo>
                <a:cubicBezTo>
                  <a:pt x="21801" y="646"/>
                  <a:pt x="21760" y="620"/>
                  <a:pt x="21736" y="548"/>
                </a:cubicBezTo>
                <a:cubicBezTo>
                  <a:pt x="21511" y="967"/>
                  <a:pt x="21136" y="1282"/>
                  <a:pt x="20687" y="1432"/>
                </a:cubicBezTo>
                <a:cubicBezTo>
                  <a:pt x="20544" y="1484"/>
                  <a:pt x="20282" y="1537"/>
                  <a:pt x="20184" y="1657"/>
                </a:cubicBezTo>
                <a:cubicBezTo>
                  <a:pt x="20094" y="1777"/>
                  <a:pt x="20072" y="2062"/>
                  <a:pt x="20034" y="2189"/>
                </a:cubicBezTo>
                <a:cubicBezTo>
                  <a:pt x="20012" y="2316"/>
                  <a:pt x="19960" y="2429"/>
                  <a:pt x="19877" y="2526"/>
                </a:cubicBezTo>
                <a:cubicBezTo>
                  <a:pt x="19682" y="2729"/>
                  <a:pt x="19292" y="2631"/>
                  <a:pt x="19038" y="2684"/>
                </a:cubicBezTo>
                <a:cubicBezTo>
                  <a:pt x="18775" y="2744"/>
                  <a:pt x="18536" y="2886"/>
                  <a:pt x="18356" y="3088"/>
                </a:cubicBezTo>
                <a:cubicBezTo>
                  <a:pt x="18221" y="3246"/>
                  <a:pt x="18138" y="3426"/>
                  <a:pt x="17958" y="3538"/>
                </a:cubicBezTo>
                <a:cubicBezTo>
                  <a:pt x="17868" y="3598"/>
                  <a:pt x="17764" y="3635"/>
                  <a:pt x="17674" y="3688"/>
                </a:cubicBezTo>
                <a:cubicBezTo>
                  <a:pt x="17531" y="3763"/>
                  <a:pt x="17321" y="3823"/>
                  <a:pt x="17201" y="3920"/>
                </a:cubicBezTo>
                <a:cubicBezTo>
                  <a:pt x="17111" y="4010"/>
                  <a:pt x="17044" y="4115"/>
                  <a:pt x="17007" y="4235"/>
                </a:cubicBezTo>
                <a:cubicBezTo>
                  <a:pt x="16924" y="4407"/>
                  <a:pt x="16872" y="4737"/>
                  <a:pt x="16677" y="4812"/>
                </a:cubicBezTo>
                <a:cubicBezTo>
                  <a:pt x="16572" y="4850"/>
                  <a:pt x="16564" y="4812"/>
                  <a:pt x="16474" y="4917"/>
                </a:cubicBezTo>
                <a:cubicBezTo>
                  <a:pt x="16437" y="4977"/>
                  <a:pt x="16392" y="5030"/>
                  <a:pt x="16347" y="5082"/>
                </a:cubicBezTo>
                <a:cubicBezTo>
                  <a:pt x="16325" y="5104"/>
                  <a:pt x="16295" y="5119"/>
                  <a:pt x="16257" y="5127"/>
                </a:cubicBezTo>
                <a:cubicBezTo>
                  <a:pt x="16205" y="5149"/>
                  <a:pt x="16190" y="5127"/>
                  <a:pt x="16130" y="5172"/>
                </a:cubicBezTo>
                <a:cubicBezTo>
                  <a:pt x="16070" y="5224"/>
                  <a:pt x="16025" y="5284"/>
                  <a:pt x="15995" y="5344"/>
                </a:cubicBezTo>
                <a:cubicBezTo>
                  <a:pt x="15867" y="5532"/>
                  <a:pt x="15770" y="5682"/>
                  <a:pt x="15538" y="5734"/>
                </a:cubicBezTo>
                <a:cubicBezTo>
                  <a:pt x="15506" y="5739"/>
                  <a:pt x="15474" y="5745"/>
                  <a:pt x="15442" y="5745"/>
                </a:cubicBezTo>
                <a:cubicBezTo>
                  <a:pt x="15429" y="5745"/>
                  <a:pt x="15416" y="5744"/>
                  <a:pt x="15403" y="5742"/>
                </a:cubicBezTo>
                <a:cubicBezTo>
                  <a:pt x="15385" y="5740"/>
                  <a:pt x="15366" y="5739"/>
                  <a:pt x="15349" y="5739"/>
                </a:cubicBezTo>
                <a:cubicBezTo>
                  <a:pt x="15300" y="5739"/>
                  <a:pt x="15252" y="5746"/>
                  <a:pt x="15208" y="5757"/>
                </a:cubicBezTo>
                <a:cubicBezTo>
                  <a:pt x="15103" y="5816"/>
                  <a:pt x="15110" y="6071"/>
                  <a:pt x="15020" y="6154"/>
                </a:cubicBezTo>
                <a:cubicBezTo>
                  <a:pt x="14996" y="6175"/>
                  <a:pt x="14973" y="6184"/>
                  <a:pt x="14951" y="6184"/>
                </a:cubicBezTo>
                <a:cubicBezTo>
                  <a:pt x="14863" y="6184"/>
                  <a:pt x="14788" y="6047"/>
                  <a:pt x="14698" y="6011"/>
                </a:cubicBezTo>
                <a:cubicBezTo>
                  <a:pt x="14623" y="6064"/>
                  <a:pt x="14608" y="6214"/>
                  <a:pt x="14571" y="6289"/>
                </a:cubicBezTo>
                <a:cubicBezTo>
                  <a:pt x="14533" y="6371"/>
                  <a:pt x="14488" y="6446"/>
                  <a:pt x="14436" y="6514"/>
                </a:cubicBezTo>
                <a:cubicBezTo>
                  <a:pt x="14368" y="6506"/>
                  <a:pt x="14308" y="6469"/>
                  <a:pt x="14271" y="6409"/>
                </a:cubicBezTo>
                <a:cubicBezTo>
                  <a:pt x="14173" y="6266"/>
                  <a:pt x="14188" y="6086"/>
                  <a:pt x="14121" y="5936"/>
                </a:cubicBezTo>
                <a:cubicBezTo>
                  <a:pt x="14061" y="5809"/>
                  <a:pt x="13964" y="5704"/>
                  <a:pt x="13836" y="5644"/>
                </a:cubicBezTo>
                <a:cubicBezTo>
                  <a:pt x="13807" y="5633"/>
                  <a:pt x="13779" y="5629"/>
                  <a:pt x="13752" y="5629"/>
                </a:cubicBezTo>
                <a:cubicBezTo>
                  <a:pt x="13670" y="5629"/>
                  <a:pt x="13595" y="5668"/>
                  <a:pt x="13499" y="5674"/>
                </a:cubicBezTo>
                <a:cubicBezTo>
                  <a:pt x="13349" y="5674"/>
                  <a:pt x="13274" y="5652"/>
                  <a:pt x="13207" y="5517"/>
                </a:cubicBezTo>
                <a:cubicBezTo>
                  <a:pt x="13164" y="5424"/>
                  <a:pt x="13135" y="5185"/>
                  <a:pt x="13011" y="5185"/>
                </a:cubicBezTo>
                <a:cubicBezTo>
                  <a:pt x="13004" y="5185"/>
                  <a:pt x="12997" y="5185"/>
                  <a:pt x="12989" y="5187"/>
                </a:cubicBezTo>
                <a:cubicBezTo>
                  <a:pt x="12902" y="5214"/>
                  <a:pt x="12839" y="5366"/>
                  <a:pt x="12720" y="5366"/>
                </a:cubicBezTo>
                <a:cubicBezTo>
                  <a:pt x="12705" y="5366"/>
                  <a:pt x="12690" y="5364"/>
                  <a:pt x="12675" y="5359"/>
                </a:cubicBezTo>
                <a:cubicBezTo>
                  <a:pt x="12592" y="5337"/>
                  <a:pt x="12517" y="5172"/>
                  <a:pt x="12480" y="5097"/>
                </a:cubicBezTo>
                <a:cubicBezTo>
                  <a:pt x="12427" y="4992"/>
                  <a:pt x="12360" y="4722"/>
                  <a:pt x="12255" y="4640"/>
                </a:cubicBezTo>
                <a:cubicBezTo>
                  <a:pt x="12225" y="4623"/>
                  <a:pt x="12189" y="4613"/>
                  <a:pt x="12152" y="4613"/>
                </a:cubicBezTo>
                <a:cubicBezTo>
                  <a:pt x="12123" y="4613"/>
                  <a:pt x="12094" y="4619"/>
                  <a:pt x="12067" y="4632"/>
                </a:cubicBezTo>
                <a:cubicBezTo>
                  <a:pt x="12037" y="4646"/>
                  <a:pt x="12004" y="4653"/>
                  <a:pt x="11971" y="4653"/>
                </a:cubicBezTo>
                <a:cubicBezTo>
                  <a:pt x="11930" y="4653"/>
                  <a:pt x="11891" y="4642"/>
                  <a:pt x="11858" y="4617"/>
                </a:cubicBezTo>
                <a:cubicBezTo>
                  <a:pt x="11648" y="4475"/>
                  <a:pt x="11520" y="4093"/>
                  <a:pt x="11385" y="3875"/>
                </a:cubicBezTo>
                <a:cubicBezTo>
                  <a:pt x="11318" y="3755"/>
                  <a:pt x="11250" y="3643"/>
                  <a:pt x="11168" y="3531"/>
                </a:cubicBezTo>
                <a:cubicBezTo>
                  <a:pt x="11093" y="3426"/>
                  <a:pt x="11056" y="3276"/>
                  <a:pt x="10943" y="3208"/>
                </a:cubicBezTo>
                <a:cubicBezTo>
                  <a:pt x="10810" y="3300"/>
                  <a:pt x="10755" y="3351"/>
                  <a:pt x="10595" y="3351"/>
                </a:cubicBezTo>
                <a:cubicBezTo>
                  <a:pt x="10584" y="3351"/>
                  <a:pt x="10573" y="3351"/>
                  <a:pt x="10561" y="3351"/>
                </a:cubicBezTo>
                <a:cubicBezTo>
                  <a:pt x="10396" y="3343"/>
                  <a:pt x="10261" y="3246"/>
                  <a:pt x="10096" y="3238"/>
                </a:cubicBezTo>
                <a:cubicBezTo>
                  <a:pt x="10092" y="3238"/>
                  <a:pt x="10088" y="3238"/>
                  <a:pt x="10083" y="3238"/>
                </a:cubicBezTo>
                <a:cubicBezTo>
                  <a:pt x="9905" y="3238"/>
                  <a:pt x="9815" y="3390"/>
                  <a:pt x="9662" y="3448"/>
                </a:cubicBezTo>
                <a:cubicBezTo>
                  <a:pt x="9542" y="3493"/>
                  <a:pt x="9452" y="3493"/>
                  <a:pt x="9377" y="3620"/>
                </a:cubicBezTo>
                <a:cubicBezTo>
                  <a:pt x="9322" y="3718"/>
                  <a:pt x="9277" y="3835"/>
                  <a:pt x="9169" y="3835"/>
                </a:cubicBezTo>
                <a:cubicBezTo>
                  <a:pt x="9145" y="3835"/>
                  <a:pt x="9117" y="3829"/>
                  <a:pt x="9084" y="3815"/>
                </a:cubicBezTo>
                <a:cubicBezTo>
                  <a:pt x="8897" y="3740"/>
                  <a:pt x="8860" y="3441"/>
                  <a:pt x="8657" y="3396"/>
                </a:cubicBezTo>
                <a:cubicBezTo>
                  <a:pt x="8639" y="3399"/>
                  <a:pt x="8620" y="3401"/>
                  <a:pt x="8601" y="3401"/>
                </a:cubicBezTo>
                <a:cubicBezTo>
                  <a:pt x="8582" y="3401"/>
                  <a:pt x="8564" y="3399"/>
                  <a:pt x="8545" y="3396"/>
                </a:cubicBezTo>
                <a:cubicBezTo>
                  <a:pt x="8492" y="3373"/>
                  <a:pt x="8440" y="3336"/>
                  <a:pt x="8402" y="3291"/>
                </a:cubicBezTo>
                <a:cubicBezTo>
                  <a:pt x="8290" y="3216"/>
                  <a:pt x="8193" y="3111"/>
                  <a:pt x="8110" y="2998"/>
                </a:cubicBezTo>
                <a:cubicBezTo>
                  <a:pt x="7990" y="2796"/>
                  <a:pt x="7968" y="2549"/>
                  <a:pt x="7833" y="2339"/>
                </a:cubicBezTo>
                <a:cubicBezTo>
                  <a:pt x="7773" y="2249"/>
                  <a:pt x="7698" y="2181"/>
                  <a:pt x="7608" y="2122"/>
                </a:cubicBezTo>
                <a:cubicBezTo>
                  <a:pt x="7518" y="2047"/>
                  <a:pt x="7458" y="1942"/>
                  <a:pt x="7368" y="1867"/>
                </a:cubicBezTo>
                <a:cubicBezTo>
                  <a:pt x="7307" y="1812"/>
                  <a:pt x="7268" y="1786"/>
                  <a:pt x="7230" y="1786"/>
                </a:cubicBezTo>
                <a:cubicBezTo>
                  <a:pt x="7189" y="1786"/>
                  <a:pt x="7149" y="1816"/>
                  <a:pt x="7083" y="1874"/>
                </a:cubicBezTo>
                <a:cubicBezTo>
                  <a:pt x="6992" y="1957"/>
                  <a:pt x="6926" y="2024"/>
                  <a:pt x="6865" y="2024"/>
                </a:cubicBezTo>
                <a:cubicBezTo>
                  <a:pt x="6816" y="2024"/>
                  <a:pt x="6770" y="1980"/>
                  <a:pt x="6716" y="1867"/>
                </a:cubicBezTo>
                <a:cubicBezTo>
                  <a:pt x="6656" y="1732"/>
                  <a:pt x="6581" y="1507"/>
                  <a:pt x="6461" y="1402"/>
                </a:cubicBezTo>
                <a:cubicBezTo>
                  <a:pt x="6410" y="1362"/>
                  <a:pt x="6392" y="1344"/>
                  <a:pt x="6373" y="1344"/>
                </a:cubicBezTo>
                <a:cubicBezTo>
                  <a:pt x="6356" y="1344"/>
                  <a:pt x="6339" y="1359"/>
                  <a:pt x="6296" y="1387"/>
                </a:cubicBezTo>
                <a:cubicBezTo>
                  <a:pt x="6206" y="1447"/>
                  <a:pt x="6139" y="1574"/>
                  <a:pt x="6072" y="1657"/>
                </a:cubicBezTo>
                <a:cubicBezTo>
                  <a:pt x="5982" y="1769"/>
                  <a:pt x="5877" y="1844"/>
                  <a:pt x="5787" y="1949"/>
                </a:cubicBezTo>
                <a:cubicBezTo>
                  <a:pt x="5749" y="2009"/>
                  <a:pt x="5712" y="2069"/>
                  <a:pt x="5667" y="2122"/>
                </a:cubicBezTo>
                <a:cubicBezTo>
                  <a:pt x="5622" y="2166"/>
                  <a:pt x="5554" y="2189"/>
                  <a:pt x="5502" y="2241"/>
                </a:cubicBezTo>
                <a:cubicBezTo>
                  <a:pt x="5457" y="2286"/>
                  <a:pt x="5397" y="2354"/>
                  <a:pt x="5337" y="2406"/>
                </a:cubicBezTo>
                <a:cubicBezTo>
                  <a:pt x="5232" y="2504"/>
                  <a:pt x="5090" y="2549"/>
                  <a:pt x="4985" y="2646"/>
                </a:cubicBezTo>
                <a:cubicBezTo>
                  <a:pt x="4895" y="2721"/>
                  <a:pt x="4842" y="2826"/>
                  <a:pt x="4835" y="2946"/>
                </a:cubicBezTo>
                <a:cubicBezTo>
                  <a:pt x="4827" y="3096"/>
                  <a:pt x="4985" y="3306"/>
                  <a:pt x="4917" y="3448"/>
                </a:cubicBezTo>
                <a:cubicBezTo>
                  <a:pt x="4715" y="3463"/>
                  <a:pt x="4513" y="3591"/>
                  <a:pt x="4333" y="3658"/>
                </a:cubicBezTo>
                <a:cubicBezTo>
                  <a:pt x="4018" y="3785"/>
                  <a:pt x="3771" y="4033"/>
                  <a:pt x="3651" y="4355"/>
                </a:cubicBezTo>
                <a:cubicBezTo>
                  <a:pt x="3606" y="4475"/>
                  <a:pt x="3591" y="4580"/>
                  <a:pt x="3486" y="4670"/>
                </a:cubicBezTo>
                <a:cubicBezTo>
                  <a:pt x="3418" y="4737"/>
                  <a:pt x="3336" y="4737"/>
                  <a:pt x="3261" y="4775"/>
                </a:cubicBezTo>
                <a:cubicBezTo>
                  <a:pt x="3134" y="4842"/>
                  <a:pt x="3006" y="4992"/>
                  <a:pt x="2864" y="5037"/>
                </a:cubicBezTo>
                <a:cubicBezTo>
                  <a:pt x="2830" y="5045"/>
                  <a:pt x="2794" y="5048"/>
                  <a:pt x="2759" y="5048"/>
                </a:cubicBezTo>
                <a:cubicBezTo>
                  <a:pt x="2723" y="5048"/>
                  <a:pt x="2688" y="5045"/>
                  <a:pt x="2654" y="5037"/>
                </a:cubicBezTo>
                <a:cubicBezTo>
                  <a:pt x="2594" y="5030"/>
                  <a:pt x="2541" y="5030"/>
                  <a:pt x="2481" y="5030"/>
                </a:cubicBezTo>
                <a:cubicBezTo>
                  <a:pt x="2347" y="5045"/>
                  <a:pt x="2302" y="5112"/>
                  <a:pt x="2234" y="5224"/>
                </a:cubicBezTo>
                <a:cubicBezTo>
                  <a:pt x="2182" y="5299"/>
                  <a:pt x="2144" y="5374"/>
                  <a:pt x="2122" y="5464"/>
                </a:cubicBezTo>
                <a:cubicBezTo>
                  <a:pt x="2099" y="5539"/>
                  <a:pt x="2077" y="5614"/>
                  <a:pt x="2062" y="5689"/>
                </a:cubicBezTo>
                <a:cubicBezTo>
                  <a:pt x="2030" y="5732"/>
                  <a:pt x="2002" y="5749"/>
                  <a:pt x="1974" y="5749"/>
                </a:cubicBezTo>
                <a:cubicBezTo>
                  <a:pt x="1930" y="5749"/>
                  <a:pt x="1888" y="5705"/>
                  <a:pt x="1837" y="5659"/>
                </a:cubicBezTo>
                <a:cubicBezTo>
                  <a:pt x="1792" y="5607"/>
                  <a:pt x="1724" y="5577"/>
                  <a:pt x="1657" y="5569"/>
                </a:cubicBezTo>
                <a:cubicBezTo>
                  <a:pt x="1447" y="5577"/>
                  <a:pt x="1245" y="5974"/>
                  <a:pt x="1162" y="6131"/>
                </a:cubicBezTo>
                <a:cubicBezTo>
                  <a:pt x="953" y="6071"/>
                  <a:pt x="840" y="5772"/>
                  <a:pt x="630" y="5734"/>
                </a:cubicBezTo>
                <a:cubicBezTo>
                  <a:pt x="609" y="5730"/>
                  <a:pt x="591" y="5728"/>
                  <a:pt x="575" y="5728"/>
                </a:cubicBezTo>
                <a:cubicBezTo>
                  <a:pt x="496" y="5728"/>
                  <a:pt x="472" y="5776"/>
                  <a:pt x="390" y="5876"/>
                </a:cubicBezTo>
                <a:cubicBezTo>
                  <a:pt x="255" y="6041"/>
                  <a:pt x="128" y="6214"/>
                  <a:pt x="16" y="6394"/>
                </a:cubicBezTo>
                <a:lnTo>
                  <a:pt x="1" y="6424"/>
                </a:lnTo>
                <a:lnTo>
                  <a:pt x="1" y="14795"/>
                </a:lnTo>
                <a:cubicBezTo>
                  <a:pt x="398" y="14780"/>
                  <a:pt x="803" y="14743"/>
                  <a:pt x="1200" y="14743"/>
                </a:cubicBezTo>
                <a:lnTo>
                  <a:pt x="1709" y="14743"/>
                </a:lnTo>
                <a:cubicBezTo>
                  <a:pt x="2242" y="14743"/>
                  <a:pt x="2781" y="14743"/>
                  <a:pt x="3313" y="14765"/>
                </a:cubicBezTo>
                <a:cubicBezTo>
                  <a:pt x="3853" y="14788"/>
                  <a:pt x="4393" y="14840"/>
                  <a:pt x="4925" y="14923"/>
                </a:cubicBezTo>
                <a:cubicBezTo>
                  <a:pt x="5547" y="15020"/>
                  <a:pt x="6169" y="15080"/>
                  <a:pt x="6784" y="15170"/>
                </a:cubicBezTo>
                <a:cubicBezTo>
                  <a:pt x="7406" y="15267"/>
                  <a:pt x="8020" y="15417"/>
                  <a:pt x="8650" y="15485"/>
                </a:cubicBezTo>
                <a:cubicBezTo>
                  <a:pt x="9347" y="15567"/>
                  <a:pt x="10036" y="15672"/>
                  <a:pt x="10733" y="15747"/>
                </a:cubicBezTo>
                <a:cubicBezTo>
                  <a:pt x="11310" y="15815"/>
                  <a:pt x="11903" y="15890"/>
                  <a:pt x="12487" y="15905"/>
                </a:cubicBezTo>
                <a:cubicBezTo>
                  <a:pt x="12600" y="15907"/>
                  <a:pt x="12712" y="15908"/>
                  <a:pt x="12824" y="15908"/>
                </a:cubicBezTo>
                <a:cubicBezTo>
                  <a:pt x="13049" y="15908"/>
                  <a:pt x="13274" y="15905"/>
                  <a:pt x="13499" y="15905"/>
                </a:cubicBezTo>
                <a:lnTo>
                  <a:pt x="14144" y="15905"/>
                </a:lnTo>
                <a:cubicBezTo>
                  <a:pt x="14766" y="15905"/>
                  <a:pt x="15365" y="15905"/>
                  <a:pt x="15972" y="15732"/>
                </a:cubicBezTo>
                <a:cubicBezTo>
                  <a:pt x="16377" y="15620"/>
                  <a:pt x="16819" y="15515"/>
                  <a:pt x="17194" y="15335"/>
                </a:cubicBezTo>
                <a:cubicBezTo>
                  <a:pt x="17246" y="15305"/>
                  <a:pt x="17299" y="15275"/>
                  <a:pt x="17344" y="15238"/>
                </a:cubicBezTo>
                <a:cubicBezTo>
                  <a:pt x="17614" y="15238"/>
                  <a:pt x="17883" y="15238"/>
                  <a:pt x="18146" y="15223"/>
                </a:cubicBezTo>
                <a:cubicBezTo>
                  <a:pt x="19225" y="15163"/>
                  <a:pt x="20304" y="15133"/>
                  <a:pt x="21384" y="15095"/>
                </a:cubicBezTo>
                <a:cubicBezTo>
                  <a:pt x="22808" y="15043"/>
                  <a:pt x="24239" y="14975"/>
                  <a:pt x="25656" y="14825"/>
                </a:cubicBezTo>
                <a:cubicBezTo>
                  <a:pt x="26319" y="14758"/>
                  <a:pt x="26980" y="14737"/>
                  <a:pt x="27642" y="14737"/>
                </a:cubicBezTo>
                <a:cubicBezTo>
                  <a:pt x="28303" y="14737"/>
                  <a:pt x="28965" y="14758"/>
                  <a:pt x="29628" y="14773"/>
                </a:cubicBezTo>
                <a:cubicBezTo>
                  <a:pt x="30031" y="14784"/>
                  <a:pt x="30433" y="14819"/>
                  <a:pt x="30833" y="14819"/>
                </a:cubicBezTo>
                <a:cubicBezTo>
                  <a:pt x="30976" y="14819"/>
                  <a:pt x="31119" y="14815"/>
                  <a:pt x="31262" y="14803"/>
                </a:cubicBezTo>
                <a:cubicBezTo>
                  <a:pt x="31607" y="14780"/>
                  <a:pt x="31951" y="14750"/>
                  <a:pt x="32296" y="14735"/>
                </a:cubicBezTo>
                <a:cubicBezTo>
                  <a:pt x="32296" y="14885"/>
                  <a:pt x="32319" y="15058"/>
                  <a:pt x="32409" y="15148"/>
                </a:cubicBezTo>
                <a:cubicBezTo>
                  <a:pt x="32476" y="15193"/>
                  <a:pt x="32551" y="15215"/>
                  <a:pt x="32626" y="15223"/>
                </a:cubicBezTo>
                <a:cubicBezTo>
                  <a:pt x="33016" y="15297"/>
                  <a:pt x="33405" y="15342"/>
                  <a:pt x="33795" y="15342"/>
                </a:cubicBezTo>
                <a:cubicBezTo>
                  <a:pt x="34170" y="15342"/>
                  <a:pt x="34537" y="15290"/>
                  <a:pt x="34904" y="15282"/>
                </a:cubicBezTo>
                <a:cubicBezTo>
                  <a:pt x="35027" y="15280"/>
                  <a:pt x="35148" y="15279"/>
                  <a:pt x="35269" y="15279"/>
                </a:cubicBezTo>
                <a:cubicBezTo>
                  <a:pt x="35511" y="15279"/>
                  <a:pt x="35751" y="15282"/>
                  <a:pt x="35991" y="15282"/>
                </a:cubicBezTo>
                <a:cubicBezTo>
                  <a:pt x="36463" y="15282"/>
                  <a:pt x="36928" y="15275"/>
                  <a:pt x="37400" y="15245"/>
                </a:cubicBezTo>
                <a:cubicBezTo>
                  <a:pt x="37790" y="15223"/>
                  <a:pt x="38180" y="15215"/>
                  <a:pt x="38569" y="15185"/>
                </a:cubicBezTo>
                <a:cubicBezTo>
                  <a:pt x="38997" y="15148"/>
                  <a:pt x="39424" y="15080"/>
                  <a:pt x="39858" y="15043"/>
                </a:cubicBezTo>
                <a:cubicBezTo>
                  <a:pt x="40286" y="15005"/>
                  <a:pt x="40728" y="15020"/>
                  <a:pt x="41155" y="15005"/>
                </a:cubicBezTo>
                <a:cubicBezTo>
                  <a:pt x="41492" y="14992"/>
                  <a:pt x="41822" y="14974"/>
                  <a:pt x="42157" y="14974"/>
                </a:cubicBezTo>
                <a:cubicBezTo>
                  <a:pt x="42210" y="14974"/>
                  <a:pt x="42264" y="14974"/>
                  <a:pt x="42317" y="14975"/>
                </a:cubicBezTo>
                <a:cubicBezTo>
                  <a:pt x="42954" y="14983"/>
                  <a:pt x="43591" y="15035"/>
                  <a:pt x="44220" y="15125"/>
                </a:cubicBezTo>
                <a:cubicBezTo>
                  <a:pt x="44783" y="15215"/>
                  <a:pt x="45345" y="15290"/>
                  <a:pt x="45922" y="15342"/>
                </a:cubicBezTo>
                <a:cubicBezTo>
                  <a:pt x="46619" y="15402"/>
                  <a:pt x="47323" y="15380"/>
                  <a:pt x="48028" y="15402"/>
                </a:cubicBezTo>
                <a:cubicBezTo>
                  <a:pt x="49010" y="15432"/>
                  <a:pt x="50007" y="15417"/>
                  <a:pt x="50988" y="15470"/>
                </a:cubicBezTo>
                <a:cubicBezTo>
                  <a:pt x="51672" y="15510"/>
                  <a:pt x="52349" y="15602"/>
                  <a:pt x="53031" y="15602"/>
                </a:cubicBezTo>
                <a:cubicBezTo>
                  <a:pt x="53119" y="15602"/>
                  <a:pt x="53208" y="15601"/>
                  <a:pt x="53297" y="15597"/>
                </a:cubicBezTo>
                <a:cubicBezTo>
                  <a:pt x="53477" y="15590"/>
                  <a:pt x="53649" y="15582"/>
                  <a:pt x="53829" y="15567"/>
                </a:cubicBezTo>
                <a:cubicBezTo>
                  <a:pt x="53896" y="15560"/>
                  <a:pt x="54106" y="15552"/>
                  <a:pt x="54174" y="15470"/>
                </a:cubicBezTo>
                <a:cubicBezTo>
                  <a:pt x="54264" y="15342"/>
                  <a:pt x="54114" y="15215"/>
                  <a:pt x="54046" y="15110"/>
                </a:cubicBezTo>
                <a:cubicBezTo>
                  <a:pt x="53994" y="15020"/>
                  <a:pt x="53956" y="14908"/>
                  <a:pt x="53941" y="14803"/>
                </a:cubicBezTo>
                <a:lnTo>
                  <a:pt x="53941" y="14803"/>
                </a:lnTo>
                <a:cubicBezTo>
                  <a:pt x="54533" y="14885"/>
                  <a:pt x="55126" y="14945"/>
                  <a:pt x="55710" y="15035"/>
                </a:cubicBezTo>
                <a:cubicBezTo>
                  <a:pt x="56332" y="15133"/>
                  <a:pt x="56947" y="15275"/>
                  <a:pt x="57569" y="15350"/>
                </a:cubicBezTo>
                <a:cubicBezTo>
                  <a:pt x="58266" y="15425"/>
                  <a:pt x="58963" y="15537"/>
                  <a:pt x="59660" y="15612"/>
                </a:cubicBezTo>
                <a:cubicBezTo>
                  <a:pt x="60237" y="15672"/>
                  <a:pt x="60829" y="15747"/>
                  <a:pt x="61414" y="15762"/>
                </a:cubicBezTo>
                <a:lnTo>
                  <a:pt x="61676" y="15762"/>
                </a:lnTo>
                <a:lnTo>
                  <a:pt x="61676" y="5232"/>
                </a:lnTo>
                <a:cubicBezTo>
                  <a:pt x="61665" y="5236"/>
                  <a:pt x="61654" y="5238"/>
                  <a:pt x="61642" y="5238"/>
                </a:cubicBezTo>
                <a:cubicBezTo>
                  <a:pt x="61631" y="5238"/>
                  <a:pt x="61620" y="5236"/>
                  <a:pt x="61609" y="5232"/>
                </a:cubicBezTo>
                <a:cubicBezTo>
                  <a:pt x="61519" y="5209"/>
                  <a:pt x="61451" y="5045"/>
                  <a:pt x="61406" y="4970"/>
                </a:cubicBezTo>
                <a:cubicBezTo>
                  <a:pt x="61354" y="4865"/>
                  <a:pt x="61294" y="4595"/>
                  <a:pt x="61189" y="4512"/>
                </a:cubicBezTo>
                <a:cubicBezTo>
                  <a:pt x="61157" y="4493"/>
                  <a:pt x="61124" y="4483"/>
                  <a:pt x="61090" y="4483"/>
                </a:cubicBezTo>
                <a:cubicBezTo>
                  <a:pt x="61060" y="4483"/>
                  <a:pt x="61030" y="4491"/>
                  <a:pt x="61002" y="4505"/>
                </a:cubicBezTo>
                <a:cubicBezTo>
                  <a:pt x="60968" y="4518"/>
                  <a:pt x="60934" y="4526"/>
                  <a:pt x="60901" y="4526"/>
                </a:cubicBezTo>
                <a:cubicBezTo>
                  <a:pt x="60861" y="4526"/>
                  <a:pt x="60821" y="4515"/>
                  <a:pt x="60784" y="4490"/>
                </a:cubicBezTo>
                <a:cubicBezTo>
                  <a:pt x="60574" y="4340"/>
                  <a:pt x="60447" y="3965"/>
                  <a:pt x="60319" y="3748"/>
                </a:cubicBezTo>
                <a:cubicBezTo>
                  <a:pt x="60252" y="3628"/>
                  <a:pt x="60177" y="3516"/>
                  <a:pt x="60102" y="3403"/>
                </a:cubicBezTo>
                <a:cubicBezTo>
                  <a:pt x="60027" y="3298"/>
                  <a:pt x="59990" y="3148"/>
                  <a:pt x="59877" y="3081"/>
                </a:cubicBezTo>
                <a:cubicBezTo>
                  <a:pt x="59744" y="3172"/>
                  <a:pt x="59683" y="3224"/>
                  <a:pt x="59528" y="3224"/>
                </a:cubicBezTo>
                <a:cubicBezTo>
                  <a:pt x="59517" y="3224"/>
                  <a:pt x="59506" y="3224"/>
                  <a:pt x="59495" y="3223"/>
                </a:cubicBezTo>
                <a:cubicBezTo>
                  <a:pt x="59323" y="3216"/>
                  <a:pt x="59195" y="3118"/>
                  <a:pt x="59023" y="3111"/>
                </a:cubicBezTo>
                <a:cubicBezTo>
                  <a:pt x="59019" y="3111"/>
                  <a:pt x="59014" y="3111"/>
                  <a:pt x="59010" y="3111"/>
                </a:cubicBezTo>
                <a:cubicBezTo>
                  <a:pt x="58832" y="3111"/>
                  <a:pt x="58749" y="3262"/>
                  <a:pt x="58588" y="3321"/>
                </a:cubicBezTo>
                <a:cubicBezTo>
                  <a:pt x="58468" y="3366"/>
                  <a:pt x="58386" y="3366"/>
                  <a:pt x="58311" y="3486"/>
                </a:cubicBezTo>
                <a:cubicBezTo>
                  <a:pt x="58250" y="3589"/>
                  <a:pt x="58204" y="3708"/>
                  <a:pt x="58096" y="3708"/>
                </a:cubicBezTo>
                <a:cubicBezTo>
                  <a:pt x="58071" y="3708"/>
                  <a:pt x="58043" y="3702"/>
                  <a:pt x="58011" y="3688"/>
                </a:cubicBezTo>
                <a:cubicBezTo>
                  <a:pt x="57824" y="3613"/>
                  <a:pt x="57794" y="3313"/>
                  <a:pt x="57591" y="3268"/>
                </a:cubicBezTo>
                <a:cubicBezTo>
                  <a:pt x="57573" y="3272"/>
                  <a:pt x="57554" y="3274"/>
                  <a:pt x="57535" y="3274"/>
                </a:cubicBezTo>
                <a:cubicBezTo>
                  <a:pt x="57516" y="3274"/>
                  <a:pt x="57498" y="3272"/>
                  <a:pt x="57479" y="3268"/>
                </a:cubicBezTo>
                <a:cubicBezTo>
                  <a:pt x="57419" y="3246"/>
                  <a:pt x="57374" y="3208"/>
                  <a:pt x="57329" y="3163"/>
                </a:cubicBezTo>
                <a:cubicBezTo>
                  <a:pt x="57217" y="3088"/>
                  <a:pt x="57119" y="2983"/>
                  <a:pt x="57044" y="2871"/>
                </a:cubicBezTo>
                <a:cubicBezTo>
                  <a:pt x="56917" y="2669"/>
                  <a:pt x="56894" y="2421"/>
                  <a:pt x="56759" y="2211"/>
                </a:cubicBezTo>
                <a:cubicBezTo>
                  <a:pt x="56699" y="2122"/>
                  <a:pt x="56625" y="2054"/>
                  <a:pt x="56542" y="1994"/>
                </a:cubicBezTo>
                <a:cubicBezTo>
                  <a:pt x="56445" y="1919"/>
                  <a:pt x="56385" y="1814"/>
                  <a:pt x="56295" y="1732"/>
                </a:cubicBezTo>
                <a:cubicBezTo>
                  <a:pt x="56236" y="1683"/>
                  <a:pt x="56197" y="1660"/>
                  <a:pt x="56161" y="1660"/>
                </a:cubicBezTo>
                <a:cubicBezTo>
                  <a:pt x="56120" y="1660"/>
                  <a:pt x="56082" y="1691"/>
                  <a:pt x="56017" y="1747"/>
                </a:cubicBezTo>
                <a:cubicBezTo>
                  <a:pt x="55921" y="1826"/>
                  <a:pt x="55853" y="1894"/>
                  <a:pt x="55792" y="1894"/>
                </a:cubicBezTo>
                <a:cubicBezTo>
                  <a:pt x="55744" y="1894"/>
                  <a:pt x="55700" y="1852"/>
                  <a:pt x="55650" y="1739"/>
                </a:cubicBezTo>
                <a:cubicBezTo>
                  <a:pt x="55590" y="1604"/>
                  <a:pt x="55508" y="1380"/>
                  <a:pt x="55388" y="1275"/>
                </a:cubicBezTo>
                <a:cubicBezTo>
                  <a:pt x="55340" y="1235"/>
                  <a:pt x="55322" y="1216"/>
                  <a:pt x="55302" y="1216"/>
                </a:cubicBezTo>
                <a:cubicBezTo>
                  <a:pt x="55285" y="1216"/>
                  <a:pt x="55265" y="1231"/>
                  <a:pt x="55223" y="1260"/>
                </a:cubicBezTo>
                <a:cubicBezTo>
                  <a:pt x="55141" y="1335"/>
                  <a:pt x="55058" y="1432"/>
                  <a:pt x="54998" y="1529"/>
                </a:cubicBezTo>
                <a:cubicBezTo>
                  <a:pt x="54916" y="1634"/>
                  <a:pt x="54803" y="1717"/>
                  <a:pt x="54721" y="1822"/>
                </a:cubicBezTo>
                <a:cubicBezTo>
                  <a:pt x="54683" y="1882"/>
                  <a:pt x="54638" y="1942"/>
                  <a:pt x="54593" y="1994"/>
                </a:cubicBezTo>
                <a:cubicBezTo>
                  <a:pt x="54548" y="2039"/>
                  <a:pt x="54481" y="2062"/>
                  <a:pt x="54436" y="2107"/>
                </a:cubicBezTo>
                <a:cubicBezTo>
                  <a:pt x="54384" y="2159"/>
                  <a:pt x="54331" y="2226"/>
                  <a:pt x="54271" y="2279"/>
                </a:cubicBezTo>
                <a:cubicBezTo>
                  <a:pt x="54159" y="2376"/>
                  <a:pt x="54016" y="2421"/>
                  <a:pt x="53911" y="2519"/>
                </a:cubicBezTo>
                <a:cubicBezTo>
                  <a:pt x="53829" y="2594"/>
                  <a:pt x="53776" y="2699"/>
                  <a:pt x="53761" y="2819"/>
                </a:cubicBezTo>
                <a:cubicBezTo>
                  <a:pt x="53761" y="2968"/>
                  <a:pt x="53911" y="3171"/>
                  <a:pt x="53844" y="3321"/>
                </a:cubicBezTo>
                <a:cubicBezTo>
                  <a:pt x="53649" y="3336"/>
                  <a:pt x="53439" y="3463"/>
                  <a:pt x="53259" y="3531"/>
                </a:cubicBezTo>
                <a:cubicBezTo>
                  <a:pt x="52952" y="3658"/>
                  <a:pt x="52705" y="3905"/>
                  <a:pt x="52585" y="4220"/>
                </a:cubicBezTo>
                <a:cubicBezTo>
                  <a:pt x="52555" y="4318"/>
                  <a:pt x="52517" y="4400"/>
                  <a:pt x="52472" y="4482"/>
                </a:cubicBezTo>
                <a:cubicBezTo>
                  <a:pt x="52465" y="4482"/>
                  <a:pt x="52465" y="4475"/>
                  <a:pt x="52457" y="4467"/>
                </a:cubicBezTo>
                <a:cubicBezTo>
                  <a:pt x="52248" y="4168"/>
                  <a:pt x="51963" y="3800"/>
                  <a:pt x="51618" y="3643"/>
                </a:cubicBezTo>
                <a:cubicBezTo>
                  <a:pt x="51511" y="3593"/>
                  <a:pt x="51392" y="3573"/>
                  <a:pt x="51270" y="3573"/>
                </a:cubicBezTo>
                <a:cubicBezTo>
                  <a:pt x="51119" y="3573"/>
                  <a:pt x="50964" y="3605"/>
                  <a:pt x="50831" y="3650"/>
                </a:cubicBezTo>
                <a:cubicBezTo>
                  <a:pt x="50663" y="3698"/>
                  <a:pt x="50433" y="3799"/>
                  <a:pt x="50236" y="3799"/>
                </a:cubicBezTo>
                <a:cubicBezTo>
                  <a:pt x="50187" y="3799"/>
                  <a:pt x="50140" y="3793"/>
                  <a:pt x="50096" y="3778"/>
                </a:cubicBezTo>
                <a:cubicBezTo>
                  <a:pt x="49774" y="3665"/>
                  <a:pt x="49527" y="3328"/>
                  <a:pt x="49265" y="3126"/>
                </a:cubicBezTo>
                <a:cubicBezTo>
                  <a:pt x="49077" y="2976"/>
                  <a:pt x="48875" y="2849"/>
                  <a:pt x="48650" y="2744"/>
                </a:cubicBezTo>
                <a:cubicBezTo>
                  <a:pt x="48610" y="2728"/>
                  <a:pt x="48587" y="2720"/>
                  <a:pt x="48569" y="2720"/>
                </a:cubicBezTo>
                <a:cubicBezTo>
                  <a:pt x="48535" y="2720"/>
                  <a:pt x="48515" y="2745"/>
                  <a:pt x="48433" y="2789"/>
                </a:cubicBezTo>
                <a:cubicBezTo>
                  <a:pt x="48393" y="2811"/>
                  <a:pt x="48309" y="2856"/>
                  <a:pt x="48245" y="2856"/>
                </a:cubicBezTo>
                <a:cubicBezTo>
                  <a:pt x="48225" y="2856"/>
                  <a:pt x="48207" y="2852"/>
                  <a:pt x="48193" y="2841"/>
                </a:cubicBezTo>
                <a:cubicBezTo>
                  <a:pt x="48155" y="2811"/>
                  <a:pt x="48148" y="2684"/>
                  <a:pt x="48133" y="2639"/>
                </a:cubicBezTo>
                <a:cubicBezTo>
                  <a:pt x="48095" y="2519"/>
                  <a:pt x="48043" y="2406"/>
                  <a:pt x="47968" y="2309"/>
                </a:cubicBezTo>
                <a:cubicBezTo>
                  <a:pt x="47887" y="2179"/>
                  <a:pt x="47853" y="2116"/>
                  <a:pt x="47769" y="2116"/>
                </a:cubicBezTo>
                <a:cubicBezTo>
                  <a:pt x="47737" y="2116"/>
                  <a:pt x="47698" y="2125"/>
                  <a:pt x="47646" y="2144"/>
                </a:cubicBezTo>
                <a:cubicBezTo>
                  <a:pt x="47551" y="2188"/>
                  <a:pt x="47451" y="2206"/>
                  <a:pt x="47346" y="2206"/>
                </a:cubicBezTo>
                <a:cubicBezTo>
                  <a:pt x="47326" y="2206"/>
                  <a:pt x="47306" y="2205"/>
                  <a:pt x="47286" y="2204"/>
                </a:cubicBezTo>
                <a:cubicBezTo>
                  <a:pt x="47061" y="2159"/>
                  <a:pt x="46941" y="1934"/>
                  <a:pt x="46784" y="1784"/>
                </a:cubicBezTo>
                <a:cubicBezTo>
                  <a:pt x="46701" y="1702"/>
                  <a:pt x="46604" y="1642"/>
                  <a:pt x="46491" y="1597"/>
                </a:cubicBezTo>
                <a:cubicBezTo>
                  <a:pt x="46424" y="1582"/>
                  <a:pt x="46349" y="1559"/>
                  <a:pt x="46282" y="1529"/>
                </a:cubicBezTo>
                <a:cubicBezTo>
                  <a:pt x="46214" y="1492"/>
                  <a:pt x="46162" y="1447"/>
                  <a:pt x="46124" y="1387"/>
                </a:cubicBezTo>
                <a:cubicBezTo>
                  <a:pt x="46064" y="1305"/>
                  <a:pt x="46034" y="1147"/>
                  <a:pt x="45937" y="1110"/>
                </a:cubicBezTo>
                <a:cubicBezTo>
                  <a:pt x="45896" y="1097"/>
                  <a:pt x="45852" y="1092"/>
                  <a:pt x="45807" y="1092"/>
                </a:cubicBezTo>
                <a:cubicBezTo>
                  <a:pt x="45771" y="1092"/>
                  <a:pt x="45734" y="1095"/>
                  <a:pt x="45697" y="1102"/>
                </a:cubicBezTo>
                <a:cubicBezTo>
                  <a:pt x="45626" y="1112"/>
                  <a:pt x="45565" y="1153"/>
                  <a:pt x="45506" y="1153"/>
                </a:cubicBezTo>
                <a:cubicBezTo>
                  <a:pt x="45477" y="1153"/>
                  <a:pt x="45449" y="1144"/>
                  <a:pt x="45420" y="1117"/>
                </a:cubicBezTo>
                <a:cubicBezTo>
                  <a:pt x="45270" y="975"/>
                  <a:pt x="45300" y="653"/>
                  <a:pt x="45075" y="563"/>
                </a:cubicBezTo>
                <a:cubicBezTo>
                  <a:pt x="45048" y="555"/>
                  <a:pt x="45022" y="552"/>
                  <a:pt x="44996" y="552"/>
                </a:cubicBezTo>
                <a:cubicBezTo>
                  <a:pt x="44940" y="552"/>
                  <a:pt x="44886" y="567"/>
                  <a:pt x="44835" y="593"/>
                </a:cubicBezTo>
                <a:cubicBezTo>
                  <a:pt x="44775" y="615"/>
                  <a:pt x="44715" y="630"/>
                  <a:pt x="44648" y="630"/>
                </a:cubicBezTo>
                <a:cubicBezTo>
                  <a:pt x="44505" y="630"/>
                  <a:pt x="44445" y="540"/>
                  <a:pt x="44333" y="458"/>
                </a:cubicBezTo>
                <a:cubicBezTo>
                  <a:pt x="44221" y="361"/>
                  <a:pt x="44085" y="313"/>
                  <a:pt x="43946" y="313"/>
                </a:cubicBezTo>
                <a:cubicBezTo>
                  <a:pt x="43880" y="313"/>
                  <a:pt x="43813" y="324"/>
                  <a:pt x="43748" y="345"/>
                </a:cubicBezTo>
                <a:cubicBezTo>
                  <a:pt x="43666" y="368"/>
                  <a:pt x="43561" y="390"/>
                  <a:pt x="43486" y="420"/>
                </a:cubicBezTo>
                <a:cubicBezTo>
                  <a:pt x="43411" y="450"/>
                  <a:pt x="43396" y="435"/>
                  <a:pt x="43366" y="518"/>
                </a:cubicBezTo>
                <a:cubicBezTo>
                  <a:pt x="43360" y="519"/>
                  <a:pt x="43353" y="520"/>
                  <a:pt x="43346" y="520"/>
                </a:cubicBezTo>
                <a:cubicBezTo>
                  <a:pt x="43238" y="520"/>
                  <a:pt x="43062" y="365"/>
                  <a:pt x="42991" y="315"/>
                </a:cubicBezTo>
                <a:cubicBezTo>
                  <a:pt x="42894" y="248"/>
                  <a:pt x="42804" y="173"/>
                  <a:pt x="42699" y="105"/>
                </a:cubicBezTo>
                <a:cubicBezTo>
                  <a:pt x="42662" y="75"/>
                  <a:pt x="42617" y="38"/>
                  <a:pt x="425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0" name="Google Shape;340;p20"/>
          <p:cNvGrpSpPr/>
          <p:nvPr/>
        </p:nvGrpSpPr>
        <p:grpSpPr>
          <a:xfrm>
            <a:off x="2260316" y="508031"/>
            <a:ext cx="3835685" cy="5198461"/>
            <a:chOff x="774825" y="1419275"/>
            <a:chExt cx="3470700" cy="2988975"/>
          </a:xfrm>
        </p:grpSpPr>
        <p:sp>
          <p:nvSpPr>
            <p:cNvPr id="341" name="Google Shape;341;p20"/>
            <p:cNvSpPr/>
            <p:nvPr/>
          </p:nvSpPr>
          <p:spPr>
            <a:xfrm>
              <a:off x="1289175" y="3254225"/>
              <a:ext cx="24342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952875" y="3775200"/>
              <a:ext cx="3106800" cy="2631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774825" y="4009550"/>
              <a:ext cx="3470700" cy="3987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1130900" y="3521350"/>
              <a:ext cx="2750700" cy="305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20"/>
            <p:cNvSpPr/>
            <p:nvPr/>
          </p:nvSpPr>
          <p:spPr>
            <a:xfrm>
              <a:off x="1679875" y="2560150"/>
              <a:ext cx="1652700" cy="353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20"/>
            <p:cNvSpPr/>
            <p:nvPr/>
          </p:nvSpPr>
          <p:spPr>
            <a:xfrm>
              <a:off x="1956850" y="2158225"/>
              <a:ext cx="1098600" cy="230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20"/>
            <p:cNvSpPr/>
            <p:nvPr/>
          </p:nvSpPr>
          <p:spPr>
            <a:xfrm>
              <a:off x="1851775" y="2045816"/>
              <a:ext cx="1309324" cy="193939"/>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0"/>
            <p:cNvSpPr/>
            <p:nvPr/>
          </p:nvSpPr>
          <p:spPr>
            <a:xfrm>
              <a:off x="1851775" y="1419275"/>
              <a:ext cx="1316786" cy="734004"/>
            </a:xfrm>
            <a:custGeom>
              <a:avLst/>
              <a:gdLst/>
              <a:ahLst/>
              <a:cxnLst/>
              <a:rect l="l" t="t" r="r" b="b"/>
              <a:pathLst>
                <a:path w="42354" h="23609" extrusionOk="0">
                  <a:moveTo>
                    <a:pt x="20701" y="0"/>
                  </a:moveTo>
                  <a:lnTo>
                    <a:pt x="20746" y="1979"/>
                  </a:lnTo>
                  <a:lnTo>
                    <a:pt x="18797" y="14420"/>
                  </a:lnTo>
                  <a:cubicBezTo>
                    <a:pt x="15852" y="16571"/>
                    <a:pt x="9511" y="20154"/>
                    <a:pt x="0" y="20154"/>
                  </a:cubicBezTo>
                  <a:cubicBezTo>
                    <a:pt x="0" y="20154"/>
                    <a:pt x="5726" y="23609"/>
                    <a:pt x="21053" y="23609"/>
                  </a:cubicBezTo>
                  <a:cubicBezTo>
                    <a:pt x="36380" y="23609"/>
                    <a:pt x="42114" y="20154"/>
                    <a:pt x="42114" y="20154"/>
                  </a:cubicBezTo>
                  <a:lnTo>
                    <a:pt x="42114" y="20154"/>
                  </a:lnTo>
                  <a:cubicBezTo>
                    <a:pt x="40892" y="20289"/>
                    <a:pt x="42354" y="20251"/>
                    <a:pt x="40892" y="20289"/>
                  </a:cubicBezTo>
                  <a:cubicBezTo>
                    <a:pt x="40716" y="20293"/>
                    <a:pt x="40538" y="20295"/>
                    <a:pt x="40358" y="20295"/>
                  </a:cubicBezTo>
                  <a:cubicBezTo>
                    <a:pt x="34841" y="20295"/>
                    <a:pt x="27707" y="18407"/>
                    <a:pt x="23047" y="14945"/>
                  </a:cubicBezTo>
                  <a:lnTo>
                    <a:pt x="21016" y="1979"/>
                  </a:lnTo>
                  <a:lnTo>
                    <a:pt x="21053" y="0"/>
                  </a:lnTo>
                  <a:lnTo>
                    <a:pt x="20881" y="1132"/>
                  </a:lnTo>
                  <a:lnTo>
                    <a:pt x="207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0"/>
            <p:cNvSpPr/>
            <p:nvPr/>
          </p:nvSpPr>
          <p:spPr>
            <a:xfrm>
              <a:off x="1531213" y="2436693"/>
              <a:ext cx="1957880" cy="290005"/>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0"/>
            <p:cNvSpPr/>
            <p:nvPr/>
          </p:nvSpPr>
          <p:spPr>
            <a:xfrm>
              <a:off x="1531213" y="2371700"/>
              <a:ext cx="1956510" cy="229979"/>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0"/>
            <p:cNvSpPr/>
            <p:nvPr/>
          </p:nvSpPr>
          <p:spPr>
            <a:xfrm>
              <a:off x="1004099" y="2994664"/>
              <a:ext cx="3006097" cy="445268"/>
            </a:xfrm>
            <a:custGeom>
              <a:avLst/>
              <a:gdLst/>
              <a:ahLst/>
              <a:cxnLst/>
              <a:rect l="l" t="t" r="r" b="b"/>
              <a:pathLst>
                <a:path w="42114" h="6238" extrusionOk="0">
                  <a:moveTo>
                    <a:pt x="0" y="1"/>
                  </a:moveTo>
                  <a:lnTo>
                    <a:pt x="0" y="1"/>
                  </a:lnTo>
                  <a:cubicBezTo>
                    <a:pt x="0" y="1"/>
                    <a:pt x="420" y="2946"/>
                    <a:pt x="5899" y="4633"/>
                  </a:cubicBezTo>
                  <a:cubicBezTo>
                    <a:pt x="10883" y="6169"/>
                    <a:pt x="19362" y="6237"/>
                    <a:pt x="20833" y="6237"/>
                  </a:cubicBezTo>
                  <a:cubicBezTo>
                    <a:pt x="20977" y="6237"/>
                    <a:pt x="21053" y="6236"/>
                    <a:pt x="21053" y="6236"/>
                  </a:cubicBezTo>
                  <a:cubicBezTo>
                    <a:pt x="21053" y="6236"/>
                    <a:pt x="21130" y="6237"/>
                    <a:pt x="21274" y="6237"/>
                  </a:cubicBezTo>
                  <a:cubicBezTo>
                    <a:pt x="22746" y="6237"/>
                    <a:pt x="31232" y="6169"/>
                    <a:pt x="36216" y="4633"/>
                  </a:cubicBezTo>
                  <a:cubicBezTo>
                    <a:pt x="41687" y="2946"/>
                    <a:pt x="42114" y="1"/>
                    <a:pt x="42114" y="1"/>
                  </a:cubicBezTo>
                  <a:lnTo>
                    <a:pt x="42114" y="1"/>
                  </a:lnTo>
                  <a:cubicBezTo>
                    <a:pt x="35541" y="2609"/>
                    <a:pt x="21053" y="3456"/>
                    <a:pt x="21053" y="3456"/>
                  </a:cubicBezTo>
                  <a:cubicBezTo>
                    <a:pt x="21053" y="3456"/>
                    <a:pt x="6573" y="2609"/>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0"/>
            <p:cNvSpPr/>
            <p:nvPr/>
          </p:nvSpPr>
          <p:spPr>
            <a:xfrm>
              <a:off x="1004099" y="2894876"/>
              <a:ext cx="3004207" cy="353064"/>
            </a:xfrm>
            <a:custGeom>
              <a:avLst/>
              <a:gdLst/>
              <a:ahLst/>
              <a:cxnLst/>
              <a:rect l="l" t="t" r="r" b="b"/>
              <a:pathLst>
                <a:path w="284894" h="33043" extrusionOk="0">
                  <a:moveTo>
                    <a:pt x="63804" y="0"/>
                  </a:moveTo>
                  <a:cubicBezTo>
                    <a:pt x="63804" y="0"/>
                    <a:pt x="43418" y="10432"/>
                    <a:pt x="13609" y="10432"/>
                  </a:cubicBezTo>
                  <a:cubicBezTo>
                    <a:pt x="9262" y="10432"/>
                    <a:pt x="4714" y="10210"/>
                    <a:pt x="0" y="9702"/>
                  </a:cubicBezTo>
                  <a:lnTo>
                    <a:pt x="0" y="9702"/>
                  </a:lnTo>
                  <a:cubicBezTo>
                    <a:pt x="0" y="9702"/>
                    <a:pt x="38751" y="33043"/>
                    <a:pt x="142447" y="33043"/>
                  </a:cubicBezTo>
                  <a:cubicBezTo>
                    <a:pt x="246143" y="33043"/>
                    <a:pt x="284893" y="9702"/>
                    <a:pt x="284894" y="9702"/>
                  </a:cubicBezTo>
                  <a:lnTo>
                    <a:pt x="284894" y="9702"/>
                  </a:lnTo>
                  <a:cubicBezTo>
                    <a:pt x="280180" y="10210"/>
                    <a:pt x="275632" y="10432"/>
                    <a:pt x="271285" y="10432"/>
                  </a:cubicBezTo>
                  <a:cubicBezTo>
                    <a:pt x="241476" y="10432"/>
                    <a:pt x="221090" y="0"/>
                    <a:pt x="2210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0"/>
            <p:cNvSpPr/>
            <p:nvPr/>
          </p:nvSpPr>
          <p:spPr>
            <a:xfrm>
              <a:off x="2247450" y="3720800"/>
              <a:ext cx="525300" cy="578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54" name="Google Shape;354;p20"/>
          <p:cNvPicPr preferRelativeResize="0"/>
          <p:nvPr/>
        </p:nvPicPr>
        <p:blipFill>
          <a:blip r:embed="rId2">
            <a:alphaModFix/>
          </a:blip>
          <a:stretch>
            <a:fillRect/>
          </a:stretch>
        </p:blipFill>
        <p:spPr>
          <a:xfrm>
            <a:off x="-586365" y="3796635"/>
            <a:ext cx="7013901" cy="2950135"/>
          </a:xfrm>
          <a:prstGeom prst="rect">
            <a:avLst/>
          </a:prstGeom>
          <a:noFill/>
          <a:ln>
            <a:noFill/>
          </a:ln>
        </p:spPr>
      </p:pic>
      <p:sp>
        <p:nvSpPr>
          <p:cNvPr id="355" name="Google Shape;355;p20"/>
          <p:cNvSpPr/>
          <p:nvPr/>
        </p:nvSpPr>
        <p:spPr>
          <a:xfrm flipH="1">
            <a:off x="-51365" y="5264399"/>
            <a:ext cx="12288127" cy="1858143"/>
          </a:xfrm>
          <a:custGeom>
            <a:avLst/>
            <a:gdLst/>
            <a:ahLst/>
            <a:cxnLst/>
            <a:rect l="l" t="t" r="r" b="b"/>
            <a:pathLst>
              <a:path w="56415" h="17682" extrusionOk="0">
                <a:moveTo>
                  <a:pt x="8193" y="0"/>
                </a:moveTo>
                <a:cubicBezTo>
                  <a:pt x="7889" y="0"/>
                  <a:pt x="7601" y="112"/>
                  <a:pt x="7368" y="308"/>
                </a:cubicBezTo>
                <a:cubicBezTo>
                  <a:pt x="6611" y="938"/>
                  <a:pt x="4865" y="1650"/>
                  <a:pt x="4865" y="1650"/>
                </a:cubicBezTo>
                <a:lnTo>
                  <a:pt x="1" y="5607"/>
                </a:lnTo>
                <a:lnTo>
                  <a:pt x="1" y="17681"/>
                </a:lnTo>
                <a:lnTo>
                  <a:pt x="56415" y="17681"/>
                </a:lnTo>
                <a:lnTo>
                  <a:pt x="56415" y="5952"/>
                </a:lnTo>
                <a:lnTo>
                  <a:pt x="52383" y="5607"/>
                </a:lnTo>
                <a:cubicBezTo>
                  <a:pt x="52383" y="5607"/>
                  <a:pt x="51221" y="5195"/>
                  <a:pt x="50404" y="5195"/>
                </a:cubicBezTo>
                <a:cubicBezTo>
                  <a:pt x="49647" y="5195"/>
                  <a:pt x="49045" y="4545"/>
                  <a:pt x="48078" y="4545"/>
                </a:cubicBezTo>
                <a:cubicBezTo>
                  <a:pt x="48001" y="4545"/>
                  <a:pt x="47922" y="4549"/>
                  <a:pt x="47841" y="4558"/>
                </a:cubicBezTo>
                <a:cubicBezTo>
                  <a:pt x="47807" y="4561"/>
                  <a:pt x="47771" y="4563"/>
                  <a:pt x="47733" y="4563"/>
                </a:cubicBezTo>
                <a:cubicBezTo>
                  <a:pt x="46489" y="4563"/>
                  <a:pt x="42621" y="2844"/>
                  <a:pt x="41553" y="1957"/>
                </a:cubicBezTo>
                <a:cubicBezTo>
                  <a:pt x="41046" y="1543"/>
                  <a:pt x="40443" y="1430"/>
                  <a:pt x="39898" y="1430"/>
                </a:cubicBezTo>
                <a:cubicBezTo>
                  <a:pt x="39250" y="1430"/>
                  <a:pt x="38685" y="1590"/>
                  <a:pt x="38465" y="1590"/>
                </a:cubicBezTo>
                <a:cubicBezTo>
                  <a:pt x="38083" y="1590"/>
                  <a:pt x="37694" y="968"/>
                  <a:pt x="37361" y="968"/>
                </a:cubicBezTo>
                <a:cubicBezTo>
                  <a:pt x="37342" y="968"/>
                  <a:pt x="37322" y="971"/>
                  <a:pt x="37303" y="975"/>
                </a:cubicBezTo>
                <a:cubicBezTo>
                  <a:pt x="36951" y="1058"/>
                  <a:pt x="36831" y="1305"/>
                  <a:pt x="36366" y="1357"/>
                </a:cubicBezTo>
                <a:cubicBezTo>
                  <a:pt x="36345" y="1360"/>
                  <a:pt x="36324" y="1361"/>
                  <a:pt x="36303" y="1361"/>
                </a:cubicBezTo>
                <a:cubicBezTo>
                  <a:pt x="35862" y="1361"/>
                  <a:pt x="35515" y="775"/>
                  <a:pt x="34792" y="660"/>
                </a:cubicBezTo>
                <a:cubicBezTo>
                  <a:pt x="34725" y="650"/>
                  <a:pt x="34649" y="646"/>
                  <a:pt x="34566" y="646"/>
                </a:cubicBezTo>
                <a:cubicBezTo>
                  <a:pt x="33721" y="646"/>
                  <a:pt x="32140" y="1144"/>
                  <a:pt x="31075" y="1650"/>
                </a:cubicBezTo>
                <a:cubicBezTo>
                  <a:pt x="30599" y="1878"/>
                  <a:pt x="28147" y="1959"/>
                  <a:pt x="25331" y="1959"/>
                </a:cubicBezTo>
                <a:cubicBezTo>
                  <a:pt x="21228" y="1959"/>
                  <a:pt x="16353" y="1787"/>
                  <a:pt x="15695" y="1650"/>
                </a:cubicBezTo>
                <a:cubicBezTo>
                  <a:pt x="14631" y="1425"/>
                  <a:pt x="13126" y="823"/>
                  <a:pt x="12058" y="823"/>
                </a:cubicBezTo>
                <a:cubicBezTo>
                  <a:pt x="12021" y="823"/>
                  <a:pt x="11984" y="824"/>
                  <a:pt x="11948" y="825"/>
                </a:cubicBezTo>
                <a:cubicBezTo>
                  <a:pt x="11896" y="827"/>
                  <a:pt x="11844" y="828"/>
                  <a:pt x="11791" y="828"/>
                </a:cubicBezTo>
                <a:cubicBezTo>
                  <a:pt x="10770" y="828"/>
                  <a:pt x="9683" y="429"/>
                  <a:pt x="9355" y="308"/>
                </a:cubicBezTo>
                <a:cubicBezTo>
                  <a:pt x="9130" y="233"/>
                  <a:pt x="8703" y="1"/>
                  <a:pt x="8223" y="1"/>
                </a:cubicBezTo>
                <a:cubicBezTo>
                  <a:pt x="8213" y="1"/>
                  <a:pt x="8203" y="0"/>
                  <a:pt x="81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20"/>
          <p:cNvSpPr txBox="1">
            <a:spLocks noGrp="1"/>
          </p:cNvSpPr>
          <p:nvPr>
            <p:ph type="title"/>
          </p:nvPr>
        </p:nvSpPr>
        <p:spPr>
          <a:xfrm>
            <a:off x="6575533" y="719333"/>
            <a:ext cx="4283600" cy="90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300"/>
              <a:buNone/>
              <a:defRPr sz="6667"/>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
        <p:nvSpPr>
          <p:cNvPr id="357" name="Google Shape;357;p20"/>
          <p:cNvSpPr txBox="1">
            <a:spLocks noGrp="1"/>
          </p:cNvSpPr>
          <p:nvPr>
            <p:ph type="subTitle" idx="1"/>
          </p:nvPr>
        </p:nvSpPr>
        <p:spPr>
          <a:xfrm>
            <a:off x="6427533" y="1583000"/>
            <a:ext cx="4579600" cy="15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9" name="Google Shape;359;p20"/>
          <p:cNvSpPr/>
          <p:nvPr/>
        </p:nvSpPr>
        <p:spPr>
          <a:xfrm flipH="1">
            <a:off x="540984" y="851847"/>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0"/>
          <p:cNvSpPr/>
          <p:nvPr/>
        </p:nvSpPr>
        <p:spPr>
          <a:xfrm flipH="1">
            <a:off x="692329" y="386333"/>
            <a:ext cx="139051" cy="67656"/>
          </a:xfrm>
          <a:custGeom>
            <a:avLst/>
            <a:gdLst/>
            <a:ahLst/>
            <a:cxnLst/>
            <a:rect l="l" t="t" r="r" b="b"/>
            <a:pathLst>
              <a:path w="2789" h="1357" extrusionOk="0">
                <a:moveTo>
                  <a:pt x="2788" y="0"/>
                </a:moveTo>
                <a:lnTo>
                  <a:pt x="2788" y="0"/>
                </a:lnTo>
                <a:cubicBezTo>
                  <a:pt x="2518" y="52"/>
                  <a:pt x="2264" y="165"/>
                  <a:pt x="2039" y="330"/>
                </a:cubicBezTo>
                <a:cubicBezTo>
                  <a:pt x="1851" y="450"/>
                  <a:pt x="1686" y="600"/>
                  <a:pt x="1552" y="764"/>
                </a:cubicBezTo>
                <a:cubicBezTo>
                  <a:pt x="1454" y="742"/>
                  <a:pt x="1364" y="727"/>
                  <a:pt x="1267" y="720"/>
                </a:cubicBezTo>
                <a:cubicBezTo>
                  <a:pt x="1227" y="717"/>
                  <a:pt x="1187" y="717"/>
                  <a:pt x="1148" y="717"/>
                </a:cubicBezTo>
                <a:cubicBezTo>
                  <a:pt x="1040" y="717"/>
                  <a:pt x="934" y="724"/>
                  <a:pt x="825" y="734"/>
                </a:cubicBezTo>
                <a:cubicBezTo>
                  <a:pt x="540" y="772"/>
                  <a:pt x="255" y="854"/>
                  <a:pt x="0" y="989"/>
                </a:cubicBezTo>
                <a:cubicBezTo>
                  <a:pt x="285" y="1049"/>
                  <a:pt x="562" y="1087"/>
                  <a:pt x="825" y="1117"/>
                </a:cubicBezTo>
                <a:cubicBezTo>
                  <a:pt x="1094" y="1147"/>
                  <a:pt x="1364" y="1184"/>
                  <a:pt x="1529" y="1267"/>
                </a:cubicBezTo>
                <a:lnTo>
                  <a:pt x="1739" y="1357"/>
                </a:lnTo>
                <a:lnTo>
                  <a:pt x="1844" y="1169"/>
                </a:lnTo>
                <a:cubicBezTo>
                  <a:pt x="1979" y="974"/>
                  <a:pt x="2121" y="787"/>
                  <a:pt x="2286" y="607"/>
                </a:cubicBezTo>
                <a:lnTo>
                  <a:pt x="2788" y="0"/>
                </a:ln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5730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61"/>
        <p:cNvGrpSpPr/>
        <p:nvPr/>
      </p:nvGrpSpPr>
      <p:grpSpPr>
        <a:xfrm>
          <a:off x="0" y="0"/>
          <a:ext cx="0" cy="0"/>
          <a:chOff x="0" y="0"/>
          <a:chExt cx="0" cy="0"/>
        </a:xfrm>
      </p:grpSpPr>
      <p:sp>
        <p:nvSpPr>
          <p:cNvPr id="362" name="Google Shape;362;p21"/>
          <p:cNvSpPr/>
          <p:nvPr/>
        </p:nvSpPr>
        <p:spPr>
          <a:xfrm>
            <a:off x="9148463" y="228709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1"/>
          <p:cNvSpPr/>
          <p:nvPr/>
        </p:nvSpPr>
        <p:spPr>
          <a:xfrm>
            <a:off x="8650322" y="1551715"/>
            <a:ext cx="349047" cy="167468"/>
          </a:xfrm>
          <a:custGeom>
            <a:avLst/>
            <a:gdLst/>
            <a:ahLst/>
            <a:cxnLst/>
            <a:rect l="l" t="t" r="r" b="b"/>
            <a:pathLst>
              <a:path w="7001" h="3359" extrusionOk="0">
                <a:moveTo>
                  <a:pt x="7000" y="1"/>
                </a:moveTo>
                <a:lnTo>
                  <a:pt x="7000" y="1"/>
                </a:lnTo>
                <a:cubicBezTo>
                  <a:pt x="6656" y="61"/>
                  <a:pt x="6326" y="173"/>
                  <a:pt x="6011" y="323"/>
                </a:cubicBezTo>
                <a:cubicBezTo>
                  <a:pt x="5696" y="473"/>
                  <a:pt x="5396" y="645"/>
                  <a:pt x="5112" y="847"/>
                </a:cubicBezTo>
                <a:cubicBezTo>
                  <a:pt x="4827" y="1042"/>
                  <a:pt x="4557" y="1267"/>
                  <a:pt x="4302" y="1515"/>
                </a:cubicBezTo>
                <a:cubicBezTo>
                  <a:pt x="4167" y="1649"/>
                  <a:pt x="4040" y="1799"/>
                  <a:pt x="3920" y="1949"/>
                </a:cubicBezTo>
                <a:cubicBezTo>
                  <a:pt x="3718" y="1837"/>
                  <a:pt x="3508" y="1747"/>
                  <a:pt x="3290" y="1664"/>
                </a:cubicBezTo>
                <a:cubicBezTo>
                  <a:pt x="2931" y="1545"/>
                  <a:pt x="2563" y="1462"/>
                  <a:pt x="2189" y="1417"/>
                </a:cubicBezTo>
                <a:cubicBezTo>
                  <a:pt x="1898" y="1382"/>
                  <a:pt x="1607" y="1360"/>
                  <a:pt x="1317" y="1360"/>
                </a:cubicBezTo>
                <a:cubicBezTo>
                  <a:pt x="1240" y="1360"/>
                  <a:pt x="1164" y="1362"/>
                  <a:pt x="1087" y="1365"/>
                </a:cubicBezTo>
                <a:cubicBezTo>
                  <a:pt x="720" y="1380"/>
                  <a:pt x="352" y="1425"/>
                  <a:pt x="0" y="1507"/>
                </a:cubicBezTo>
                <a:cubicBezTo>
                  <a:pt x="697" y="1747"/>
                  <a:pt x="1372" y="1934"/>
                  <a:pt x="2024" y="2159"/>
                </a:cubicBezTo>
                <a:cubicBezTo>
                  <a:pt x="2339" y="2257"/>
                  <a:pt x="2646" y="2376"/>
                  <a:pt x="2953" y="2519"/>
                </a:cubicBezTo>
                <a:cubicBezTo>
                  <a:pt x="3230" y="2639"/>
                  <a:pt x="3485" y="2789"/>
                  <a:pt x="3725" y="2976"/>
                </a:cubicBezTo>
                <a:lnTo>
                  <a:pt x="4167" y="3358"/>
                </a:lnTo>
                <a:lnTo>
                  <a:pt x="4460" y="2849"/>
                </a:lnTo>
                <a:cubicBezTo>
                  <a:pt x="4729" y="2369"/>
                  <a:pt x="5164" y="1874"/>
                  <a:pt x="5591" y="1402"/>
                </a:cubicBezTo>
                <a:cubicBezTo>
                  <a:pt x="6026" y="930"/>
                  <a:pt x="6491" y="465"/>
                  <a:pt x="70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1"/>
          <p:cNvSpPr/>
          <p:nvPr/>
        </p:nvSpPr>
        <p:spPr>
          <a:xfrm>
            <a:off x="8881250" y="510611"/>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a:off x="9193037" y="1226903"/>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66" name="Google Shape;366;p21"/>
          <p:cNvPicPr preferRelativeResize="0"/>
          <p:nvPr/>
        </p:nvPicPr>
        <p:blipFill>
          <a:blip r:embed="rId2">
            <a:alphaModFix/>
          </a:blip>
          <a:stretch>
            <a:fillRect/>
          </a:stretch>
        </p:blipFill>
        <p:spPr>
          <a:xfrm>
            <a:off x="-1564498" y="77129"/>
            <a:ext cx="7983009" cy="3307367"/>
          </a:xfrm>
          <a:prstGeom prst="rect">
            <a:avLst/>
          </a:prstGeom>
          <a:noFill/>
          <a:ln>
            <a:noFill/>
          </a:ln>
        </p:spPr>
      </p:pic>
      <p:pic>
        <p:nvPicPr>
          <p:cNvPr id="367" name="Google Shape;367;p21"/>
          <p:cNvPicPr preferRelativeResize="0"/>
          <p:nvPr/>
        </p:nvPicPr>
        <p:blipFill>
          <a:blip r:embed="rId3">
            <a:alphaModFix/>
          </a:blip>
          <a:stretch>
            <a:fillRect/>
          </a:stretch>
        </p:blipFill>
        <p:spPr>
          <a:xfrm>
            <a:off x="5598920" y="2087483"/>
            <a:ext cx="4985265" cy="2336000"/>
          </a:xfrm>
          <a:prstGeom prst="rect">
            <a:avLst/>
          </a:prstGeom>
          <a:noFill/>
          <a:ln>
            <a:noFill/>
          </a:ln>
        </p:spPr>
      </p:pic>
      <p:sp>
        <p:nvSpPr>
          <p:cNvPr id="368" name="Google Shape;368;p21"/>
          <p:cNvSpPr/>
          <p:nvPr/>
        </p:nvSpPr>
        <p:spPr>
          <a:xfrm>
            <a:off x="-336832" y="4947767"/>
            <a:ext cx="12809875" cy="1801751"/>
          </a:xfrm>
          <a:custGeom>
            <a:avLst/>
            <a:gdLst/>
            <a:ahLst/>
            <a:cxnLst/>
            <a:rect l="l" t="t" r="r" b="b"/>
            <a:pathLst>
              <a:path w="139364" h="19602" extrusionOk="0">
                <a:moveTo>
                  <a:pt x="11751" y="0"/>
                </a:moveTo>
                <a:cubicBezTo>
                  <a:pt x="10945" y="0"/>
                  <a:pt x="10039" y="630"/>
                  <a:pt x="9315" y="932"/>
                </a:cubicBezTo>
                <a:cubicBezTo>
                  <a:pt x="8675" y="1197"/>
                  <a:pt x="8220" y="1330"/>
                  <a:pt x="7709" y="1330"/>
                </a:cubicBezTo>
                <a:cubicBezTo>
                  <a:pt x="7406" y="1330"/>
                  <a:pt x="7084" y="1284"/>
                  <a:pt x="6691" y="1190"/>
                </a:cubicBezTo>
                <a:cubicBezTo>
                  <a:pt x="6505" y="1144"/>
                  <a:pt x="6333" y="1125"/>
                  <a:pt x="6171" y="1125"/>
                </a:cubicBezTo>
                <a:cubicBezTo>
                  <a:pt x="5573" y="1125"/>
                  <a:pt x="5102" y="1392"/>
                  <a:pt x="4463" y="1605"/>
                </a:cubicBezTo>
                <a:cubicBezTo>
                  <a:pt x="4149" y="1709"/>
                  <a:pt x="3827" y="1750"/>
                  <a:pt x="3502" y="1750"/>
                </a:cubicBezTo>
                <a:cubicBezTo>
                  <a:pt x="2348" y="1750"/>
                  <a:pt x="1140" y="1240"/>
                  <a:pt x="1" y="1240"/>
                </a:cubicBezTo>
                <a:cubicBezTo>
                  <a:pt x="1448" y="6244"/>
                  <a:pt x="1014" y="8875"/>
                  <a:pt x="894" y="11216"/>
                </a:cubicBezTo>
                <a:cubicBezTo>
                  <a:pt x="844" y="12198"/>
                  <a:pt x="372" y="14375"/>
                  <a:pt x="1234" y="15017"/>
                </a:cubicBezTo>
                <a:cubicBezTo>
                  <a:pt x="1505" y="15216"/>
                  <a:pt x="1950" y="15266"/>
                  <a:pt x="2407" y="15266"/>
                </a:cubicBezTo>
                <a:cubicBezTo>
                  <a:pt x="2864" y="15266"/>
                  <a:pt x="3333" y="15216"/>
                  <a:pt x="3651" y="15212"/>
                </a:cubicBezTo>
                <a:cubicBezTo>
                  <a:pt x="4541" y="15204"/>
                  <a:pt x="5429" y="15199"/>
                  <a:pt x="6315" y="15199"/>
                </a:cubicBezTo>
                <a:cubicBezTo>
                  <a:pt x="10328" y="15199"/>
                  <a:pt x="14318" y="15304"/>
                  <a:pt x="18328" y="15716"/>
                </a:cubicBezTo>
                <a:cubicBezTo>
                  <a:pt x="28908" y="16805"/>
                  <a:pt x="39393" y="18378"/>
                  <a:pt x="50042" y="18806"/>
                </a:cubicBezTo>
                <a:cubicBezTo>
                  <a:pt x="52433" y="18901"/>
                  <a:pt x="54844" y="19017"/>
                  <a:pt x="57250" y="19017"/>
                </a:cubicBezTo>
                <a:cubicBezTo>
                  <a:pt x="59811" y="19017"/>
                  <a:pt x="62365" y="18885"/>
                  <a:pt x="64883" y="18454"/>
                </a:cubicBezTo>
                <a:cubicBezTo>
                  <a:pt x="66299" y="18215"/>
                  <a:pt x="67785" y="17925"/>
                  <a:pt x="69144" y="17390"/>
                </a:cubicBezTo>
                <a:cubicBezTo>
                  <a:pt x="69345" y="17566"/>
                  <a:pt x="69578" y="17711"/>
                  <a:pt x="69824" y="17812"/>
                </a:cubicBezTo>
                <a:cubicBezTo>
                  <a:pt x="71284" y="18447"/>
                  <a:pt x="72914" y="18775"/>
                  <a:pt x="74469" y="19039"/>
                </a:cubicBezTo>
                <a:cubicBezTo>
                  <a:pt x="76981" y="19469"/>
                  <a:pt x="79528" y="19602"/>
                  <a:pt x="82080" y="19602"/>
                </a:cubicBezTo>
                <a:cubicBezTo>
                  <a:pt x="84494" y="19602"/>
                  <a:pt x="86914" y="19483"/>
                  <a:pt x="89316" y="19385"/>
                </a:cubicBezTo>
                <a:cubicBezTo>
                  <a:pt x="99958" y="18957"/>
                  <a:pt x="110444" y="17384"/>
                  <a:pt x="121030" y="16295"/>
                </a:cubicBezTo>
                <a:cubicBezTo>
                  <a:pt x="124977" y="15889"/>
                  <a:pt x="128903" y="15782"/>
                  <a:pt x="132849" y="15782"/>
                </a:cubicBezTo>
                <a:cubicBezTo>
                  <a:pt x="133798" y="15782"/>
                  <a:pt x="134749" y="15788"/>
                  <a:pt x="135701" y="15798"/>
                </a:cubicBezTo>
                <a:cubicBezTo>
                  <a:pt x="136016" y="15801"/>
                  <a:pt x="136482" y="15850"/>
                  <a:pt x="136936" y="15850"/>
                </a:cubicBezTo>
                <a:cubicBezTo>
                  <a:pt x="137398" y="15850"/>
                  <a:pt x="137848" y="15799"/>
                  <a:pt x="138117" y="15596"/>
                </a:cubicBezTo>
                <a:cubicBezTo>
                  <a:pt x="138986" y="14954"/>
                  <a:pt x="138508" y="12777"/>
                  <a:pt x="138457" y="11795"/>
                </a:cubicBezTo>
                <a:cubicBezTo>
                  <a:pt x="138344" y="9454"/>
                  <a:pt x="137916" y="6829"/>
                  <a:pt x="139364" y="1826"/>
                </a:cubicBezTo>
                <a:cubicBezTo>
                  <a:pt x="138225" y="1826"/>
                  <a:pt x="137017" y="2335"/>
                  <a:pt x="135862" y="2335"/>
                </a:cubicBezTo>
                <a:cubicBezTo>
                  <a:pt x="135537" y="2335"/>
                  <a:pt x="135216" y="2294"/>
                  <a:pt x="134901" y="2191"/>
                </a:cubicBezTo>
                <a:cubicBezTo>
                  <a:pt x="134254" y="1976"/>
                  <a:pt x="133784" y="1707"/>
                  <a:pt x="133182" y="1707"/>
                </a:cubicBezTo>
                <a:cubicBezTo>
                  <a:pt x="133023" y="1707"/>
                  <a:pt x="132856" y="1726"/>
                  <a:pt x="132673" y="1769"/>
                </a:cubicBezTo>
                <a:cubicBezTo>
                  <a:pt x="132277" y="1866"/>
                  <a:pt x="131952" y="1914"/>
                  <a:pt x="131646" y="1914"/>
                </a:cubicBezTo>
                <a:cubicBezTo>
                  <a:pt x="131139" y="1914"/>
                  <a:pt x="130686" y="1781"/>
                  <a:pt x="130049" y="1517"/>
                </a:cubicBezTo>
                <a:cubicBezTo>
                  <a:pt x="129331" y="1215"/>
                  <a:pt x="128419" y="586"/>
                  <a:pt x="127613" y="586"/>
                </a:cubicBezTo>
                <a:cubicBezTo>
                  <a:pt x="126631" y="586"/>
                  <a:pt x="125624" y="1511"/>
                  <a:pt x="124743" y="1882"/>
                </a:cubicBezTo>
                <a:cubicBezTo>
                  <a:pt x="123333" y="2474"/>
                  <a:pt x="122018" y="2260"/>
                  <a:pt x="120552" y="2430"/>
                </a:cubicBezTo>
                <a:cubicBezTo>
                  <a:pt x="118770" y="2638"/>
                  <a:pt x="117310" y="3122"/>
                  <a:pt x="115693" y="3758"/>
                </a:cubicBezTo>
                <a:cubicBezTo>
                  <a:pt x="115152" y="3966"/>
                  <a:pt x="114547" y="4041"/>
                  <a:pt x="113981" y="4161"/>
                </a:cubicBezTo>
                <a:cubicBezTo>
                  <a:pt x="113112" y="4343"/>
                  <a:pt x="112282" y="4639"/>
                  <a:pt x="111426" y="4847"/>
                </a:cubicBezTo>
                <a:cubicBezTo>
                  <a:pt x="111214" y="4897"/>
                  <a:pt x="111032" y="4918"/>
                  <a:pt x="110865" y="4918"/>
                </a:cubicBezTo>
                <a:cubicBezTo>
                  <a:pt x="110369" y="4918"/>
                  <a:pt x="110010" y="4730"/>
                  <a:pt x="109412" y="4570"/>
                </a:cubicBezTo>
                <a:cubicBezTo>
                  <a:pt x="108992" y="4456"/>
                  <a:pt x="108562" y="4400"/>
                  <a:pt x="108132" y="4400"/>
                </a:cubicBezTo>
                <a:cubicBezTo>
                  <a:pt x="107679" y="4400"/>
                  <a:pt x="107226" y="4463"/>
                  <a:pt x="106787" y="4589"/>
                </a:cubicBezTo>
                <a:cubicBezTo>
                  <a:pt x="106608" y="4640"/>
                  <a:pt x="106432" y="4660"/>
                  <a:pt x="106258" y="4660"/>
                </a:cubicBezTo>
                <a:cubicBezTo>
                  <a:pt x="105840" y="4660"/>
                  <a:pt x="105431" y="4549"/>
                  <a:pt x="105000" y="4513"/>
                </a:cubicBezTo>
                <a:cubicBezTo>
                  <a:pt x="104953" y="4509"/>
                  <a:pt x="104907" y="4507"/>
                  <a:pt x="104863" y="4507"/>
                </a:cubicBezTo>
                <a:cubicBezTo>
                  <a:pt x="104251" y="4507"/>
                  <a:pt x="103859" y="4886"/>
                  <a:pt x="103237" y="4998"/>
                </a:cubicBezTo>
                <a:cubicBezTo>
                  <a:pt x="103107" y="5022"/>
                  <a:pt x="102977" y="5033"/>
                  <a:pt x="102846" y="5033"/>
                </a:cubicBezTo>
                <a:cubicBezTo>
                  <a:pt x="102264" y="5033"/>
                  <a:pt x="101682" y="4820"/>
                  <a:pt x="101116" y="4645"/>
                </a:cubicBezTo>
                <a:cubicBezTo>
                  <a:pt x="100803" y="4550"/>
                  <a:pt x="100476" y="4464"/>
                  <a:pt x="100153" y="4464"/>
                </a:cubicBezTo>
                <a:cubicBezTo>
                  <a:pt x="100029" y="4464"/>
                  <a:pt x="99905" y="4477"/>
                  <a:pt x="99782" y="4507"/>
                </a:cubicBezTo>
                <a:cubicBezTo>
                  <a:pt x="99556" y="4570"/>
                  <a:pt x="99354" y="4683"/>
                  <a:pt x="99134" y="4765"/>
                </a:cubicBezTo>
                <a:cubicBezTo>
                  <a:pt x="98857" y="4868"/>
                  <a:pt x="98575" y="4896"/>
                  <a:pt x="98290" y="4896"/>
                </a:cubicBezTo>
                <a:cubicBezTo>
                  <a:pt x="97960" y="4896"/>
                  <a:pt x="97628" y="4858"/>
                  <a:pt x="97299" y="4858"/>
                </a:cubicBezTo>
                <a:cubicBezTo>
                  <a:pt x="97273" y="4858"/>
                  <a:pt x="97247" y="4859"/>
                  <a:pt x="97221" y="4859"/>
                </a:cubicBezTo>
                <a:cubicBezTo>
                  <a:pt x="97002" y="4865"/>
                  <a:pt x="96710" y="4893"/>
                  <a:pt x="96418" y="4893"/>
                </a:cubicBezTo>
                <a:cubicBezTo>
                  <a:pt x="96037" y="4893"/>
                  <a:pt x="95655" y="4845"/>
                  <a:pt x="95427" y="4639"/>
                </a:cubicBezTo>
                <a:cubicBezTo>
                  <a:pt x="95232" y="4469"/>
                  <a:pt x="95087" y="4192"/>
                  <a:pt x="94829" y="4192"/>
                </a:cubicBezTo>
                <a:cubicBezTo>
                  <a:pt x="94674" y="4192"/>
                  <a:pt x="94528" y="4299"/>
                  <a:pt x="94380" y="4299"/>
                </a:cubicBezTo>
                <a:cubicBezTo>
                  <a:pt x="94360" y="4299"/>
                  <a:pt x="94340" y="4297"/>
                  <a:pt x="94319" y="4293"/>
                </a:cubicBezTo>
                <a:cubicBezTo>
                  <a:pt x="94218" y="4255"/>
                  <a:pt x="94130" y="4186"/>
                  <a:pt x="94067" y="4091"/>
                </a:cubicBezTo>
                <a:cubicBezTo>
                  <a:pt x="93425" y="3368"/>
                  <a:pt x="92997" y="3443"/>
                  <a:pt x="92129" y="3330"/>
                </a:cubicBezTo>
                <a:cubicBezTo>
                  <a:pt x="91374" y="3235"/>
                  <a:pt x="90820" y="2644"/>
                  <a:pt x="90216" y="2247"/>
                </a:cubicBezTo>
                <a:cubicBezTo>
                  <a:pt x="89746" y="1932"/>
                  <a:pt x="89254" y="1398"/>
                  <a:pt x="88660" y="1398"/>
                </a:cubicBezTo>
                <a:cubicBezTo>
                  <a:pt x="88625" y="1398"/>
                  <a:pt x="88590" y="1400"/>
                  <a:pt x="88554" y="1404"/>
                </a:cubicBezTo>
                <a:cubicBezTo>
                  <a:pt x="88069" y="1454"/>
                  <a:pt x="87648" y="1738"/>
                  <a:pt x="87232" y="1989"/>
                </a:cubicBezTo>
                <a:cubicBezTo>
                  <a:pt x="86597" y="2373"/>
                  <a:pt x="85930" y="2707"/>
                  <a:pt x="85243" y="2984"/>
                </a:cubicBezTo>
                <a:cubicBezTo>
                  <a:pt x="84866" y="3135"/>
                  <a:pt x="84476" y="3273"/>
                  <a:pt x="84073" y="3298"/>
                </a:cubicBezTo>
                <a:cubicBezTo>
                  <a:pt x="84011" y="3303"/>
                  <a:pt x="83949" y="3306"/>
                  <a:pt x="83887" y="3306"/>
                </a:cubicBezTo>
                <a:cubicBezTo>
                  <a:pt x="83240" y="3306"/>
                  <a:pt x="82607" y="3054"/>
                  <a:pt x="81958" y="2940"/>
                </a:cubicBezTo>
                <a:cubicBezTo>
                  <a:pt x="81685" y="2891"/>
                  <a:pt x="81409" y="2866"/>
                  <a:pt x="81133" y="2866"/>
                </a:cubicBezTo>
                <a:cubicBezTo>
                  <a:pt x="80488" y="2866"/>
                  <a:pt x="79847" y="2999"/>
                  <a:pt x="79252" y="3254"/>
                </a:cubicBezTo>
                <a:cubicBezTo>
                  <a:pt x="78918" y="3399"/>
                  <a:pt x="78591" y="3582"/>
                  <a:pt x="78232" y="3663"/>
                </a:cubicBezTo>
                <a:cubicBezTo>
                  <a:pt x="78072" y="3700"/>
                  <a:pt x="77910" y="3714"/>
                  <a:pt x="77748" y="3714"/>
                </a:cubicBezTo>
                <a:cubicBezTo>
                  <a:pt x="77235" y="3714"/>
                  <a:pt x="76716" y="3570"/>
                  <a:pt x="76199" y="3512"/>
                </a:cubicBezTo>
                <a:cubicBezTo>
                  <a:pt x="76029" y="3493"/>
                  <a:pt x="75859" y="3484"/>
                  <a:pt x="75688" y="3484"/>
                </a:cubicBezTo>
                <a:cubicBezTo>
                  <a:pt x="75176" y="3484"/>
                  <a:pt x="74665" y="3569"/>
                  <a:pt x="74179" y="3739"/>
                </a:cubicBezTo>
                <a:cubicBezTo>
                  <a:pt x="73795" y="3871"/>
                  <a:pt x="73430" y="4054"/>
                  <a:pt x="73034" y="4117"/>
                </a:cubicBezTo>
                <a:cubicBezTo>
                  <a:pt x="72920" y="4134"/>
                  <a:pt x="72807" y="4141"/>
                  <a:pt x="72694" y="4141"/>
                </a:cubicBezTo>
                <a:cubicBezTo>
                  <a:pt x="72196" y="4141"/>
                  <a:pt x="71698" y="4000"/>
                  <a:pt x="71196" y="3959"/>
                </a:cubicBezTo>
                <a:cubicBezTo>
                  <a:pt x="71088" y="3950"/>
                  <a:pt x="70980" y="3946"/>
                  <a:pt x="70872" y="3946"/>
                </a:cubicBezTo>
                <a:cubicBezTo>
                  <a:pt x="70747" y="3946"/>
                  <a:pt x="70622" y="3952"/>
                  <a:pt x="70497" y="3966"/>
                </a:cubicBezTo>
                <a:cubicBezTo>
                  <a:pt x="70409" y="3903"/>
                  <a:pt x="70315" y="3846"/>
                  <a:pt x="70214" y="3796"/>
                </a:cubicBezTo>
                <a:cubicBezTo>
                  <a:pt x="69673" y="3509"/>
                  <a:pt x="69073" y="3362"/>
                  <a:pt x="68463" y="3362"/>
                </a:cubicBezTo>
                <a:cubicBezTo>
                  <a:pt x="68363" y="3362"/>
                  <a:pt x="68263" y="3366"/>
                  <a:pt x="68162" y="3374"/>
                </a:cubicBezTo>
                <a:cubicBezTo>
                  <a:pt x="67660" y="3415"/>
                  <a:pt x="67162" y="3556"/>
                  <a:pt x="66664" y="3556"/>
                </a:cubicBezTo>
                <a:cubicBezTo>
                  <a:pt x="66551" y="3556"/>
                  <a:pt x="66438" y="3549"/>
                  <a:pt x="66324" y="3531"/>
                </a:cubicBezTo>
                <a:cubicBezTo>
                  <a:pt x="65928" y="3475"/>
                  <a:pt x="65563" y="3292"/>
                  <a:pt x="65185" y="3160"/>
                </a:cubicBezTo>
                <a:cubicBezTo>
                  <a:pt x="64694" y="2990"/>
                  <a:pt x="64182" y="2905"/>
                  <a:pt x="63670" y="2905"/>
                </a:cubicBezTo>
                <a:cubicBezTo>
                  <a:pt x="63499" y="2905"/>
                  <a:pt x="63329" y="2914"/>
                  <a:pt x="63159" y="2933"/>
                </a:cubicBezTo>
                <a:cubicBezTo>
                  <a:pt x="62642" y="2991"/>
                  <a:pt x="62122" y="3135"/>
                  <a:pt x="61610" y="3135"/>
                </a:cubicBezTo>
                <a:cubicBezTo>
                  <a:pt x="61448" y="3135"/>
                  <a:pt x="61286" y="3121"/>
                  <a:pt x="61126" y="3084"/>
                </a:cubicBezTo>
                <a:cubicBezTo>
                  <a:pt x="60767" y="3003"/>
                  <a:pt x="60446" y="2820"/>
                  <a:pt x="60106" y="2675"/>
                </a:cubicBezTo>
                <a:cubicBezTo>
                  <a:pt x="59514" y="2417"/>
                  <a:pt x="58877" y="2286"/>
                  <a:pt x="58236" y="2286"/>
                </a:cubicBezTo>
                <a:cubicBezTo>
                  <a:pt x="57956" y="2286"/>
                  <a:pt x="57677" y="2311"/>
                  <a:pt x="57400" y="2361"/>
                </a:cubicBezTo>
                <a:cubicBezTo>
                  <a:pt x="56746" y="2476"/>
                  <a:pt x="56113" y="2725"/>
                  <a:pt x="55457" y="2725"/>
                </a:cubicBezTo>
                <a:cubicBezTo>
                  <a:pt x="55400" y="2725"/>
                  <a:pt x="55343" y="2723"/>
                  <a:pt x="55285" y="2719"/>
                </a:cubicBezTo>
                <a:cubicBezTo>
                  <a:pt x="54882" y="2688"/>
                  <a:pt x="54492" y="2556"/>
                  <a:pt x="54121" y="2405"/>
                </a:cubicBezTo>
                <a:cubicBezTo>
                  <a:pt x="53428" y="2128"/>
                  <a:pt x="52768" y="1794"/>
                  <a:pt x="52138" y="1404"/>
                </a:cubicBezTo>
                <a:cubicBezTo>
                  <a:pt x="51717" y="1152"/>
                  <a:pt x="51295" y="869"/>
                  <a:pt x="50810" y="819"/>
                </a:cubicBezTo>
                <a:cubicBezTo>
                  <a:pt x="50775" y="815"/>
                  <a:pt x="50740" y="813"/>
                  <a:pt x="50705" y="813"/>
                </a:cubicBezTo>
                <a:cubicBezTo>
                  <a:pt x="50116" y="813"/>
                  <a:pt x="49618" y="1347"/>
                  <a:pt x="49149" y="1662"/>
                </a:cubicBezTo>
                <a:cubicBezTo>
                  <a:pt x="48544" y="2065"/>
                  <a:pt x="47991" y="2650"/>
                  <a:pt x="47242" y="2751"/>
                </a:cubicBezTo>
                <a:cubicBezTo>
                  <a:pt x="46367" y="2864"/>
                  <a:pt x="45939" y="2782"/>
                  <a:pt x="45297" y="3512"/>
                </a:cubicBezTo>
                <a:cubicBezTo>
                  <a:pt x="45234" y="3600"/>
                  <a:pt x="45146" y="3670"/>
                  <a:pt x="45045" y="3707"/>
                </a:cubicBezTo>
                <a:cubicBezTo>
                  <a:pt x="45023" y="3713"/>
                  <a:pt x="45000" y="3716"/>
                  <a:pt x="44978" y="3716"/>
                </a:cubicBezTo>
                <a:cubicBezTo>
                  <a:pt x="44832" y="3716"/>
                  <a:pt x="44688" y="3607"/>
                  <a:pt x="44535" y="3607"/>
                </a:cubicBezTo>
                <a:cubicBezTo>
                  <a:pt x="44284" y="3607"/>
                  <a:pt x="44133" y="3884"/>
                  <a:pt x="43944" y="4054"/>
                </a:cubicBezTo>
                <a:cubicBezTo>
                  <a:pt x="43708" y="4264"/>
                  <a:pt x="43314" y="4311"/>
                  <a:pt x="42927" y="4311"/>
                </a:cubicBezTo>
                <a:cubicBezTo>
                  <a:pt x="42642" y="4311"/>
                  <a:pt x="42361" y="4286"/>
                  <a:pt x="42150" y="4280"/>
                </a:cubicBezTo>
                <a:cubicBezTo>
                  <a:pt x="42122" y="4280"/>
                  <a:pt x="42095" y="4279"/>
                  <a:pt x="42067" y="4279"/>
                </a:cubicBezTo>
                <a:cubicBezTo>
                  <a:pt x="41744" y="4279"/>
                  <a:pt x="41419" y="4313"/>
                  <a:pt x="41096" y="4313"/>
                </a:cubicBezTo>
                <a:cubicBezTo>
                  <a:pt x="40804" y="4313"/>
                  <a:pt x="40514" y="4285"/>
                  <a:pt x="40230" y="4179"/>
                </a:cubicBezTo>
                <a:cubicBezTo>
                  <a:pt x="40016" y="4098"/>
                  <a:pt x="39809" y="3984"/>
                  <a:pt x="39582" y="3928"/>
                </a:cubicBezTo>
                <a:cubicBezTo>
                  <a:pt x="39457" y="3895"/>
                  <a:pt x="39329" y="3881"/>
                  <a:pt x="39201" y="3881"/>
                </a:cubicBezTo>
                <a:cubicBezTo>
                  <a:pt x="38882" y="3881"/>
                  <a:pt x="38557" y="3966"/>
                  <a:pt x="38248" y="4060"/>
                </a:cubicBezTo>
                <a:cubicBezTo>
                  <a:pt x="37678" y="4236"/>
                  <a:pt x="37091" y="4451"/>
                  <a:pt x="36500" y="4451"/>
                </a:cubicBezTo>
                <a:cubicBezTo>
                  <a:pt x="36374" y="4451"/>
                  <a:pt x="36247" y="4441"/>
                  <a:pt x="36121" y="4419"/>
                </a:cubicBezTo>
                <a:cubicBezTo>
                  <a:pt x="35498" y="4307"/>
                  <a:pt x="35106" y="3922"/>
                  <a:pt x="34494" y="3922"/>
                </a:cubicBezTo>
                <a:cubicBezTo>
                  <a:pt x="34450" y="3922"/>
                  <a:pt x="34405" y="3924"/>
                  <a:pt x="34358" y="3928"/>
                </a:cubicBezTo>
                <a:cubicBezTo>
                  <a:pt x="33932" y="3963"/>
                  <a:pt x="33522" y="4077"/>
                  <a:pt x="33105" y="4077"/>
                </a:cubicBezTo>
                <a:cubicBezTo>
                  <a:pt x="32931" y="4077"/>
                  <a:pt x="32755" y="4057"/>
                  <a:pt x="32577" y="4003"/>
                </a:cubicBezTo>
                <a:cubicBezTo>
                  <a:pt x="32135" y="3877"/>
                  <a:pt x="31681" y="3814"/>
                  <a:pt x="31228" y="3814"/>
                </a:cubicBezTo>
                <a:cubicBezTo>
                  <a:pt x="30798" y="3814"/>
                  <a:pt x="30369" y="3871"/>
                  <a:pt x="29953" y="3984"/>
                </a:cubicBezTo>
                <a:cubicBezTo>
                  <a:pt x="29354" y="4145"/>
                  <a:pt x="28996" y="4333"/>
                  <a:pt x="28499" y="4333"/>
                </a:cubicBezTo>
                <a:cubicBezTo>
                  <a:pt x="28333" y="4333"/>
                  <a:pt x="28150" y="4312"/>
                  <a:pt x="27939" y="4261"/>
                </a:cubicBezTo>
                <a:cubicBezTo>
                  <a:pt x="27076" y="4054"/>
                  <a:pt x="26252" y="3758"/>
                  <a:pt x="25383" y="3575"/>
                </a:cubicBezTo>
                <a:cubicBezTo>
                  <a:pt x="24811" y="3456"/>
                  <a:pt x="24213" y="3386"/>
                  <a:pt x="23671" y="3172"/>
                </a:cubicBezTo>
                <a:cubicBezTo>
                  <a:pt x="22048" y="2543"/>
                  <a:pt x="20588" y="2052"/>
                  <a:pt x="18813" y="1845"/>
                </a:cubicBezTo>
                <a:cubicBezTo>
                  <a:pt x="17340" y="1675"/>
                  <a:pt x="16031" y="1895"/>
                  <a:pt x="14615" y="1297"/>
                </a:cubicBezTo>
                <a:cubicBezTo>
                  <a:pt x="13740" y="926"/>
                  <a:pt x="12727" y="0"/>
                  <a:pt x="11751"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 name="Google Shape;369;p21"/>
          <p:cNvGrpSpPr/>
          <p:nvPr/>
        </p:nvGrpSpPr>
        <p:grpSpPr>
          <a:xfrm flipH="1">
            <a:off x="-210867" y="4574199"/>
            <a:ext cx="12374965" cy="2548880"/>
            <a:chOff x="-137225" y="3430649"/>
            <a:chExt cx="9281224" cy="1911660"/>
          </a:xfrm>
        </p:grpSpPr>
        <p:sp>
          <p:nvSpPr>
            <p:cNvPr id="370" name="Google Shape;370;p21"/>
            <p:cNvSpPr/>
            <p:nvPr/>
          </p:nvSpPr>
          <p:spPr>
            <a:xfrm>
              <a:off x="1569582" y="3430649"/>
              <a:ext cx="1818285" cy="1049122"/>
            </a:xfrm>
            <a:custGeom>
              <a:avLst/>
              <a:gdLst/>
              <a:ahLst/>
              <a:cxnLst/>
              <a:rect l="l" t="t" r="r" b="b"/>
              <a:pathLst>
                <a:path w="21342" h="12314" extrusionOk="0">
                  <a:moveTo>
                    <a:pt x="9023" y="6758"/>
                  </a:moveTo>
                  <a:cubicBezTo>
                    <a:pt x="9044" y="6758"/>
                    <a:pt x="9069" y="6764"/>
                    <a:pt x="9095" y="6775"/>
                  </a:cubicBezTo>
                  <a:cubicBezTo>
                    <a:pt x="9170" y="6812"/>
                    <a:pt x="9089" y="7026"/>
                    <a:pt x="9045" y="7026"/>
                  </a:cubicBezTo>
                  <a:cubicBezTo>
                    <a:pt x="9007" y="7026"/>
                    <a:pt x="8963" y="6875"/>
                    <a:pt x="8963" y="6819"/>
                  </a:cubicBezTo>
                  <a:cubicBezTo>
                    <a:pt x="8959" y="6778"/>
                    <a:pt x="8984" y="6758"/>
                    <a:pt x="9023" y="6758"/>
                  </a:cubicBezTo>
                  <a:close/>
                  <a:moveTo>
                    <a:pt x="8626" y="6721"/>
                  </a:moveTo>
                  <a:cubicBezTo>
                    <a:pt x="8671" y="6721"/>
                    <a:pt x="8761" y="6742"/>
                    <a:pt x="8786" y="6768"/>
                  </a:cubicBezTo>
                  <a:cubicBezTo>
                    <a:pt x="8818" y="6831"/>
                    <a:pt x="8837" y="6894"/>
                    <a:pt x="8849" y="6963"/>
                  </a:cubicBezTo>
                  <a:cubicBezTo>
                    <a:pt x="8849" y="7001"/>
                    <a:pt x="8711" y="7033"/>
                    <a:pt x="8661" y="7033"/>
                  </a:cubicBezTo>
                  <a:cubicBezTo>
                    <a:pt x="8604" y="7033"/>
                    <a:pt x="8566" y="6900"/>
                    <a:pt x="8566" y="6850"/>
                  </a:cubicBezTo>
                  <a:cubicBezTo>
                    <a:pt x="8566" y="6806"/>
                    <a:pt x="8579" y="6762"/>
                    <a:pt x="8610" y="6724"/>
                  </a:cubicBezTo>
                  <a:lnTo>
                    <a:pt x="8604" y="6724"/>
                  </a:lnTo>
                  <a:cubicBezTo>
                    <a:pt x="8608" y="6722"/>
                    <a:pt x="8616" y="6721"/>
                    <a:pt x="8626" y="6721"/>
                  </a:cubicBezTo>
                  <a:close/>
                  <a:moveTo>
                    <a:pt x="12405" y="6737"/>
                  </a:moveTo>
                  <a:cubicBezTo>
                    <a:pt x="12431" y="6806"/>
                    <a:pt x="12437" y="6869"/>
                    <a:pt x="12443" y="6938"/>
                  </a:cubicBezTo>
                  <a:cubicBezTo>
                    <a:pt x="12443" y="6989"/>
                    <a:pt x="12292" y="7033"/>
                    <a:pt x="12242" y="7033"/>
                  </a:cubicBezTo>
                  <a:cubicBezTo>
                    <a:pt x="12185" y="7033"/>
                    <a:pt x="12141" y="6932"/>
                    <a:pt x="12141" y="6894"/>
                  </a:cubicBezTo>
                  <a:cubicBezTo>
                    <a:pt x="12147" y="6844"/>
                    <a:pt x="12179" y="6806"/>
                    <a:pt x="12217" y="6781"/>
                  </a:cubicBezTo>
                  <a:lnTo>
                    <a:pt x="12217" y="6781"/>
                  </a:lnTo>
                  <a:lnTo>
                    <a:pt x="12210" y="6787"/>
                  </a:lnTo>
                  <a:cubicBezTo>
                    <a:pt x="12273" y="6756"/>
                    <a:pt x="12336" y="6737"/>
                    <a:pt x="12405" y="6737"/>
                  </a:cubicBezTo>
                  <a:close/>
                  <a:moveTo>
                    <a:pt x="9051" y="7121"/>
                  </a:moveTo>
                  <a:cubicBezTo>
                    <a:pt x="9089" y="7121"/>
                    <a:pt x="9189" y="7171"/>
                    <a:pt x="9183" y="7196"/>
                  </a:cubicBezTo>
                  <a:cubicBezTo>
                    <a:pt x="9183" y="7202"/>
                    <a:pt x="9174" y="7204"/>
                    <a:pt x="9160" y="7204"/>
                  </a:cubicBezTo>
                  <a:cubicBezTo>
                    <a:pt x="9125" y="7204"/>
                    <a:pt x="9061" y="7189"/>
                    <a:pt x="9038" y="7171"/>
                  </a:cubicBezTo>
                  <a:cubicBezTo>
                    <a:pt x="9007" y="7146"/>
                    <a:pt x="9013" y="7121"/>
                    <a:pt x="9051" y="7121"/>
                  </a:cubicBezTo>
                  <a:close/>
                  <a:moveTo>
                    <a:pt x="8669" y="7114"/>
                  </a:moveTo>
                  <a:lnTo>
                    <a:pt x="8669" y="7114"/>
                  </a:lnTo>
                  <a:cubicBezTo>
                    <a:pt x="8731" y="7118"/>
                    <a:pt x="8773" y="7272"/>
                    <a:pt x="8736" y="7322"/>
                  </a:cubicBezTo>
                  <a:cubicBezTo>
                    <a:pt x="8728" y="7333"/>
                    <a:pt x="8716" y="7338"/>
                    <a:pt x="8703" y="7338"/>
                  </a:cubicBezTo>
                  <a:cubicBezTo>
                    <a:pt x="8654" y="7338"/>
                    <a:pt x="8584" y="7277"/>
                    <a:pt x="8579" y="7228"/>
                  </a:cubicBezTo>
                  <a:cubicBezTo>
                    <a:pt x="8566" y="7166"/>
                    <a:pt x="8608" y="7117"/>
                    <a:pt x="8669" y="7114"/>
                  </a:cubicBezTo>
                  <a:close/>
                  <a:moveTo>
                    <a:pt x="12379" y="9079"/>
                  </a:moveTo>
                  <a:lnTo>
                    <a:pt x="12374" y="9084"/>
                  </a:lnTo>
                  <a:cubicBezTo>
                    <a:pt x="12375" y="9082"/>
                    <a:pt x="12377" y="9081"/>
                    <a:pt x="12379" y="9079"/>
                  </a:cubicBezTo>
                  <a:close/>
                  <a:moveTo>
                    <a:pt x="12403" y="9074"/>
                  </a:moveTo>
                  <a:cubicBezTo>
                    <a:pt x="12459" y="9074"/>
                    <a:pt x="12569" y="9130"/>
                    <a:pt x="12569" y="9191"/>
                  </a:cubicBezTo>
                  <a:cubicBezTo>
                    <a:pt x="12569" y="9273"/>
                    <a:pt x="12456" y="9336"/>
                    <a:pt x="12412" y="9336"/>
                  </a:cubicBezTo>
                  <a:cubicBezTo>
                    <a:pt x="12368" y="9336"/>
                    <a:pt x="12330" y="9242"/>
                    <a:pt x="12330" y="9210"/>
                  </a:cubicBezTo>
                  <a:cubicBezTo>
                    <a:pt x="12336" y="9160"/>
                    <a:pt x="12349" y="9117"/>
                    <a:pt x="12379" y="9079"/>
                  </a:cubicBezTo>
                  <a:lnTo>
                    <a:pt x="12379" y="9079"/>
                  </a:lnTo>
                  <a:cubicBezTo>
                    <a:pt x="12385" y="9075"/>
                    <a:pt x="12393" y="9074"/>
                    <a:pt x="12403" y="9074"/>
                  </a:cubicBezTo>
                  <a:close/>
                  <a:moveTo>
                    <a:pt x="8487" y="9121"/>
                  </a:moveTo>
                  <a:cubicBezTo>
                    <a:pt x="8563" y="9121"/>
                    <a:pt x="8667" y="9158"/>
                    <a:pt x="8667" y="9204"/>
                  </a:cubicBezTo>
                  <a:cubicBezTo>
                    <a:pt x="8673" y="9276"/>
                    <a:pt x="8576" y="9337"/>
                    <a:pt x="8529" y="9337"/>
                  </a:cubicBezTo>
                  <a:cubicBezTo>
                    <a:pt x="8526" y="9337"/>
                    <a:pt x="8524" y="9336"/>
                    <a:pt x="8522" y="9336"/>
                  </a:cubicBezTo>
                  <a:cubicBezTo>
                    <a:pt x="8478" y="9330"/>
                    <a:pt x="8434" y="9254"/>
                    <a:pt x="8415" y="9166"/>
                  </a:cubicBezTo>
                  <a:lnTo>
                    <a:pt x="8409" y="9172"/>
                  </a:lnTo>
                  <a:cubicBezTo>
                    <a:pt x="8402" y="9136"/>
                    <a:pt x="8439" y="9121"/>
                    <a:pt x="8487" y="9121"/>
                  </a:cubicBezTo>
                  <a:close/>
                  <a:moveTo>
                    <a:pt x="8838" y="9107"/>
                  </a:moveTo>
                  <a:cubicBezTo>
                    <a:pt x="8994" y="9107"/>
                    <a:pt x="9019" y="9355"/>
                    <a:pt x="8865" y="9355"/>
                  </a:cubicBezTo>
                  <a:cubicBezTo>
                    <a:pt x="8851" y="9355"/>
                    <a:pt x="8835" y="9353"/>
                    <a:pt x="8818" y="9349"/>
                  </a:cubicBezTo>
                  <a:cubicBezTo>
                    <a:pt x="8818" y="9267"/>
                    <a:pt x="8812" y="9185"/>
                    <a:pt x="8812" y="9110"/>
                  </a:cubicBezTo>
                  <a:cubicBezTo>
                    <a:pt x="8821" y="9108"/>
                    <a:pt x="8829" y="9107"/>
                    <a:pt x="8838" y="9107"/>
                  </a:cubicBezTo>
                  <a:close/>
                  <a:moveTo>
                    <a:pt x="3814" y="9302"/>
                  </a:moveTo>
                  <a:cubicBezTo>
                    <a:pt x="3855" y="9302"/>
                    <a:pt x="3865" y="9332"/>
                    <a:pt x="3846" y="9399"/>
                  </a:cubicBezTo>
                  <a:cubicBezTo>
                    <a:pt x="3827" y="9405"/>
                    <a:pt x="3812" y="9407"/>
                    <a:pt x="3799" y="9407"/>
                  </a:cubicBezTo>
                  <a:cubicBezTo>
                    <a:pt x="3755" y="9407"/>
                    <a:pt x="3745" y="9374"/>
                    <a:pt x="3764" y="9311"/>
                  </a:cubicBezTo>
                  <a:cubicBezTo>
                    <a:pt x="3784" y="9305"/>
                    <a:pt x="3800" y="9302"/>
                    <a:pt x="3814" y="9302"/>
                  </a:cubicBezTo>
                  <a:close/>
                  <a:moveTo>
                    <a:pt x="12432" y="9506"/>
                  </a:moveTo>
                  <a:cubicBezTo>
                    <a:pt x="12459" y="9506"/>
                    <a:pt x="12486" y="9511"/>
                    <a:pt x="12512" y="9519"/>
                  </a:cubicBezTo>
                  <a:cubicBezTo>
                    <a:pt x="12550" y="9550"/>
                    <a:pt x="12449" y="9582"/>
                    <a:pt x="12405" y="9582"/>
                  </a:cubicBezTo>
                  <a:cubicBezTo>
                    <a:pt x="12355" y="9575"/>
                    <a:pt x="12317" y="9556"/>
                    <a:pt x="12324" y="9537"/>
                  </a:cubicBezTo>
                  <a:cubicBezTo>
                    <a:pt x="12357" y="9515"/>
                    <a:pt x="12394" y="9506"/>
                    <a:pt x="12432" y="9506"/>
                  </a:cubicBezTo>
                  <a:close/>
                  <a:moveTo>
                    <a:pt x="8593" y="9442"/>
                  </a:moveTo>
                  <a:cubicBezTo>
                    <a:pt x="8652" y="9442"/>
                    <a:pt x="8552" y="9588"/>
                    <a:pt x="8516" y="9588"/>
                  </a:cubicBezTo>
                  <a:cubicBezTo>
                    <a:pt x="8472" y="9588"/>
                    <a:pt x="8447" y="9537"/>
                    <a:pt x="8447" y="9512"/>
                  </a:cubicBezTo>
                  <a:cubicBezTo>
                    <a:pt x="8447" y="9481"/>
                    <a:pt x="8510" y="9449"/>
                    <a:pt x="8585" y="9443"/>
                  </a:cubicBezTo>
                  <a:cubicBezTo>
                    <a:pt x="8588" y="9443"/>
                    <a:pt x="8591" y="9442"/>
                    <a:pt x="8593" y="9442"/>
                  </a:cubicBezTo>
                  <a:close/>
                  <a:moveTo>
                    <a:pt x="8897" y="9424"/>
                  </a:moveTo>
                  <a:cubicBezTo>
                    <a:pt x="8989" y="9424"/>
                    <a:pt x="9035" y="9570"/>
                    <a:pt x="8906" y="9582"/>
                  </a:cubicBezTo>
                  <a:cubicBezTo>
                    <a:pt x="8895" y="9586"/>
                    <a:pt x="8884" y="9588"/>
                    <a:pt x="8873" y="9588"/>
                  </a:cubicBezTo>
                  <a:cubicBezTo>
                    <a:pt x="8787" y="9588"/>
                    <a:pt x="8744" y="9442"/>
                    <a:pt x="8862" y="9430"/>
                  </a:cubicBezTo>
                  <a:cubicBezTo>
                    <a:pt x="8874" y="9426"/>
                    <a:pt x="8886" y="9424"/>
                    <a:pt x="8897" y="9424"/>
                  </a:cubicBezTo>
                  <a:close/>
                  <a:moveTo>
                    <a:pt x="3689" y="9486"/>
                  </a:moveTo>
                  <a:cubicBezTo>
                    <a:pt x="3753" y="9486"/>
                    <a:pt x="3808" y="9590"/>
                    <a:pt x="3745" y="9632"/>
                  </a:cubicBezTo>
                  <a:cubicBezTo>
                    <a:pt x="3732" y="9640"/>
                    <a:pt x="3719" y="9644"/>
                    <a:pt x="3706" y="9644"/>
                  </a:cubicBezTo>
                  <a:cubicBezTo>
                    <a:pt x="3639" y="9644"/>
                    <a:pt x="3587" y="9547"/>
                    <a:pt x="3651" y="9500"/>
                  </a:cubicBezTo>
                  <a:cubicBezTo>
                    <a:pt x="3663" y="9490"/>
                    <a:pt x="3676" y="9486"/>
                    <a:pt x="3689" y="9486"/>
                  </a:cubicBezTo>
                  <a:close/>
                  <a:moveTo>
                    <a:pt x="12401" y="9676"/>
                  </a:moveTo>
                  <a:cubicBezTo>
                    <a:pt x="12447" y="9678"/>
                    <a:pt x="12563" y="9733"/>
                    <a:pt x="12563" y="9758"/>
                  </a:cubicBezTo>
                  <a:cubicBezTo>
                    <a:pt x="12556" y="9783"/>
                    <a:pt x="12443" y="9796"/>
                    <a:pt x="12405" y="9796"/>
                  </a:cubicBezTo>
                  <a:cubicBezTo>
                    <a:pt x="12361" y="9789"/>
                    <a:pt x="12330" y="9758"/>
                    <a:pt x="12324" y="9720"/>
                  </a:cubicBezTo>
                  <a:cubicBezTo>
                    <a:pt x="12324" y="9696"/>
                    <a:pt x="12353" y="9677"/>
                    <a:pt x="12401" y="9676"/>
                  </a:cubicBezTo>
                  <a:close/>
                  <a:moveTo>
                    <a:pt x="18998" y="9750"/>
                  </a:moveTo>
                  <a:cubicBezTo>
                    <a:pt x="19070" y="9750"/>
                    <a:pt x="19127" y="9877"/>
                    <a:pt x="19089" y="9940"/>
                  </a:cubicBezTo>
                  <a:cubicBezTo>
                    <a:pt x="19079" y="9945"/>
                    <a:pt x="19070" y="9947"/>
                    <a:pt x="19060" y="9947"/>
                  </a:cubicBezTo>
                  <a:cubicBezTo>
                    <a:pt x="18990" y="9947"/>
                    <a:pt x="18930" y="9837"/>
                    <a:pt x="18963" y="9770"/>
                  </a:cubicBezTo>
                  <a:lnTo>
                    <a:pt x="18957" y="9764"/>
                  </a:lnTo>
                  <a:cubicBezTo>
                    <a:pt x="18971" y="9754"/>
                    <a:pt x="18985" y="9750"/>
                    <a:pt x="18998" y="9750"/>
                  </a:cubicBezTo>
                  <a:close/>
                  <a:moveTo>
                    <a:pt x="2523" y="9801"/>
                  </a:moveTo>
                  <a:cubicBezTo>
                    <a:pt x="2536" y="9801"/>
                    <a:pt x="2550" y="9812"/>
                    <a:pt x="2562" y="9833"/>
                  </a:cubicBezTo>
                  <a:lnTo>
                    <a:pt x="2562" y="9827"/>
                  </a:lnTo>
                  <a:cubicBezTo>
                    <a:pt x="2579" y="9867"/>
                    <a:pt x="2639" y="9955"/>
                    <a:pt x="2668" y="9955"/>
                  </a:cubicBezTo>
                  <a:cubicBezTo>
                    <a:pt x="2671" y="9955"/>
                    <a:pt x="2673" y="9954"/>
                    <a:pt x="2675" y="9953"/>
                  </a:cubicBezTo>
                  <a:cubicBezTo>
                    <a:pt x="2677" y="9951"/>
                    <a:pt x="2679" y="9951"/>
                    <a:pt x="2681" y="9951"/>
                  </a:cubicBezTo>
                  <a:cubicBezTo>
                    <a:pt x="2714" y="9951"/>
                    <a:pt x="2762" y="10115"/>
                    <a:pt x="2744" y="10186"/>
                  </a:cubicBezTo>
                  <a:cubicBezTo>
                    <a:pt x="2738" y="10261"/>
                    <a:pt x="2713" y="10337"/>
                    <a:pt x="2682" y="10400"/>
                  </a:cubicBezTo>
                  <a:cubicBezTo>
                    <a:pt x="2680" y="10400"/>
                    <a:pt x="2679" y="10400"/>
                    <a:pt x="2678" y="10400"/>
                  </a:cubicBezTo>
                  <a:cubicBezTo>
                    <a:pt x="2661" y="10400"/>
                    <a:pt x="2644" y="10354"/>
                    <a:pt x="2644" y="10324"/>
                  </a:cubicBezTo>
                  <a:cubicBezTo>
                    <a:pt x="2656" y="10255"/>
                    <a:pt x="2675" y="10192"/>
                    <a:pt x="2707" y="10135"/>
                  </a:cubicBezTo>
                  <a:cubicBezTo>
                    <a:pt x="2726" y="10091"/>
                    <a:pt x="2575" y="10047"/>
                    <a:pt x="2518" y="10035"/>
                  </a:cubicBezTo>
                  <a:cubicBezTo>
                    <a:pt x="2455" y="10028"/>
                    <a:pt x="2461" y="9890"/>
                    <a:pt x="2486" y="9840"/>
                  </a:cubicBezTo>
                  <a:cubicBezTo>
                    <a:pt x="2496" y="9814"/>
                    <a:pt x="2509" y="9801"/>
                    <a:pt x="2523" y="9801"/>
                  </a:cubicBezTo>
                  <a:close/>
                  <a:moveTo>
                    <a:pt x="18283" y="10300"/>
                  </a:moveTo>
                  <a:cubicBezTo>
                    <a:pt x="18335" y="10300"/>
                    <a:pt x="18348" y="10333"/>
                    <a:pt x="18328" y="10400"/>
                  </a:cubicBezTo>
                  <a:cubicBezTo>
                    <a:pt x="18309" y="10405"/>
                    <a:pt x="18294" y="10408"/>
                    <a:pt x="18281" y="10408"/>
                  </a:cubicBezTo>
                  <a:cubicBezTo>
                    <a:pt x="18237" y="10408"/>
                    <a:pt x="18226" y="10375"/>
                    <a:pt x="18246" y="10312"/>
                  </a:cubicBezTo>
                  <a:lnTo>
                    <a:pt x="18240" y="10305"/>
                  </a:lnTo>
                  <a:cubicBezTo>
                    <a:pt x="18256" y="10302"/>
                    <a:pt x="18271" y="10300"/>
                    <a:pt x="18283" y="10300"/>
                  </a:cubicBezTo>
                  <a:close/>
                  <a:moveTo>
                    <a:pt x="19039" y="10400"/>
                  </a:moveTo>
                  <a:cubicBezTo>
                    <a:pt x="19089" y="10412"/>
                    <a:pt x="19127" y="10450"/>
                    <a:pt x="19146" y="10500"/>
                  </a:cubicBezTo>
                  <a:cubicBezTo>
                    <a:pt x="19148" y="10512"/>
                    <a:pt x="19135" y="10518"/>
                    <a:pt x="19115" y="10518"/>
                  </a:cubicBezTo>
                  <a:cubicBezTo>
                    <a:pt x="19083" y="10518"/>
                    <a:pt x="19036" y="10503"/>
                    <a:pt x="19020" y="10475"/>
                  </a:cubicBezTo>
                  <a:cubicBezTo>
                    <a:pt x="19001" y="10437"/>
                    <a:pt x="19008" y="10406"/>
                    <a:pt x="19045" y="10406"/>
                  </a:cubicBezTo>
                  <a:lnTo>
                    <a:pt x="19039" y="10400"/>
                  </a:lnTo>
                  <a:close/>
                  <a:moveTo>
                    <a:pt x="19587" y="10547"/>
                  </a:moveTo>
                  <a:cubicBezTo>
                    <a:pt x="19641" y="10547"/>
                    <a:pt x="19694" y="10564"/>
                    <a:pt x="19744" y="10589"/>
                  </a:cubicBezTo>
                  <a:cubicBezTo>
                    <a:pt x="19752" y="10604"/>
                    <a:pt x="19704" y="10612"/>
                    <a:pt x="19654" y="10612"/>
                  </a:cubicBezTo>
                  <a:cubicBezTo>
                    <a:pt x="19621" y="10612"/>
                    <a:pt x="19588" y="10609"/>
                    <a:pt x="19568" y="10601"/>
                  </a:cubicBezTo>
                  <a:cubicBezTo>
                    <a:pt x="19511" y="10589"/>
                    <a:pt x="19505" y="10570"/>
                    <a:pt x="19543" y="10557"/>
                  </a:cubicBezTo>
                  <a:lnTo>
                    <a:pt x="19543" y="10551"/>
                  </a:lnTo>
                  <a:cubicBezTo>
                    <a:pt x="19557" y="10548"/>
                    <a:pt x="19572" y="10547"/>
                    <a:pt x="19587" y="10547"/>
                  </a:cubicBezTo>
                  <a:close/>
                  <a:moveTo>
                    <a:pt x="19077" y="10670"/>
                  </a:moveTo>
                  <a:lnTo>
                    <a:pt x="19077" y="10670"/>
                  </a:lnTo>
                  <a:cubicBezTo>
                    <a:pt x="19201" y="10703"/>
                    <a:pt x="19094" y="10841"/>
                    <a:pt x="19006" y="10841"/>
                  </a:cubicBezTo>
                  <a:cubicBezTo>
                    <a:pt x="18991" y="10841"/>
                    <a:pt x="18976" y="10837"/>
                    <a:pt x="18963" y="10828"/>
                  </a:cubicBezTo>
                  <a:cubicBezTo>
                    <a:pt x="18919" y="10758"/>
                    <a:pt x="19014" y="10677"/>
                    <a:pt x="19077" y="10677"/>
                  </a:cubicBezTo>
                  <a:lnTo>
                    <a:pt x="19077" y="10670"/>
                  </a:lnTo>
                  <a:close/>
                  <a:moveTo>
                    <a:pt x="21054" y="10751"/>
                  </a:moveTo>
                  <a:cubicBezTo>
                    <a:pt x="21074" y="10751"/>
                    <a:pt x="21094" y="10758"/>
                    <a:pt x="21110" y="10777"/>
                  </a:cubicBezTo>
                  <a:cubicBezTo>
                    <a:pt x="21139" y="10837"/>
                    <a:pt x="21068" y="10900"/>
                    <a:pt x="21006" y="10900"/>
                  </a:cubicBezTo>
                  <a:cubicBezTo>
                    <a:pt x="20989" y="10900"/>
                    <a:pt x="20972" y="10895"/>
                    <a:pt x="20959" y="10884"/>
                  </a:cubicBezTo>
                  <a:lnTo>
                    <a:pt x="20959" y="10878"/>
                  </a:lnTo>
                  <a:cubicBezTo>
                    <a:pt x="20930" y="10821"/>
                    <a:pt x="20994" y="10751"/>
                    <a:pt x="21054" y="10751"/>
                  </a:cubicBezTo>
                  <a:close/>
                  <a:moveTo>
                    <a:pt x="19650" y="10863"/>
                  </a:moveTo>
                  <a:cubicBezTo>
                    <a:pt x="19717" y="10863"/>
                    <a:pt x="19782" y="10881"/>
                    <a:pt x="19838" y="10922"/>
                  </a:cubicBezTo>
                  <a:cubicBezTo>
                    <a:pt x="19734" y="11060"/>
                    <a:pt x="19586" y="11094"/>
                    <a:pt x="19430" y="11094"/>
                  </a:cubicBezTo>
                  <a:cubicBezTo>
                    <a:pt x="19380" y="11094"/>
                    <a:pt x="19329" y="11090"/>
                    <a:pt x="19278" y="11086"/>
                  </a:cubicBezTo>
                  <a:lnTo>
                    <a:pt x="19278" y="11079"/>
                  </a:lnTo>
                  <a:cubicBezTo>
                    <a:pt x="19348" y="10953"/>
                    <a:pt x="19502" y="10863"/>
                    <a:pt x="19650" y="10863"/>
                  </a:cubicBezTo>
                  <a:close/>
                  <a:moveTo>
                    <a:pt x="19123" y="10908"/>
                  </a:moveTo>
                  <a:cubicBezTo>
                    <a:pt x="19200" y="10908"/>
                    <a:pt x="19284" y="11006"/>
                    <a:pt x="19222" y="11073"/>
                  </a:cubicBezTo>
                  <a:cubicBezTo>
                    <a:pt x="19205" y="11090"/>
                    <a:pt x="19187" y="11097"/>
                    <a:pt x="19170" y="11097"/>
                  </a:cubicBezTo>
                  <a:cubicBezTo>
                    <a:pt x="19101" y="11097"/>
                    <a:pt x="19038" y="10989"/>
                    <a:pt x="19083" y="10928"/>
                  </a:cubicBezTo>
                  <a:lnTo>
                    <a:pt x="19077" y="10922"/>
                  </a:lnTo>
                  <a:cubicBezTo>
                    <a:pt x="19091" y="10912"/>
                    <a:pt x="19107" y="10908"/>
                    <a:pt x="19123" y="10908"/>
                  </a:cubicBezTo>
                  <a:close/>
                  <a:moveTo>
                    <a:pt x="10456" y="0"/>
                  </a:moveTo>
                  <a:cubicBezTo>
                    <a:pt x="10447" y="0"/>
                    <a:pt x="10440" y="3"/>
                    <a:pt x="10435" y="9"/>
                  </a:cubicBezTo>
                  <a:cubicBezTo>
                    <a:pt x="10404" y="47"/>
                    <a:pt x="10398" y="97"/>
                    <a:pt x="10417" y="141"/>
                  </a:cubicBezTo>
                  <a:cubicBezTo>
                    <a:pt x="10442" y="191"/>
                    <a:pt x="10391" y="3495"/>
                    <a:pt x="10385" y="3584"/>
                  </a:cubicBezTo>
                  <a:cubicBezTo>
                    <a:pt x="10366" y="3691"/>
                    <a:pt x="10335" y="3798"/>
                    <a:pt x="10284" y="3898"/>
                  </a:cubicBezTo>
                  <a:cubicBezTo>
                    <a:pt x="10234" y="3942"/>
                    <a:pt x="10171" y="3968"/>
                    <a:pt x="10108" y="3974"/>
                  </a:cubicBezTo>
                  <a:cubicBezTo>
                    <a:pt x="10070" y="3974"/>
                    <a:pt x="10007" y="4150"/>
                    <a:pt x="9982" y="4213"/>
                  </a:cubicBezTo>
                  <a:cubicBezTo>
                    <a:pt x="9907" y="4326"/>
                    <a:pt x="9806" y="4421"/>
                    <a:pt x="9693" y="4490"/>
                  </a:cubicBezTo>
                  <a:lnTo>
                    <a:pt x="8623" y="5207"/>
                  </a:lnTo>
                  <a:cubicBezTo>
                    <a:pt x="8491" y="5302"/>
                    <a:pt x="8264" y="5447"/>
                    <a:pt x="8126" y="5535"/>
                  </a:cubicBezTo>
                  <a:cubicBezTo>
                    <a:pt x="8126" y="5535"/>
                    <a:pt x="7163" y="5982"/>
                    <a:pt x="7075" y="5988"/>
                  </a:cubicBezTo>
                  <a:cubicBezTo>
                    <a:pt x="6980" y="6013"/>
                    <a:pt x="6911" y="6082"/>
                    <a:pt x="6879" y="6170"/>
                  </a:cubicBezTo>
                  <a:cubicBezTo>
                    <a:pt x="6873" y="6214"/>
                    <a:pt x="6974" y="6277"/>
                    <a:pt x="7012" y="6284"/>
                  </a:cubicBezTo>
                  <a:cubicBezTo>
                    <a:pt x="7049" y="6290"/>
                    <a:pt x="7068" y="6384"/>
                    <a:pt x="7068" y="6416"/>
                  </a:cubicBezTo>
                  <a:cubicBezTo>
                    <a:pt x="7063" y="6441"/>
                    <a:pt x="7144" y="6457"/>
                    <a:pt x="7258" y="6457"/>
                  </a:cubicBezTo>
                  <a:cubicBezTo>
                    <a:pt x="7289" y="6457"/>
                    <a:pt x="7323" y="6456"/>
                    <a:pt x="7358" y="6454"/>
                  </a:cubicBezTo>
                  <a:cubicBezTo>
                    <a:pt x="7358" y="6454"/>
                    <a:pt x="8187" y="6605"/>
                    <a:pt x="8304" y="6605"/>
                  </a:cubicBezTo>
                  <a:cubicBezTo>
                    <a:pt x="8309" y="6605"/>
                    <a:pt x="8312" y="6605"/>
                    <a:pt x="8314" y="6605"/>
                  </a:cubicBezTo>
                  <a:cubicBezTo>
                    <a:pt x="8316" y="6604"/>
                    <a:pt x="8318" y="6604"/>
                    <a:pt x="8320" y="6604"/>
                  </a:cubicBezTo>
                  <a:cubicBezTo>
                    <a:pt x="8375" y="6604"/>
                    <a:pt x="8345" y="6694"/>
                    <a:pt x="8321" y="6737"/>
                  </a:cubicBezTo>
                  <a:cubicBezTo>
                    <a:pt x="8296" y="6775"/>
                    <a:pt x="8358" y="6806"/>
                    <a:pt x="8403" y="6806"/>
                  </a:cubicBezTo>
                  <a:cubicBezTo>
                    <a:pt x="8447" y="6806"/>
                    <a:pt x="8478" y="7121"/>
                    <a:pt x="8478" y="7240"/>
                  </a:cubicBezTo>
                  <a:cubicBezTo>
                    <a:pt x="8484" y="7335"/>
                    <a:pt x="8465" y="7423"/>
                    <a:pt x="8421" y="7505"/>
                  </a:cubicBezTo>
                  <a:cubicBezTo>
                    <a:pt x="8403" y="7523"/>
                    <a:pt x="8434" y="7574"/>
                    <a:pt x="8453" y="7593"/>
                  </a:cubicBezTo>
                  <a:cubicBezTo>
                    <a:pt x="8472" y="7630"/>
                    <a:pt x="8484" y="7681"/>
                    <a:pt x="8478" y="7725"/>
                  </a:cubicBezTo>
                  <a:cubicBezTo>
                    <a:pt x="8472" y="7763"/>
                    <a:pt x="8358" y="7863"/>
                    <a:pt x="8214" y="7939"/>
                  </a:cubicBezTo>
                  <a:cubicBezTo>
                    <a:pt x="8214" y="7939"/>
                    <a:pt x="7011" y="8279"/>
                    <a:pt x="6891" y="8279"/>
                  </a:cubicBezTo>
                  <a:cubicBezTo>
                    <a:pt x="6889" y="8279"/>
                    <a:pt x="6887" y="8279"/>
                    <a:pt x="6886" y="8279"/>
                  </a:cubicBezTo>
                  <a:cubicBezTo>
                    <a:pt x="6882" y="8278"/>
                    <a:pt x="6879" y="8278"/>
                    <a:pt x="6876" y="8278"/>
                  </a:cubicBezTo>
                  <a:cubicBezTo>
                    <a:pt x="6802" y="8278"/>
                    <a:pt x="6709" y="8407"/>
                    <a:pt x="6691" y="8461"/>
                  </a:cubicBezTo>
                  <a:cubicBezTo>
                    <a:pt x="6678" y="8518"/>
                    <a:pt x="6760" y="8575"/>
                    <a:pt x="6798" y="8575"/>
                  </a:cubicBezTo>
                  <a:cubicBezTo>
                    <a:pt x="6835" y="8581"/>
                    <a:pt x="6873" y="8656"/>
                    <a:pt x="6879" y="8688"/>
                  </a:cubicBezTo>
                  <a:cubicBezTo>
                    <a:pt x="6879" y="8723"/>
                    <a:pt x="6978" y="8802"/>
                    <a:pt x="7032" y="8802"/>
                  </a:cubicBezTo>
                  <a:cubicBezTo>
                    <a:pt x="7036" y="8802"/>
                    <a:pt x="7040" y="8802"/>
                    <a:pt x="7043" y="8801"/>
                  </a:cubicBezTo>
                  <a:cubicBezTo>
                    <a:pt x="7044" y="8801"/>
                    <a:pt x="7046" y="8801"/>
                    <a:pt x="7049" y="8801"/>
                  </a:cubicBezTo>
                  <a:cubicBezTo>
                    <a:pt x="7141" y="8801"/>
                    <a:pt x="7964" y="8904"/>
                    <a:pt x="8131" y="8904"/>
                  </a:cubicBezTo>
                  <a:cubicBezTo>
                    <a:pt x="8144" y="8904"/>
                    <a:pt x="8153" y="8903"/>
                    <a:pt x="8157" y="8902"/>
                  </a:cubicBezTo>
                  <a:cubicBezTo>
                    <a:pt x="8162" y="8900"/>
                    <a:pt x="8166" y="8900"/>
                    <a:pt x="8169" y="8900"/>
                  </a:cubicBezTo>
                  <a:cubicBezTo>
                    <a:pt x="8215" y="8900"/>
                    <a:pt x="8186" y="9006"/>
                    <a:pt x="8157" y="9047"/>
                  </a:cubicBezTo>
                  <a:cubicBezTo>
                    <a:pt x="8131" y="9088"/>
                    <a:pt x="8174" y="9113"/>
                    <a:pt x="8215" y="9113"/>
                  </a:cubicBezTo>
                  <a:cubicBezTo>
                    <a:pt x="8223" y="9113"/>
                    <a:pt x="8231" y="9112"/>
                    <a:pt x="8239" y="9110"/>
                  </a:cubicBezTo>
                  <a:cubicBezTo>
                    <a:pt x="8239" y="9109"/>
                    <a:pt x="8240" y="9109"/>
                    <a:pt x="8240" y="9109"/>
                  </a:cubicBezTo>
                  <a:cubicBezTo>
                    <a:pt x="8283" y="9109"/>
                    <a:pt x="8302" y="9482"/>
                    <a:pt x="8283" y="9632"/>
                  </a:cubicBezTo>
                  <a:cubicBezTo>
                    <a:pt x="8264" y="9739"/>
                    <a:pt x="8277" y="9852"/>
                    <a:pt x="8314" y="9959"/>
                  </a:cubicBezTo>
                  <a:cubicBezTo>
                    <a:pt x="8340" y="9978"/>
                    <a:pt x="8283" y="10091"/>
                    <a:pt x="8258" y="10123"/>
                  </a:cubicBezTo>
                  <a:cubicBezTo>
                    <a:pt x="8069" y="10217"/>
                    <a:pt x="7874" y="10286"/>
                    <a:pt x="7666" y="10324"/>
                  </a:cubicBezTo>
                  <a:cubicBezTo>
                    <a:pt x="7660" y="10325"/>
                    <a:pt x="7653" y="10325"/>
                    <a:pt x="7647" y="10325"/>
                  </a:cubicBezTo>
                  <a:cubicBezTo>
                    <a:pt x="7502" y="10325"/>
                    <a:pt x="7364" y="10196"/>
                    <a:pt x="7351" y="10142"/>
                  </a:cubicBezTo>
                  <a:cubicBezTo>
                    <a:pt x="7349" y="10123"/>
                    <a:pt x="7305" y="10116"/>
                    <a:pt x="7244" y="10116"/>
                  </a:cubicBezTo>
                  <a:cubicBezTo>
                    <a:pt x="7144" y="10116"/>
                    <a:pt x="7000" y="10134"/>
                    <a:pt x="6930" y="10142"/>
                  </a:cubicBezTo>
                  <a:cubicBezTo>
                    <a:pt x="6817" y="10154"/>
                    <a:pt x="6584" y="10167"/>
                    <a:pt x="6420" y="10179"/>
                  </a:cubicBezTo>
                  <a:lnTo>
                    <a:pt x="4834" y="10167"/>
                  </a:lnTo>
                  <a:cubicBezTo>
                    <a:pt x="4670" y="10167"/>
                    <a:pt x="4286" y="10173"/>
                    <a:pt x="4192" y="10173"/>
                  </a:cubicBezTo>
                  <a:cubicBezTo>
                    <a:pt x="4091" y="10173"/>
                    <a:pt x="4047" y="10135"/>
                    <a:pt x="4066" y="10117"/>
                  </a:cubicBezTo>
                  <a:cubicBezTo>
                    <a:pt x="4071" y="10110"/>
                    <a:pt x="4098" y="10108"/>
                    <a:pt x="4135" y="10108"/>
                  </a:cubicBezTo>
                  <a:cubicBezTo>
                    <a:pt x="4185" y="10108"/>
                    <a:pt x="4254" y="10112"/>
                    <a:pt x="4303" y="10112"/>
                  </a:cubicBezTo>
                  <a:cubicBezTo>
                    <a:pt x="4319" y="10112"/>
                    <a:pt x="4332" y="10111"/>
                    <a:pt x="4343" y="10110"/>
                  </a:cubicBezTo>
                  <a:cubicBezTo>
                    <a:pt x="4412" y="10091"/>
                    <a:pt x="4469" y="10047"/>
                    <a:pt x="4500" y="9984"/>
                  </a:cubicBezTo>
                  <a:cubicBezTo>
                    <a:pt x="4513" y="9921"/>
                    <a:pt x="4526" y="9852"/>
                    <a:pt x="4532" y="9789"/>
                  </a:cubicBezTo>
                  <a:cubicBezTo>
                    <a:pt x="4532" y="9751"/>
                    <a:pt x="4482" y="9720"/>
                    <a:pt x="4456" y="9720"/>
                  </a:cubicBezTo>
                  <a:cubicBezTo>
                    <a:pt x="4431" y="9720"/>
                    <a:pt x="4406" y="9644"/>
                    <a:pt x="4400" y="9607"/>
                  </a:cubicBezTo>
                  <a:cubicBezTo>
                    <a:pt x="4400" y="9575"/>
                    <a:pt x="4551" y="9531"/>
                    <a:pt x="4607" y="9525"/>
                  </a:cubicBezTo>
                  <a:cubicBezTo>
                    <a:pt x="4664" y="9519"/>
                    <a:pt x="4450" y="9437"/>
                    <a:pt x="4362" y="9386"/>
                  </a:cubicBezTo>
                  <a:cubicBezTo>
                    <a:pt x="4333" y="9368"/>
                    <a:pt x="4310" y="9361"/>
                    <a:pt x="4291" y="9361"/>
                  </a:cubicBezTo>
                  <a:cubicBezTo>
                    <a:pt x="4254" y="9361"/>
                    <a:pt x="4240" y="9390"/>
                    <a:pt x="4249" y="9412"/>
                  </a:cubicBezTo>
                  <a:cubicBezTo>
                    <a:pt x="4274" y="9475"/>
                    <a:pt x="4286" y="9544"/>
                    <a:pt x="4293" y="9613"/>
                  </a:cubicBezTo>
                  <a:cubicBezTo>
                    <a:pt x="4294" y="9618"/>
                    <a:pt x="4292" y="9621"/>
                    <a:pt x="4287" y="9621"/>
                  </a:cubicBezTo>
                  <a:cubicBezTo>
                    <a:pt x="4261" y="9621"/>
                    <a:pt x="4156" y="9534"/>
                    <a:pt x="4129" y="9475"/>
                  </a:cubicBezTo>
                  <a:cubicBezTo>
                    <a:pt x="4104" y="9429"/>
                    <a:pt x="4066" y="9411"/>
                    <a:pt x="4039" y="9411"/>
                  </a:cubicBezTo>
                  <a:cubicBezTo>
                    <a:pt x="4025" y="9411"/>
                    <a:pt x="4014" y="9416"/>
                    <a:pt x="4009" y="9424"/>
                  </a:cubicBezTo>
                  <a:cubicBezTo>
                    <a:pt x="4005" y="9431"/>
                    <a:pt x="4001" y="9433"/>
                    <a:pt x="3997" y="9433"/>
                  </a:cubicBezTo>
                  <a:cubicBezTo>
                    <a:pt x="3988" y="9433"/>
                    <a:pt x="3986" y="9411"/>
                    <a:pt x="3991" y="9393"/>
                  </a:cubicBezTo>
                  <a:cubicBezTo>
                    <a:pt x="3997" y="9368"/>
                    <a:pt x="3902" y="9261"/>
                    <a:pt x="3871" y="9229"/>
                  </a:cubicBezTo>
                  <a:cubicBezTo>
                    <a:pt x="3849" y="9202"/>
                    <a:pt x="3896" y="9194"/>
                    <a:pt x="3944" y="9194"/>
                  </a:cubicBezTo>
                  <a:cubicBezTo>
                    <a:pt x="3963" y="9194"/>
                    <a:pt x="3982" y="9196"/>
                    <a:pt x="3997" y="9198"/>
                  </a:cubicBezTo>
                  <a:cubicBezTo>
                    <a:pt x="3999" y="9198"/>
                    <a:pt x="4001" y="9198"/>
                    <a:pt x="4003" y="9198"/>
                  </a:cubicBezTo>
                  <a:cubicBezTo>
                    <a:pt x="4044" y="9198"/>
                    <a:pt x="4015" y="9082"/>
                    <a:pt x="3997" y="9028"/>
                  </a:cubicBezTo>
                  <a:cubicBezTo>
                    <a:pt x="3992" y="8994"/>
                    <a:pt x="3965" y="8971"/>
                    <a:pt x="3932" y="8971"/>
                  </a:cubicBezTo>
                  <a:cubicBezTo>
                    <a:pt x="3923" y="8971"/>
                    <a:pt x="3913" y="8973"/>
                    <a:pt x="3902" y="8977"/>
                  </a:cubicBezTo>
                  <a:cubicBezTo>
                    <a:pt x="3901" y="8979"/>
                    <a:pt x="3898" y="8980"/>
                    <a:pt x="3894" y="8980"/>
                  </a:cubicBezTo>
                  <a:cubicBezTo>
                    <a:pt x="3864" y="8980"/>
                    <a:pt x="3780" y="8911"/>
                    <a:pt x="3751" y="8883"/>
                  </a:cubicBezTo>
                  <a:cubicBezTo>
                    <a:pt x="3748" y="8878"/>
                    <a:pt x="3745" y="8876"/>
                    <a:pt x="3743" y="8876"/>
                  </a:cubicBezTo>
                  <a:cubicBezTo>
                    <a:pt x="3727" y="8876"/>
                    <a:pt x="3754" y="8985"/>
                    <a:pt x="3770" y="9040"/>
                  </a:cubicBezTo>
                  <a:cubicBezTo>
                    <a:pt x="3782" y="9068"/>
                    <a:pt x="3770" y="9077"/>
                    <a:pt x="3749" y="9077"/>
                  </a:cubicBezTo>
                  <a:cubicBezTo>
                    <a:pt x="3727" y="9077"/>
                    <a:pt x="3696" y="9066"/>
                    <a:pt x="3676" y="9053"/>
                  </a:cubicBezTo>
                  <a:cubicBezTo>
                    <a:pt x="3671" y="9050"/>
                    <a:pt x="3667" y="9048"/>
                    <a:pt x="3664" y="9048"/>
                  </a:cubicBezTo>
                  <a:cubicBezTo>
                    <a:pt x="3641" y="9048"/>
                    <a:pt x="3653" y="9121"/>
                    <a:pt x="3670" y="9160"/>
                  </a:cubicBezTo>
                  <a:cubicBezTo>
                    <a:pt x="3682" y="9229"/>
                    <a:pt x="3670" y="9292"/>
                    <a:pt x="3651" y="9355"/>
                  </a:cubicBezTo>
                  <a:cubicBezTo>
                    <a:pt x="3646" y="9363"/>
                    <a:pt x="3635" y="9367"/>
                    <a:pt x="3623" y="9367"/>
                  </a:cubicBezTo>
                  <a:cubicBezTo>
                    <a:pt x="3589" y="9367"/>
                    <a:pt x="3537" y="9342"/>
                    <a:pt x="3519" y="9323"/>
                  </a:cubicBezTo>
                  <a:cubicBezTo>
                    <a:pt x="3516" y="9322"/>
                    <a:pt x="3514" y="9321"/>
                    <a:pt x="3512" y="9321"/>
                  </a:cubicBezTo>
                  <a:cubicBezTo>
                    <a:pt x="3489" y="9321"/>
                    <a:pt x="3501" y="9448"/>
                    <a:pt x="3519" y="9506"/>
                  </a:cubicBezTo>
                  <a:cubicBezTo>
                    <a:pt x="3531" y="9563"/>
                    <a:pt x="3506" y="9626"/>
                    <a:pt x="3449" y="9657"/>
                  </a:cubicBezTo>
                  <a:cubicBezTo>
                    <a:pt x="3418" y="9670"/>
                    <a:pt x="3493" y="9701"/>
                    <a:pt x="3531" y="9714"/>
                  </a:cubicBezTo>
                  <a:cubicBezTo>
                    <a:pt x="3569" y="9726"/>
                    <a:pt x="3537" y="9777"/>
                    <a:pt x="3512" y="9796"/>
                  </a:cubicBezTo>
                  <a:cubicBezTo>
                    <a:pt x="3481" y="9814"/>
                    <a:pt x="3537" y="9852"/>
                    <a:pt x="3575" y="9858"/>
                  </a:cubicBezTo>
                  <a:cubicBezTo>
                    <a:pt x="3613" y="9871"/>
                    <a:pt x="3632" y="9953"/>
                    <a:pt x="3632" y="9991"/>
                  </a:cubicBezTo>
                  <a:cubicBezTo>
                    <a:pt x="3626" y="10024"/>
                    <a:pt x="3674" y="10042"/>
                    <a:pt x="3707" y="10042"/>
                  </a:cubicBezTo>
                  <a:cubicBezTo>
                    <a:pt x="3711" y="10042"/>
                    <a:pt x="3716" y="10042"/>
                    <a:pt x="3720" y="10041"/>
                  </a:cubicBezTo>
                  <a:cubicBezTo>
                    <a:pt x="3721" y="10040"/>
                    <a:pt x="3723" y="10040"/>
                    <a:pt x="3724" y="10040"/>
                  </a:cubicBezTo>
                  <a:cubicBezTo>
                    <a:pt x="3746" y="10040"/>
                    <a:pt x="3701" y="10154"/>
                    <a:pt x="3643" y="10154"/>
                  </a:cubicBezTo>
                  <a:cubicBezTo>
                    <a:pt x="3641" y="10154"/>
                    <a:pt x="3640" y="10154"/>
                    <a:pt x="3638" y="10154"/>
                  </a:cubicBezTo>
                  <a:cubicBezTo>
                    <a:pt x="3569" y="10148"/>
                    <a:pt x="3273" y="10110"/>
                    <a:pt x="3185" y="10091"/>
                  </a:cubicBezTo>
                  <a:cubicBezTo>
                    <a:pt x="3097" y="10072"/>
                    <a:pt x="3154" y="9953"/>
                    <a:pt x="3204" y="9915"/>
                  </a:cubicBezTo>
                  <a:cubicBezTo>
                    <a:pt x="3233" y="9886"/>
                    <a:pt x="3191" y="9871"/>
                    <a:pt x="3145" y="9871"/>
                  </a:cubicBezTo>
                  <a:cubicBezTo>
                    <a:pt x="3121" y="9871"/>
                    <a:pt x="3095" y="9875"/>
                    <a:pt x="3078" y="9884"/>
                  </a:cubicBezTo>
                  <a:cubicBezTo>
                    <a:pt x="3067" y="9890"/>
                    <a:pt x="3056" y="9893"/>
                    <a:pt x="3045" y="9893"/>
                  </a:cubicBezTo>
                  <a:cubicBezTo>
                    <a:pt x="3012" y="9893"/>
                    <a:pt x="2984" y="9867"/>
                    <a:pt x="2984" y="9833"/>
                  </a:cubicBezTo>
                  <a:cubicBezTo>
                    <a:pt x="2990" y="9796"/>
                    <a:pt x="2946" y="9777"/>
                    <a:pt x="2921" y="9777"/>
                  </a:cubicBezTo>
                  <a:cubicBezTo>
                    <a:pt x="2895" y="9777"/>
                    <a:pt x="2946" y="9575"/>
                    <a:pt x="2958" y="9493"/>
                  </a:cubicBezTo>
                  <a:cubicBezTo>
                    <a:pt x="2967" y="9436"/>
                    <a:pt x="2939" y="9413"/>
                    <a:pt x="2910" y="9413"/>
                  </a:cubicBezTo>
                  <a:cubicBezTo>
                    <a:pt x="2898" y="9413"/>
                    <a:pt x="2886" y="9417"/>
                    <a:pt x="2877" y="9424"/>
                  </a:cubicBezTo>
                  <a:cubicBezTo>
                    <a:pt x="2867" y="9432"/>
                    <a:pt x="2844" y="9435"/>
                    <a:pt x="2817" y="9435"/>
                  </a:cubicBezTo>
                  <a:cubicBezTo>
                    <a:pt x="2755" y="9435"/>
                    <a:pt x="2666" y="9420"/>
                    <a:pt x="2631" y="9412"/>
                  </a:cubicBezTo>
                  <a:cubicBezTo>
                    <a:pt x="2627" y="9410"/>
                    <a:pt x="2623" y="9410"/>
                    <a:pt x="2620" y="9410"/>
                  </a:cubicBezTo>
                  <a:cubicBezTo>
                    <a:pt x="2585" y="9410"/>
                    <a:pt x="2647" y="9509"/>
                    <a:pt x="2688" y="9550"/>
                  </a:cubicBezTo>
                  <a:cubicBezTo>
                    <a:pt x="2702" y="9564"/>
                    <a:pt x="2697" y="9568"/>
                    <a:pt x="2680" y="9568"/>
                  </a:cubicBezTo>
                  <a:cubicBezTo>
                    <a:pt x="2662" y="9568"/>
                    <a:pt x="2632" y="9564"/>
                    <a:pt x="2600" y="9564"/>
                  </a:cubicBezTo>
                  <a:cubicBezTo>
                    <a:pt x="2571" y="9564"/>
                    <a:pt x="2540" y="9567"/>
                    <a:pt x="2518" y="9582"/>
                  </a:cubicBezTo>
                  <a:cubicBezTo>
                    <a:pt x="2461" y="9619"/>
                    <a:pt x="2417" y="9670"/>
                    <a:pt x="2386" y="9726"/>
                  </a:cubicBezTo>
                  <a:cubicBezTo>
                    <a:pt x="2379" y="9745"/>
                    <a:pt x="2335" y="9789"/>
                    <a:pt x="2323" y="9796"/>
                  </a:cubicBezTo>
                  <a:cubicBezTo>
                    <a:pt x="2322" y="9796"/>
                    <a:pt x="2322" y="9796"/>
                    <a:pt x="2322" y="9796"/>
                  </a:cubicBezTo>
                  <a:cubicBezTo>
                    <a:pt x="2306" y="9796"/>
                    <a:pt x="2361" y="9662"/>
                    <a:pt x="2373" y="9600"/>
                  </a:cubicBezTo>
                  <a:cubicBezTo>
                    <a:pt x="2378" y="9574"/>
                    <a:pt x="2366" y="9564"/>
                    <a:pt x="2347" y="9564"/>
                  </a:cubicBezTo>
                  <a:cubicBezTo>
                    <a:pt x="2321" y="9564"/>
                    <a:pt x="2284" y="9582"/>
                    <a:pt x="2266" y="9600"/>
                  </a:cubicBezTo>
                  <a:cubicBezTo>
                    <a:pt x="2228" y="9632"/>
                    <a:pt x="2046" y="9663"/>
                    <a:pt x="1983" y="9670"/>
                  </a:cubicBezTo>
                  <a:cubicBezTo>
                    <a:pt x="1888" y="9676"/>
                    <a:pt x="1788" y="9689"/>
                    <a:pt x="1693" y="9707"/>
                  </a:cubicBezTo>
                  <a:cubicBezTo>
                    <a:pt x="1649" y="9733"/>
                    <a:pt x="1750" y="9770"/>
                    <a:pt x="1807" y="9777"/>
                  </a:cubicBezTo>
                  <a:cubicBezTo>
                    <a:pt x="1863" y="9783"/>
                    <a:pt x="1800" y="9858"/>
                    <a:pt x="1763" y="9884"/>
                  </a:cubicBezTo>
                  <a:cubicBezTo>
                    <a:pt x="1737" y="9905"/>
                    <a:pt x="1779" y="9915"/>
                    <a:pt x="1824" y="9915"/>
                  </a:cubicBezTo>
                  <a:cubicBezTo>
                    <a:pt x="1845" y="9915"/>
                    <a:pt x="1866" y="9913"/>
                    <a:pt x="1882" y="9909"/>
                  </a:cubicBezTo>
                  <a:cubicBezTo>
                    <a:pt x="1887" y="9908"/>
                    <a:pt x="1891" y="9907"/>
                    <a:pt x="1894" y="9907"/>
                  </a:cubicBezTo>
                  <a:cubicBezTo>
                    <a:pt x="1930" y="9907"/>
                    <a:pt x="1917" y="9963"/>
                    <a:pt x="1888" y="9997"/>
                  </a:cubicBezTo>
                  <a:cubicBezTo>
                    <a:pt x="1860" y="10025"/>
                    <a:pt x="1873" y="10048"/>
                    <a:pt x="1907" y="10048"/>
                  </a:cubicBezTo>
                  <a:cubicBezTo>
                    <a:pt x="1911" y="10048"/>
                    <a:pt x="1915" y="10048"/>
                    <a:pt x="1920" y="10047"/>
                  </a:cubicBezTo>
                  <a:cubicBezTo>
                    <a:pt x="1927" y="10046"/>
                    <a:pt x="1933" y="10046"/>
                    <a:pt x="1938" y="10046"/>
                  </a:cubicBezTo>
                  <a:cubicBezTo>
                    <a:pt x="1972" y="10046"/>
                    <a:pt x="1974" y="10062"/>
                    <a:pt x="1958" y="10079"/>
                  </a:cubicBezTo>
                  <a:cubicBezTo>
                    <a:pt x="1939" y="10091"/>
                    <a:pt x="2008" y="10186"/>
                    <a:pt x="2040" y="10217"/>
                  </a:cubicBezTo>
                  <a:cubicBezTo>
                    <a:pt x="2048" y="10227"/>
                    <a:pt x="2047" y="10232"/>
                    <a:pt x="2040" y="10232"/>
                  </a:cubicBezTo>
                  <a:cubicBezTo>
                    <a:pt x="2026" y="10232"/>
                    <a:pt x="1987" y="10213"/>
                    <a:pt x="1958" y="10192"/>
                  </a:cubicBezTo>
                  <a:cubicBezTo>
                    <a:pt x="1952" y="10189"/>
                    <a:pt x="1947" y="10188"/>
                    <a:pt x="1941" y="10188"/>
                  </a:cubicBezTo>
                  <a:cubicBezTo>
                    <a:pt x="1898" y="10188"/>
                    <a:pt x="1844" y="10260"/>
                    <a:pt x="1838" y="10299"/>
                  </a:cubicBezTo>
                  <a:cubicBezTo>
                    <a:pt x="1826" y="10343"/>
                    <a:pt x="1744" y="10387"/>
                    <a:pt x="1712" y="10387"/>
                  </a:cubicBezTo>
                  <a:cubicBezTo>
                    <a:pt x="1681" y="10393"/>
                    <a:pt x="1731" y="10444"/>
                    <a:pt x="1763" y="10469"/>
                  </a:cubicBezTo>
                  <a:cubicBezTo>
                    <a:pt x="1794" y="10507"/>
                    <a:pt x="1819" y="10557"/>
                    <a:pt x="1832" y="10607"/>
                  </a:cubicBezTo>
                  <a:cubicBezTo>
                    <a:pt x="1833" y="10617"/>
                    <a:pt x="1838" y="10621"/>
                    <a:pt x="1844" y="10621"/>
                  </a:cubicBezTo>
                  <a:cubicBezTo>
                    <a:pt x="1862" y="10621"/>
                    <a:pt x="1895" y="10585"/>
                    <a:pt x="1914" y="10557"/>
                  </a:cubicBezTo>
                  <a:cubicBezTo>
                    <a:pt x="1933" y="10526"/>
                    <a:pt x="1951" y="10507"/>
                    <a:pt x="1977" y="10488"/>
                  </a:cubicBezTo>
                  <a:cubicBezTo>
                    <a:pt x="1983" y="10494"/>
                    <a:pt x="1983" y="10507"/>
                    <a:pt x="1983" y="10526"/>
                  </a:cubicBezTo>
                  <a:cubicBezTo>
                    <a:pt x="1983" y="10538"/>
                    <a:pt x="2209" y="10589"/>
                    <a:pt x="2285" y="10639"/>
                  </a:cubicBezTo>
                  <a:cubicBezTo>
                    <a:pt x="2367" y="10683"/>
                    <a:pt x="2354" y="10840"/>
                    <a:pt x="2329" y="10891"/>
                  </a:cubicBezTo>
                  <a:cubicBezTo>
                    <a:pt x="2325" y="10899"/>
                    <a:pt x="2320" y="10902"/>
                    <a:pt x="2316" y="10902"/>
                  </a:cubicBezTo>
                  <a:cubicBezTo>
                    <a:pt x="2295" y="10902"/>
                    <a:pt x="2278" y="10831"/>
                    <a:pt x="2272" y="10790"/>
                  </a:cubicBezTo>
                  <a:cubicBezTo>
                    <a:pt x="2271" y="10775"/>
                    <a:pt x="2265" y="10769"/>
                    <a:pt x="2257" y="10769"/>
                  </a:cubicBezTo>
                  <a:cubicBezTo>
                    <a:pt x="2238" y="10769"/>
                    <a:pt x="2206" y="10803"/>
                    <a:pt x="2184" y="10834"/>
                  </a:cubicBezTo>
                  <a:cubicBezTo>
                    <a:pt x="2180" y="10842"/>
                    <a:pt x="2174" y="10845"/>
                    <a:pt x="2169" y="10845"/>
                  </a:cubicBezTo>
                  <a:cubicBezTo>
                    <a:pt x="2142" y="10845"/>
                    <a:pt x="2106" y="10775"/>
                    <a:pt x="2096" y="10733"/>
                  </a:cubicBezTo>
                  <a:cubicBezTo>
                    <a:pt x="2092" y="10706"/>
                    <a:pt x="2067" y="10688"/>
                    <a:pt x="2039" y="10688"/>
                  </a:cubicBezTo>
                  <a:cubicBezTo>
                    <a:pt x="2029" y="10688"/>
                    <a:pt x="2018" y="10690"/>
                    <a:pt x="2008" y="10696"/>
                  </a:cubicBezTo>
                  <a:cubicBezTo>
                    <a:pt x="1989" y="10703"/>
                    <a:pt x="1967" y="10709"/>
                    <a:pt x="1945" y="10709"/>
                  </a:cubicBezTo>
                  <a:cubicBezTo>
                    <a:pt x="1932" y="10709"/>
                    <a:pt x="1919" y="10707"/>
                    <a:pt x="1907" y="10702"/>
                  </a:cubicBezTo>
                  <a:cubicBezTo>
                    <a:pt x="1905" y="10701"/>
                    <a:pt x="1904" y="10701"/>
                    <a:pt x="1902" y="10701"/>
                  </a:cubicBezTo>
                  <a:cubicBezTo>
                    <a:pt x="1876" y="10701"/>
                    <a:pt x="1877" y="10787"/>
                    <a:pt x="1895" y="10840"/>
                  </a:cubicBezTo>
                  <a:cubicBezTo>
                    <a:pt x="1951" y="10928"/>
                    <a:pt x="2033" y="10998"/>
                    <a:pt x="2134" y="11042"/>
                  </a:cubicBezTo>
                  <a:cubicBezTo>
                    <a:pt x="2188" y="11051"/>
                    <a:pt x="2139" y="11073"/>
                    <a:pt x="2088" y="11073"/>
                  </a:cubicBezTo>
                  <a:cubicBezTo>
                    <a:pt x="2073" y="11073"/>
                    <a:pt x="2058" y="11071"/>
                    <a:pt x="2046" y="11067"/>
                  </a:cubicBezTo>
                  <a:cubicBezTo>
                    <a:pt x="1933" y="11048"/>
                    <a:pt x="1819" y="11035"/>
                    <a:pt x="1706" y="11035"/>
                  </a:cubicBezTo>
                  <a:cubicBezTo>
                    <a:pt x="1649" y="11029"/>
                    <a:pt x="1448" y="11029"/>
                    <a:pt x="1398" y="10985"/>
                  </a:cubicBezTo>
                  <a:cubicBezTo>
                    <a:pt x="1346" y="10957"/>
                    <a:pt x="1290" y="10943"/>
                    <a:pt x="1236" y="10943"/>
                  </a:cubicBezTo>
                  <a:cubicBezTo>
                    <a:pt x="1219" y="10943"/>
                    <a:pt x="1201" y="10944"/>
                    <a:pt x="1184" y="10947"/>
                  </a:cubicBezTo>
                  <a:cubicBezTo>
                    <a:pt x="1146" y="10960"/>
                    <a:pt x="1121" y="10991"/>
                    <a:pt x="1127" y="11029"/>
                  </a:cubicBezTo>
                  <a:cubicBezTo>
                    <a:pt x="1129" y="11038"/>
                    <a:pt x="1128" y="11042"/>
                    <a:pt x="1127" y="11042"/>
                  </a:cubicBezTo>
                  <a:cubicBezTo>
                    <a:pt x="1123" y="11042"/>
                    <a:pt x="1111" y="11020"/>
                    <a:pt x="1102" y="10998"/>
                  </a:cubicBezTo>
                  <a:cubicBezTo>
                    <a:pt x="1100" y="10990"/>
                    <a:pt x="1093" y="10987"/>
                    <a:pt x="1084" y="10987"/>
                  </a:cubicBezTo>
                  <a:cubicBezTo>
                    <a:pt x="1061" y="10987"/>
                    <a:pt x="1023" y="11005"/>
                    <a:pt x="1001" y="11023"/>
                  </a:cubicBezTo>
                  <a:cubicBezTo>
                    <a:pt x="985" y="11032"/>
                    <a:pt x="966" y="11037"/>
                    <a:pt x="947" y="11037"/>
                  </a:cubicBezTo>
                  <a:cubicBezTo>
                    <a:pt x="927" y="11037"/>
                    <a:pt x="907" y="11032"/>
                    <a:pt x="888" y="11023"/>
                  </a:cubicBezTo>
                  <a:cubicBezTo>
                    <a:pt x="869" y="11010"/>
                    <a:pt x="957" y="10910"/>
                    <a:pt x="995" y="10878"/>
                  </a:cubicBezTo>
                  <a:cubicBezTo>
                    <a:pt x="1021" y="10857"/>
                    <a:pt x="991" y="10847"/>
                    <a:pt x="951" y="10847"/>
                  </a:cubicBezTo>
                  <a:cubicBezTo>
                    <a:pt x="932" y="10847"/>
                    <a:pt x="912" y="10849"/>
                    <a:pt x="894" y="10853"/>
                  </a:cubicBezTo>
                  <a:cubicBezTo>
                    <a:pt x="891" y="10853"/>
                    <a:pt x="889" y="10854"/>
                    <a:pt x="887" y="10854"/>
                  </a:cubicBezTo>
                  <a:cubicBezTo>
                    <a:pt x="839" y="10854"/>
                    <a:pt x="858" y="10738"/>
                    <a:pt x="888" y="10696"/>
                  </a:cubicBezTo>
                  <a:cubicBezTo>
                    <a:pt x="913" y="10651"/>
                    <a:pt x="774" y="10658"/>
                    <a:pt x="712" y="10651"/>
                  </a:cubicBezTo>
                  <a:cubicBezTo>
                    <a:pt x="705" y="10650"/>
                    <a:pt x="698" y="10649"/>
                    <a:pt x="692" y="10649"/>
                  </a:cubicBezTo>
                  <a:cubicBezTo>
                    <a:pt x="644" y="10649"/>
                    <a:pt x="625" y="10692"/>
                    <a:pt x="636" y="10714"/>
                  </a:cubicBezTo>
                  <a:cubicBezTo>
                    <a:pt x="649" y="10740"/>
                    <a:pt x="636" y="10765"/>
                    <a:pt x="617" y="10777"/>
                  </a:cubicBezTo>
                  <a:cubicBezTo>
                    <a:pt x="598" y="10784"/>
                    <a:pt x="611" y="10840"/>
                    <a:pt x="630" y="10865"/>
                  </a:cubicBezTo>
                  <a:cubicBezTo>
                    <a:pt x="649" y="10891"/>
                    <a:pt x="535" y="10916"/>
                    <a:pt x="491" y="10916"/>
                  </a:cubicBezTo>
                  <a:cubicBezTo>
                    <a:pt x="441" y="10922"/>
                    <a:pt x="378" y="11061"/>
                    <a:pt x="347" y="11218"/>
                  </a:cubicBezTo>
                  <a:lnTo>
                    <a:pt x="120" y="12005"/>
                  </a:lnTo>
                  <a:cubicBezTo>
                    <a:pt x="69" y="12141"/>
                    <a:pt x="28" y="12241"/>
                    <a:pt x="16" y="12241"/>
                  </a:cubicBezTo>
                  <a:cubicBezTo>
                    <a:pt x="15" y="12241"/>
                    <a:pt x="14" y="12240"/>
                    <a:pt x="13" y="12237"/>
                  </a:cubicBezTo>
                  <a:cubicBezTo>
                    <a:pt x="10" y="12227"/>
                    <a:pt x="8" y="12222"/>
                    <a:pt x="6" y="12222"/>
                  </a:cubicBezTo>
                  <a:cubicBezTo>
                    <a:pt x="2" y="12222"/>
                    <a:pt x="0" y="12232"/>
                    <a:pt x="0" y="12250"/>
                  </a:cubicBezTo>
                  <a:cubicBezTo>
                    <a:pt x="0" y="12275"/>
                    <a:pt x="133" y="12300"/>
                    <a:pt x="296" y="12300"/>
                  </a:cubicBezTo>
                  <a:lnTo>
                    <a:pt x="20675" y="12313"/>
                  </a:lnTo>
                  <a:cubicBezTo>
                    <a:pt x="20839" y="12313"/>
                    <a:pt x="20927" y="12187"/>
                    <a:pt x="20908" y="12137"/>
                  </a:cubicBezTo>
                  <a:cubicBezTo>
                    <a:pt x="20897" y="12096"/>
                    <a:pt x="20853" y="12061"/>
                    <a:pt x="20836" y="12061"/>
                  </a:cubicBezTo>
                  <a:cubicBezTo>
                    <a:pt x="20835" y="12061"/>
                    <a:pt x="20834" y="12061"/>
                    <a:pt x="20833" y="12061"/>
                  </a:cubicBezTo>
                  <a:cubicBezTo>
                    <a:pt x="20832" y="12061"/>
                    <a:pt x="20832" y="12061"/>
                    <a:pt x="20832" y="12061"/>
                  </a:cubicBezTo>
                  <a:cubicBezTo>
                    <a:pt x="20814" y="12061"/>
                    <a:pt x="20820" y="11834"/>
                    <a:pt x="20789" y="11753"/>
                  </a:cubicBezTo>
                  <a:cubicBezTo>
                    <a:pt x="20757" y="11665"/>
                    <a:pt x="20858" y="11589"/>
                    <a:pt x="20902" y="11589"/>
                  </a:cubicBezTo>
                  <a:cubicBezTo>
                    <a:pt x="20978" y="11570"/>
                    <a:pt x="21047" y="11539"/>
                    <a:pt x="21116" y="11501"/>
                  </a:cubicBezTo>
                  <a:cubicBezTo>
                    <a:pt x="21147" y="11482"/>
                    <a:pt x="21141" y="11400"/>
                    <a:pt x="21122" y="11382"/>
                  </a:cubicBezTo>
                  <a:cubicBezTo>
                    <a:pt x="21115" y="11367"/>
                    <a:pt x="21058" y="11361"/>
                    <a:pt x="21000" y="11361"/>
                  </a:cubicBezTo>
                  <a:cubicBezTo>
                    <a:pt x="20960" y="11361"/>
                    <a:pt x="20919" y="11364"/>
                    <a:pt x="20896" y="11369"/>
                  </a:cubicBezTo>
                  <a:cubicBezTo>
                    <a:pt x="20893" y="11369"/>
                    <a:pt x="20891" y="11369"/>
                    <a:pt x="20888" y="11369"/>
                  </a:cubicBezTo>
                  <a:cubicBezTo>
                    <a:pt x="20844" y="11369"/>
                    <a:pt x="20891" y="11311"/>
                    <a:pt x="20927" y="11287"/>
                  </a:cubicBezTo>
                  <a:cubicBezTo>
                    <a:pt x="20996" y="11218"/>
                    <a:pt x="21059" y="11142"/>
                    <a:pt x="21116" y="11061"/>
                  </a:cubicBezTo>
                  <a:cubicBezTo>
                    <a:pt x="21147" y="11017"/>
                    <a:pt x="21324" y="10884"/>
                    <a:pt x="21336" y="10815"/>
                  </a:cubicBezTo>
                  <a:cubicBezTo>
                    <a:pt x="21342" y="10756"/>
                    <a:pt x="21287" y="10724"/>
                    <a:pt x="21244" y="10724"/>
                  </a:cubicBezTo>
                  <a:cubicBezTo>
                    <a:pt x="21236" y="10724"/>
                    <a:pt x="21229" y="10725"/>
                    <a:pt x="21223" y="10727"/>
                  </a:cubicBezTo>
                  <a:cubicBezTo>
                    <a:pt x="21220" y="10728"/>
                    <a:pt x="21218" y="10728"/>
                    <a:pt x="21216" y="10728"/>
                  </a:cubicBezTo>
                  <a:cubicBezTo>
                    <a:pt x="21191" y="10728"/>
                    <a:pt x="21225" y="10661"/>
                    <a:pt x="21254" y="10626"/>
                  </a:cubicBezTo>
                  <a:cubicBezTo>
                    <a:pt x="21273" y="10595"/>
                    <a:pt x="21280" y="10551"/>
                    <a:pt x="21267" y="10507"/>
                  </a:cubicBezTo>
                  <a:cubicBezTo>
                    <a:pt x="21266" y="10505"/>
                    <a:pt x="21262" y="10504"/>
                    <a:pt x="21257" y="10504"/>
                  </a:cubicBezTo>
                  <a:cubicBezTo>
                    <a:pt x="21227" y="10504"/>
                    <a:pt x="21141" y="10529"/>
                    <a:pt x="21110" y="10544"/>
                  </a:cubicBezTo>
                  <a:cubicBezTo>
                    <a:pt x="21086" y="10556"/>
                    <a:pt x="21064" y="10561"/>
                    <a:pt x="21052" y="10561"/>
                  </a:cubicBezTo>
                  <a:cubicBezTo>
                    <a:pt x="21045" y="10561"/>
                    <a:pt x="21040" y="10559"/>
                    <a:pt x="21040" y="10557"/>
                  </a:cubicBezTo>
                  <a:cubicBezTo>
                    <a:pt x="21034" y="10551"/>
                    <a:pt x="21154" y="10412"/>
                    <a:pt x="21185" y="10349"/>
                  </a:cubicBezTo>
                  <a:cubicBezTo>
                    <a:pt x="21200" y="10324"/>
                    <a:pt x="21192" y="10315"/>
                    <a:pt x="21175" y="10315"/>
                  </a:cubicBezTo>
                  <a:cubicBezTo>
                    <a:pt x="21147" y="10315"/>
                    <a:pt x="21096" y="10337"/>
                    <a:pt x="21066" y="10356"/>
                  </a:cubicBezTo>
                  <a:cubicBezTo>
                    <a:pt x="21039" y="10376"/>
                    <a:pt x="21019" y="10383"/>
                    <a:pt x="21008" y="10383"/>
                  </a:cubicBezTo>
                  <a:cubicBezTo>
                    <a:pt x="20997" y="10383"/>
                    <a:pt x="20993" y="10377"/>
                    <a:pt x="20996" y="10368"/>
                  </a:cubicBezTo>
                  <a:cubicBezTo>
                    <a:pt x="21034" y="10305"/>
                    <a:pt x="21066" y="10236"/>
                    <a:pt x="21078" y="10161"/>
                  </a:cubicBezTo>
                  <a:cubicBezTo>
                    <a:pt x="21078" y="10150"/>
                    <a:pt x="21073" y="10145"/>
                    <a:pt x="21063" y="10145"/>
                  </a:cubicBezTo>
                  <a:cubicBezTo>
                    <a:pt x="21022" y="10145"/>
                    <a:pt x="20910" y="10229"/>
                    <a:pt x="20864" y="10280"/>
                  </a:cubicBezTo>
                  <a:cubicBezTo>
                    <a:pt x="20845" y="10301"/>
                    <a:pt x="20826" y="10310"/>
                    <a:pt x="20810" y="10310"/>
                  </a:cubicBezTo>
                  <a:cubicBezTo>
                    <a:pt x="20776" y="10310"/>
                    <a:pt x="20751" y="10276"/>
                    <a:pt x="20751" y="10242"/>
                  </a:cubicBezTo>
                  <a:cubicBezTo>
                    <a:pt x="20749" y="10231"/>
                    <a:pt x="20744" y="10226"/>
                    <a:pt x="20737" y="10226"/>
                  </a:cubicBezTo>
                  <a:cubicBezTo>
                    <a:pt x="20712" y="10226"/>
                    <a:pt x="20667" y="10281"/>
                    <a:pt x="20682" y="10324"/>
                  </a:cubicBezTo>
                  <a:cubicBezTo>
                    <a:pt x="20691" y="10368"/>
                    <a:pt x="20664" y="10385"/>
                    <a:pt x="20639" y="10385"/>
                  </a:cubicBezTo>
                  <a:cubicBezTo>
                    <a:pt x="20632" y="10385"/>
                    <a:pt x="20625" y="10384"/>
                    <a:pt x="20619" y="10381"/>
                  </a:cubicBezTo>
                  <a:cubicBezTo>
                    <a:pt x="20618" y="10380"/>
                    <a:pt x="20617" y="10380"/>
                    <a:pt x="20616" y="10380"/>
                  </a:cubicBezTo>
                  <a:cubicBezTo>
                    <a:pt x="20585" y="10380"/>
                    <a:pt x="20549" y="10547"/>
                    <a:pt x="20524" y="10620"/>
                  </a:cubicBezTo>
                  <a:cubicBezTo>
                    <a:pt x="20505" y="10683"/>
                    <a:pt x="20493" y="10746"/>
                    <a:pt x="20487" y="10815"/>
                  </a:cubicBezTo>
                  <a:cubicBezTo>
                    <a:pt x="20487" y="10819"/>
                    <a:pt x="20485" y="10820"/>
                    <a:pt x="20482" y="10820"/>
                  </a:cubicBezTo>
                  <a:cubicBezTo>
                    <a:pt x="20469" y="10820"/>
                    <a:pt x="20433" y="10791"/>
                    <a:pt x="20417" y="10771"/>
                  </a:cubicBezTo>
                  <a:cubicBezTo>
                    <a:pt x="20398" y="10752"/>
                    <a:pt x="20455" y="10626"/>
                    <a:pt x="20487" y="10589"/>
                  </a:cubicBezTo>
                  <a:cubicBezTo>
                    <a:pt x="20518" y="10544"/>
                    <a:pt x="20367" y="10456"/>
                    <a:pt x="20310" y="10431"/>
                  </a:cubicBezTo>
                  <a:cubicBezTo>
                    <a:pt x="20254" y="10400"/>
                    <a:pt x="20291" y="10343"/>
                    <a:pt x="20329" y="10337"/>
                  </a:cubicBezTo>
                  <a:cubicBezTo>
                    <a:pt x="20367" y="10324"/>
                    <a:pt x="20531" y="10217"/>
                    <a:pt x="20537" y="10154"/>
                  </a:cubicBezTo>
                  <a:cubicBezTo>
                    <a:pt x="20537" y="10106"/>
                    <a:pt x="20500" y="10088"/>
                    <a:pt x="20468" y="10088"/>
                  </a:cubicBezTo>
                  <a:cubicBezTo>
                    <a:pt x="20453" y="10088"/>
                    <a:pt x="20440" y="10092"/>
                    <a:pt x="20430" y="10098"/>
                  </a:cubicBezTo>
                  <a:cubicBezTo>
                    <a:pt x="20429" y="10098"/>
                    <a:pt x="20427" y="10099"/>
                    <a:pt x="20426" y="10099"/>
                  </a:cubicBezTo>
                  <a:cubicBezTo>
                    <a:pt x="20396" y="10099"/>
                    <a:pt x="20371" y="9893"/>
                    <a:pt x="20317" y="9827"/>
                  </a:cubicBezTo>
                  <a:cubicBezTo>
                    <a:pt x="20266" y="9770"/>
                    <a:pt x="20197" y="9726"/>
                    <a:pt x="20128" y="9714"/>
                  </a:cubicBezTo>
                  <a:cubicBezTo>
                    <a:pt x="20096" y="9714"/>
                    <a:pt x="19926" y="9846"/>
                    <a:pt x="19864" y="9877"/>
                  </a:cubicBezTo>
                  <a:cubicBezTo>
                    <a:pt x="19794" y="9915"/>
                    <a:pt x="19694" y="10060"/>
                    <a:pt x="19731" y="10110"/>
                  </a:cubicBezTo>
                  <a:cubicBezTo>
                    <a:pt x="19757" y="10154"/>
                    <a:pt x="19750" y="10217"/>
                    <a:pt x="19712" y="10255"/>
                  </a:cubicBezTo>
                  <a:cubicBezTo>
                    <a:pt x="19711" y="10256"/>
                    <a:pt x="19710" y="10256"/>
                    <a:pt x="19709" y="10256"/>
                  </a:cubicBezTo>
                  <a:cubicBezTo>
                    <a:pt x="19685" y="10256"/>
                    <a:pt x="19662" y="10094"/>
                    <a:pt x="19656" y="10028"/>
                  </a:cubicBezTo>
                  <a:cubicBezTo>
                    <a:pt x="19668" y="9928"/>
                    <a:pt x="19687" y="9827"/>
                    <a:pt x="19712" y="9733"/>
                  </a:cubicBezTo>
                  <a:cubicBezTo>
                    <a:pt x="19725" y="9695"/>
                    <a:pt x="19744" y="9657"/>
                    <a:pt x="19775" y="9638"/>
                  </a:cubicBezTo>
                  <a:cubicBezTo>
                    <a:pt x="19788" y="9575"/>
                    <a:pt x="19794" y="9512"/>
                    <a:pt x="19782" y="9456"/>
                  </a:cubicBezTo>
                  <a:cubicBezTo>
                    <a:pt x="19782" y="9405"/>
                    <a:pt x="19706" y="9374"/>
                    <a:pt x="19675" y="9374"/>
                  </a:cubicBezTo>
                  <a:cubicBezTo>
                    <a:pt x="19612" y="9405"/>
                    <a:pt x="19555" y="9449"/>
                    <a:pt x="19511" y="9506"/>
                  </a:cubicBezTo>
                  <a:cubicBezTo>
                    <a:pt x="19454" y="9544"/>
                    <a:pt x="19391" y="9569"/>
                    <a:pt x="19329" y="9575"/>
                  </a:cubicBezTo>
                  <a:cubicBezTo>
                    <a:pt x="19284" y="9575"/>
                    <a:pt x="19266" y="9720"/>
                    <a:pt x="19272" y="9777"/>
                  </a:cubicBezTo>
                  <a:cubicBezTo>
                    <a:pt x="19272" y="9791"/>
                    <a:pt x="19264" y="9797"/>
                    <a:pt x="19252" y="9797"/>
                  </a:cubicBezTo>
                  <a:cubicBezTo>
                    <a:pt x="19216" y="9797"/>
                    <a:pt x="19141" y="9747"/>
                    <a:pt x="19108" y="9714"/>
                  </a:cubicBezTo>
                  <a:cubicBezTo>
                    <a:pt x="19045" y="9619"/>
                    <a:pt x="19001" y="9519"/>
                    <a:pt x="18976" y="9418"/>
                  </a:cubicBezTo>
                  <a:cubicBezTo>
                    <a:pt x="18972" y="9389"/>
                    <a:pt x="18946" y="9371"/>
                    <a:pt x="18920" y="9371"/>
                  </a:cubicBezTo>
                  <a:cubicBezTo>
                    <a:pt x="18906" y="9371"/>
                    <a:pt x="18892" y="9376"/>
                    <a:pt x="18882" y="9386"/>
                  </a:cubicBezTo>
                  <a:cubicBezTo>
                    <a:pt x="18831" y="9506"/>
                    <a:pt x="18787" y="9626"/>
                    <a:pt x="18762" y="9751"/>
                  </a:cubicBezTo>
                  <a:cubicBezTo>
                    <a:pt x="18758" y="9770"/>
                    <a:pt x="18747" y="9778"/>
                    <a:pt x="18731" y="9778"/>
                  </a:cubicBezTo>
                  <a:cubicBezTo>
                    <a:pt x="18665" y="9778"/>
                    <a:pt x="18522" y="9651"/>
                    <a:pt x="18466" y="9575"/>
                  </a:cubicBezTo>
                  <a:cubicBezTo>
                    <a:pt x="18403" y="9491"/>
                    <a:pt x="18314" y="9451"/>
                    <a:pt x="18268" y="9451"/>
                  </a:cubicBezTo>
                  <a:cubicBezTo>
                    <a:pt x="18259" y="9451"/>
                    <a:pt x="18251" y="9453"/>
                    <a:pt x="18246" y="9456"/>
                  </a:cubicBezTo>
                  <a:cubicBezTo>
                    <a:pt x="18221" y="9475"/>
                    <a:pt x="18259" y="9613"/>
                    <a:pt x="18284" y="9663"/>
                  </a:cubicBezTo>
                  <a:cubicBezTo>
                    <a:pt x="18309" y="9714"/>
                    <a:pt x="18196" y="9947"/>
                    <a:pt x="18215" y="10047"/>
                  </a:cubicBezTo>
                  <a:cubicBezTo>
                    <a:pt x="18223" y="10090"/>
                    <a:pt x="18223" y="10106"/>
                    <a:pt x="18218" y="10106"/>
                  </a:cubicBezTo>
                  <a:cubicBezTo>
                    <a:pt x="18212" y="10106"/>
                    <a:pt x="18200" y="10084"/>
                    <a:pt x="18189" y="10060"/>
                  </a:cubicBezTo>
                  <a:cubicBezTo>
                    <a:pt x="18180" y="10021"/>
                    <a:pt x="18086" y="10005"/>
                    <a:pt x="18017" y="10005"/>
                  </a:cubicBezTo>
                  <a:cubicBezTo>
                    <a:pt x="17995" y="10005"/>
                    <a:pt x="17976" y="10007"/>
                    <a:pt x="17963" y="10010"/>
                  </a:cubicBezTo>
                  <a:cubicBezTo>
                    <a:pt x="17962" y="10010"/>
                    <a:pt x="17961" y="10010"/>
                    <a:pt x="17960" y="10010"/>
                  </a:cubicBezTo>
                  <a:cubicBezTo>
                    <a:pt x="17901" y="10010"/>
                    <a:pt x="17729" y="9819"/>
                    <a:pt x="17692" y="9739"/>
                  </a:cubicBezTo>
                  <a:cubicBezTo>
                    <a:pt x="17657" y="9668"/>
                    <a:pt x="17588" y="9625"/>
                    <a:pt x="17518" y="9625"/>
                  </a:cubicBezTo>
                  <a:cubicBezTo>
                    <a:pt x="17513" y="9625"/>
                    <a:pt x="17508" y="9625"/>
                    <a:pt x="17503" y="9626"/>
                  </a:cubicBezTo>
                  <a:cubicBezTo>
                    <a:pt x="17466" y="9638"/>
                    <a:pt x="17459" y="9903"/>
                    <a:pt x="17522" y="9991"/>
                  </a:cubicBezTo>
                  <a:cubicBezTo>
                    <a:pt x="17582" y="10075"/>
                    <a:pt x="17545" y="10136"/>
                    <a:pt x="17509" y="10136"/>
                  </a:cubicBezTo>
                  <a:cubicBezTo>
                    <a:pt x="17507" y="10136"/>
                    <a:pt x="17505" y="10136"/>
                    <a:pt x="17503" y="10135"/>
                  </a:cubicBezTo>
                  <a:cubicBezTo>
                    <a:pt x="17472" y="10129"/>
                    <a:pt x="17371" y="9972"/>
                    <a:pt x="17365" y="9909"/>
                  </a:cubicBezTo>
                  <a:cubicBezTo>
                    <a:pt x="17362" y="9881"/>
                    <a:pt x="17331" y="9869"/>
                    <a:pt x="17290" y="9869"/>
                  </a:cubicBezTo>
                  <a:cubicBezTo>
                    <a:pt x="17231" y="9869"/>
                    <a:pt x="17153" y="9894"/>
                    <a:pt x="17119" y="9928"/>
                  </a:cubicBezTo>
                  <a:cubicBezTo>
                    <a:pt x="17063" y="9978"/>
                    <a:pt x="16994" y="10010"/>
                    <a:pt x="16918" y="10022"/>
                  </a:cubicBezTo>
                  <a:cubicBezTo>
                    <a:pt x="16887" y="10022"/>
                    <a:pt x="16868" y="10104"/>
                    <a:pt x="16868" y="10148"/>
                  </a:cubicBezTo>
                  <a:cubicBezTo>
                    <a:pt x="16870" y="10164"/>
                    <a:pt x="16857" y="10170"/>
                    <a:pt x="16837" y="10170"/>
                  </a:cubicBezTo>
                  <a:cubicBezTo>
                    <a:pt x="16803" y="10170"/>
                    <a:pt x="16751" y="10154"/>
                    <a:pt x="16723" y="10142"/>
                  </a:cubicBezTo>
                  <a:cubicBezTo>
                    <a:pt x="16685" y="10117"/>
                    <a:pt x="16597" y="9940"/>
                    <a:pt x="16584" y="9877"/>
                  </a:cubicBezTo>
                  <a:cubicBezTo>
                    <a:pt x="16576" y="9845"/>
                    <a:pt x="16551" y="9826"/>
                    <a:pt x="16525" y="9826"/>
                  </a:cubicBezTo>
                  <a:cubicBezTo>
                    <a:pt x="16510" y="9826"/>
                    <a:pt x="16495" y="9832"/>
                    <a:pt x="16484" y="9846"/>
                  </a:cubicBezTo>
                  <a:cubicBezTo>
                    <a:pt x="16465" y="9865"/>
                    <a:pt x="16383" y="10066"/>
                    <a:pt x="16339" y="10123"/>
                  </a:cubicBezTo>
                  <a:cubicBezTo>
                    <a:pt x="16330" y="10133"/>
                    <a:pt x="16315" y="10138"/>
                    <a:pt x="16298" y="10138"/>
                  </a:cubicBezTo>
                  <a:cubicBezTo>
                    <a:pt x="16217" y="10138"/>
                    <a:pt x="16066" y="10045"/>
                    <a:pt x="16024" y="9978"/>
                  </a:cubicBezTo>
                  <a:cubicBezTo>
                    <a:pt x="15982" y="9921"/>
                    <a:pt x="15918" y="9893"/>
                    <a:pt x="15878" y="9893"/>
                  </a:cubicBezTo>
                  <a:cubicBezTo>
                    <a:pt x="15865" y="9893"/>
                    <a:pt x="15854" y="9896"/>
                    <a:pt x="15848" y="9903"/>
                  </a:cubicBezTo>
                  <a:cubicBezTo>
                    <a:pt x="15823" y="9921"/>
                    <a:pt x="15861" y="10066"/>
                    <a:pt x="15886" y="10110"/>
                  </a:cubicBezTo>
                  <a:cubicBezTo>
                    <a:pt x="15903" y="10157"/>
                    <a:pt x="15645" y="10193"/>
                    <a:pt x="15512" y="10193"/>
                  </a:cubicBezTo>
                  <a:cubicBezTo>
                    <a:pt x="15502" y="10193"/>
                    <a:pt x="15492" y="10192"/>
                    <a:pt x="15483" y="10192"/>
                  </a:cubicBezTo>
                  <a:cubicBezTo>
                    <a:pt x="15363" y="10192"/>
                    <a:pt x="15250" y="10129"/>
                    <a:pt x="15244" y="10104"/>
                  </a:cubicBezTo>
                  <a:cubicBezTo>
                    <a:pt x="15244" y="10086"/>
                    <a:pt x="15201" y="10073"/>
                    <a:pt x="15157" y="10073"/>
                  </a:cubicBezTo>
                  <a:cubicBezTo>
                    <a:pt x="15121" y="10073"/>
                    <a:pt x="15084" y="10082"/>
                    <a:pt x="15068" y="10104"/>
                  </a:cubicBezTo>
                  <a:cubicBezTo>
                    <a:pt x="15030" y="10148"/>
                    <a:pt x="14866" y="10192"/>
                    <a:pt x="14703" y="10198"/>
                  </a:cubicBezTo>
                  <a:lnTo>
                    <a:pt x="13954" y="10085"/>
                  </a:lnTo>
                  <a:cubicBezTo>
                    <a:pt x="13940" y="10083"/>
                    <a:pt x="13927" y="10082"/>
                    <a:pt x="13913" y="10082"/>
                  </a:cubicBezTo>
                  <a:cubicBezTo>
                    <a:pt x="13771" y="10082"/>
                    <a:pt x="13638" y="10197"/>
                    <a:pt x="13633" y="10249"/>
                  </a:cubicBezTo>
                  <a:cubicBezTo>
                    <a:pt x="13621" y="10301"/>
                    <a:pt x="13501" y="10337"/>
                    <a:pt x="13353" y="10337"/>
                  </a:cubicBezTo>
                  <a:cubicBezTo>
                    <a:pt x="13342" y="10337"/>
                    <a:pt x="13330" y="10337"/>
                    <a:pt x="13318" y="10337"/>
                  </a:cubicBezTo>
                  <a:lnTo>
                    <a:pt x="12966" y="10211"/>
                  </a:lnTo>
                  <a:cubicBezTo>
                    <a:pt x="12808" y="10161"/>
                    <a:pt x="12670" y="10003"/>
                    <a:pt x="12695" y="9965"/>
                  </a:cubicBezTo>
                  <a:cubicBezTo>
                    <a:pt x="12714" y="9928"/>
                    <a:pt x="12651" y="9525"/>
                    <a:pt x="12657" y="9380"/>
                  </a:cubicBezTo>
                  <a:cubicBezTo>
                    <a:pt x="12663" y="9235"/>
                    <a:pt x="12777" y="9103"/>
                    <a:pt x="12814" y="9097"/>
                  </a:cubicBezTo>
                  <a:cubicBezTo>
                    <a:pt x="12852" y="9091"/>
                    <a:pt x="12802" y="8990"/>
                    <a:pt x="12770" y="8952"/>
                  </a:cubicBezTo>
                  <a:cubicBezTo>
                    <a:pt x="12739" y="8921"/>
                    <a:pt x="13979" y="8757"/>
                    <a:pt x="14023" y="8738"/>
                  </a:cubicBezTo>
                  <a:cubicBezTo>
                    <a:pt x="14073" y="8719"/>
                    <a:pt x="14155" y="8568"/>
                    <a:pt x="14218" y="8568"/>
                  </a:cubicBezTo>
                  <a:cubicBezTo>
                    <a:pt x="14281" y="8568"/>
                    <a:pt x="14287" y="8423"/>
                    <a:pt x="14275" y="8367"/>
                  </a:cubicBezTo>
                  <a:cubicBezTo>
                    <a:pt x="14263" y="8321"/>
                    <a:pt x="14078" y="8291"/>
                    <a:pt x="13984" y="8291"/>
                  </a:cubicBezTo>
                  <a:cubicBezTo>
                    <a:pt x="13975" y="8291"/>
                    <a:pt x="13967" y="8291"/>
                    <a:pt x="13960" y="8291"/>
                  </a:cubicBezTo>
                  <a:cubicBezTo>
                    <a:pt x="13959" y="8291"/>
                    <a:pt x="13958" y="8291"/>
                    <a:pt x="13958" y="8291"/>
                  </a:cubicBezTo>
                  <a:cubicBezTo>
                    <a:pt x="13858" y="8291"/>
                    <a:pt x="12764" y="7945"/>
                    <a:pt x="12764" y="7945"/>
                  </a:cubicBezTo>
                  <a:cubicBezTo>
                    <a:pt x="12619" y="7857"/>
                    <a:pt x="12531" y="7675"/>
                    <a:pt x="12544" y="7630"/>
                  </a:cubicBezTo>
                  <a:cubicBezTo>
                    <a:pt x="12550" y="7580"/>
                    <a:pt x="12512" y="7196"/>
                    <a:pt x="12512" y="7064"/>
                  </a:cubicBezTo>
                  <a:cubicBezTo>
                    <a:pt x="12519" y="6926"/>
                    <a:pt x="12600" y="6812"/>
                    <a:pt x="12645" y="6812"/>
                  </a:cubicBezTo>
                  <a:cubicBezTo>
                    <a:pt x="12682" y="6806"/>
                    <a:pt x="12645" y="6699"/>
                    <a:pt x="12626" y="6661"/>
                  </a:cubicBezTo>
                  <a:cubicBezTo>
                    <a:pt x="12600" y="6623"/>
                    <a:pt x="13645" y="6466"/>
                    <a:pt x="13645" y="6466"/>
                  </a:cubicBezTo>
                  <a:cubicBezTo>
                    <a:pt x="13653" y="6466"/>
                    <a:pt x="13661" y="6467"/>
                    <a:pt x="13668" y="6467"/>
                  </a:cubicBezTo>
                  <a:cubicBezTo>
                    <a:pt x="13820" y="6467"/>
                    <a:pt x="13928" y="6408"/>
                    <a:pt x="13928" y="6372"/>
                  </a:cubicBezTo>
                  <a:cubicBezTo>
                    <a:pt x="13922" y="6334"/>
                    <a:pt x="14017" y="6284"/>
                    <a:pt x="14054" y="6277"/>
                  </a:cubicBezTo>
                  <a:cubicBezTo>
                    <a:pt x="14092" y="6271"/>
                    <a:pt x="14111" y="6139"/>
                    <a:pt x="14105" y="6095"/>
                  </a:cubicBezTo>
                  <a:cubicBezTo>
                    <a:pt x="14105" y="6044"/>
                    <a:pt x="13853" y="5982"/>
                    <a:pt x="13759" y="5982"/>
                  </a:cubicBezTo>
                  <a:cubicBezTo>
                    <a:pt x="13664" y="5982"/>
                    <a:pt x="12594" y="5365"/>
                    <a:pt x="12462" y="5270"/>
                  </a:cubicBezTo>
                  <a:lnTo>
                    <a:pt x="11203" y="4440"/>
                  </a:lnTo>
                  <a:cubicBezTo>
                    <a:pt x="11084" y="4351"/>
                    <a:pt x="11002" y="4226"/>
                    <a:pt x="10958" y="4081"/>
                  </a:cubicBezTo>
                  <a:cubicBezTo>
                    <a:pt x="10958" y="4030"/>
                    <a:pt x="10863" y="3986"/>
                    <a:pt x="10819" y="3986"/>
                  </a:cubicBezTo>
                  <a:cubicBezTo>
                    <a:pt x="10782" y="3986"/>
                    <a:pt x="10687" y="3873"/>
                    <a:pt x="10662" y="3829"/>
                  </a:cubicBezTo>
                  <a:cubicBezTo>
                    <a:pt x="10643" y="3785"/>
                    <a:pt x="10675" y="3596"/>
                    <a:pt x="10649" y="3533"/>
                  </a:cubicBezTo>
                  <a:cubicBezTo>
                    <a:pt x="10631" y="3470"/>
                    <a:pt x="10599" y="2262"/>
                    <a:pt x="10593" y="2105"/>
                  </a:cubicBezTo>
                  <a:cubicBezTo>
                    <a:pt x="10593" y="2105"/>
                    <a:pt x="10586" y="644"/>
                    <a:pt x="10580" y="512"/>
                  </a:cubicBezTo>
                  <a:cubicBezTo>
                    <a:pt x="10568" y="386"/>
                    <a:pt x="10555" y="141"/>
                    <a:pt x="10555" y="91"/>
                  </a:cubicBezTo>
                  <a:cubicBezTo>
                    <a:pt x="10555" y="50"/>
                    <a:pt x="10493" y="0"/>
                    <a:pt x="104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1"/>
            <p:cNvSpPr/>
            <p:nvPr/>
          </p:nvSpPr>
          <p:spPr>
            <a:xfrm>
              <a:off x="-137225" y="4169209"/>
              <a:ext cx="9281224" cy="1173100"/>
            </a:xfrm>
            <a:custGeom>
              <a:avLst/>
              <a:gdLst/>
              <a:ahLst/>
              <a:cxnLst/>
              <a:rect l="l" t="t" r="r" b="b"/>
              <a:pathLst>
                <a:path w="141617" h="17899" extrusionOk="0">
                  <a:moveTo>
                    <a:pt x="63589" y="0"/>
                  </a:moveTo>
                  <a:cubicBezTo>
                    <a:pt x="62110" y="0"/>
                    <a:pt x="60699" y="597"/>
                    <a:pt x="59288" y="1041"/>
                  </a:cubicBezTo>
                  <a:cubicBezTo>
                    <a:pt x="58445" y="1304"/>
                    <a:pt x="57544" y="1522"/>
                    <a:pt x="56652" y="1522"/>
                  </a:cubicBezTo>
                  <a:cubicBezTo>
                    <a:pt x="56392" y="1522"/>
                    <a:pt x="56134" y="1504"/>
                    <a:pt x="55877" y="1463"/>
                  </a:cubicBezTo>
                  <a:cubicBezTo>
                    <a:pt x="55306" y="1371"/>
                    <a:pt x="54821" y="1267"/>
                    <a:pt x="54336" y="1267"/>
                  </a:cubicBezTo>
                  <a:cubicBezTo>
                    <a:pt x="53890" y="1267"/>
                    <a:pt x="53444" y="1355"/>
                    <a:pt x="52931" y="1620"/>
                  </a:cubicBezTo>
                  <a:cubicBezTo>
                    <a:pt x="52686" y="1752"/>
                    <a:pt x="52453" y="1909"/>
                    <a:pt x="52189" y="1997"/>
                  </a:cubicBezTo>
                  <a:cubicBezTo>
                    <a:pt x="51962" y="2072"/>
                    <a:pt x="51736" y="2096"/>
                    <a:pt x="51510" y="2096"/>
                  </a:cubicBezTo>
                  <a:cubicBezTo>
                    <a:pt x="51118" y="2096"/>
                    <a:pt x="50728" y="2024"/>
                    <a:pt x="50344" y="2024"/>
                  </a:cubicBezTo>
                  <a:cubicBezTo>
                    <a:pt x="50017" y="2024"/>
                    <a:pt x="49693" y="2076"/>
                    <a:pt x="49375" y="2268"/>
                  </a:cubicBezTo>
                  <a:cubicBezTo>
                    <a:pt x="48570" y="2759"/>
                    <a:pt x="47682" y="3042"/>
                    <a:pt x="46833" y="3495"/>
                  </a:cubicBezTo>
                  <a:cubicBezTo>
                    <a:pt x="46556" y="3646"/>
                    <a:pt x="46285" y="3810"/>
                    <a:pt x="45970" y="3867"/>
                  </a:cubicBezTo>
                  <a:cubicBezTo>
                    <a:pt x="45853" y="3882"/>
                    <a:pt x="45735" y="3890"/>
                    <a:pt x="45616" y="3890"/>
                  </a:cubicBezTo>
                  <a:cubicBezTo>
                    <a:pt x="45486" y="3890"/>
                    <a:pt x="45356" y="3880"/>
                    <a:pt x="45228" y="3860"/>
                  </a:cubicBezTo>
                  <a:cubicBezTo>
                    <a:pt x="44942" y="3836"/>
                    <a:pt x="44654" y="3823"/>
                    <a:pt x="44367" y="3823"/>
                  </a:cubicBezTo>
                  <a:cubicBezTo>
                    <a:pt x="43853" y="3823"/>
                    <a:pt x="43339" y="3864"/>
                    <a:pt x="42830" y="3949"/>
                  </a:cubicBezTo>
                  <a:cubicBezTo>
                    <a:pt x="41829" y="4125"/>
                    <a:pt x="40854" y="4502"/>
                    <a:pt x="39828" y="4521"/>
                  </a:cubicBezTo>
                  <a:cubicBezTo>
                    <a:pt x="39803" y="4522"/>
                    <a:pt x="39779" y="4522"/>
                    <a:pt x="39755" y="4522"/>
                  </a:cubicBezTo>
                  <a:cubicBezTo>
                    <a:pt x="38926" y="4522"/>
                    <a:pt x="38249" y="4113"/>
                    <a:pt x="37436" y="3936"/>
                  </a:cubicBezTo>
                  <a:cubicBezTo>
                    <a:pt x="37231" y="3891"/>
                    <a:pt x="37033" y="3877"/>
                    <a:pt x="36838" y="3877"/>
                  </a:cubicBezTo>
                  <a:cubicBezTo>
                    <a:pt x="36517" y="3877"/>
                    <a:pt x="36205" y="3915"/>
                    <a:pt x="35885" y="3915"/>
                  </a:cubicBezTo>
                  <a:cubicBezTo>
                    <a:pt x="35774" y="3915"/>
                    <a:pt x="35662" y="3910"/>
                    <a:pt x="35548" y="3898"/>
                  </a:cubicBezTo>
                  <a:cubicBezTo>
                    <a:pt x="34371" y="3779"/>
                    <a:pt x="33408" y="2979"/>
                    <a:pt x="32244" y="2790"/>
                  </a:cubicBezTo>
                  <a:cubicBezTo>
                    <a:pt x="31975" y="2748"/>
                    <a:pt x="31724" y="2740"/>
                    <a:pt x="31484" y="2740"/>
                  </a:cubicBezTo>
                  <a:cubicBezTo>
                    <a:pt x="31349" y="2740"/>
                    <a:pt x="31217" y="2742"/>
                    <a:pt x="31088" y="2742"/>
                  </a:cubicBezTo>
                  <a:cubicBezTo>
                    <a:pt x="30532" y="2742"/>
                    <a:pt x="30015" y="2698"/>
                    <a:pt x="29430" y="2224"/>
                  </a:cubicBezTo>
                  <a:cubicBezTo>
                    <a:pt x="29204" y="2042"/>
                    <a:pt x="28996" y="1815"/>
                    <a:pt x="28719" y="1733"/>
                  </a:cubicBezTo>
                  <a:cubicBezTo>
                    <a:pt x="28605" y="1695"/>
                    <a:pt x="28486" y="1684"/>
                    <a:pt x="28366" y="1684"/>
                  </a:cubicBezTo>
                  <a:cubicBezTo>
                    <a:pt x="28229" y="1684"/>
                    <a:pt x="28089" y="1698"/>
                    <a:pt x="27951" y="1702"/>
                  </a:cubicBezTo>
                  <a:cubicBezTo>
                    <a:pt x="27923" y="1703"/>
                    <a:pt x="27895" y="1703"/>
                    <a:pt x="27867" y="1703"/>
                  </a:cubicBezTo>
                  <a:cubicBezTo>
                    <a:pt x="27042" y="1703"/>
                    <a:pt x="26263" y="1352"/>
                    <a:pt x="25484" y="1072"/>
                  </a:cubicBezTo>
                  <a:cubicBezTo>
                    <a:pt x="25241" y="988"/>
                    <a:pt x="25046" y="957"/>
                    <a:pt x="24867" y="957"/>
                  </a:cubicBezTo>
                  <a:cubicBezTo>
                    <a:pt x="24540" y="957"/>
                    <a:pt x="24269" y="1060"/>
                    <a:pt x="23867" y="1129"/>
                  </a:cubicBezTo>
                  <a:cubicBezTo>
                    <a:pt x="23802" y="1139"/>
                    <a:pt x="23738" y="1144"/>
                    <a:pt x="23674" y="1144"/>
                  </a:cubicBezTo>
                  <a:cubicBezTo>
                    <a:pt x="23228" y="1144"/>
                    <a:pt x="22797" y="928"/>
                    <a:pt x="22353" y="928"/>
                  </a:cubicBezTo>
                  <a:cubicBezTo>
                    <a:pt x="22270" y="928"/>
                    <a:pt x="22188" y="935"/>
                    <a:pt x="22104" y="953"/>
                  </a:cubicBezTo>
                  <a:cubicBezTo>
                    <a:pt x="21903" y="1016"/>
                    <a:pt x="21708" y="1104"/>
                    <a:pt x="21532" y="1223"/>
                  </a:cubicBezTo>
                  <a:cubicBezTo>
                    <a:pt x="20594" y="1783"/>
                    <a:pt x="19769" y="2042"/>
                    <a:pt x="18687" y="2092"/>
                  </a:cubicBezTo>
                  <a:cubicBezTo>
                    <a:pt x="17579" y="2149"/>
                    <a:pt x="16339" y="2136"/>
                    <a:pt x="15269" y="2438"/>
                  </a:cubicBezTo>
                  <a:cubicBezTo>
                    <a:pt x="14841" y="2564"/>
                    <a:pt x="14439" y="2746"/>
                    <a:pt x="14011" y="2847"/>
                  </a:cubicBezTo>
                  <a:cubicBezTo>
                    <a:pt x="13695" y="2923"/>
                    <a:pt x="13391" y="2953"/>
                    <a:pt x="13091" y="2953"/>
                  </a:cubicBezTo>
                  <a:cubicBezTo>
                    <a:pt x="12303" y="2953"/>
                    <a:pt x="11553" y="2745"/>
                    <a:pt x="10750" y="2627"/>
                  </a:cubicBezTo>
                  <a:cubicBezTo>
                    <a:pt x="10192" y="2545"/>
                    <a:pt x="9619" y="2523"/>
                    <a:pt x="9043" y="2523"/>
                  </a:cubicBezTo>
                  <a:cubicBezTo>
                    <a:pt x="8385" y="2523"/>
                    <a:pt x="7723" y="2551"/>
                    <a:pt x="7075" y="2551"/>
                  </a:cubicBezTo>
                  <a:cubicBezTo>
                    <a:pt x="4331" y="2551"/>
                    <a:pt x="2462" y="877"/>
                    <a:pt x="1" y="15"/>
                  </a:cubicBezTo>
                  <a:lnTo>
                    <a:pt x="1" y="15"/>
                  </a:lnTo>
                  <a:cubicBezTo>
                    <a:pt x="1" y="15"/>
                    <a:pt x="649" y="16316"/>
                    <a:pt x="1146" y="16794"/>
                  </a:cubicBezTo>
                  <a:cubicBezTo>
                    <a:pt x="1398" y="17052"/>
                    <a:pt x="1731" y="17222"/>
                    <a:pt x="2090" y="17266"/>
                  </a:cubicBezTo>
                  <a:cubicBezTo>
                    <a:pt x="2298" y="17301"/>
                    <a:pt x="2528" y="17313"/>
                    <a:pt x="2764" y="17313"/>
                  </a:cubicBezTo>
                  <a:cubicBezTo>
                    <a:pt x="3251" y="17313"/>
                    <a:pt x="3769" y="17262"/>
                    <a:pt x="4192" y="17254"/>
                  </a:cubicBezTo>
                  <a:cubicBezTo>
                    <a:pt x="5898" y="17222"/>
                    <a:pt x="7604" y="17197"/>
                    <a:pt x="9303" y="17134"/>
                  </a:cubicBezTo>
                  <a:cubicBezTo>
                    <a:pt x="14476" y="16951"/>
                    <a:pt x="19650" y="16876"/>
                    <a:pt x="24823" y="16832"/>
                  </a:cubicBezTo>
                  <a:cubicBezTo>
                    <a:pt x="30935" y="16788"/>
                    <a:pt x="37040" y="16612"/>
                    <a:pt x="43151" y="16454"/>
                  </a:cubicBezTo>
                  <a:cubicBezTo>
                    <a:pt x="47972" y="16335"/>
                    <a:pt x="52805" y="16410"/>
                    <a:pt x="57620" y="16215"/>
                  </a:cubicBezTo>
                  <a:cubicBezTo>
                    <a:pt x="60717" y="16095"/>
                    <a:pt x="63801" y="15781"/>
                    <a:pt x="66885" y="15523"/>
                  </a:cubicBezTo>
                  <a:cubicBezTo>
                    <a:pt x="68515" y="15756"/>
                    <a:pt x="70189" y="15787"/>
                    <a:pt x="71832" y="15894"/>
                  </a:cubicBezTo>
                  <a:cubicBezTo>
                    <a:pt x="75891" y="16146"/>
                    <a:pt x="79938" y="16637"/>
                    <a:pt x="83997" y="16800"/>
                  </a:cubicBezTo>
                  <a:cubicBezTo>
                    <a:pt x="88818" y="16989"/>
                    <a:pt x="93646" y="16914"/>
                    <a:pt x="98467" y="17040"/>
                  </a:cubicBezTo>
                  <a:cubicBezTo>
                    <a:pt x="104578" y="17197"/>
                    <a:pt x="110683" y="17367"/>
                    <a:pt x="116794" y="17417"/>
                  </a:cubicBezTo>
                  <a:cubicBezTo>
                    <a:pt x="121968" y="17455"/>
                    <a:pt x="127141" y="17530"/>
                    <a:pt x="132315" y="17713"/>
                  </a:cubicBezTo>
                  <a:cubicBezTo>
                    <a:pt x="134020" y="17776"/>
                    <a:pt x="135726" y="17801"/>
                    <a:pt x="137432" y="17839"/>
                  </a:cubicBezTo>
                  <a:cubicBezTo>
                    <a:pt x="137851" y="17847"/>
                    <a:pt x="138370" y="17899"/>
                    <a:pt x="138858" y="17899"/>
                  </a:cubicBezTo>
                  <a:cubicBezTo>
                    <a:pt x="139096" y="17899"/>
                    <a:pt x="139326" y="17886"/>
                    <a:pt x="139534" y="17851"/>
                  </a:cubicBezTo>
                  <a:cubicBezTo>
                    <a:pt x="139892" y="17801"/>
                    <a:pt x="140226" y="17637"/>
                    <a:pt x="140478" y="17379"/>
                  </a:cubicBezTo>
                  <a:cubicBezTo>
                    <a:pt x="140975" y="16901"/>
                    <a:pt x="141617" y="601"/>
                    <a:pt x="141617" y="600"/>
                  </a:cubicBezTo>
                  <a:lnTo>
                    <a:pt x="141617" y="600"/>
                  </a:lnTo>
                  <a:cubicBezTo>
                    <a:pt x="139169" y="1456"/>
                    <a:pt x="137306" y="3130"/>
                    <a:pt x="134555" y="3130"/>
                  </a:cubicBezTo>
                  <a:cubicBezTo>
                    <a:pt x="133927" y="3130"/>
                    <a:pt x="133285" y="3105"/>
                    <a:pt x="132647" y="3105"/>
                  </a:cubicBezTo>
                  <a:cubicBezTo>
                    <a:pt x="132050" y="3105"/>
                    <a:pt x="131457" y="3127"/>
                    <a:pt x="130880" y="3212"/>
                  </a:cubicBezTo>
                  <a:cubicBezTo>
                    <a:pt x="130080" y="3331"/>
                    <a:pt x="129327" y="3536"/>
                    <a:pt x="128537" y="3536"/>
                  </a:cubicBezTo>
                  <a:cubicBezTo>
                    <a:pt x="128238" y="3536"/>
                    <a:pt x="127934" y="3507"/>
                    <a:pt x="127620" y="3432"/>
                  </a:cubicBezTo>
                  <a:cubicBezTo>
                    <a:pt x="127192" y="3325"/>
                    <a:pt x="126789" y="3143"/>
                    <a:pt x="126361" y="3017"/>
                  </a:cubicBezTo>
                  <a:cubicBezTo>
                    <a:pt x="125291" y="2715"/>
                    <a:pt x="124051" y="2728"/>
                    <a:pt x="122943" y="2671"/>
                  </a:cubicBezTo>
                  <a:cubicBezTo>
                    <a:pt x="121861" y="2621"/>
                    <a:pt x="121036" y="2363"/>
                    <a:pt x="120099" y="1802"/>
                  </a:cubicBezTo>
                  <a:cubicBezTo>
                    <a:pt x="119922" y="1683"/>
                    <a:pt x="119727" y="1595"/>
                    <a:pt x="119526" y="1532"/>
                  </a:cubicBezTo>
                  <a:cubicBezTo>
                    <a:pt x="119443" y="1514"/>
                    <a:pt x="119360" y="1507"/>
                    <a:pt x="119278" y="1507"/>
                  </a:cubicBezTo>
                  <a:cubicBezTo>
                    <a:pt x="118833" y="1507"/>
                    <a:pt x="118402" y="1723"/>
                    <a:pt x="117957" y="1723"/>
                  </a:cubicBezTo>
                  <a:cubicBezTo>
                    <a:pt x="117893" y="1723"/>
                    <a:pt x="117828" y="1718"/>
                    <a:pt x="117764" y="1708"/>
                  </a:cubicBezTo>
                  <a:cubicBezTo>
                    <a:pt x="117360" y="1639"/>
                    <a:pt x="117089" y="1537"/>
                    <a:pt x="116767" y="1537"/>
                  </a:cubicBezTo>
                  <a:cubicBezTo>
                    <a:pt x="116587" y="1537"/>
                    <a:pt x="116390" y="1569"/>
                    <a:pt x="116146" y="1658"/>
                  </a:cubicBezTo>
                  <a:cubicBezTo>
                    <a:pt x="115361" y="1934"/>
                    <a:pt x="114575" y="2288"/>
                    <a:pt x="113743" y="2288"/>
                  </a:cubicBezTo>
                  <a:cubicBezTo>
                    <a:pt x="113722" y="2288"/>
                    <a:pt x="113700" y="2287"/>
                    <a:pt x="113679" y="2287"/>
                  </a:cubicBezTo>
                  <a:cubicBezTo>
                    <a:pt x="113541" y="2280"/>
                    <a:pt x="113402" y="2266"/>
                    <a:pt x="113264" y="2266"/>
                  </a:cubicBezTo>
                  <a:cubicBezTo>
                    <a:pt x="113144" y="2266"/>
                    <a:pt x="113025" y="2277"/>
                    <a:pt x="112911" y="2312"/>
                  </a:cubicBezTo>
                  <a:cubicBezTo>
                    <a:pt x="112628" y="2394"/>
                    <a:pt x="112426" y="2621"/>
                    <a:pt x="112200" y="2803"/>
                  </a:cubicBezTo>
                  <a:cubicBezTo>
                    <a:pt x="111615" y="3277"/>
                    <a:pt x="111098" y="3322"/>
                    <a:pt x="110543" y="3322"/>
                  </a:cubicBezTo>
                  <a:cubicBezTo>
                    <a:pt x="110413" y="3322"/>
                    <a:pt x="110282" y="3319"/>
                    <a:pt x="110147" y="3319"/>
                  </a:cubicBezTo>
                  <a:cubicBezTo>
                    <a:pt x="109907" y="3319"/>
                    <a:pt x="109656" y="3327"/>
                    <a:pt x="109387" y="3370"/>
                  </a:cubicBezTo>
                  <a:cubicBezTo>
                    <a:pt x="108222" y="3558"/>
                    <a:pt x="107259" y="4358"/>
                    <a:pt x="106082" y="4477"/>
                  </a:cubicBezTo>
                  <a:cubicBezTo>
                    <a:pt x="105965" y="4490"/>
                    <a:pt x="105849" y="4495"/>
                    <a:pt x="105735" y="4495"/>
                  </a:cubicBezTo>
                  <a:cubicBezTo>
                    <a:pt x="105418" y="4495"/>
                    <a:pt x="105111" y="4459"/>
                    <a:pt x="104793" y="4459"/>
                  </a:cubicBezTo>
                  <a:cubicBezTo>
                    <a:pt x="104599" y="4459"/>
                    <a:pt x="104401" y="4472"/>
                    <a:pt x="104194" y="4515"/>
                  </a:cubicBezTo>
                  <a:cubicBezTo>
                    <a:pt x="103381" y="4692"/>
                    <a:pt x="102710" y="5101"/>
                    <a:pt x="101870" y="5101"/>
                  </a:cubicBezTo>
                  <a:cubicBezTo>
                    <a:pt x="101846" y="5101"/>
                    <a:pt x="101821" y="5101"/>
                    <a:pt x="101796" y="5100"/>
                  </a:cubicBezTo>
                  <a:cubicBezTo>
                    <a:pt x="100777" y="5075"/>
                    <a:pt x="99801" y="4704"/>
                    <a:pt x="98800" y="4528"/>
                  </a:cubicBezTo>
                  <a:cubicBezTo>
                    <a:pt x="98291" y="4443"/>
                    <a:pt x="97777" y="4402"/>
                    <a:pt x="97263" y="4402"/>
                  </a:cubicBezTo>
                  <a:cubicBezTo>
                    <a:pt x="96976" y="4402"/>
                    <a:pt x="96689" y="4415"/>
                    <a:pt x="96402" y="4439"/>
                  </a:cubicBezTo>
                  <a:cubicBezTo>
                    <a:pt x="96274" y="4459"/>
                    <a:pt x="96144" y="4469"/>
                    <a:pt x="96014" y="4469"/>
                  </a:cubicBezTo>
                  <a:cubicBezTo>
                    <a:pt x="95896" y="4469"/>
                    <a:pt x="95777" y="4461"/>
                    <a:pt x="95660" y="4446"/>
                  </a:cubicBezTo>
                  <a:cubicBezTo>
                    <a:pt x="95345" y="4395"/>
                    <a:pt x="95068" y="4225"/>
                    <a:pt x="94791" y="4074"/>
                  </a:cubicBezTo>
                  <a:cubicBezTo>
                    <a:pt x="93948" y="3621"/>
                    <a:pt x="93060" y="3338"/>
                    <a:pt x="92249" y="2847"/>
                  </a:cubicBezTo>
                  <a:cubicBezTo>
                    <a:pt x="91931" y="2654"/>
                    <a:pt x="91606" y="2602"/>
                    <a:pt x="91278" y="2602"/>
                  </a:cubicBezTo>
                  <a:cubicBezTo>
                    <a:pt x="90895" y="2602"/>
                    <a:pt x="90507" y="2672"/>
                    <a:pt x="90115" y="2672"/>
                  </a:cubicBezTo>
                  <a:cubicBezTo>
                    <a:pt x="89891" y="2672"/>
                    <a:pt x="89667" y="2649"/>
                    <a:pt x="89442" y="2577"/>
                  </a:cubicBezTo>
                  <a:cubicBezTo>
                    <a:pt x="89177" y="2488"/>
                    <a:pt x="88944" y="2331"/>
                    <a:pt x="88699" y="2199"/>
                  </a:cubicBezTo>
                  <a:cubicBezTo>
                    <a:pt x="88188" y="1932"/>
                    <a:pt x="87744" y="1843"/>
                    <a:pt x="87300" y="1843"/>
                  </a:cubicBezTo>
                  <a:cubicBezTo>
                    <a:pt x="86813" y="1843"/>
                    <a:pt x="86326" y="1949"/>
                    <a:pt x="85753" y="2042"/>
                  </a:cubicBezTo>
                  <a:cubicBezTo>
                    <a:pt x="85494" y="2083"/>
                    <a:pt x="85232" y="2102"/>
                    <a:pt x="84969" y="2102"/>
                  </a:cubicBezTo>
                  <a:cubicBezTo>
                    <a:pt x="84080" y="2102"/>
                    <a:pt x="83183" y="1887"/>
                    <a:pt x="82342" y="1620"/>
                  </a:cubicBezTo>
                  <a:cubicBezTo>
                    <a:pt x="80931" y="1176"/>
                    <a:pt x="79520" y="579"/>
                    <a:pt x="78041" y="579"/>
                  </a:cubicBezTo>
                  <a:cubicBezTo>
                    <a:pt x="77990" y="579"/>
                    <a:pt x="77938" y="580"/>
                    <a:pt x="77886" y="581"/>
                  </a:cubicBezTo>
                  <a:cubicBezTo>
                    <a:pt x="77146" y="604"/>
                    <a:pt x="76410" y="784"/>
                    <a:pt x="75671" y="784"/>
                  </a:cubicBezTo>
                  <a:cubicBezTo>
                    <a:pt x="75587" y="784"/>
                    <a:pt x="75503" y="782"/>
                    <a:pt x="75419" y="776"/>
                  </a:cubicBezTo>
                  <a:cubicBezTo>
                    <a:pt x="74977" y="745"/>
                    <a:pt x="74536" y="641"/>
                    <a:pt x="74098" y="641"/>
                  </a:cubicBezTo>
                  <a:cubicBezTo>
                    <a:pt x="74005" y="641"/>
                    <a:pt x="73913" y="646"/>
                    <a:pt x="73820" y="657"/>
                  </a:cubicBezTo>
                  <a:cubicBezTo>
                    <a:pt x="73097" y="751"/>
                    <a:pt x="72499" y="1217"/>
                    <a:pt x="71876" y="1601"/>
                  </a:cubicBezTo>
                  <a:cubicBezTo>
                    <a:pt x="71574" y="1557"/>
                    <a:pt x="71259" y="1576"/>
                    <a:pt x="70957" y="1525"/>
                  </a:cubicBezTo>
                  <a:cubicBezTo>
                    <a:pt x="69799" y="1337"/>
                    <a:pt x="68974" y="223"/>
                    <a:pt x="67810" y="78"/>
                  </a:cubicBezTo>
                  <a:cubicBezTo>
                    <a:pt x="67716" y="67"/>
                    <a:pt x="67623" y="62"/>
                    <a:pt x="67530" y="62"/>
                  </a:cubicBezTo>
                  <a:cubicBezTo>
                    <a:pt x="67090" y="62"/>
                    <a:pt x="66653" y="166"/>
                    <a:pt x="66211" y="197"/>
                  </a:cubicBezTo>
                  <a:cubicBezTo>
                    <a:pt x="66127" y="203"/>
                    <a:pt x="66043" y="205"/>
                    <a:pt x="65959" y="205"/>
                  </a:cubicBezTo>
                  <a:cubicBezTo>
                    <a:pt x="65220" y="205"/>
                    <a:pt x="64484" y="25"/>
                    <a:pt x="63744" y="2"/>
                  </a:cubicBezTo>
                  <a:cubicBezTo>
                    <a:pt x="63692" y="1"/>
                    <a:pt x="63641" y="0"/>
                    <a:pt x="635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1"/>
            <p:cNvSpPr/>
            <p:nvPr/>
          </p:nvSpPr>
          <p:spPr>
            <a:xfrm>
              <a:off x="4217184" y="3668013"/>
              <a:ext cx="752890" cy="689333"/>
            </a:xfrm>
            <a:custGeom>
              <a:avLst/>
              <a:gdLst/>
              <a:ahLst/>
              <a:cxnLst/>
              <a:rect l="l" t="t" r="r" b="b"/>
              <a:pathLst>
                <a:path w="8837" h="8091" extrusionOk="0">
                  <a:moveTo>
                    <a:pt x="6095" y="2751"/>
                  </a:moveTo>
                  <a:cubicBezTo>
                    <a:pt x="6111" y="2751"/>
                    <a:pt x="6127" y="2758"/>
                    <a:pt x="6143" y="2766"/>
                  </a:cubicBezTo>
                  <a:cubicBezTo>
                    <a:pt x="6149" y="2855"/>
                    <a:pt x="6149" y="2949"/>
                    <a:pt x="6149" y="3043"/>
                  </a:cubicBezTo>
                  <a:lnTo>
                    <a:pt x="6137" y="3062"/>
                  </a:lnTo>
                  <a:lnTo>
                    <a:pt x="6005" y="3062"/>
                  </a:lnTo>
                  <a:cubicBezTo>
                    <a:pt x="5986" y="3031"/>
                    <a:pt x="5998" y="2993"/>
                    <a:pt x="5998" y="2962"/>
                  </a:cubicBezTo>
                  <a:lnTo>
                    <a:pt x="5992" y="2962"/>
                  </a:lnTo>
                  <a:cubicBezTo>
                    <a:pt x="5992" y="2899"/>
                    <a:pt x="5992" y="2836"/>
                    <a:pt x="5998" y="2773"/>
                  </a:cubicBezTo>
                  <a:cubicBezTo>
                    <a:pt x="6005" y="2774"/>
                    <a:pt x="6012" y="2775"/>
                    <a:pt x="6018" y="2775"/>
                  </a:cubicBezTo>
                  <a:cubicBezTo>
                    <a:pt x="6036" y="2775"/>
                    <a:pt x="6054" y="2769"/>
                    <a:pt x="6068" y="2760"/>
                  </a:cubicBezTo>
                  <a:cubicBezTo>
                    <a:pt x="6077" y="2753"/>
                    <a:pt x="6086" y="2751"/>
                    <a:pt x="6095" y="2751"/>
                  </a:cubicBezTo>
                  <a:close/>
                  <a:moveTo>
                    <a:pt x="6149" y="3075"/>
                  </a:moveTo>
                  <a:cubicBezTo>
                    <a:pt x="6162" y="3163"/>
                    <a:pt x="6143" y="3251"/>
                    <a:pt x="6149" y="3345"/>
                  </a:cubicBezTo>
                  <a:cubicBezTo>
                    <a:pt x="6134" y="3358"/>
                    <a:pt x="6115" y="3360"/>
                    <a:pt x="6095" y="3360"/>
                  </a:cubicBezTo>
                  <a:cubicBezTo>
                    <a:pt x="6088" y="3360"/>
                    <a:pt x="6082" y="3359"/>
                    <a:pt x="6075" y="3359"/>
                  </a:cubicBezTo>
                  <a:cubicBezTo>
                    <a:pt x="6062" y="3359"/>
                    <a:pt x="6049" y="3360"/>
                    <a:pt x="6036" y="3364"/>
                  </a:cubicBezTo>
                  <a:cubicBezTo>
                    <a:pt x="6032" y="3367"/>
                    <a:pt x="6028" y="3368"/>
                    <a:pt x="6023" y="3368"/>
                  </a:cubicBezTo>
                  <a:cubicBezTo>
                    <a:pt x="6010" y="3368"/>
                    <a:pt x="5998" y="3354"/>
                    <a:pt x="5998" y="3339"/>
                  </a:cubicBezTo>
                  <a:lnTo>
                    <a:pt x="5992" y="3345"/>
                  </a:lnTo>
                  <a:lnTo>
                    <a:pt x="5992" y="3087"/>
                  </a:lnTo>
                  <a:cubicBezTo>
                    <a:pt x="6049" y="3075"/>
                    <a:pt x="6099" y="3075"/>
                    <a:pt x="6149" y="3075"/>
                  </a:cubicBezTo>
                  <a:close/>
                  <a:moveTo>
                    <a:pt x="6478" y="3319"/>
                  </a:moveTo>
                  <a:cubicBezTo>
                    <a:pt x="6505" y="3319"/>
                    <a:pt x="6521" y="3348"/>
                    <a:pt x="6527" y="3371"/>
                  </a:cubicBezTo>
                  <a:cubicBezTo>
                    <a:pt x="6521" y="3371"/>
                    <a:pt x="6513" y="3371"/>
                    <a:pt x="6506" y="3371"/>
                  </a:cubicBezTo>
                  <a:cubicBezTo>
                    <a:pt x="6491" y="3371"/>
                    <a:pt x="6477" y="3369"/>
                    <a:pt x="6477" y="3352"/>
                  </a:cubicBezTo>
                  <a:lnTo>
                    <a:pt x="6470" y="3352"/>
                  </a:lnTo>
                  <a:lnTo>
                    <a:pt x="6470" y="3320"/>
                  </a:lnTo>
                  <a:cubicBezTo>
                    <a:pt x="6473" y="3320"/>
                    <a:pt x="6476" y="3319"/>
                    <a:pt x="6478" y="3319"/>
                  </a:cubicBezTo>
                  <a:close/>
                  <a:moveTo>
                    <a:pt x="6628" y="2735"/>
                  </a:moveTo>
                  <a:cubicBezTo>
                    <a:pt x="6672" y="2741"/>
                    <a:pt x="6722" y="2760"/>
                    <a:pt x="6760" y="2792"/>
                  </a:cubicBezTo>
                  <a:cubicBezTo>
                    <a:pt x="6760" y="2873"/>
                    <a:pt x="6772" y="2955"/>
                    <a:pt x="6766" y="3043"/>
                  </a:cubicBezTo>
                  <a:cubicBezTo>
                    <a:pt x="6772" y="3157"/>
                    <a:pt x="6772" y="3270"/>
                    <a:pt x="6772" y="3383"/>
                  </a:cubicBezTo>
                  <a:cubicBezTo>
                    <a:pt x="6754" y="3383"/>
                    <a:pt x="6741" y="3377"/>
                    <a:pt x="6728" y="3371"/>
                  </a:cubicBezTo>
                  <a:cubicBezTo>
                    <a:pt x="6634" y="3301"/>
                    <a:pt x="6540" y="3251"/>
                    <a:pt x="6451" y="3182"/>
                  </a:cubicBezTo>
                  <a:cubicBezTo>
                    <a:pt x="6458" y="3037"/>
                    <a:pt x="6451" y="2892"/>
                    <a:pt x="6458" y="2754"/>
                  </a:cubicBezTo>
                  <a:cubicBezTo>
                    <a:pt x="6470" y="2748"/>
                    <a:pt x="6483" y="2748"/>
                    <a:pt x="6502" y="2741"/>
                  </a:cubicBezTo>
                  <a:cubicBezTo>
                    <a:pt x="6504" y="2741"/>
                    <a:pt x="6506" y="2740"/>
                    <a:pt x="6509" y="2740"/>
                  </a:cubicBezTo>
                  <a:cubicBezTo>
                    <a:pt x="6528" y="2740"/>
                    <a:pt x="6545" y="2761"/>
                    <a:pt x="6564" y="2761"/>
                  </a:cubicBezTo>
                  <a:cubicBezTo>
                    <a:pt x="6566" y="2761"/>
                    <a:pt x="6569" y="2761"/>
                    <a:pt x="6571" y="2760"/>
                  </a:cubicBezTo>
                  <a:cubicBezTo>
                    <a:pt x="6596" y="2754"/>
                    <a:pt x="6602" y="2735"/>
                    <a:pt x="6628" y="2735"/>
                  </a:cubicBezTo>
                  <a:close/>
                  <a:moveTo>
                    <a:pt x="6579" y="3373"/>
                  </a:moveTo>
                  <a:cubicBezTo>
                    <a:pt x="6584" y="3373"/>
                    <a:pt x="6590" y="3376"/>
                    <a:pt x="6596" y="3383"/>
                  </a:cubicBezTo>
                  <a:cubicBezTo>
                    <a:pt x="6602" y="3402"/>
                    <a:pt x="6584" y="3402"/>
                    <a:pt x="6571" y="3402"/>
                  </a:cubicBezTo>
                  <a:lnTo>
                    <a:pt x="6565" y="3402"/>
                  </a:lnTo>
                  <a:cubicBezTo>
                    <a:pt x="6556" y="3389"/>
                    <a:pt x="6566" y="3373"/>
                    <a:pt x="6579" y="3373"/>
                  </a:cubicBezTo>
                  <a:close/>
                  <a:moveTo>
                    <a:pt x="3205" y="2468"/>
                  </a:moveTo>
                  <a:cubicBezTo>
                    <a:pt x="3230" y="2468"/>
                    <a:pt x="3256" y="2481"/>
                    <a:pt x="3273" y="2502"/>
                  </a:cubicBezTo>
                  <a:cubicBezTo>
                    <a:pt x="3279" y="2697"/>
                    <a:pt x="3273" y="2899"/>
                    <a:pt x="3273" y="3100"/>
                  </a:cubicBezTo>
                  <a:cubicBezTo>
                    <a:pt x="3279" y="3176"/>
                    <a:pt x="3286" y="3251"/>
                    <a:pt x="3273" y="3327"/>
                  </a:cubicBezTo>
                  <a:cubicBezTo>
                    <a:pt x="3273" y="3358"/>
                    <a:pt x="3260" y="3383"/>
                    <a:pt x="3273" y="3408"/>
                  </a:cubicBezTo>
                  <a:cubicBezTo>
                    <a:pt x="3267" y="3415"/>
                    <a:pt x="3260" y="3427"/>
                    <a:pt x="3248" y="3427"/>
                  </a:cubicBezTo>
                  <a:lnTo>
                    <a:pt x="2914" y="3427"/>
                  </a:lnTo>
                  <a:cubicBezTo>
                    <a:pt x="2895" y="3427"/>
                    <a:pt x="2883" y="3421"/>
                    <a:pt x="2864" y="3408"/>
                  </a:cubicBezTo>
                  <a:cubicBezTo>
                    <a:pt x="2877" y="3320"/>
                    <a:pt x="2877" y="3238"/>
                    <a:pt x="2864" y="3150"/>
                  </a:cubicBezTo>
                  <a:cubicBezTo>
                    <a:pt x="2883" y="2980"/>
                    <a:pt x="2870" y="2811"/>
                    <a:pt x="2877" y="2634"/>
                  </a:cubicBezTo>
                  <a:cubicBezTo>
                    <a:pt x="2877" y="2622"/>
                    <a:pt x="2883" y="2609"/>
                    <a:pt x="2895" y="2597"/>
                  </a:cubicBezTo>
                  <a:cubicBezTo>
                    <a:pt x="2921" y="2597"/>
                    <a:pt x="2952" y="2590"/>
                    <a:pt x="2971" y="2584"/>
                  </a:cubicBezTo>
                  <a:cubicBezTo>
                    <a:pt x="2977" y="2571"/>
                    <a:pt x="2984" y="2559"/>
                    <a:pt x="3002" y="2552"/>
                  </a:cubicBezTo>
                  <a:cubicBezTo>
                    <a:pt x="3059" y="2527"/>
                    <a:pt x="3116" y="2502"/>
                    <a:pt x="3172" y="2477"/>
                  </a:cubicBezTo>
                  <a:cubicBezTo>
                    <a:pt x="3182" y="2471"/>
                    <a:pt x="3194" y="2468"/>
                    <a:pt x="3205" y="2468"/>
                  </a:cubicBezTo>
                  <a:close/>
                  <a:moveTo>
                    <a:pt x="4257" y="2726"/>
                  </a:moveTo>
                  <a:cubicBezTo>
                    <a:pt x="4280" y="2726"/>
                    <a:pt x="4297" y="2750"/>
                    <a:pt x="4318" y="2760"/>
                  </a:cubicBezTo>
                  <a:cubicBezTo>
                    <a:pt x="4322" y="2763"/>
                    <a:pt x="4326" y="2764"/>
                    <a:pt x="4330" y="2764"/>
                  </a:cubicBezTo>
                  <a:cubicBezTo>
                    <a:pt x="4347" y="2764"/>
                    <a:pt x="4367" y="2748"/>
                    <a:pt x="4387" y="2748"/>
                  </a:cubicBezTo>
                  <a:cubicBezTo>
                    <a:pt x="4389" y="2747"/>
                    <a:pt x="4392" y="2747"/>
                    <a:pt x="4394" y="2747"/>
                  </a:cubicBezTo>
                  <a:cubicBezTo>
                    <a:pt x="4416" y="2747"/>
                    <a:pt x="4433" y="2773"/>
                    <a:pt x="4456" y="2779"/>
                  </a:cubicBezTo>
                  <a:cubicBezTo>
                    <a:pt x="4475" y="2773"/>
                    <a:pt x="4500" y="2766"/>
                    <a:pt x="4526" y="2766"/>
                  </a:cubicBezTo>
                  <a:cubicBezTo>
                    <a:pt x="4538" y="2773"/>
                    <a:pt x="4557" y="2785"/>
                    <a:pt x="4570" y="2798"/>
                  </a:cubicBezTo>
                  <a:cubicBezTo>
                    <a:pt x="4588" y="2798"/>
                    <a:pt x="4607" y="2798"/>
                    <a:pt x="4626" y="2785"/>
                  </a:cubicBezTo>
                  <a:cubicBezTo>
                    <a:pt x="4632" y="2783"/>
                    <a:pt x="4637" y="2781"/>
                    <a:pt x="4643" y="2781"/>
                  </a:cubicBezTo>
                  <a:cubicBezTo>
                    <a:pt x="4668" y="2781"/>
                    <a:pt x="4693" y="2804"/>
                    <a:pt x="4715" y="2804"/>
                  </a:cubicBezTo>
                  <a:cubicBezTo>
                    <a:pt x="4721" y="2804"/>
                    <a:pt x="4727" y="2803"/>
                    <a:pt x="4733" y="2798"/>
                  </a:cubicBezTo>
                  <a:cubicBezTo>
                    <a:pt x="4749" y="2785"/>
                    <a:pt x="4766" y="2779"/>
                    <a:pt x="4783" y="2779"/>
                  </a:cubicBezTo>
                  <a:cubicBezTo>
                    <a:pt x="4799" y="2779"/>
                    <a:pt x="4815" y="2785"/>
                    <a:pt x="4828" y="2798"/>
                  </a:cubicBezTo>
                  <a:cubicBezTo>
                    <a:pt x="4833" y="2801"/>
                    <a:pt x="4839" y="2803"/>
                    <a:pt x="4844" y="2803"/>
                  </a:cubicBezTo>
                  <a:cubicBezTo>
                    <a:pt x="4868" y="2803"/>
                    <a:pt x="4889" y="2773"/>
                    <a:pt x="4909" y="2773"/>
                  </a:cubicBezTo>
                  <a:cubicBezTo>
                    <a:pt x="4935" y="2779"/>
                    <a:pt x="4954" y="2785"/>
                    <a:pt x="4966" y="2798"/>
                  </a:cubicBezTo>
                  <a:cubicBezTo>
                    <a:pt x="4969" y="2798"/>
                    <a:pt x="4971" y="2799"/>
                    <a:pt x="4973" y="2799"/>
                  </a:cubicBezTo>
                  <a:cubicBezTo>
                    <a:pt x="4998" y="2799"/>
                    <a:pt x="5016" y="2772"/>
                    <a:pt x="5041" y="2772"/>
                  </a:cubicBezTo>
                  <a:cubicBezTo>
                    <a:pt x="5043" y="2772"/>
                    <a:pt x="5045" y="2772"/>
                    <a:pt x="5048" y="2773"/>
                  </a:cubicBezTo>
                  <a:cubicBezTo>
                    <a:pt x="5067" y="2779"/>
                    <a:pt x="5086" y="2785"/>
                    <a:pt x="5105" y="2798"/>
                  </a:cubicBezTo>
                  <a:cubicBezTo>
                    <a:pt x="5123" y="2785"/>
                    <a:pt x="5149" y="2773"/>
                    <a:pt x="5174" y="2766"/>
                  </a:cubicBezTo>
                  <a:cubicBezTo>
                    <a:pt x="5193" y="2773"/>
                    <a:pt x="5212" y="2785"/>
                    <a:pt x="5230" y="2792"/>
                  </a:cubicBezTo>
                  <a:cubicBezTo>
                    <a:pt x="5256" y="2785"/>
                    <a:pt x="5281" y="2779"/>
                    <a:pt x="5300" y="2760"/>
                  </a:cubicBezTo>
                  <a:cubicBezTo>
                    <a:pt x="5319" y="2773"/>
                    <a:pt x="5337" y="2779"/>
                    <a:pt x="5356" y="2792"/>
                  </a:cubicBezTo>
                  <a:cubicBezTo>
                    <a:pt x="5359" y="2793"/>
                    <a:pt x="5362" y="2793"/>
                    <a:pt x="5364" y="2793"/>
                  </a:cubicBezTo>
                  <a:cubicBezTo>
                    <a:pt x="5380" y="2793"/>
                    <a:pt x="5397" y="2778"/>
                    <a:pt x="5413" y="2773"/>
                  </a:cubicBezTo>
                  <a:cubicBezTo>
                    <a:pt x="5419" y="2768"/>
                    <a:pt x="5425" y="2767"/>
                    <a:pt x="5431" y="2767"/>
                  </a:cubicBezTo>
                  <a:cubicBezTo>
                    <a:pt x="5452" y="2767"/>
                    <a:pt x="5475" y="2785"/>
                    <a:pt x="5495" y="2785"/>
                  </a:cubicBezTo>
                  <a:cubicBezTo>
                    <a:pt x="5497" y="2786"/>
                    <a:pt x="5499" y="2786"/>
                    <a:pt x="5501" y="2786"/>
                  </a:cubicBezTo>
                  <a:cubicBezTo>
                    <a:pt x="5522" y="2786"/>
                    <a:pt x="5543" y="2759"/>
                    <a:pt x="5564" y="2759"/>
                  </a:cubicBezTo>
                  <a:cubicBezTo>
                    <a:pt x="5566" y="2759"/>
                    <a:pt x="5568" y="2760"/>
                    <a:pt x="5570" y="2760"/>
                  </a:cubicBezTo>
                  <a:cubicBezTo>
                    <a:pt x="5589" y="2766"/>
                    <a:pt x="5608" y="2779"/>
                    <a:pt x="5627" y="2785"/>
                  </a:cubicBezTo>
                  <a:cubicBezTo>
                    <a:pt x="5652" y="2775"/>
                    <a:pt x="5678" y="2757"/>
                    <a:pt x="5703" y="2757"/>
                  </a:cubicBezTo>
                  <a:cubicBezTo>
                    <a:pt x="5709" y="2757"/>
                    <a:pt x="5715" y="2758"/>
                    <a:pt x="5721" y="2760"/>
                  </a:cubicBezTo>
                  <a:cubicBezTo>
                    <a:pt x="5753" y="2779"/>
                    <a:pt x="5740" y="2798"/>
                    <a:pt x="5740" y="2817"/>
                  </a:cubicBezTo>
                  <a:cubicBezTo>
                    <a:pt x="5740" y="2993"/>
                    <a:pt x="5747" y="3176"/>
                    <a:pt x="5740" y="3358"/>
                  </a:cubicBezTo>
                  <a:lnTo>
                    <a:pt x="5740" y="3364"/>
                  </a:lnTo>
                  <a:cubicBezTo>
                    <a:pt x="5732" y="3375"/>
                    <a:pt x="5720" y="3378"/>
                    <a:pt x="5707" y="3378"/>
                  </a:cubicBezTo>
                  <a:cubicBezTo>
                    <a:pt x="5695" y="3378"/>
                    <a:pt x="5681" y="3376"/>
                    <a:pt x="5668" y="3376"/>
                  </a:cubicBezTo>
                  <a:cubicBezTo>
                    <a:pt x="5662" y="3376"/>
                    <a:pt x="5657" y="3376"/>
                    <a:pt x="5652" y="3377"/>
                  </a:cubicBezTo>
                  <a:cubicBezTo>
                    <a:pt x="5570" y="3383"/>
                    <a:pt x="5488" y="3377"/>
                    <a:pt x="5400" y="3390"/>
                  </a:cubicBezTo>
                  <a:cubicBezTo>
                    <a:pt x="5319" y="3390"/>
                    <a:pt x="5230" y="3396"/>
                    <a:pt x="5149" y="3402"/>
                  </a:cubicBezTo>
                  <a:cubicBezTo>
                    <a:pt x="5092" y="3402"/>
                    <a:pt x="5035" y="3402"/>
                    <a:pt x="4979" y="3408"/>
                  </a:cubicBezTo>
                  <a:cubicBezTo>
                    <a:pt x="4935" y="3412"/>
                    <a:pt x="4891" y="3412"/>
                    <a:pt x="4847" y="3412"/>
                  </a:cubicBezTo>
                  <a:cubicBezTo>
                    <a:pt x="4802" y="3412"/>
                    <a:pt x="4758" y="3412"/>
                    <a:pt x="4714" y="3415"/>
                  </a:cubicBezTo>
                  <a:cubicBezTo>
                    <a:pt x="4696" y="3416"/>
                    <a:pt x="4677" y="3417"/>
                    <a:pt x="4659" y="3417"/>
                  </a:cubicBezTo>
                  <a:cubicBezTo>
                    <a:pt x="4610" y="3417"/>
                    <a:pt x="4562" y="3413"/>
                    <a:pt x="4515" y="3413"/>
                  </a:cubicBezTo>
                  <a:cubicBezTo>
                    <a:pt x="4497" y="3413"/>
                    <a:pt x="4480" y="3413"/>
                    <a:pt x="4463" y="3415"/>
                  </a:cubicBezTo>
                  <a:cubicBezTo>
                    <a:pt x="4381" y="3421"/>
                    <a:pt x="4312" y="3415"/>
                    <a:pt x="4236" y="3427"/>
                  </a:cubicBezTo>
                  <a:cubicBezTo>
                    <a:pt x="4230" y="3320"/>
                    <a:pt x="4236" y="3213"/>
                    <a:pt x="4236" y="3106"/>
                  </a:cubicBezTo>
                  <a:cubicBezTo>
                    <a:pt x="4230" y="3037"/>
                    <a:pt x="4236" y="2962"/>
                    <a:pt x="4236" y="2892"/>
                  </a:cubicBezTo>
                  <a:cubicBezTo>
                    <a:pt x="4236" y="2836"/>
                    <a:pt x="4236" y="2779"/>
                    <a:pt x="4242" y="2729"/>
                  </a:cubicBezTo>
                  <a:cubicBezTo>
                    <a:pt x="4247" y="2727"/>
                    <a:pt x="4252" y="2726"/>
                    <a:pt x="4257" y="2726"/>
                  </a:cubicBezTo>
                  <a:close/>
                  <a:moveTo>
                    <a:pt x="3546" y="2820"/>
                  </a:moveTo>
                  <a:cubicBezTo>
                    <a:pt x="3566" y="2820"/>
                    <a:pt x="3586" y="2837"/>
                    <a:pt x="3607" y="2842"/>
                  </a:cubicBezTo>
                  <a:cubicBezTo>
                    <a:pt x="3633" y="2853"/>
                    <a:pt x="3642" y="2876"/>
                    <a:pt x="3659" y="2876"/>
                  </a:cubicBezTo>
                  <a:cubicBezTo>
                    <a:pt x="3662" y="2876"/>
                    <a:pt x="3666" y="2875"/>
                    <a:pt x="3670" y="2873"/>
                  </a:cubicBezTo>
                  <a:cubicBezTo>
                    <a:pt x="3674" y="2872"/>
                    <a:pt x="3678" y="2872"/>
                    <a:pt x="3682" y="2872"/>
                  </a:cubicBezTo>
                  <a:cubicBezTo>
                    <a:pt x="3699" y="2872"/>
                    <a:pt x="3710" y="2883"/>
                    <a:pt x="3720" y="2899"/>
                  </a:cubicBezTo>
                  <a:lnTo>
                    <a:pt x="3720" y="3427"/>
                  </a:lnTo>
                  <a:cubicBezTo>
                    <a:pt x="3687" y="3431"/>
                    <a:pt x="3655" y="3435"/>
                    <a:pt x="3622" y="3435"/>
                  </a:cubicBezTo>
                  <a:cubicBezTo>
                    <a:pt x="3598" y="3435"/>
                    <a:pt x="3574" y="3433"/>
                    <a:pt x="3550" y="3427"/>
                  </a:cubicBezTo>
                  <a:cubicBezTo>
                    <a:pt x="3525" y="3427"/>
                    <a:pt x="3531" y="3402"/>
                    <a:pt x="3531" y="3383"/>
                  </a:cubicBezTo>
                  <a:lnTo>
                    <a:pt x="3531" y="2823"/>
                  </a:lnTo>
                  <a:cubicBezTo>
                    <a:pt x="3536" y="2821"/>
                    <a:pt x="3541" y="2820"/>
                    <a:pt x="3546" y="2820"/>
                  </a:cubicBezTo>
                  <a:close/>
                  <a:moveTo>
                    <a:pt x="3953" y="2779"/>
                  </a:moveTo>
                  <a:cubicBezTo>
                    <a:pt x="3978" y="2779"/>
                    <a:pt x="4009" y="2798"/>
                    <a:pt x="4003" y="2823"/>
                  </a:cubicBezTo>
                  <a:lnTo>
                    <a:pt x="4003" y="3427"/>
                  </a:lnTo>
                  <a:cubicBezTo>
                    <a:pt x="3972" y="3434"/>
                    <a:pt x="3947" y="3440"/>
                    <a:pt x="3915" y="3440"/>
                  </a:cubicBezTo>
                  <a:cubicBezTo>
                    <a:pt x="3902" y="3415"/>
                    <a:pt x="3902" y="3383"/>
                    <a:pt x="3902" y="3358"/>
                  </a:cubicBezTo>
                  <a:lnTo>
                    <a:pt x="3902" y="3037"/>
                  </a:lnTo>
                  <a:cubicBezTo>
                    <a:pt x="3902" y="2968"/>
                    <a:pt x="3909" y="2892"/>
                    <a:pt x="3902" y="2823"/>
                  </a:cubicBezTo>
                  <a:cubicBezTo>
                    <a:pt x="3915" y="2804"/>
                    <a:pt x="3934" y="2785"/>
                    <a:pt x="3953" y="2779"/>
                  </a:cubicBezTo>
                  <a:close/>
                  <a:moveTo>
                    <a:pt x="2430" y="4466"/>
                  </a:moveTo>
                  <a:cubicBezTo>
                    <a:pt x="2449" y="4478"/>
                    <a:pt x="2442" y="4504"/>
                    <a:pt x="2442" y="4522"/>
                  </a:cubicBezTo>
                  <a:cubicBezTo>
                    <a:pt x="2442" y="4648"/>
                    <a:pt x="2436" y="4774"/>
                    <a:pt x="2442" y="4900"/>
                  </a:cubicBezTo>
                  <a:cubicBezTo>
                    <a:pt x="2436" y="5045"/>
                    <a:pt x="2449" y="5196"/>
                    <a:pt x="2442" y="5341"/>
                  </a:cubicBezTo>
                  <a:cubicBezTo>
                    <a:pt x="2423" y="5441"/>
                    <a:pt x="2423" y="5542"/>
                    <a:pt x="2423" y="5643"/>
                  </a:cubicBezTo>
                  <a:cubicBezTo>
                    <a:pt x="2417" y="5706"/>
                    <a:pt x="2423" y="5775"/>
                    <a:pt x="2417" y="5844"/>
                  </a:cubicBezTo>
                  <a:cubicBezTo>
                    <a:pt x="2386" y="5844"/>
                    <a:pt x="2405" y="5813"/>
                    <a:pt x="2398" y="5794"/>
                  </a:cubicBezTo>
                  <a:cubicBezTo>
                    <a:pt x="2392" y="5699"/>
                    <a:pt x="2392" y="5611"/>
                    <a:pt x="2398" y="5523"/>
                  </a:cubicBezTo>
                  <a:cubicBezTo>
                    <a:pt x="2398" y="5435"/>
                    <a:pt x="2398" y="5347"/>
                    <a:pt x="2405" y="5265"/>
                  </a:cubicBezTo>
                  <a:lnTo>
                    <a:pt x="2405" y="5133"/>
                  </a:lnTo>
                  <a:cubicBezTo>
                    <a:pt x="2423" y="4906"/>
                    <a:pt x="2405" y="4686"/>
                    <a:pt x="2430" y="4466"/>
                  </a:cubicBezTo>
                  <a:close/>
                  <a:moveTo>
                    <a:pt x="2884" y="4389"/>
                  </a:moveTo>
                  <a:cubicBezTo>
                    <a:pt x="2909" y="4389"/>
                    <a:pt x="2935" y="4396"/>
                    <a:pt x="2958" y="4409"/>
                  </a:cubicBezTo>
                  <a:cubicBezTo>
                    <a:pt x="2958" y="4428"/>
                    <a:pt x="2958" y="4447"/>
                    <a:pt x="2958" y="4466"/>
                  </a:cubicBezTo>
                  <a:cubicBezTo>
                    <a:pt x="2958" y="4736"/>
                    <a:pt x="2946" y="5013"/>
                    <a:pt x="2946" y="5290"/>
                  </a:cubicBezTo>
                  <a:cubicBezTo>
                    <a:pt x="2927" y="5479"/>
                    <a:pt x="2946" y="5668"/>
                    <a:pt x="2921" y="5857"/>
                  </a:cubicBezTo>
                  <a:cubicBezTo>
                    <a:pt x="2870" y="5857"/>
                    <a:pt x="2820" y="5854"/>
                    <a:pt x="2770" y="5854"/>
                  </a:cubicBezTo>
                  <a:cubicBezTo>
                    <a:pt x="2744" y="5854"/>
                    <a:pt x="2719" y="5855"/>
                    <a:pt x="2694" y="5857"/>
                  </a:cubicBezTo>
                  <a:cubicBezTo>
                    <a:pt x="2688" y="5624"/>
                    <a:pt x="2694" y="5397"/>
                    <a:pt x="2700" y="5164"/>
                  </a:cubicBezTo>
                  <a:cubicBezTo>
                    <a:pt x="2700" y="5057"/>
                    <a:pt x="2700" y="4950"/>
                    <a:pt x="2707" y="4843"/>
                  </a:cubicBezTo>
                  <a:cubicBezTo>
                    <a:pt x="2700" y="4762"/>
                    <a:pt x="2700" y="4686"/>
                    <a:pt x="2707" y="4604"/>
                  </a:cubicBezTo>
                  <a:cubicBezTo>
                    <a:pt x="2700" y="4548"/>
                    <a:pt x="2707" y="4497"/>
                    <a:pt x="2719" y="4447"/>
                  </a:cubicBezTo>
                  <a:cubicBezTo>
                    <a:pt x="2751" y="4447"/>
                    <a:pt x="2788" y="4441"/>
                    <a:pt x="2820" y="4434"/>
                  </a:cubicBezTo>
                  <a:lnTo>
                    <a:pt x="2820" y="4403"/>
                  </a:lnTo>
                  <a:cubicBezTo>
                    <a:pt x="2840" y="4394"/>
                    <a:pt x="2862" y="4389"/>
                    <a:pt x="2884" y="4389"/>
                  </a:cubicBezTo>
                  <a:close/>
                  <a:moveTo>
                    <a:pt x="6017" y="4743"/>
                  </a:moveTo>
                  <a:cubicBezTo>
                    <a:pt x="6055" y="4743"/>
                    <a:pt x="6093" y="4755"/>
                    <a:pt x="6124" y="4780"/>
                  </a:cubicBezTo>
                  <a:cubicBezTo>
                    <a:pt x="6131" y="4789"/>
                    <a:pt x="6141" y="4792"/>
                    <a:pt x="6151" y="4792"/>
                  </a:cubicBezTo>
                  <a:cubicBezTo>
                    <a:pt x="6166" y="4792"/>
                    <a:pt x="6183" y="4787"/>
                    <a:pt x="6198" y="4787"/>
                  </a:cubicBezTo>
                  <a:cubicBezTo>
                    <a:pt x="6210" y="4787"/>
                    <a:pt x="6221" y="4790"/>
                    <a:pt x="6225" y="4806"/>
                  </a:cubicBezTo>
                  <a:lnTo>
                    <a:pt x="6225" y="5265"/>
                  </a:lnTo>
                  <a:cubicBezTo>
                    <a:pt x="6231" y="5448"/>
                    <a:pt x="6219" y="5624"/>
                    <a:pt x="6225" y="5806"/>
                  </a:cubicBezTo>
                  <a:lnTo>
                    <a:pt x="6219" y="5806"/>
                  </a:lnTo>
                  <a:cubicBezTo>
                    <a:pt x="6219" y="5832"/>
                    <a:pt x="6231" y="5876"/>
                    <a:pt x="6193" y="5888"/>
                  </a:cubicBezTo>
                  <a:cubicBezTo>
                    <a:pt x="6184" y="5891"/>
                    <a:pt x="6173" y="5892"/>
                    <a:pt x="6162" y="5892"/>
                  </a:cubicBezTo>
                  <a:cubicBezTo>
                    <a:pt x="6128" y="5892"/>
                    <a:pt x="6088" y="5882"/>
                    <a:pt x="6055" y="5882"/>
                  </a:cubicBezTo>
                  <a:cubicBezTo>
                    <a:pt x="6044" y="5882"/>
                    <a:pt x="6030" y="5889"/>
                    <a:pt x="6020" y="5889"/>
                  </a:cubicBezTo>
                  <a:cubicBezTo>
                    <a:pt x="6013" y="5889"/>
                    <a:pt x="6007" y="5886"/>
                    <a:pt x="6005" y="5876"/>
                  </a:cubicBezTo>
                  <a:lnTo>
                    <a:pt x="6005" y="5177"/>
                  </a:lnTo>
                  <a:cubicBezTo>
                    <a:pt x="6005" y="5095"/>
                    <a:pt x="6005" y="5020"/>
                    <a:pt x="6011" y="4944"/>
                  </a:cubicBezTo>
                  <a:cubicBezTo>
                    <a:pt x="6017" y="4875"/>
                    <a:pt x="6011" y="4812"/>
                    <a:pt x="6017" y="4743"/>
                  </a:cubicBezTo>
                  <a:close/>
                  <a:moveTo>
                    <a:pt x="3962" y="5419"/>
                  </a:moveTo>
                  <a:cubicBezTo>
                    <a:pt x="3967" y="5419"/>
                    <a:pt x="3972" y="5420"/>
                    <a:pt x="3978" y="5422"/>
                  </a:cubicBezTo>
                  <a:cubicBezTo>
                    <a:pt x="3978" y="5561"/>
                    <a:pt x="3978" y="5699"/>
                    <a:pt x="3978" y="5838"/>
                  </a:cubicBezTo>
                  <a:cubicBezTo>
                    <a:pt x="3965" y="5951"/>
                    <a:pt x="3972" y="6058"/>
                    <a:pt x="3965" y="6171"/>
                  </a:cubicBezTo>
                  <a:lnTo>
                    <a:pt x="3707" y="6171"/>
                  </a:lnTo>
                  <a:cubicBezTo>
                    <a:pt x="3707" y="6014"/>
                    <a:pt x="3701" y="5857"/>
                    <a:pt x="3714" y="5699"/>
                  </a:cubicBezTo>
                  <a:cubicBezTo>
                    <a:pt x="3720" y="5668"/>
                    <a:pt x="3701" y="5618"/>
                    <a:pt x="3739" y="5592"/>
                  </a:cubicBezTo>
                  <a:cubicBezTo>
                    <a:pt x="3789" y="5542"/>
                    <a:pt x="3846" y="5498"/>
                    <a:pt x="3902" y="5454"/>
                  </a:cubicBezTo>
                  <a:cubicBezTo>
                    <a:pt x="3923" y="5439"/>
                    <a:pt x="3939" y="5419"/>
                    <a:pt x="3962" y="5419"/>
                  </a:cubicBezTo>
                  <a:close/>
                  <a:moveTo>
                    <a:pt x="4573" y="5224"/>
                  </a:moveTo>
                  <a:cubicBezTo>
                    <a:pt x="4606" y="5224"/>
                    <a:pt x="4639" y="5227"/>
                    <a:pt x="4670" y="5234"/>
                  </a:cubicBezTo>
                  <a:cubicBezTo>
                    <a:pt x="4721" y="5246"/>
                    <a:pt x="4765" y="5265"/>
                    <a:pt x="4809" y="5271"/>
                  </a:cubicBezTo>
                  <a:cubicBezTo>
                    <a:pt x="4865" y="5297"/>
                    <a:pt x="4916" y="5328"/>
                    <a:pt x="4966" y="5353"/>
                  </a:cubicBezTo>
                  <a:cubicBezTo>
                    <a:pt x="4998" y="5372"/>
                    <a:pt x="5023" y="5385"/>
                    <a:pt x="5054" y="5397"/>
                  </a:cubicBezTo>
                  <a:cubicBezTo>
                    <a:pt x="5098" y="5454"/>
                    <a:pt x="5167" y="5485"/>
                    <a:pt x="5218" y="5536"/>
                  </a:cubicBezTo>
                  <a:cubicBezTo>
                    <a:pt x="5306" y="5624"/>
                    <a:pt x="5388" y="5718"/>
                    <a:pt x="5457" y="5825"/>
                  </a:cubicBezTo>
                  <a:cubicBezTo>
                    <a:pt x="5476" y="5869"/>
                    <a:pt x="5520" y="5901"/>
                    <a:pt x="5514" y="5957"/>
                  </a:cubicBezTo>
                  <a:cubicBezTo>
                    <a:pt x="5514" y="6033"/>
                    <a:pt x="5514" y="6102"/>
                    <a:pt x="5501" y="6171"/>
                  </a:cubicBezTo>
                  <a:lnTo>
                    <a:pt x="5501" y="6178"/>
                  </a:lnTo>
                  <a:lnTo>
                    <a:pt x="4878" y="6178"/>
                  </a:lnTo>
                  <a:cubicBezTo>
                    <a:pt x="4878" y="6152"/>
                    <a:pt x="4891" y="6127"/>
                    <a:pt x="4903" y="6108"/>
                  </a:cubicBezTo>
                  <a:cubicBezTo>
                    <a:pt x="4903" y="6071"/>
                    <a:pt x="4897" y="6039"/>
                    <a:pt x="4878" y="6008"/>
                  </a:cubicBezTo>
                  <a:cubicBezTo>
                    <a:pt x="4865" y="5995"/>
                    <a:pt x="4850" y="5992"/>
                    <a:pt x="4833" y="5992"/>
                  </a:cubicBezTo>
                  <a:cubicBezTo>
                    <a:pt x="4817" y="5992"/>
                    <a:pt x="4799" y="5995"/>
                    <a:pt x="4784" y="5995"/>
                  </a:cubicBezTo>
                  <a:cubicBezTo>
                    <a:pt x="4780" y="5995"/>
                    <a:pt x="4777" y="5995"/>
                    <a:pt x="4774" y="5995"/>
                  </a:cubicBezTo>
                  <a:cubicBezTo>
                    <a:pt x="4722" y="5995"/>
                    <a:pt x="4684" y="6042"/>
                    <a:pt x="4695" y="6090"/>
                  </a:cubicBezTo>
                  <a:cubicBezTo>
                    <a:pt x="4702" y="6127"/>
                    <a:pt x="4740" y="6140"/>
                    <a:pt x="4746" y="6178"/>
                  </a:cubicBezTo>
                  <a:lnTo>
                    <a:pt x="4425" y="6178"/>
                  </a:lnTo>
                  <a:cubicBezTo>
                    <a:pt x="4412" y="6102"/>
                    <a:pt x="4412" y="6027"/>
                    <a:pt x="4412" y="5951"/>
                  </a:cubicBezTo>
                  <a:cubicBezTo>
                    <a:pt x="4425" y="5718"/>
                    <a:pt x="4419" y="5492"/>
                    <a:pt x="4425" y="5259"/>
                  </a:cubicBezTo>
                  <a:cubicBezTo>
                    <a:pt x="4437" y="5240"/>
                    <a:pt x="4456" y="5234"/>
                    <a:pt x="4475" y="5234"/>
                  </a:cubicBezTo>
                  <a:cubicBezTo>
                    <a:pt x="4507" y="5227"/>
                    <a:pt x="4540" y="5224"/>
                    <a:pt x="4573" y="5224"/>
                  </a:cubicBezTo>
                  <a:close/>
                  <a:moveTo>
                    <a:pt x="6985" y="4761"/>
                  </a:moveTo>
                  <a:cubicBezTo>
                    <a:pt x="6990" y="4761"/>
                    <a:pt x="6994" y="4761"/>
                    <a:pt x="6999" y="4762"/>
                  </a:cubicBezTo>
                  <a:cubicBezTo>
                    <a:pt x="6999" y="4869"/>
                    <a:pt x="6993" y="4969"/>
                    <a:pt x="6993" y="5070"/>
                  </a:cubicBezTo>
                  <a:lnTo>
                    <a:pt x="6986" y="5070"/>
                  </a:lnTo>
                  <a:cubicBezTo>
                    <a:pt x="6986" y="5265"/>
                    <a:pt x="6986" y="5466"/>
                    <a:pt x="6980" y="5655"/>
                  </a:cubicBezTo>
                  <a:lnTo>
                    <a:pt x="6980" y="6178"/>
                  </a:lnTo>
                  <a:cubicBezTo>
                    <a:pt x="6958" y="6181"/>
                    <a:pt x="6936" y="6182"/>
                    <a:pt x="6914" y="6182"/>
                  </a:cubicBezTo>
                  <a:cubicBezTo>
                    <a:pt x="6892" y="6182"/>
                    <a:pt x="6870" y="6181"/>
                    <a:pt x="6848" y="6178"/>
                  </a:cubicBezTo>
                  <a:cubicBezTo>
                    <a:pt x="6842" y="6102"/>
                    <a:pt x="6842" y="6027"/>
                    <a:pt x="6848" y="5951"/>
                  </a:cubicBezTo>
                  <a:cubicBezTo>
                    <a:pt x="6854" y="5743"/>
                    <a:pt x="6848" y="5536"/>
                    <a:pt x="6854" y="5334"/>
                  </a:cubicBezTo>
                  <a:cubicBezTo>
                    <a:pt x="6854" y="5265"/>
                    <a:pt x="6854" y="5196"/>
                    <a:pt x="6861" y="5127"/>
                  </a:cubicBezTo>
                  <a:lnTo>
                    <a:pt x="6861" y="4780"/>
                  </a:lnTo>
                  <a:cubicBezTo>
                    <a:pt x="6865" y="4781"/>
                    <a:pt x="6870" y="4781"/>
                    <a:pt x="6874" y="4781"/>
                  </a:cubicBezTo>
                  <a:cubicBezTo>
                    <a:pt x="6913" y="4781"/>
                    <a:pt x="6946" y="4761"/>
                    <a:pt x="6985" y="4761"/>
                  </a:cubicBezTo>
                  <a:close/>
                  <a:moveTo>
                    <a:pt x="5956" y="7897"/>
                  </a:moveTo>
                  <a:cubicBezTo>
                    <a:pt x="5955" y="7899"/>
                    <a:pt x="5954" y="7901"/>
                    <a:pt x="5954" y="7902"/>
                  </a:cubicBezTo>
                  <a:cubicBezTo>
                    <a:pt x="5955" y="7901"/>
                    <a:pt x="5955" y="7899"/>
                    <a:pt x="5956" y="7897"/>
                  </a:cubicBezTo>
                  <a:close/>
                  <a:moveTo>
                    <a:pt x="6445" y="7990"/>
                  </a:moveTo>
                  <a:lnTo>
                    <a:pt x="6426" y="8015"/>
                  </a:lnTo>
                  <a:lnTo>
                    <a:pt x="6464" y="8015"/>
                  </a:lnTo>
                  <a:cubicBezTo>
                    <a:pt x="6464" y="8009"/>
                    <a:pt x="6464" y="7997"/>
                    <a:pt x="6458" y="7990"/>
                  </a:cubicBezTo>
                  <a:close/>
                  <a:moveTo>
                    <a:pt x="5016" y="0"/>
                  </a:moveTo>
                  <a:cubicBezTo>
                    <a:pt x="4999" y="0"/>
                    <a:pt x="4982" y="4"/>
                    <a:pt x="4966" y="4"/>
                  </a:cubicBezTo>
                  <a:cubicBezTo>
                    <a:pt x="4960" y="41"/>
                    <a:pt x="4972" y="73"/>
                    <a:pt x="4966" y="110"/>
                  </a:cubicBezTo>
                  <a:cubicBezTo>
                    <a:pt x="4954" y="129"/>
                    <a:pt x="4941" y="155"/>
                    <a:pt x="4935" y="180"/>
                  </a:cubicBezTo>
                  <a:cubicBezTo>
                    <a:pt x="4928" y="211"/>
                    <a:pt x="4891" y="224"/>
                    <a:pt x="4897" y="255"/>
                  </a:cubicBezTo>
                  <a:cubicBezTo>
                    <a:pt x="4897" y="287"/>
                    <a:pt x="4922" y="299"/>
                    <a:pt x="4935" y="324"/>
                  </a:cubicBezTo>
                  <a:cubicBezTo>
                    <a:pt x="4916" y="343"/>
                    <a:pt x="4897" y="362"/>
                    <a:pt x="4878" y="381"/>
                  </a:cubicBezTo>
                  <a:cubicBezTo>
                    <a:pt x="4872" y="406"/>
                    <a:pt x="4878" y="438"/>
                    <a:pt x="4897" y="457"/>
                  </a:cubicBezTo>
                  <a:cubicBezTo>
                    <a:pt x="4909" y="469"/>
                    <a:pt x="4928" y="488"/>
                    <a:pt x="4903" y="494"/>
                  </a:cubicBezTo>
                  <a:cubicBezTo>
                    <a:pt x="4828" y="526"/>
                    <a:pt x="4752" y="551"/>
                    <a:pt x="4677" y="576"/>
                  </a:cubicBezTo>
                  <a:cubicBezTo>
                    <a:pt x="4588" y="595"/>
                    <a:pt x="4507" y="627"/>
                    <a:pt x="4425" y="664"/>
                  </a:cubicBezTo>
                  <a:cubicBezTo>
                    <a:pt x="4330" y="696"/>
                    <a:pt x="4236" y="734"/>
                    <a:pt x="4148" y="765"/>
                  </a:cubicBezTo>
                  <a:cubicBezTo>
                    <a:pt x="4028" y="815"/>
                    <a:pt x="3909" y="853"/>
                    <a:pt x="3795" y="891"/>
                  </a:cubicBezTo>
                  <a:cubicBezTo>
                    <a:pt x="3707" y="922"/>
                    <a:pt x="3619" y="954"/>
                    <a:pt x="3531" y="985"/>
                  </a:cubicBezTo>
                  <a:cubicBezTo>
                    <a:pt x="3487" y="1004"/>
                    <a:pt x="3443" y="1017"/>
                    <a:pt x="3405" y="1036"/>
                  </a:cubicBezTo>
                  <a:cubicBezTo>
                    <a:pt x="3135" y="1105"/>
                    <a:pt x="2870" y="1193"/>
                    <a:pt x="2593" y="1212"/>
                  </a:cubicBezTo>
                  <a:cubicBezTo>
                    <a:pt x="2474" y="1221"/>
                    <a:pt x="2357" y="1227"/>
                    <a:pt x="2239" y="1227"/>
                  </a:cubicBezTo>
                  <a:cubicBezTo>
                    <a:pt x="2196" y="1227"/>
                    <a:pt x="2153" y="1226"/>
                    <a:pt x="2109" y="1224"/>
                  </a:cubicBezTo>
                  <a:cubicBezTo>
                    <a:pt x="2090" y="1224"/>
                    <a:pt x="2065" y="1218"/>
                    <a:pt x="2052" y="1206"/>
                  </a:cubicBezTo>
                  <a:cubicBezTo>
                    <a:pt x="2044" y="1206"/>
                    <a:pt x="2035" y="1208"/>
                    <a:pt x="2027" y="1208"/>
                  </a:cubicBezTo>
                  <a:cubicBezTo>
                    <a:pt x="2023" y="1208"/>
                    <a:pt x="2019" y="1208"/>
                    <a:pt x="2014" y="1206"/>
                  </a:cubicBezTo>
                  <a:cubicBezTo>
                    <a:pt x="1977" y="1174"/>
                    <a:pt x="1977" y="1124"/>
                    <a:pt x="2008" y="1092"/>
                  </a:cubicBezTo>
                  <a:lnTo>
                    <a:pt x="2058" y="1092"/>
                  </a:lnTo>
                  <a:cubicBezTo>
                    <a:pt x="2058" y="1073"/>
                    <a:pt x="2052" y="1055"/>
                    <a:pt x="2033" y="1048"/>
                  </a:cubicBezTo>
                  <a:cubicBezTo>
                    <a:pt x="2002" y="1048"/>
                    <a:pt x="1977" y="1042"/>
                    <a:pt x="1951" y="1029"/>
                  </a:cubicBezTo>
                  <a:lnTo>
                    <a:pt x="1951" y="1029"/>
                  </a:lnTo>
                  <a:cubicBezTo>
                    <a:pt x="1951" y="1036"/>
                    <a:pt x="1958" y="1055"/>
                    <a:pt x="1958" y="1061"/>
                  </a:cubicBezTo>
                  <a:cubicBezTo>
                    <a:pt x="1926" y="1111"/>
                    <a:pt x="1914" y="1168"/>
                    <a:pt x="1926" y="1218"/>
                  </a:cubicBezTo>
                  <a:cubicBezTo>
                    <a:pt x="1945" y="1256"/>
                    <a:pt x="1983" y="1281"/>
                    <a:pt x="1989" y="1319"/>
                  </a:cubicBezTo>
                  <a:lnTo>
                    <a:pt x="2027" y="1338"/>
                  </a:lnTo>
                  <a:lnTo>
                    <a:pt x="2027" y="1357"/>
                  </a:lnTo>
                  <a:cubicBezTo>
                    <a:pt x="1951" y="1331"/>
                    <a:pt x="1876" y="1319"/>
                    <a:pt x="1800" y="1300"/>
                  </a:cubicBezTo>
                  <a:cubicBezTo>
                    <a:pt x="1725" y="1287"/>
                    <a:pt x="1674" y="1256"/>
                    <a:pt x="1612" y="1243"/>
                  </a:cubicBezTo>
                  <a:cubicBezTo>
                    <a:pt x="1542" y="1224"/>
                    <a:pt x="1479" y="1199"/>
                    <a:pt x="1410" y="1174"/>
                  </a:cubicBezTo>
                  <a:cubicBezTo>
                    <a:pt x="1228" y="1124"/>
                    <a:pt x="1051" y="1061"/>
                    <a:pt x="869" y="985"/>
                  </a:cubicBezTo>
                  <a:cubicBezTo>
                    <a:pt x="812" y="954"/>
                    <a:pt x="762" y="910"/>
                    <a:pt x="711" y="859"/>
                  </a:cubicBezTo>
                  <a:cubicBezTo>
                    <a:pt x="703" y="846"/>
                    <a:pt x="685" y="830"/>
                    <a:pt x="666" y="830"/>
                  </a:cubicBezTo>
                  <a:cubicBezTo>
                    <a:pt x="658" y="830"/>
                    <a:pt x="650" y="833"/>
                    <a:pt x="642" y="841"/>
                  </a:cubicBezTo>
                  <a:cubicBezTo>
                    <a:pt x="630" y="859"/>
                    <a:pt x="655" y="872"/>
                    <a:pt x="661" y="885"/>
                  </a:cubicBezTo>
                  <a:cubicBezTo>
                    <a:pt x="661" y="891"/>
                    <a:pt x="661" y="897"/>
                    <a:pt x="661" y="904"/>
                  </a:cubicBezTo>
                  <a:lnTo>
                    <a:pt x="630" y="935"/>
                  </a:lnTo>
                  <a:cubicBezTo>
                    <a:pt x="649" y="979"/>
                    <a:pt x="642" y="1029"/>
                    <a:pt x="611" y="1061"/>
                  </a:cubicBezTo>
                  <a:lnTo>
                    <a:pt x="611" y="1099"/>
                  </a:lnTo>
                  <a:lnTo>
                    <a:pt x="655" y="1130"/>
                  </a:lnTo>
                  <a:cubicBezTo>
                    <a:pt x="667" y="1168"/>
                    <a:pt x="693" y="1199"/>
                    <a:pt x="705" y="1237"/>
                  </a:cubicBezTo>
                  <a:cubicBezTo>
                    <a:pt x="730" y="1250"/>
                    <a:pt x="756" y="1256"/>
                    <a:pt x="781" y="1256"/>
                  </a:cubicBezTo>
                  <a:cubicBezTo>
                    <a:pt x="793" y="1287"/>
                    <a:pt x="812" y="1313"/>
                    <a:pt x="831" y="1338"/>
                  </a:cubicBezTo>
                  <a:cubicBezTo>
                    <a:pt x="856" y="1344"/>
                    <a:pt x="875" y="1350"/>
                    <a:pt x="894" y="1357"/>
                  </a:cubicBezTo>
                  <a:cubicBezTo>
                    <a:pt x="907" y="1382"/>
                    <a:pt x="925" y="1413"/>
                    <a:pt x="932" y="1438"/>
                  </a:cubicBezTo>
                  <a:cubicBezTo>
                    <a:pt x="957" y="1445"/>
                    <a:pt x="976" y="1451"/>
                    <a:pt x="995" y="1451"/>
                  </a:cubicBezTo>
                  <a:cubicBezTo>
                    <a:pt x="1014" y="1483"/>
                    <a:pt x="1032" y="1508"/>
                    <a:pt x="1051" y="1539"/>
                  </a:cubicBezTo>
                  <a:cubicBezTo>
                    <a:pt x="1070" y="1539"/>
                    <a:pt x="1089" y="1545"/>
                    <a:pt x="1108" y="1552"/>
                  </a:cubicBezTo>
                  <a:cubicBezTo>
                    <a:pt x="1127" y="1571"/>
                    <a:pt x="1133" y="1602"/>
                    <a:pt x="1152" y="1627"/>
                  </a:cubicBezTo>
                  <a:cubicBezTo>
                    <a:pt x="1171" y="1634"/>
                    <a:pt x="1190" y="1634"/>
                    <a:pt x="1209" y="1640"/>
                  </a:cubicBezTo>
                  <a:cubicBezTo>
                    <a:pt x="1221" y="1665"/>
                    <a:pt x="1234" y="1690"/>
                    <a:pt x="1246" y="1709"/>
                  </a:cubicBezTo>
                  <a:cubicBezTo>
                    <a:pt x="1259" y="1734"/>
                    <a:pt x="1291" y="1734"/>
                    <a:pt x="1316" y="1741"/>
                  </a:cubicBezTo>
                  <a:cubicBezTo>
                    <a:pt x="1322" y="1766"/>
                    <a:pt x="1335" y="1797"/>
                    <a:pt x="1360" y="1816"/>
                  </a:cubicBezTo>
                  <a:cubicBezTo>
                    <a:pt x="1379" y="1829"/>
                    <a:pt x="1398" y="1835"/>
                    <a:pt x="1416" y="1841"/>
                  </a:cubicBezTo>
                  <a:cubicBezTo>
                    <a:pt x="1423" y="1866"/>
                    <a:pt x="1442" y="1892"/>
                    <a:pt x="1460" y="1911"/>
                  </a:cubicBezTo>
                  <a:cubicBezTo>
                    <a:pt x="1479" y="1917"/>
                    <a:pt x="1492" y="1923"/>
                    <a:pt x="1511" y="1929"/>
                  </a:cubicBezTo>
                  <a:cubicBezTo>
                    <a:pt x="1511" y="1967"/>
                    <a:pt x="1542" y="2005"/>
                    <a:pt x="1580" y="2005"/>
                  </a:cubicBezTo>
                  <a:cubicBezTo>
                    <a:pt x="1599" y="2043"/>
                    <a:pt x="1643" y="2055"/>
                    <a:pt x="1656" y="2099"/>
                  </a:cubicBezTo>
                  <a:cubicBezTo>
                    <a:pt x="1674" y="2106"/>
                    <a:pt x="1706" y="2106"/>
                    <a:pt x="1725" y="2112"/>
                  </a:cubicBezTo>
                  <a:cubicBezTo>
                    <a:pt x="1750" y="2143"/>
                    <a:pt x="1769" y="2175"/>
                    <a:pt x="1781" y="2213"/>
                  </a:cubicBezTo>
                  <a:cubicBezTo>
                    <a:pt x="1819" y="2213"/>
                    <a:pt x="1838" y="2238"/>
                    <a:pt x="1851" y="2269"/>
                  </a:cubicBezTo>
                  <a:lnTo>
                    <a:pt x="1901" y="2269"/>
                  </a:lnTo>
                  <a:cubicBezTo>
                    <a:pt x="1907" y="2282"/>
                    <a:pt x="1914" y="2301"/>
                    <a:pt x="1920" y="2313"/>
                  </a:cubicBezTo>
                  <a:cubicBezTo>
                    <a:pt x="1970" y="2320"/>
                    <a:pt x="2014" y="2357"/>
                    <a:pt x="2077" y="2357"/>
                  </a:cubicBezTo>
                  <a:cubicBezTo>
                    <a:pt x="2077" y="2364"/>
                    <a:pt x="2090" y="2376"/>
                    <a:pt x="2090" y="2383"/>
                  </a:cubicBezTo>
                  <a:cubicBezTo>
                    <a:pt x="2093" y="2382"/>
                    <a:pt x="2097" y="2382"/>
                    <a:pt x="2100" y="2382"/>
                  </a:cubicBezTo>
                  <a:cubicBezTo>
                    <a:pt x="2126" y="2382"/>
                    <a:pt x="2147" y="2398"/>
                    <a:pt x="2169" y="2398"/>
                  </a:cubicBezTo>
                  <a:cubicBezTo>
                    <a:pt x="2174" y="2398"/>
                    <a:pt x="2179" y="2397"/>
                    <a:pt x="2184" y="2395"/>
                  </a:cubicBezTo>
                  <a:lnTo>
                    <a:pt x="2209" y="2427"/>
                  </a:lnTo>
                  <a:lnTo>
                    <a:pt x="2235" y="2414"/>
                  </a:lnTo>
                  <a:lnTo>
                    <a:pt x="2260" y="2439"/>
                  </a:lnTo>
                  <a:cubicBezTo>
                    <a:pt x="2285" y="2439"/>
                    <a:pt x="2310" y="2445"/>
                    <a:pt x="2323" y="2464"/>
                  </a:cubicBezTo>
                  <a:cubicBezTo>
                    <a:pt x="2328" y="2463"/>
                    <a:pt x="2332" y="2462"/>
                    <a:pt x="2337" y="2462"/>
                  </a:cubicBezTo>
                  <a:cubicBezTo>
                    <a:pt x="2349" y="2462"/>
                    <a:pt x="2359" y="2468"/>
                    <a:pt x="2373" y="2477"/>
                  </a:cubicBezTo>
                  <a:cubicBezTo>
                    <a:pt x="2377" y="2476"/>
                    <a:pt x="2380" y="2475"/>
                    <a:pt x="2383" y="2475"/>
                  </a:cubicBezTo>
                  <a:cubicBezTo>
                    <a:pt x="2399" y="2475"/>
                    <a:pt x="2413" y="2486"/>
                    <a:pt x="2423" y="2496"/>
                  </a:cubicBezTo>
                  <a:cubicBezTo>
                    <a:pt x="2449" y="2496"/>
                    <a:pt x="2467" y="2502"/>
                    <a:pt x="2480" y="2521"/>
                  </a:cubicBezTo>
                  <a:cubicBezTo>
                    <a:pt x="2485" y="2519"/>
                    <a:pt x="2489" y="2519"/>
                    <a:pt x="2494" y="2519"/>
                  </a:cubicBezTo>
                  <a:cubicBezTo>
                    <a:pt x="2508" y="2519"/>
                    <a:pt x="2521" y="2526"/>
                    <a:pt x="2530" y="2540"/>
                  </a:cubicBezTo>
                  <a:cubicBezTo>
                    <a:pt x="2587" y="2559"/>
                    <a:pt x="2644" y="2578"/>
                    <a:pt x="2694" y="2603"/>
                  </a:cubicBezTo>
                  <a:lnTo>
                    <a:pt x="2707" y="2622"/>
                  </a:lnTo>
                  <a:cubicBezTo>
                    <a:pt x="2713" y="2704"/>
                    <a:pt x="2694" y="2785"/>
                    <a:pt x="2700" y="2867"/>
                  </a:cubicBezTo>
                  <a:cubicBezTo>
                    <a:pt x="2700" y="2999"/>
                    <a:pt x="2700" y="3131"/>
                    <a:pt x="2694" y="3264"/>
                  </a:cubicBezTo>
                  <a:cubicBezTo>
                    <a:pt x="2700" y="3314"/>
                    <a:pt x="2694" y="3371"/>
                    <a:pt x="2688" y="3421"/>
                  </a:cubicBezTo>
                  <a:cubicBezTo>
                    <a:pt x="2644" y="3427"/>
                    <a:pt x="2593" y="3434"/>
                    <a:pt x="2549" y="3452"/>
                  </a:cubicBezTo>
                  <a:cubicBezTo>
                    <a:pt x="2474" y="3490"/>
                    <a:pt x="2386" y="3471"/>
                    <a:pt x="2304" y="3490"/>
                  </a:cubicBezTo>
                  <a:cubicBezTo>
                    <a:pt x="2228" y="3497"/>
                    <a:pt x="2146" y="3522"/>
                    <a:pt x="2065" y="3522"/>
                  </a:cubicBezTo>
                  <a:cubicBezTo>
                    <a:pt x="1970" y="3541"/>
                    <a:pt x="1870" y="3547"/>
                    <a:pt x="1775" y="3572"/>
                  </a:cubicBezTo>
                  <a:cubicBezTo>
                    <a:pt x="1766" y="3581"/>
                    <a:pt x="1755" y="3584"/>
                    <a:pt x="1743" y="3584"/>
                  </a:cubicBezTo>
                  <a:cubicBezTo>
                    <a:pt x="1730" y="3584"/>
                    <a:pt x="1716" y="3581"/>
                    <a:pt x="1703" y="3581"/>
                  </a:cubicBezTo>
                  <a:cubicBezTo>
                    <a:pt x="1695" y="3581"/>
                    <a:pt x="1688" y="3582"/>
                    <a:pt x="1681" y="3585"/>
                  </a:cubicBezTo>
                  <a:cubicBezTo>
                    <a:pt x="1630" y="3591"/>
                    <a:pt x="1580" y="3597"/>
                    <a:pt x="1523" y="3604"/>
                  </a:cubicBezTo>
                  <a:cubicBezTo>
                    <a:pt x="1435" y="3604"/>
                    <a:pt x="1347" y="3604"/>
                    <a:pt x="1259" y="3591"/>
                  </a:cubicBezTo>
                  <a:cubicBezTo>
                    <a:pt x="1108" y="3572"/>
                    <a:pt x="944" y="3578"/>
                    <a:pt x="800" y="3534"/>
                  </a:cubicBezTo>
                  <a:cubicBezTo>
                    <a:pt x="737" y="3522"/>
                    <a:pt x="667" y="3515"/>
                    <a:pt x="598" y="3503"/>
                  </a:cubicBezTo>
                  <a:lnTo>
                    <a:pt x="560" y="3515"/>
                  </a:lnTo>
                  <a:cubicBezTo>
                    <a:pt x="554" y="3503"/>
                    <a:pt x="535" y="3490"/>
                    <a:pt x="516" y="3490"/>
                  </a:cubicBezTo>
                  <a:cubicBezTo>
                    <a:pt x="403" y="3471"/>
                    <a:pt x="290" y="3446"/>
                    <a:pt x="183" y="3415"/>
                  </a:cubicBezTo>
                  <a:cubicBezTo>
                    <a:pt x="145" y="3402"/>
                    <a:pt x="114" y="3383"/>
                    <a:pt x="82" y="3371"/>
                  </a:cubicBezTo>
                  <a:cubicBezTo>
                    <a:pt x="74" y="3366"/>
                    <a:pt x="66" y="3364"/>
                    <a:pt x="59" y="3364"/>
                  </a:cubicBezTo>
                  <a:cubicBezTo>
                    <a:pt x="40" y="3364"/>
                    <a:pt x="23" y="3379"/>
                    <a:pt x="0" y="3383"/>
                  </a:cubicBezTo>
                  <a:cubicBezTo>
                    <a:pt x="13" y="3396"/>
                    <a:pt x="19" y="3408"/>
                    <a:pt x="25" y="3421"/>
                  </a:cubicBezTo>
                  <a:cubicBezTo>
                    <a:pt x="25" y="3465"/>
                    <a:pt x="38" y="3503"/>
                    <a:pt x="63" y="3534"/>
                  </a:cubicBezTo>
                  <a:cubicBezTo>
                    <a:pt x="63" y="3578"/>
                    <a:pt x="101" y="3597"/>
                    <a:pt x="107" y="3635"/>
                  </a:cubicBezTo>
                  <a:cubicBezTo>
                    <a:pt x="120" y="3673"/>
                    <a:pt x="145" y="3704"/>
                    <a:pt x="177" y="3729"/>
                  </a:cubicBezTo>
                  <a:cubicBezTo>
                    <a:pt x="202" y="3723"/>
                    <a:pt x="221" y="3723"/>
                    <a:pt x="246" y="3723"/>
                  </a:cubicBezTo>
                  <a:cubicBezTo>
                    <a:pt x="265" y="3742"/>
                    <a:pt x="277" y="3767"/>
                    <a:pt x="296" y="3780"/>
                  </a:cubicBezTo>
                  <a:cubicBezTo>
                    <a:pt x="309" y="3783"/>
                    <a:pt x="321" y="3784"/>
                    <a:pt x="333" y="3784"/>
                  </a:cubicBezTo>
                  <a:cubicBezTo>
                    <a:pt x="345" y="3784"/>
                    <a:pt x="356" y="3783"/>
                    <a:pt x="365" y="3780"/>
                  </a:cubicBezTo>
                  <a:cubicBezTo>
                    <a:pt x="391" y="3799"/>
                    <a:pt x="403" y="3824"/>
                    <a:pt x="422" y="3843"/>
                  </a:cubicBezTo>
                  <a:cubicBezTo>
                    <a:pt x="439" y="3843"/>
                    <a:pt x="456" y="3837"/>
                    <a:pt x="474" y="3837"/>
                  </a:cubicBezTo>
                  <a:cubicBezTo>
                    <a:pt x="484" y="3837"/>
                    <a:pt x="493" y="3838"/>
                    <a:pt x="504" y="3843"/>
                  </a:cubicBezTo>
                  <a:cubicBezTo>
                    <a:pt x="516" y="3862"/>
                    <a:pt x="535" y="3887"/>
                    <a:pt x="554" y="3906"/>
                  </a:cubicBezTo>
                  <a:cubicBezTo>
                    <a:pt x="573" y="3899"/>
                    <a:pt x="598" y="3899"/>
                    <a:pt x="623" y="3899"/>
                  </a:cubicBezTo>
                  <a:cubicBezTo>
                    <a:pt x="636" y="3918"/>
                    <a:pt x="655" y="3937"/>
                    <a:pt x="674" y="3956"/>
                  </a:cubicBezTo>
                  <a:lnTo>
                    <a:pt x="737" y="3956"/>
                  </a:lnTo>
                  <a:cubicBezTo>
                    <a:pt x="749" y="3975"/>
                    <a:pt x="768" y="4000"/>
                    <a:pt x="787" y="4019"/>
                  </a:cubicBezTo>
                  <a:lnTo>
                    <a:pt x="850" y="4019"/>
                  </a:lnTo>
                  <a:cubicBezTo>
                    <a:pt x="869" y="4038"/>
                    <a:pt x="881" y="4063"/>
                    <a:pt x="907" y="4082"/>
                  </a:cubicBezTo>
                  <a:cubicBezTo>
                    <a:pt x="919" y="4082"/>
                    <a:pt x="938" y="4076"/>
                    <a:pt x="951" y="4069"/>
                  </a:cubicBezTo>
                  <a:cubicBezTo>
                    <a:pt x="970" y="4088"/>
                    <a:pt x="988" y="4107"/>
                    <a:pt x="1007" y="4132"/>
                  </a:cubicBezTo>
                  <a:cubicBezTo>
                    <a:pt x="1017" y="4135"/>
                    <a:pt x="1026" y="4135"/>
                    <a:pt x="1036" y="4135"/>
                  </a:cubicBezTo>
                  <a:cubicBezTo>
                    <a:pt x="1045" y="4135"/>
                    <a:pt x="1055" y="4135"/>
                    <a:pt x="1064" y="4138"/>
                  </a:cubicBezTo>
                  <a:cubicBezTo>
                    <a:pt x="1089" y="4145"/>
                    <a:pt x="1095" y="4164"/>
                    <a:pt x="1114" y="4176"/>
                  </a:cubicBezTo>
                  <a:lnTo>
                    <a:pt x="1146" y="4164"/>
                  </a:lnTo>
                  <a:cubicBezTo>
                    <a:pt x="1169" y="4169"/>
                    <a:pt x="1176" y="4202"/>
                    <a:pt x="1197" y="4202"/>
                  </a:cubicBezTo>
                  <a:cubicBezTo>
                    <a:pt x="1199" y="4202"/>
                    <a:pt x="1200" y="4202"/>
                    <a:pt x="1202" y="4201"/>
                  </a:cubicBezTo>
                  <a:cubicBezTo>
                    <a:pt x="1206" y="4201"/>
                    <a:pt x="1209" y="4200"/>
                    <a:pt x="1212" y="4200"/>
                  </a:cubicBezTo>
                  <a:cubicBezTo>
                    <a:pt x="1235" y="4200"/>
                    <a:pt x="1242" y="4222"/>
                    <a:pt x="1259" y="4233"/>
                  </a:cubicBezTo>
                  <a:lnTo>
                    <a:pt x="1297" y="4233"/>
                  </a:lnTo>
                  <a:cubicBezTo>
                    <a:pt x="1308" y="4244"/>
                    <a:pt x="1319" y="4259"/>
                    <a:pt x="1338" y="4259"/>
                  </a:cubicBezTo>
                  <a:cubicBezTo>
                    <a:pt x="1341" y="4259"/>
                    <a:pt x="1344" y="4259"/>
                    <a:pt x="1347" y="4258"/>
                  </a:cubicBezTo>
                  <a:cubicBezTo>
                    <a:pt x="1349" y="4257"/>
                    <a:pt x="1351" y="4256"/>
                    <a:pt x="1353" y="4256"/>
                  </a:cubicBezTo>
                  <a:cubicBezTo>
                    <a:pt x="1367" y="4256"/>
                    <a:pt x="1382" y="4287"/>
                    <a:pt x="1400" y="4287"/>
                  </a:cubicBezTo>
                  <a:cubicBezTo>
                    <a:pt x="1403" y="4287"/>
                    <a:pt x="1406" y="4286"/>
                    <a:pt x="1410" y="4283"/>
                  </a:cubicBezTo>
                  <a:cubicBezTo>
                    <a:pt x="1415" y="4281"/>
                    <a:pt x="1418" y="4281"/>
                    <a:pt x="1422" y="4281"/>
                  </a:cubicBezTo>
                  <a:cubicBezTo>
                    <a:pt x="1444" y="4281"/>
                    <a:pt x="1451" y="4309"/>
                    <a:pt x="1467" y="4315"/>
                  </a:cubicBezTo>
                  <a:lnTo>
                    <a:pt x="1511" y="4315"/>
                  </a:lnTo>
                  <a:lnTo>
                    <a:pt x="1511" y="4415"/>
                  </a:lnTo>
                  <a:lnTo>
                    <a:pt x="1561" y="4441"/>
                  </a:lnTo>
                  <a:lnTo>
                    <a:pt x="1574" y="4478"/>
                  </a:lnTo>
                  <a:cubicBezTo>
                    <a:pt x="1567" y="4491"/>
                    <a:pt x="1561" y="4504"/>
                    <a:pt x="1561" y="4516"/>
                  </a:cubicBezTo>
                  <a:cubicBezTo>
                    <a:pt x="1580" y="4516"/>
                    <a:pt x="1599" y="4516"/>
                    <a:pt x="1605" y="4535"/>
                  </a:cubicBezTo>
                  <a:cubicBezTo>
                    <a:pt x="1612" y="4554"/>
                    <a:pt x="1656" y="4560"/>
                    <a:pt x="1681" y="4566"/>
                  </a:cubicBezTo>
                  <a:cubicBezTo>
                    <a:pt x="1706" y="4579"/>
                    <a:pt x="1712" y="4598"/>
                    <a:pt x="1731" y="4611"/>
                  </a:cubicBezTo>
                  <a:cubicBezTo>
                    <a:pt x="1750" y="4611"/>
                    <a:pt x="1769" y="4611"/>
                    <a:pt x="1788" y="4604"/>
                  </a:cubicBezTo>
                  <a:cubicBezTo>
                    <a:pt x="1825" y="4611"/>
                    <a:pt x="1857" y="4629"/>
                    <a:pt x="1882" y="4655"/>
                  </a:cubicBezTo>
                  <a:cubicBezTo>
                    <a:pt x="1888" y="4656"/>
                    <a:pt x="1893" y="4657"/>
                    <a:pt x="1898" y="4657"/>
                  </a:cubicBezTo>
                  <a:cubicBezTo>
                    <a:pt x="1925" y="4657"/>
                    <a:pt x="1946" y="4635"/>
                    <a:pt x="1974" y="4635"/>
                  </a:cubicBezTo>
                  <a:cubicBezTo>
                    <a:pt x="1977" y="4635"/>
                    <a:pt x="1980" y="4635"/>
                    <a:pt x="1983" y="4636"/>
                  </a:cubicBezTo>
                  <a:cubicBezTo>
                    <a:pt x="2021" y="4648"/>
                    <a:pt x="2039" y="4673"/>
                    <a:pt x="2071" y="4680"/>
                  </a:cubicBezTo>
                  <a:cubicBezTo>
                    <a:pt x="2080" y="4683"/>
                    <a:pt x="2090" y="4684"/>
                    <a:pt x="2100" y="4684"/>
                  </a:cubicBezTo>
                  <a:cubicBezTo>
                    <a:pt x="2111" y="4684"/>
                    <a:pt x="2122" y="4683"/>
                    <a:pt x="2133" y="4683"/>
                  </a:cubicBezTo>
                  <a:cubicBezTo>
                    <a:pt x="2146" y="4683"/>
                    <a:pt x="2159" y="4685"/>
                    <a:pt x="2172" y="4692"/>
                  </a:cubicBezTo>
                  <a:cubicBezTo>
                    <a:pt x="2172" y="4736"/>
                    <a:pt x="2172" y="4780"/>
                    <a:pt x="2165" y="4825"/>
                  </a:cubicBezTo>
                  <a:cubicBezTo>
                    <a:pt x="2153" y="4875"/>
                    <a:pt x="2165" y="4932"/>
                    <a:pt x="2153" y="4982"/>
                  </a:cubicBezTo>
                  <a:cubicBezTo>
                    <a:pt x="2146" y="5108"/>
                    <a:pt x="2153" y="5240"/>
                    <a:pt x="2140" y="5366"/>
                  </a:cubicBezTo>
                  <a:cubicBezTo>
                    <a:pt x="2140" y="5643"/>
                    <a:pt x="2128" y="5920"/>
                    <a:pt x="2121" y="6197"/>
                  </a:cubicBezTo>
                  <a:cubicBezTo>
                    <a:pt x="2102" y="6209"/>
                    <a:pt x="2077" y="6209"/>
                    <a:pt x="2052" y="6209"/>
                  </a:cubicBezTo>
                  <a:cubicBezTo>
                    <a:pt x="1983" y="6209"/>
                    <a:pt x="1920" y="6209"/>
                    <a:pt x="1851" y="6222"/>
                  </a:cubicBezTo>
                  <a:cubicBezTo>
                    <a:pt x="1737" y="6228"/>
                    <a:pt x="1624" y="6222"/>
                    <a:pt x="1517" y="6234"/>
                  </a:cubicBezTo>
                  <a:cubicBezTo>
                    <a:pt x="1478" y="6242"/>
                    <a:pt x="1440" y="6243"/>
                    <a:pt x="1402" y="6243"/>
                  </a:cubicBezTo>
                  <a:cubicBezTo>
                    <a:pt x="1371" y="6243"/>
                    <a:pt x="1341" y="6242"/>
                    <a:pt x="1310" y="6242"/>
                  </a:cubicBezTo>
                  <a:cubicBezTo>
                    <a:pt x="1281" y="6242"/>
                    <a:pt x="1251" y="6243"/>
                    <a:pt x="1221" y="6247"/>
                  </a:cubicBezTo>
                  <a:cubicBezTo>
                    <a:pt x="1215" y="6385"/>
                    <a:pt x="1221" y="6524"/>
                    <a:pt x="1221" y="6662"/>
                  </a:cubicBezTo>
                  <a:cubicBezTo>
                    <a:pt x="1221" y="6725"/>
                    <a:pt x="1240" y="6782"/>
                    <a:pt x="1234" y="6845"/>
                  </a:cubicBezTo>
                  <a:cubicBezTo>
                    <a:pt x="1234" y="6895"/>
                    <a:pt x="1234" y="6952"/>
                    <a:pt x="1228" y="7002"/>
                  </a:cubicBezTo>
                  <a:cubicBezTo>
                    <a:pt x="1228" y="7084"/>
                    <a:pt x="1234" y="7159"/>
                    <a:pt x="1259" y="7241"/>
                  </a:cubicBezTo>
                  <a:lnTo>
                    <a:pt x="1297" y="7241"/>
                  </a:lnTo>
                  <a:lnTo>
                    <a:pt x="1278" y="7254"/>
                  </a:lnTo>
                  <a:lnTo>
                    <a:pt x="1278" y="7285"/>
                  </a:lnTo>
                  <a:lnTo>
                    <a:pt x="1316" y="7273"/>
                  </a:lnTo>
                  <a:lnTo>
                    <a:pt x="1316" y="7279"/>
                  </a:lnTo>
                  <a:cubicBezTo>
                    <a:pt x="1322" y="7292"/>
                    <a:pt x="1328" y="7311"/>
                    <a:pt x="1335" y="7323"/>
                  </a:cubicBezTo>
                  <a:lnTo>
                    <a:pt x="1385" y="7304"/>
                  </a:lnTo>
                  <a:lnTo>
                    <a:pt x="1385" y="7304"/>
                  </a:lnTo>
                  <a:cubicBezTo>
                    <a:pt x="1385" y="7323"/>
                    <a:pt x="1385" y="7336"/>
                    <a:pt x="1379" y="7348"/>
                  </a:cubicBezTo>
                  <a:lnTo>
                    <a:pt x="1410" y="7367"/>
                  </a:lnTo>
                  <a:cubicBezTo>
                    <a:pt x="1410" y="7380"/>
                    <a:pt x="1410" y="7399"/>
                    <a:pt x="1404" y="7411"/>
                  </a:cubicBezTo>
                  <a:lnTo>
                    <a:pt x="1385" y="7424"/>
                  </a:lnTo>
                  <a:cubicBezTo>
                    <a:pt x="1366" y="7430"/>
                    <a:pt x="1347" y="7443"/>
                    <a:pt x="1335" y="7455"/>
                  </a:cubicBezTo>
                  <a:cubicBezTo>
                    <a:pt x="1341" y="7474"/>
                    <a:pt x="1347" y="7487"/>
                    <a:pt x="1353" y="7506"/>
                  </a:cubicBezTo>
                  <a:cubicBezTo>
                    <a:pt x="1347" y="7531"/>
                    <a:pt x="1347" y="7556"/>
                    <a:pt x="1347" y="7587"/>
                  </a:cubicBezTo>
                  <a:cubicBezTo>
                    <a:pt x="1335" y="7594"/>
                    <a:pt x="1328" y="7606"/>
                    <a:pt x="1322" y="7619"/>
                  </a:cubicBezTo>
                  <a:cubicBezTo>
                    <a:pt x="1316" y="7625"/>
                    <a:pt x="1341" y="7650"/>
                    <a:pt x="1347" y="7663"/>
                  </a:cubicBezTo>
                  <a:lnTo>
                    <a:pt x="1316" y="7682"/>
                  </a:lnTo>
                  <a:lnTo>
                    <a:pt x="1322" y="7713"/>
                  </a:lnTo>
                  <a:lnTo>
                    <a:pt x="1297" y="7713"/>
                  </a:lnTo>
                  <a:lnTo>
                    <a:pt x="1309" y="7745"/>
                  </a:lnTo>
                  <a:cubicBezTo>
                    <a:pt x="1302" y="7743"/>
                    <a:pt x="1295" y="7742"/>
                    <a:pt x="1289" y="7742"/>
                  </a:cubicBezTo>
                  <a:cubicBezTo>
                    <a:pt x="1273" y="7742"/>
                    <a:pt x="1258" y="7747"/>
                    <a:pt x="1240" y="7751"/>
                  </a:cubicBezTo>
                  <a:cubicBezTo>
                    <a:pt x="1278" y="7776"/>
                    <a:pt x="1284" y="7827"/>
                    <a:pt x="1322" y="7846"/>
                  </a:cubicBezTo>
                  <a:lnTo>
                    <a:pt x="1347" y="7846"/>
                  </a:lnTo>
                  <a:lnTo>
                    <a:pt x="1335" y="7883"/>
                  </a:lnTo>
                  <a:lnTo>
                    <a:pt x="1385" y="7902"/>
                  </a:lnTo>
                  <a:lnTo>
                    <a:pt x="1366" y="7915"/>
                  </a:lnTo>
                  <a:cubicBezTo>
                    <a:pt x="1372" y="7934"/>
                    <a:pt x="1372" y="7959"/>
                    <a:pt x="1385" y="7971"/>
                  </a:cubicBezTo>
                  <a:cubicBezTo>
                    <a:pt x="1404" y="7975"/>
                    <a:pt x="1421" y="7976"/>
                    <a:pt x="1438" y="7976"/>
                  </a:cubicBezTo>
                  <a:cubicBezTo>
                    <a:pt x="1456" y="7976"/>
                    <a:pt x="1473" y="7975"/>
                    <a:pt x="1492" y="7971"/>
                  </a:cubicBezTo>
                  <a:lnTo>
                    <a:pt x="1505" y="7997"/>
                  </a:lnTo>
                  <a:lnTo>
                    <a:pt x="1530" y="7971"/>
                  </a:lnTo>
                  <a:cubicBezTo>
                    <a:pt x="1542" y="7978"/>
                    <a:pt x="1549" y="7990"/>
                    <a:pt x="1561" y="7997"/>
                  </a:cubicBezTo>
                  <a:cubicBezTo>
                    <a:pt x="1580" y="7978"/>
                    <a:pt x="1586" y="7959"/>
                    <a:pt x="1586" y="7934"/>
                  </a:cubicBezTo>
                  <a:cubicBezTo>
                    <a:pt x="1586" y="7946"/>
                    <a:pt x="1586" y="7959"/>
                    <a:pt x="1593" y="7978"/>
                  </a:cubicBezTo>
                  <a:lnTo>
                    <a:pt x="1656" y="7959"/>
                  </a:lnTo>
                  <a:lnTo>
                    <a:pt x="1656" y="7984"/>
                  </a:lnTo>
                  <a:cubicBezTo>
                    <a:pt x="1674" y="8009"/>
                    <a:pt x="1712" y="8022"/>
                    <a:pt x="1744" y="8022"/>
                  </a:cubicBezTo>
                  <a:cubicBezTo>
                    <a:pt x="1750" y="8041"/>
                    <a:pt x="1756" y="8053"/>
                    <a:pt x="1763" y="8072"/>
                  </a:cubicBezTo>
                  <a:lnTo>
                    <a:pt x="1788" y="8041"/>
                  </a:lnTo>
                  <a:lnTo>
                    <a:pt x="1781" y="8041"/>
                  </a:lnTo>
                  <a:cubicBezTo>
                    <a:pt x="1781" y="8034"/>
                    <a:pt x="1775" y="8015"/>
                    <a:pt x="1775" y="8009"/>
                  </a:cubicBezTo>
                  <a:cubicBezTo>
                    <a:pt x="1779" y="8008"/>
                    <a:pt x="1782" y="8008"/>
                    <a:pt x="1785" y="8008"/>
                  </a:cubicBezTo>
                  <a:cubicBezTo>
                    <a:pt x="1804" y="8008"/>
                    <a:pt x="1815" y="8023"/>
                    <a:pt x="1832" y="8034"/>
                  </a:cubicBezTo>
                  <a:lnTo>
                    <a:pt x="1851" y="7971"/>
                  </a:lnTo>
                  <a:lnTo>
                    <a:pt x="1907" y="8022"/>
                  </a:lnTo>
                  <a:cubicBezTo>
                    <a:pt x="1914" y="7997"/>
                    <a:pt x="1920" y="7971"/>
                    <a:pt x="1920" y="7946"/>
                  </a:cubicBezTo>
                  <a:cubicBezTo>
                    <a:pt x="1931" y="7952"/>
                    <a:pt x="1942" y="7966"/>
                    <a:pt x="1952" y="7966"/>
                  </a:cubicBezTo>
                  <a:cubicBezTo>
                    <a:pt x="1954" y="7966"/>
                    <a:pt x="1956" y="7966"/>
                    <a:pt x="1958" y="7965"/>
                  </a:cubicBezTo>
                  <a:cubicBezTo>
                    <a:pt x="1970" y="7946"/>
                    <a:pt x="1958" y="7921"/>
                    <a:pt x="1951" y="7902"/>
                  </a:cubicBezTo>
                  <a:lnTo>
                    <a:pt x="1951" y="7902"/>
                  </a:lnTo>
                  <a:cubicBezTo>
                    <a:pt x="1964" y="7927"/>
                    <a:pt x="1983" y="7946"/>
                    <a:pt x="2002" y="7971"/>
                  </a:cubicBezTo>
                  <a:cubicBezTo>
                    <a:pt x="2021" y="7940"/>
                    <a:pt x="2033" y="7908"/>
                    <a:pt x="2033" y="7877"/>
                  </a:cubicBezTo>
                  <a:lnTo>
                    <a:pt x="2058" y="7927"/>
                  </a:lnTo>
                  <a:lnTo>
                    <a:pt x="2109" y="7934"/>
                  </a:lnTo>
                  <a:cubicBezTo>
                    <a:pt x="2121" y="7927"/>
                    <a:pt x="2134" y="7921"/>
                    <a:pt x="2146" y="7915"/>
                  </a:cubicBezTo>
                  <a:cubicBezTo>
                    <a:pt x="2159" y="7927"/>
                    <a:pt x="2178" y="7940"/>
                    <a:pt x="2191" y="7952"/>
                  </a:cubicBezTo>
                  <a:cubicBezTo>
                    <a:pt x="2203" y="7971"/>
                    <a:pt x="2228" y="7984"/>
                    <a:pt x="2247" y="7990"/>
                  </a:cubicBezTo>
                  <a:cubicBezTo>
                    <a:pt x="2247" y="7984"/>
                    <a:pt x="2260" y="7965"/>
                    <a:pt x="2260" y="7959"/>
                  </a:cubicBezTo>
                  <a:lnTo>
                    <a:pt x="2260" y="7915"/>
                  </a:lnTo>
                  <a:lnTo>
                    <a:pt x="2323" y="7959"/>
                  </a:lnTo>
                  <a:cubicBezTo>
                    <a:pt x="2348" y="7946"/>
                    <a:pt x="2373" y="7934"/>
                    <a:pt x="2398" y="7921"/>
                  </a:cubicBezTo>
                  <a:lnTo>
                    <a:pt x="2398" y="7921"/>
                  </a:lnTo>
                  <a:lnTo>
                    <a:pt x="2379" y="7971"/>
                  </a:lnTo>
                  <a:cubicBezTo>
                    <a:pt x="2384" y="7973"/>
                    <a:pt x="2388" y="7973"/>
                    <a:pt x="2392" y="7973"/>
                  </a:cubicBezTo>
                  <a:cubicBezTo>
                    <a:pt x="2425" y="7973"/>
                    <a:pt x="2432" y="7931"/>
                    <a:pt x="2449" y="7908"/>
                  </a:cubicBezTo>
                  <a:lnTo>
                    <a:pt x="2449" y="7908"/>
                  </a:lnTo>
                  <a:cubicBezTo>
                    <a:pt x="2455" y="7940"/>
                    <a:pt x="2436" y="7990"/>
                    <a:pt x="2467" y="8003"/>
                  </a:cubicBezTo>
                  <a:lnTo>
                    <a:pt x="2474" y="7990"/>
                  </a:lnTo>
                  <a:lnTo>
                    <a:pt x="2474" y="7883"/>
                  </a:lnTo>
                  <a:cubicBezTo>
                    <a:pt x="2493" y="7908"/>
                    <a:pt x="2505" y="7927"/>
                    <a:pt x="2512" y="7952"/>
                  </a:cubicBezTo>
                  <a:lnTo>
                    <a:pt x="2543" y="7959"/>
                  </a:lnTo>
                  <a:cubicBezTo>
                    <a:pt x="2556" y="7934"/>
                    <a:pt x="2574" y="7908"/>
                    <a:pt x="2593" y="7890"/>
                  </a:cubicBezTo>
                  <a:lnTo>
                    <a:pt x="2593" y="7890"/>
                  </a:lnTo>
                  <a:cubicBezTo>
                    <a:pt x="2581" y="7921"/>
                    <a:pt x="2568" y="7952"/>
                    <a:pt x="2556" y="7984"/>
                  </a:cubicBezTo>
                  <a:cubicBezTo>
                    <a:pt x="2566" y="7986"/>
                    <a:pt x="2576" y="7986"/>
                    <a:pt x="2586" y="7986"/>
                  </a:cubicBezTo>
                  <a:cubicBezTo>
                    <a:pt x="2613" y="7986"/>
                    <a:pt x="2640" y="7981"/>
                    <a:pt x="2663" y="7971"/>
                  </a:cubicBezTo>
                  <a:lnTo>
                    <a:pt x="2663" y="7971"/>
                  </a:lnTo>
                  <a:cubicBezTo>
                    <a:pt x="2625" y="7997"/>
                    <a:pt x="2587" y="8022"/>
                    <a:pt x="2549" y="8053"/>
                  </a:cubicBezTo>
                  <a:cubicBezTo>
                    <a:pt x="2575" y="8069"/>
                    <a:pt x="2610" y="8080"/>
                    <a:pt x="2646" y="8080"/>
                  </a:cubicBezTo>
                  <a:cubicBezTo>
                    <a:pt x="2653" y="8080"/>
                    <a:pt x="2661" y="8079"/>
                    <a:pt x="2669" y="8078"/>
                  </a:cubicBezTo>
                  <a:lnTo>
                    <a:pt x="2700" y="8091"/>
                  </a:lnTo>
                  <a:cubicBezTo>
                    <a:pt x="2738" y="8072"/>
                    <a:pt x="2795" y="8085"/>
                    <a:pt x="2814" y="8041"/>
                  </a:cubicBezTo>
                  <a:cubicBezTo>
                    <a:pt x="2826" y="8059"/>
                    <a:pt x="2845" y="8066"/>
                    <a:pt x="2864" y="8072"/>
                  </a:cubicBezTo>
                  <a:cubicBezTo>
                    <a:pt x="2869" y="8074"/>
                    <a:pt x="2873" y="8075"/>
                    <a:pt x="2877" y="8075"/>
                  </a:cubicBezTo>
                  <a:cubicBezTo>
                    <a:pt x="2896" y="8075"/>
                    <a:pt x="2910" y="8056"/>
                    <a:pt x="2921" y="8041"/>
                  </a:cubicBezTo>
                  <a:cubicBezTo>
                    <a:pt x="2932" y="8068"/>
                    <a:pt x="2957" y="8086"/>
                    <a:pt x="2984" y="8086"/>
                  </a:cubicBezTo>
                  <a:cubicBezTo>
                    <a:pt x="2988" y="8086"/>
                    <a:pt x="2992" y="8085"/>
                    <a:pt x="2996" y="8085"/>
                  </a:cubicBezTo>
                  <a:cubicBezTo>
                    <a:pt x="2996" y="8053"/>
                    <a:pt x="2990" y="8022"/>
                    <a:pt x="2977" y="7990"/>
                  </a:cubicBezTo>
                  <a:lnTo>
                    <a:pt x="2977" y="7990"/>
                  </a:lnTo>
                  <a:cubicBezTo>
                    <a:pt x="2996" y="8009"/>
                    <a:pt x="3015" y="8028"/>
                    <a:pt x="3034" y="8041"/>
                  </a:cubicBezTo>
                  <a:lnTo>
                    <a:pt x="3072" y="8034"/>
                  </a:lnTo>
                  <a:cubicBezTo>
                    <a:pt x="3067" y="8009"/>
                    <a:pt x="3057" y="7983"/>
                    <a:pt x="3044" y="7961"/>
                  </a:cubicBezTo>
                  <a:lnTo>
                    <a:pt x="3044" y="7961"/>
                  </a:lnTo>
                  <a:cubicBezTo>
                    <a:pt x="3060" y="7982"/>
                    <a:pt x="3081" y="7999"/>
                    <a:pt x="3105" y="7999"/>
                  </a:cubicBezTo>
                  <a:cubicBezTo>
                    <a:pt x="3110" y="7999"/>
                    <a:pt x="3116" y="7999"/>
                    <a:pt x="3122" y="7997"/>
                  </a:cubicBezTo>
                  <a:lnTo>
                    <a:pt x="3153" y="7965"/>
                  </a:lnTo>
                  <a:lnTo>
                    <a:pt x="3153" y="7965"/>
                  </a:lnTo>
                  <a:cubicBezTo>
                    <a:pt x="3153" y="7990"/>
                    <a:pt x="3147" y="8015"/>
                    <a:pt x="3141" y="8034"/>
                  </a:cubicBezTo>
                  <a:cubicBezTo>
                    <a:pt x="3153" y="8028"/>
                    <a:pt x="3166" y="8015"/>
                    <a:pt x="3172" y="8003"/>
                  </a:cubicBezTo>
                  <a:lnTo>
                    <a:pt x="3204" y="8022"/>
                  </a:lnTo>
                  <a:lnTo>
                    <a:pt x="3216" y="8003"/>
                  </a:lnTo>
                  <a:lnTo>
                    <a:pt x="3223" y="7984"/>
                  </a:lnTo>
                  <a:cubicBezTo>
                    <a:pt x="3232" y="7975"/>
                    <a:pt x="3242" y="7972"/>
                    <a:pt x="3252" y="7972"/>
                  </a:cubicBezTo>
                  <a:cubicBezTo>
                    <a:pt x="3270" y="7972"/>
                    <a:pt x="3288" y="7982"/>
                    <a:pt x="3305" y="7990"/>
                  </a:cubicBezTo>
                  <a:cubicBezTo>
                    <a:pt x="3305" y="7965"/>
                    <a:pt x="3305" y="7946"/>
                    <a:pt x="3311" y="7921"/>
                  </a:cubicBezTo>
                  <a:lnTo>
                    <a:pt x="3311" y="8022"/>
                  </a:lnTo>
                  <a:cubicBezTo>
                    <a:pt x="3349" y="8009"/>
                    <a:pt x="3349" y="7965"/>
                    <a:pt x="3355" y="7934"/>
                  </a:cubicBezTo>
                  <a:cubicBezTo>
                    <a:pt x="3367" y="7965"/>
                    <a:pt x="3374" y="8003"/>
                    <a:pt x="3380" y="8041"/>
                  </a:cubicBezTo>
                  <a:lnTo>
                    <a:pt x="3386" y="8047"/>
                  </a:lnTo>
                  <a:lnTo>
                    <a:pt x="3386" y="8041"/>
                  </a:lnTo>
                  <a:cubicBezTo>
                    <a:pt x="3405" y="7997"/>
                    <a:pt x="3430" y="7965"/>
                    <a:pt x="3468" y="7934"/>
                  </a:cubicBezTo>
                  <a:cubicBezTo>
                    <a:pt x="3481" y="7965"/>
                    <a:pt x="3500" y="7997"/>
                    <a:pt x="3512" y="8028"/>
                  </a:cubicBezTo>
                  <a:lnTo>
                    <a:pt x="3525" y="8009"/>
                  </a:lnTo>
                  <a:lnTo>
                    <a:pt x="3525" y="7984"/>
                  </a:lnTo>
                  <a:cubicBezTo>
                    <a:pt x="3534" y="7981"/>
                    <a:pt x="3545" y="7979"/>
                    <a:pt x="3557" y="7979"/>
                  </a:cubicBezTo>
                  <a:cubicBezTo>
                    <a:pt x="3569" y="7979"/>
                    <a:pt x="3581" y="7981"/>
                    <a:pt x="3594" y="7984"/>
                  </a:cubicBezTo>
                  <a:cubicBezTo>
                    <a:pt x="3581" y="8003"/>
                    <a:pt x="3575" y="8015"/>
                    <a:pt x="3569" y="8034"/>
                  </a:cubicBezTo>
                  <a:cubicBezTo>
                    <a:pt x="3563" y="8053"/>
                    <a:pt x="3569" y="8066"/>
                    <a:pt x="3569" y="8085"/>
                  </a:cubicBezTo>
                  <a:lnTo>
                    <a:pt x="3588" y="8059"/>
                  </a:lnTo>
                  <a:cubicBezTo>
                    <a:pt x="3588" y="8053"/>
                    <a:pt x="3588" y="8041"/>
                    <a:pt x="3594" y="8034"/>
                  </a:cubicBezTo>
                  <a:cubicBezTo>
                    <a:pt x="3607" y="8015"/>
                    <a:pt x="3626" y="8003"/>
                    <a:pt x="3638" y="7990"/>
                  </a:cubicBezTo>
                  <a:lnTo>
                    <a:pt x="3657" y="8022"/>
                  </a:lnTo>
                  <a:lnTo>
                    <a:pt x="3682" y="7965"/>
                  </a:lnTo>
                  <a:lnTo>
                    <a:pt x="3682" y="7965"/>
                  </a:lnTo>
                  <a:cubicBezTo>
                    <a:pt x="3688" y="8003"/>
                    <a:pt x="3682" y="8034"/>
                    <a:pt x="3676" y="8072"/>
                  </a:cubicBezTo>
                  <a:lnTo>
                    <a:pt x="3714" y="8072"/>
                  </a:lnTo>
                  <a:lnTo>
                    <a:pt x="3714" y="7971"/>
                  </a:lnTo>
                  <a:cubicBezTo>
                    <a:pt x="3720" y="7997"/>
                    <a:pt x="3726" y="8022"/>
                    <a:pt x="3726" y="8047"/>
                  </a:cubicBezTo>
                  <a:cubicBezTo>
                    <a:pt x="3739" y="8034"/>
                    <a:pt x="3745" y="8015"/>
                    <a:pt x="3751" y="7997"/>
                  </a:cubicBezTo>
                  <a:lnTo>
                    <a:pt x="3758" y="8015"/>
                  </a:lnTo>
                  <a:lnTo>
                    <a:pt x="3795" y="8015"/>
                  </a:lnTo>
                  <a:cubicBezTo>
                    <a:pt x="3808" y="7997"/>
                    <a:pt x="3821" y="7978"/>
                    <a:pt x="3833" y="7965"/>
                  </a:cubicBezTo>
                  <a:lnTo>
                    <a:pt x="3833" y="7965"/>
                  </a:lnTo>
                  <a:cubicBezTo>
                    <a:pt x="3827" y="7978"/>
                    <a:pt x="3821" y="7990"/>
                    <a:pt x="3814" y="8003"/>
                  </a:cubicBezTo>
                  <a:lnTo>
                    <a:pt x="3852" y="8034"/>
                  </a:lnTo>
                  <a:lnTo>
                    <a:pt x="3858" y="8034"/>
                  </a:lnTo>
                  <a:cubicBezTo>
                    <a:pt x="3865" y="8015"/>
                    <a:pt x="3871" y="7997"/>
                    <a:pt x="3871" y="7978"/>
                  </a:cubicBezTo>
                  <a:lnTo>
                    <a:pt x="3871" y="8022"/>
                  </a:lnTo>
                  <a:cubicBezTo>
                    <a:pt x="3877" y="8028"/>
                    <a:pt x="3884" y="8034"/>
                    <a:pt x="3890" y="8041"/>
                  </a:cubicBezTo>
                  <a:lnTo>
                    <a:pt x="3902" y="8072"/>
                  </a:lnTo>
                  <a:cubicBezTo>
                    <a:pt x="3921" y="8028"/>
                    <a:pt x="3940" y="7990"/>
                    <a:pt x="3959" y="7952"/>
                  </a:cubicBezTo>
                  <a:lnTo>
                    <a:pt x="3959" y="7952"/>
                  </a:lnTo>
                  <a:cubicBezTo>
                    <a:pt x="3947" y="7984"/>
                    <a:pt x="3940" y="8022"/>
                    <a:pt x="3947" y="8059"/>
                  </a:cubicBezTo>
                  <a:lnTo>
                    <a:pt x="3991" y="8034"/>
                  </a:lnTo>
                  <a:cubicBezTo>
                    <a:pt x="4009" y="8022"/>
                    <a:pt x="4022" y="8009"/>
                    <a:pt x="4041" y="7997"/>
                  </a:cubicBezTo>
                  <a:cubicBezTo>
                    <a:pt x="4053" y="8015"/>
                    <a:pt x="4060" y="8034"/>
                    <a:pt x="4066" y="8053"/>
                  </a:cubicBezTo>
                  <a:cubicBezTo>
                    <a:pt x="4072" y="8041"/>
                    <a:pt x="4072" y="8034"/>
                    <a:pt x="4079" y="8022"/>
                  </a:cubicBezTo>
                  <a:lnTo>
                    <a:pt x="4123" y="8059"/>
                  </a:lnTo>
                  <a:cubicBezTo>
                    <a:pt x="4154" y="8034"/>
                    <a:pt x="4142" y="7997"/>
                    <a:pt x="4135" y="7965"/>
                  </a:cubicBezTo>
                  <a:lnTo>
                    <a:pt x="4135" y="7965"/>
                  </a:lnTo>
                  <a:cubicBezTo>
                    <a:pt x="4156" y="7980"/>
                    <a:pt x="4180" y="8016"/>
                    <a:pt x="4209" y="8016"/>
                  </a:cubicBezTo>
                  <a:cubicBezTo>
                    <a:pt x="4215" y="8016"/>
                    <a:pt x="4222" y="8014"/>
                    <a:pt x="4230" y="8009"/>
                  </a:cubicBezTo>
                  <a:lnTo>
                    <a:pt x="4230" y="7952"/>
                  </a:lnTo>
                  <a:cubicBezTo>
                    <a:pt x="4261" y="7965"/>
                    <a:pt x="4293" y="7971"/>
                    <a:pt x="4318" y="7984"/>
                  </a:cubicBezTo>
                  <a:cubicBezTo>
                    <a:pt x="4318" y="7978"/>
                    <a:pt x="4330" y="7965"/>
                    <a:pt x="4330" y="7959"/>
                  </a:cubicBezTo>
                  <a:cubicBezTo>
                    <a:pt x="4337" y="7984"/>
                    <a:pt x="4343" y="8003"/>
                    <a:pt x="4356" y="8028"/>
                  </a:cubicBezTo>
                  <a:cubicBezTo>
                    <a:pt x="4362" y="8015"/>
                    <a:pt x="4374" y="8003"/>
                    <a:pt x="4381" y="7990"/>
                  </a:cubicBezTo>
                  <a:lnTo>
                    <a:pt x="4387" y="7965"/>
                  </a:lnTo>
                  <a:cubicBezTo>
                    <a:pt x="4412" y="7997"/>
                    <a:pt x="4456" y="8009"/>
                    <a:pt x="4469" y="8047"/>
                  </a:cubicBezTo>
                  <a:lnTo>
                    <a:pt x="4494" y="8015"/>
                  </a:lnTo>
                  <a:cubicBezTo>
                    <a:pt x="4500" y="8009"/>
                    <a:pt x="4513" y="8003"/>
                    <a:pt x="4519" y="7990"/>
                  </a:cubicBezTo>
                  <a:lnTo>
                    <a:pt x="4519" y="8059"/>
                  </a:lnTo>
                  <a:lnTo>
                    <a:pt x="4582" y="8059"/>
                  </a:lnTo>
                  <a:cubicBezTo>
                    <a:pt x="4582" y="8028"/>
                    <a:pt x="4588" y="8003"/>
                    <a:pt x="4601" y="7978"/>
                  </a:cubicBezTo>
                  <a:cubicBezTo>
                    <a:pt x="4576" y="7959"/>
                    <a:pt x="4557" y="7940"/>
                    <a:pt x="4538" y="7921"/>
                  </a:cubicBezTo>
                  <a:lnTo>
                    <a:pt x="4538" y="7921"/>
                  </a:lnTo>
                  <a:lnTo>
                    <a:pt x="4595" y="7940"/>
                  </a:lnTo>
                  <a:cubicBezTo>
                    <a:pt x="4595" y="7934"/>
                    <a:pt x="4595" y="7915"/>
                    <a:pt x="4601" y="7908"/>
                  </a:cubicBezTo>
                  <a:lnTo>
                    <a:pt x="4633" y="7946"/>
                  </a:lnTo>
                  <a:cubicBezTo>
                    <a:pt x="4633" y="7915"/>
                    <a:pt x="4626" y="7890"/>
                    <a:pt x="4620" y="7864"/>
                  </a:cubicBezTo>
                  <a:lnTo>
                    <a:pt x="4620" y="7864"/>
                  </a:lnTo>
                  <a:lnTo>
                    <a:pt x="4633" y="7883"/>
                  </a:lnTo>
                  <a:lnTo>
                    <a:pt x="4658" y="7864"/>
                  </a:lnTo>
                  <a:cubicBezTo>
                    <a:pt x="4658" y="7896"/>
                    <a:pt x="4658" y="7927"/>
                    <a:pt x="4683" y="7952"/>
                  </a:cubicBezTo>
                  <a:lnTo>
                    <a:pt x="4695" y="7940"/>
                  </a:lnTo>
                  <a:cubicBezTo>
                    <a:pt x="4702" y="7915"/>
                    <a:pt x="4714" y="7902"/>
                    <a:pt x="4733" y="7883"/>
                  </a:cubicBezTo>
                  <a:cubicBezTo>
                    <a:pt x="4740" y="7858"/>
                    <a:pt x="4752" y="7839"/>
                    <a:pt x="4777" y="7820"/>
                  </a:cubicBezTo>
                  <a:cubicBezTo>
                    <a:pt x="4777" y="7849"/>
                    <a:pt x="4792" y="7872"/>
                    <a:pt x="4823" y="7872"/>
                  </a:cubicBezTo>
                  <a:cubicBezTo>
                    <a:pt x="4826" y="7872"/>
                    <a:pt x="4830" y="7871"/>
                    <a:pt x="4834" y="7871"/>
                  </a:cubicBezTo>
                  <a:lnTo>
                    <a:pt x="4834" y="7770"/>
                  </a:lnTo>
                  <a:cubicBezTo>
                    <a:pt x="4840" y="7801"/>
                    <a:pt x="4847" y="7833"/>
                    <a:pt x="4853" y="7864"/>
                  </a:cubicBezTo>
                  <a:cubicBezTo>
                    <a:pt x="4884" y="7846"/>
                    <a:pt x="4903" y="7820"/>
                    <a:pt x="4928" y="7795"/>
                  </a:cubicBezTo>
                  <a:lnTo>
                    <a:pt x="4928" y="7795"/>
                  </a:lnTo>
                  <a:cubicBezTo>
                    <a:pt x="4922" y="7820"/>
                    <a:pt x="4909" y="7846"/>
                    <a:pt x="4903" y="7871"/>
                  </a:cubicBezTo>
                  <a:cubicBezTo>
                    <a:pt x="4917" y="7877"/>
                    <a:pt x="4933" y="7880"/>
                    <a:pt x="4948" y="7880"/>
                  </a:cubicBezTo>
                  <a:cubicBezTo>
                    <a:pt x="4982" y="7880"/>
                    <a:pt x="5016" y="7867"/>
                    <a:pt x="5042" y="7846"/>
                  </a:cubicBezTo>
                  <a:lnTo>
                    <a:pt x="5042" y="7883"/>
                  </a:lnTo>
                  <a:cubicBezTo>
                    <a:pt x="5060" y="7877"/>
                    <a:pt x="5079" y="7871"/>
                    <a:pt x="5092" y="7858"/>
                  </a:cubicBezTo>
                  <a:lnTo>
                    <a:pt x="5105" y="7890"/>
                  </a:lnTo>
                  <a:cubicBezTo>
                    <a:pt x="5149" y="7896"/>
                    <a:pt x="5186" y="7902"/>
                    <a:pt x="5224" y="7915"/>
                  </a:cubicBezTo>
                  <a:cubicBezTo>
                    <a:pt x="5243" y="7915"/>
                    <a:pt x="5268" y="7915"/>
                    <a:pt x="5293" y="7921"/>
                  </a:cubicBezTo>
                  <a:cubicBezTo>
                    <a:pt x="5312" y="7883"/>
                    <a:pt x="5331" y="7840"/>
                    <a:pt x="5331" y="7796"/>
                  </a:cubicBezTo>
                  <a:lnTo>
                    <a:pt x="5331" y="7796"/>
                  </a:lnTo>
                  <a:cubicBezTo>
                    <a:pt x="5331" y="7821"/>
                    <a:pt x="5325" y="7858"/>
                    <a:pt x="5350" y="7877"/>
                  </a:cubicBezTo>
                  <a:cubicBezTo>
                    <a:pt x="5350" y="7890"/>
                    <a:pt x="5344" y="7908"/>
                    <a:pt x="5344" y="7921"/>
                  </a:cubicBezTo>
                  <a:cubicBezTo>
                    <a:pt x="5375" y="7908"/>
                    <a:pt x="5400" y="7877"/>
                    <a:pt x="5438" y="7864"/>
                  </a:cubicBezTo>
                  <a:lnTo>
                    <a:pt x="5438" y="7864"/>
                  </a:lnTo>
                  <a:cubicBezTo>
                    <a:pt x="5426" y="7890"/>
                    <a:pt x="5413" y="7915"/>
                    <a:pt x="5400" y="7940"/>
                  </a:cubicBezTo>
                  <a:lnTo>
                    <a:pt x="5426" y="7915"/>
                  </a:lnTo>
                  <a:lnTo>
                    <a:pt x="5444" y="7952"/>
                  </a:lnTo>
                  <a:cubicBezTo>
                    <a:pt x="5470" y="7921"/>
                    <a:pt x="5495" y="7883"/>
                    <a:pt x="5507" y="7846"/>
                  </a:cubicBezTo>
                  <a:lnTo>
                    <a:pt x="5507" y="7952"/>
                  </a:lnTo>
                  <a:cubicBezTo>
                    <a:pt x="5526" y="7940"/>
                    <a:pt x="5551" y="7921"/>
                    <a:pt x="5564" y="7902"/>
                  </a:cubicBezTo>
                  <a:lnTo>
                    <a:pt x="5602" y="7871"/>
                  </a:lnTo>
                  <a:lnTo>
                    <a:pt x="5621" y="7902"/>
                  </a:lnTo>
                  <a:lnTo>
                    <a:pt x="5690" y="7890"/>
                  </a:lnTo>
                  <a:cubicBezTo>
                    <a:pt x="5696" y="7877"/>
                    <a:pt x="5709" y="7864"/>
                    <a:pt x="5715" y="7852"/>
                  </a:cubicBezTo>
                  <a:cubicBezTo>
                    <a:pt x="5715" y="7871"/>
                    <a:pt x="5721" y="7896"/>
                    <a:pt x="5721" y="7915"/>
                  </a:cubicBezTo>
                  <a:cubicBezTo>
                    <a:pt x="5721" y="7896"/>
                    <a:pt x="5728" y="7877"/>
                    <a:pt x="5734" y="7858"/>
                  </a:cubicBezTo>
                  <a:cubicBezTo>
                    <a:pt x="5740" y="7877"/>
                    <a:pt x="5753" y="7896"/>
                    <a:pt x="5759" y="7915"/>
                  </a:cubicBezTo>
                  <a:cubicBezTo>
                    <a:pt x="5759" y="7890"/>
                    <a:pt x="5765" y="7864"/>
                    <a:pt x="5772" y="7846"/>
                  </a:cubicBezTo>
                  <a:lnTo>
                    <a:pt x="5797" y="7883"/>
                  </a:lnTo>
                  <a:cubicBezTo>
                    <a:pt x="5803" y="7858"/>
                    <a:pt x="5809" y="7833"/>
                    <a:pt x="5809" y="7808"/>
                  </a:cubicBezTo>
                  <a:cubicBezTo>
                    <a:pt x="5822" y="7827"/>
                    <a:pt x="5828" y="7852"/>
                    <a:pt x="5835" y="7871"/>
                  </a:cubicBezTo>
                  <a:cubicBezTo>
                    <a:pt x="5822" y="7896"/>
                    <a:pt x="5816" y="7915"/>
                    <a:pt x="5809" y="7934"/>
                  </a:cubicBezTo>
                  <a:lnTo>
                    <a:pt x="5841" y="7902"/>
                  </a:lnTo>
                  <a:cubicBezTo>
                    <a:pt x="5828" y="7868"/>
                    <a:pt x="5863" y="7850"/>
                    <a:pt x="5898" y="7850"/>
                  </a:cubicBezTo>
                  <a:cubicBezTo>
                    <a:pt x="5931" y="7850"/>
                    <a:pt x="5964" y="7866"/>
                    <a:pt x="5956" y="7897"/>
                  </a:cubicBezTo>
                  <a:lnTo>
                    <a:pt x="5956" y="7897"/>
                  </a:lnTo>
                  <a:cubicBezTo>
                    <a:pt x="5959" y="7891"/>
                    <a:pt x="5967" y="7882"/>
                    <a:pt x="5967" y="7877"/>
                  </a:cubicBezTo>
                  <a:cubicBezTo>
                    <a:pt x="5992" y="7864"/>
                    <a:pt x="6005" y="7839"/>
                    <a:pt x="6023" y="7820"/>
                  </a:cubicBezTo>
                  <a:lnTo>
                    <a:pt x="6023" y="7820"/>
                  </a:lnTo>
                  <a:cubicBezTo>
                    <a:pt x="6011" y="7858"/>
                    <a:pt x="5998" y="7896"/>
                    <a:pt x="5992" y="7934"/>
                  </a:cubicBezTo>
                  <a:cubicBezTo>
                    <a:pt x="6011" y="7921"/>
                    <a:pt x="6030" y="7908"/>
                    <a:pt x="6042" y="7896"/>
                  </a:cubicBezTo>
                  <a:lnTo>
                    <a:pt x="6080" y="7896"/>
                  </a:lnTo>
                  <a:cubicBezTo>
                    <a:pt x="6068" y="7915"/>
                    <a:pt x="6055" y="7940"/>
                    <a:pt x="6061" y="7965"/>
                  </a:cubicBezTo>
                  <a:cubicBezTo>
                    <a:pt x="6093" y="7952"/>
                    <a:pt x="6118" y="7927"/>
                    <a:pt x="6137" y="7896"/>
                  </a:cubicBezTo>
                  <a:lnTo>
                    <a:pt x="6137" y="7883"/>
                  </a:lnTo>
                  <a:cubicBezTo>
                    <a:pt x="6149" y="7896"/>
                    <a:pt x="6162" y="7908"/>
                    <a:pt x="6174" y="7927"/>
                  </a:cubicBezTo>
                  <a:cubicBezTo>
                    <a:pt x="6193" y="7908"/>
                    <a:pt x="6212" y="7890"/>
                    <a:pt x="6237" y="7877"/>
                  </a:cubicBezTo>
                  <a:lnTo>
                    <a:pt x="6237" y="7877"/>
                  </a:lnTo>
                  <a:cubicBezTo>
                    <a:pt x="6237" y="7908"/>
                    <a:pt x="6225" y="7940"/>
                    <a:pt x="6206" y="7965"/>
                  </a:cubicBezTo>
                  <a:cubicBezTo>
                    <a:pt x="6211" y="7966"/>
                    <a:pt x="6215" y="7967"/>
                    <a:pt x="6220" y="7967"/>
                  </a:cubicBezTo>
                  <a:cubicBezTo>
                    <a:pt x="6242" y="7967"/>
                    <a:pt x="6266" y="7956"/>
                    <a:pt x="6281" y="7946"/>
                  </a:cubicBezTo>
                  <a:cubicBezTo>
                    <a:pt x="6300" y="7965"/>
                    <a:pt x="6326" y="7984"/>
                    <a:pt x="6344" y="8003"/>
                  </a:cubicBezTo>
                  <a:lnTo>
                    <a:pt x="6275" y="8015"/>
                  </a:lnTo>
                  <a:lnTo>
                    <a:pt x="6426" y="8015"/>
                  </a:lnTo>
                  <a:lnTo>
                    <a:pt x="6426" y="7959"/>
                  </a:lnTo>
                  <a:lnTo>
                    <a:pt x="6477" y="7959"/>
                  </a:lnTo>
                  <a:lnTo>
                    <a:pt x="6477" y="7997"/>
                  </a:lnTo>
                  <a:cubicBezTo>
                    <a:pt x="6489" y="7978"/>
                    <a:pt x="6502" y="7965"/>
                    <a:pt x="6514" y="7946"/>
                  </a:cubicBezTo>
                  <a:cubicBezTo>
                    <a:pt x="6521" y="7915"/>
                    <a:pt x="6521" y="7877"/>
                    <a:pt x="6521" y="7846"/>
                  </a:cubicBezTo>
                  <a:cubicBezTo>
                    <a:pt x="6533" y="7871"/>
                    <a:pt x="6527" y="7915"/>
                    <a:pt x="6552" y="7927"/>
                  </a:cubicBezTo>
                  <a:cubicBezTo>
                    <a:pt x="6577" y="7902"/>
                    <a:pt x="6602" y="7871"/>
                    <a:pt x="6628" y="7846"/>
                  </a:cubicBezTo>
                  <a:lnTo>
                    <a:pt x="6628" y="7934"/>
                  </a:lnTo>
                  <a:cubicBezTo>
                    <a:pt x="6640" y="7927"/>
                    <a:pt x="6659" y="7921"/>
                    <a:pt x="6678" y="7915"/>
                  </a:cubicBezTo>
                  <a:lnTo>
                    <a:pt x="6722" y="7871"/>
                  </a:lnTo>
                  <a:lnTo>
                    <a:pt x="6741" y="7921"/>
                  </a:lnTo>
                  <a:lnTo>
                    <a:pt x="6772" y="7934"/>
                  </a:lnTo>
                  <a:cubicBezTo>
                    <a:pt x="6785" y="7927"/>
                    <a:pt x="6804" y="7915"/>
                    <a:pt x="6823" y="7908"/>
                  </a:cubicBezTo>
                  <a:lnTo>
                    <a:pt x="6823" y="7908"/>
                  </a:lnTo>
                  <a:lnTo>
                    <a:pt x="6804" y="7946"/>
                  </a:lnTo>
                  <a:lnTo>
                    <a:pt x="6835" y="7978"/>
                  </a:lnTo>
                  <a:cubicBezTo>
                    <a:pt x="6829" y="7940"/>
                    <a:pt x="6842" y="7902"/>
                    <a:pt x="6867" y="7877"/>
                  </a:cubicBezTo>
                  <a:lnTo>
                    <a:pt x="6905" y="7921"/>
                  </a:lnTo>
                  <a:cubicBezTo>
                    <a:pt x="6917" y="7902"/>
                    <a:pt x="6936" y="7896"/>
                    <a:pt x="6955" y="7896"/>
                  </a:cubicBezTo>
                  <a:lnTo>
                    <a:pt x="6986" y="7858"/>
                  </a:lnTo>
                  <a:lnTo>
                    <a:pt x="6986" y="7858"/>
                  </a:lnTo>
                  <a:cubicBezTo>
                    <a:pt x="6974" y="7883"/>
                    <a:pt x="6968" y="7915"/>
                    <a:pt x="6961" y="7940"/>
                  </a:cubicBezTo>
                  <a:lnTo>
                    <a:pt x="6980" y="7940"/>
                  </a:lnTo>
                  <a:cubicBezTo>
                    <a:pt x="6961" y="7952"/>
                    <a:pt x="6955" y="7978"/>
                    <a:pt x="6955" y="7997"/>
                  </a:cubicBezTo>
                  <a:cubicBezTo>
                    <a:pt x="6986" y="7978"/>
                    <a:pt x="7012" y="7952"/>
                    <a:pt x="7043" y="7940"/>
                  </a:cubicBezTo>
                  <a:lnTo>
                    <a:pt x="7043" y="7940"/>
                  </a:lnTo>
                  <a:cubicBezTo>
                    <a:pt x="7018" y="7952"/>
                    <a:pt x="6999" y="7978"/>
                    <a:pt x="6986" y="8003"/>
                  </a:cubicBezTo>
                  <a:lnTo>
                    <a:pt x="7024" y="8003"/>
                  </a:lnTo>
                  <a:lnTo>
                    <a:pt x="7062" y="7984"/>
                  </a:lnTo>
                  <a:cubicBezTo>
                    <a:pt x="7081" y="7971"/>
                    <a:pt x="7106" y="7965"/>
                    <a:pt x="7131" y="7965"/>
                  </a:cubicBezTo>
                  <a:lnTo>
                    <a:pt x="7131" y="7952"/>
                  </a:lnTo>
                  <a:cubicBezTo>
                    <a:pt x="7100" y="7934"/>
                    <a:pt x="7081" y="7908"/>
                    <a:pt x="7081" y="7877"/>
                  </a:cubicBezTo>
                  <a:lnTo>
                    <a:pt x="7081" y="7877"/>
                  </a:lnTo>
                  <a:lnTo>
                    <a:pt x="7119" y="7902"/>
                  </a:lnTo>
                  <a:lnTo>
                    <a:pt x="7119" y="7858"/>
                  </a:lnTo>
                  <a:lnTo>
                    <a:pt x="7163" y="7877"/>
                  </a:lnTo>
                  <a:lnTo>
                    <a:pt x="7163" y="7877"/>
                  </a:lnTo>
                  <a:lnTo>
                    <a:pt x="7156" y="7864"/>
                  </a:lnTo>
                  <a:cubicBezTo>
                    <a:pt x="7150" y="7858"/>
                    <a:pt x="7144" y="7846"/>
                    <a:pt x="7137" y="7833"/>
                  </a:cubicBezTo>
                  <a:cubicBezTo>
                    <a:pt x="7169" y="7833"/>
                    <a:pt x="7207" y="7827"/>
                    <a:pt x="7232" y="7801"/>
                  </a:cubicBezTo>
                  <a:cubicBezTo>
                    <a:pt x="7232" y="7795"/>
                    <a:pt x="7232" y="7789"/>
                    <a:pt x="7232" y="7783"/>
                  </a:cubicBezTo>
                  <a:cubicBezTo>
                    <a:pt x="7232" y="7789"/>
                    <a:pt x="7238" y="7795"/>
                    <a:pt x="7244" y="7795"/>
                  </a:cubicBezTo>
                  <a:lnTo>
                    <a:pt x="7320" y="7795"/>
                  </a:lnTo>
                  <a:lnTo>
                    <a:pt x="7326" y="7764"/>
                  </a:lnTo>
                  <a:cubicBezTo>
                    <a:pt x="7333" y="7765"/>
                    <a:pt x="7339" y="7765"/>
                    <a:pt x="7346" y="7765"/>
                  </a:cubicBezTo>
                  <a:cubicBezTo>
                    <a:pt x="7376" y="7765"/>
                    <a:pt x="7405" y="7753"/>
                    <a:pt x="7421" y="7732"/>
                  </a:cubicBezTo>
                  <a:cubicBezTo>
                    <a:pt x="7433" y="7745"/>
                    <a:pt x="7440" y="7757"/>
                    <a:pt x="7446" y="7776"/>
                  </a:cubicBezTo>
                  <a:lnTo>
                    <a:pt x="7471" y="7764"/>
                  </a:lnTo>
                  <a:lnTo>
                    <a:pt x="7521" y="7764"/>
                  </a:lnTo>
                  <a:lnTo>
                    <a:pt x="7509" y="7739"/>
                  </a:lnTo>
                  <a:lnTo>
                    <a:pt x="7559" y="7739"/>
                  </a:lnTo>
                  <a:cubicBezTo>
                    <a:pt x="7565" y="7722"/>
                    <a:pt x="7575" y="7706"/>
                    <a:pt x="7598" y="7706"/>
                  </a:cubicBezTo>
                  <a:cubicBezTo>
                    <a:pt x="7601" y="7706"/>
                    <a:pt x="7605" y="7706"/>
                    <a:pt x="7609" y="7707"/>
                  </a:cubicBezTo>
                  <a:cubicBezTo>
                    <a:pt x="7641" y="7694"/>
                    <a:pt x="7660" y="7663"/>
                    <a:pt x="7647" y="7632"/>
                  </a:cubicBezTo>
                  <a:cubicBezTo>
                    <a:pt x="7660" y="7587"/>
                    <a:pt x="7616" y="7556"/>
                    <a:pt x="7635" y="7518"/>
                  </a:cubicBezTo>
                  <a:cubicBezTo>
                    <a:pt x="7635" y="7449"/>
                    <a:pt x="7616" y="7386"/>
                    <a:pt x="7616" y="7323"/>
                  </a:cubicBezTo>
                  <a:cubicBezTo>
                    <a:pt x="7609" y="7241"/>
                    <a:pt x="7603" y="7159"/>
                    <a:pt x="7603" y="7078"/>
                  </a:cubicBezTo>
                  <a:cubicBezTo>
                    <a:pt x="7616" y="7065"/>
                    <a:pt x="7635" y="7059"/>
                    <a:pt x="7654" y="7052"/>
                  </a:cubicBezTo>
                  <a:cubicBezTo>
                    <a:pt x="7742" y="7021"/>
                    <a:pt x="7823" y="6990"/>
                    <a:pt x="7912" y="6958"/>
                  </a:cubicBezTo>
                  <a:cubicBezTo>
                    <a:pt x="7912" y="6939"/>
                    <a:pt x="7912" y="6920"/>
                    <a:pt x="7918" y="6901"/>
                  </a:cubicBezTo>
                  <a:cubicBezTo>
                    <a:pt x="7912" y="6883"/>
                    <a:pt x="7912" y="6870"/>
                    <a:pt x="7918" y="6851"/>
                  </a:cubicBezTo>
                  <a:cubicBezTo>
                    <a:pt x="7930" y="6801"/>
                    <a:pt x="7918" y="6744"/>
                    <a:pt x="7930" y="6694"/>
                  </a:cubicBezTo>
                  <a:cubicBezTo>
                    <a:pt x="7937" y="6656"/>
                    <a:pt x="7937" y="6618"/>
                    <a:pt x="7937" y="6580"/>
                  </a:cubicBezTo>
                  <a:lnTo>
                    <a:pt x="7937" y="6203"/>
                  </a:lnTo>
                  <a:lnTo>
                    <a:pt x="7345" y="6203"/>
                  </a:lnTo>
                  <a:cubicBezTo>
                    <a:pt x="7339" y="6190"/>
                    <a:pt x="7339" y="6171"/>
                    <a:pt x="7339" y="6152"/>
                  </a:cubicBezTo>
                  <a:lnTo>
                    <a:pt x="7339" y="4850"/>
                  </a:lnTo>
                  <a:cubicBezTo>
                    <a:pt x="7347" y="4851"/>
                    <a:pt x="7355" y="4852"/>
                    <a:pt x="7362" y="4852"/>
                  </a:cubicBezTo>
                  <a:cubicBezTo>
                    <a:pt x="7386" y="4852"/>
                    <a:pt x="7408" y="4845"/>
                    <a:pt x="7427" y="4831"/>
                  </a:cubicBezTo>
                  <a:cubicBezTo>
                    <a:pt x="7434" y="4824"/>
                    <a:pt x="7441" y="4821"/>
                    <a:pt x="7449" y="4821"/>
                  </a:cubicBezTo>
                  <a:cubicBezTo>
                    <a:pt x="7469" y="4821"/>
                    <a:pt x="7491" y="4839"/>
                    <a:pt x="7509" y="4843"/>
                  </a:cubicBezTo>
                  <a:cubicBezTo>
                    <a:pt x="7513" y="4845"/>
                    <a:pt x="7517" y="4846"/>
                    <a:pt x="7520" y="4846"/>
                  </a:cubicBezTo>
                  <a:cubicBezTo>
                    <a:pt x="7540" y="4846"/>
                    <a:pt x="7556" y="4822"/>
                    <a:pt x="7572" y="4806"/>
                  </a:cubicBezTo>
                  <a:cubicBezTo>
                    <a:pt x="7587" y="4811"/>
                    <a:pt x="7602" y="4820"/>
                    <a:pt x="7621" y="4820"/>
                  </a:cubicBezTo>
                  <a:cubicBezTo>
                    <a:pt x="7625" y="4820"/>
                    <a:pt x="7630" y="4819"/>
                    <a:pt x="7635" y="4818"/>
                  </a:cubicBezTo>
                  <a:lnTo>
                    <a:pt x="7666" y="4787"/>
                  </a:lnTo>
                  <a:cubicBezTo>
                    <a:pt x="7698" y="4787"/>
                    <a:pt x="7716" y="4755"/>
                    <a:pt x="7735" y="4736"/>
                  </a:cubicBezTo>
                  <a:cubicBezTo>
                    <a:pt x="7735" y="4718"/>
                    <a:pt x="7748" y="4699"/>
                    <a:pt x="7767" y="4686"/>
                  </a:cubicBezTo>
                  <a:lnTo>
                    <a:pt x="7773" y="4673"/>
                  </a:lnTo>
                  <a:cubicBezTo>
                    <a:pt x="7779" y="4636"/>
                    <a:pt x="7754" y="4592"/>
                    <a:pt x="7773" y="4554"/>
                  </a:cubicBezTo>
                  <a:cubicBezTo>
                    <a:pt x="7779" y="4516"/>
                    <a:pt x="7823" y="4516"/>
                    <a:pt x="7855" y="4510"/>
                  </a:cubicBezTo>
                  <a:cubicBezTo>
                    <a:pt x="7861" y="4497"/>
                    <a:pt x="7861" y="4485"/>
                    <a:pt x="7868" y="4472"/>
                  </a:cubicBezTo>
                  <a:cubicBezTo>
                    <a:pt x="7924" y="4478"/>
                    <a:pt x="7975" y="4485"/>
                    <a:pt x="8031" y="4497"/>
                  </a:cubicBezTo>
                  <a:cubicBezTo>
                    <a:pt x="8082" y="4485"/>
                    <a:pt x="8163" y="4497"/>
                    <a:pt x="8176" y="4428"/>
                  </a:cubicBezTo>
                  <a:lnTo>
                    <a:pt x="8214" y="4415"/>
                  </a:lnTo>
                  <a:cubicBezTo>
                    <a:pt x="8233" y="4384"/>
                    <a:pt x="8277" y="4390"/>
                    <a:pt x="8302" y="4359"/>
                  </a:cubicBezTo>
                  <a:lnTo>
                    <a:pt x="8333" y="4359"/>
                  </a:lnTo>
                  <a:lnTo>
                    <a:pt x="8352" y="4340"/>
                  </a:lnTo>
                  <a:lnTo>
                    <a:pt x="8390" y="4340"/>
                  </a:lnTo>
                  <a:cubicBezTo>
                    <a:pt x="8396" y="4315"/>
                    <a:pt x="8428" y="4308"/>
                    <a:pt x="8447" y="4308"/>
                  </a:cubicBezTo>
                  <a:lnTo>
                    <a:pt x="8465" y="4283"/>
                  </a:lnTo>
                  <a:lnTo>
                    <a:pt x="8497" y="4283"/>
                  </a:lnTo>
                  <a:cubicBezTo>
                    <a:pt x="8503" y="4277"/>
                    <a:pt x="8509" y="4258"/>
                    <a:pt x="8528" y="4258"/>
                  </a:cubicBezTo>
                  <a:cubicBezTo>
                    <a:pt x="8557" y="4258"/>
                    <a:pt x="8570" y="4232"/>
                    <a:pt x="8596" y="4232"/>
                  </a:cubicBezTo>
                  <a:cubicBezTo>
                    <a:pt x="8598" y="4232"/>
                    <a:pt x="8601" y="4232"/>
                    <a:pt x="8604" y="4233"/>
                  </a:cubicBezTo>
                  <a:cubicBezTo>
                    <a:pt x="8629" y="4214"/>
                    <a:pt x="8667" y="4220"/>
                    <a:pt x="8686" y="4195"/>
                  </a:cubicBezTo>
                  <a:cubicBezTo>
                    <a:pt x="8698" y="4164"/>
                    <a:pt x="8705" y="4132"/>
                    <a:pt x="8730" y="4113"/>
                  </a:cubicBezTo>
                  <a:cubicBezTo>
                    <a:pt x="8739" y="4116"/>
                    <a:pt x="8749" y="4118"/>
                    <a:pt x="8758" y="4118"/>
                  </a:cubicBezTo>
                  <a:cubicBezTo>
                    <a:pt x="8768" y="4118"/>
                    <a:pt x="8777" y="4116"/>
                    <a:pt x="8786" y="4113"/>
                  </a:cubicBezTo>
                  <a:cubicBezTo>
                    <a:pt x="8786" y="4082"/>
                    <a:pt x="8768" y="4050"/>
                    <a:pt x="8774" y="4019"/>
                  </a:cubicBezTo>
                  <a:cubicBezTo>
                    <a:pt x="8812" y="4000"/>
                    <a:pt x="8837" y="3956"/>
                    <a:pt x="8830" y="3918"/>
                  </a:cubicBezTo>
                  <a:cubicBezTo>
                    <a:pt x="8824" y="3906"/>
                    <a:pt x="8818" y="3893"/>
                    <a:pt x="8805" y="3880"/>
                  </a:cubicBezTo>
                  <a:cubicBezTo>
                    <a:pt x="8800" y="3879"/>
                    <a:pt x="8795" y="3879"/>
                    <a:pt x="8790" y="3879"/>
                  </a:cubicBezTo>
                  <a:cubicBezTo>
                    <a:pt x="8741" y="3879"/>
                    <a:pt x="8707" y="3926"/>
                    <a:pt x="8662" y="3926"/>
                  </a:cubicBezTo>
                  <a:cubicBezTo>
                    <a:pt x="8657" y="3926"/>
                    <a:pt x="8653" y="3926"/>
                    <a:pt x="8648" y="3925"/>
                  </a:cubicBezTo>
                  <a:cubicBezTo>
                    <a:pt x="8635" y="3920"/>
                    <a:pt x="8620" y="3918"/>
                    <a:pt x="8606" y="3918"/>
                  </a:cubicBezTo>
                  <a:cubicBezTo>
                    <a:pt x="8581" y="3918"/>
                    <a:pt x="8555" y="3925"/>
                    <a:pt x="8535" y="3937"/>
                  </a:cubicBezTo>
                  <a:cubicBezTo>
                    <a:pt x="8516" y="3943"/>
                    <a:pt x="8497" y="3943"/>
                    <a:pt x="8478" y="3943"/>
                  </a:cubicBezTo>
                  <a:cubicBezTo>
                    <a:pt x="8459" y="3956"/>
                    <a:pt x="8447" y="3969"/>
                    <a:pt x="8428" y="3981"/>
                  </a:cubicBezTo>
                  <a:cubicBezTo>
                    <a:pt x="8410" y="3992"/>
                    <a:pt x="8391" y="3996"/>
                    <a:pt x="8372" y="3996"/>
                  </a:cubicBezTo>
                  <a:cubicBezTo>
                    <a:pt x="8357" y="3996"/>
                    <a:pt x="8341" y="3993"/>
                    <a:pt x="8327" y="3987"/>
                  </a:cubicBezTo>
                  <a:lnTo>
                    <a:pt x="8170" y="3987"/>
                  </a:lnTo>
                  <a:cubicBezTo>
                    <a:pt x="8167" y="3987"/>
                    <a:pt x="8164" y="3987"/>
                    <a:pt x="8161" y="3987"/>
                  </a:cubicBezTo>
                  <a:cubicBezTo>
                    <a:pt x="8143" y="3987"/>
                    <a:pt x="8129" y="3997"/>
                    <a:pt x="8115" y="3997"/>
                  </a:cubicBezTo>
                  <a:cubicBezTo>
                    <a:pt x="8108" y="3997"/>
                    <a:pt x="8102" y="3995"/>
                    <a:pt x="8094" y="3987"/>
                  </a:cubicBezTo>
                  <a:cubicBezTo>
                    <a:pt x="8056" y="3987"/>
                    <a:pt x="8025" y="3987"/>
                    <a:pt x="7993" y="3981"/>
                  </a:cubicBezTo>
                  <a:cubicBezTo>
                    <a:pt x="7937" y="3969"/>
                    <a:pt x="7880" y="3975"/>
                    <a:pt x="7823" y="3956"/>
                  </a:cubicBezTo>
                  <a:cubicBezTo>
                    <a:pt x="7798" y="3925"/>
                    <a:pt x="7811" y="3880"/>
                    <a:pt x="7811" y="3843"/>
                  </a:cubicBezTo>
                  <a:cubicBezTo>
                    <a:pt x="7811" y="3824"/>
                    <a:pt x="7830" y="3824"/>
                    <a:pt x="7842" y="3824"/>
                  </a:cubicBezTo>
                  <a:lnTo>
                    <a:pt x="7849" y="3780"/>
                  </a:lnTo>
                  <a:lnTo>
                    <a:pt x="7880" y="3773"/>
                  </a:lnTo>
                  <a:lnTo>
                    <a:pt x="7893" y="3729"/>
                  </a:lnTo>
                  <a:lnTo>
                    <a:pt x="7930" y="3736"/>
                  </a:lnTo>
                  <a:cubicBezTo>
                    <a:pt x="7937" y="3717"/>
                    <a:pt x="7943" y="3698"/>
                    <a:pt x="7949" y="3679"/>
                  </a:cubicBezTo>
                  <a:cubicBezTo>
                    <a:pt x="7962" y="3666"/>
                    <a:pt x="7981" y="3654"/>
                    <a:pt x="8000" y="3648"/>
                  </a:cubicBezTo>
                  <a:lnTo>
                    <a:pt x="8031" y="3610"/>
                  </a:lnTo>
                  <a:lnTo>
                    <a:pt x="8063" y="3610"/>
                  </a:lnTo>
                  <a:cubicBezTo>
                    <a:pt x="8069" y="3585"/>
                    <a:pt x="8069" y="3547"/>
                    <a:pt x="8107" y="3547"/>
                  </a:cubicBezTo>
                  <a:cubicBezTo>
                    <a:pt x="8113" y="3515"/>
                    <a:pt x="8119" y="3490"/>
                    <a:pt x="8132" y="3465"/>
                  </a:cubicBezTo>
                  <a:lnTo>
                    <a:pt x="8163" y="3484"/>
                  </a:lnTo>
                  <a:lnTo>
                    <a:pt x="8163" y="3421"/>
                  </a:lnTo>
                  <a:lnTo>
                    <a:pt x="8189" y="3408"/>
                  </a:lnTo>
                  <a:cubicBezTo>
                    <a:pt x="8189" y="3364"/>
                    <a:pt x="8157" y="3327"/>
                    <a:pt x="8144" y="3289"/>
                  </a:cubicBezTo>
                  <a:cubicBezTo>
                    <a:pt x="8151" y="3276"/>
                    <a:pt x="8182" y="3264"/>
                    <a:pt x="8170" y="3238"/>
                  </a:cubicBezTo>
                  <a:cubicBezTo>
                    <a:pt x="8157" y="3229"/>
                    <a:pt x="8143" y="3225"/>
                    <a:pt x="8129" y="3225"/>
                  </a:cubicBezTo>
                  <a:cubicBezTo>
                    <a:pt x="8095" y="3225"/>
                    <a:pt x="8060" y="3248"/>
                    <a:pt x="8037" y="3270"/>
                  </a:cubicBezTo>
                  <a:cubicBezTo>
                    <a:pt x="8000" y="3283"/>
                    <a:pt x="7962" y="3308"/>
                    <a:pt x="7924" y="3327"/>
                  </a:cubicBezTo>
                  <a:cubicBezTo>
                    <a:pt x="7905" y="3327"/>
                    <a:pt x="7880" y="3333"/>
                    <a:pt x="7861" y="3345"/>
                  </a:cubicBezTo>
                  <a:cubicBezTo>
                    <a:pt x="7849" y="3352"/>
                    <a:pt x="7836" y="3358"/>
                    <a:pt x="7817" y="3358"/>
                  </a:cubicBezTo>
                  <a:cubicBezTo>
                    <a:pt x="7798" y="3364"/>
                    <a:pt x="7779" y="3371"/>
                    <a:pt x="7761" y="3377"/>
                  </a:cubicBezTo>
                  <a:cubicBezTo>
                    <a:pt x="7723" y="3377"/>
                    <a:pt x="7691" y="3402"/>
                    <a:pt x="7654" y="3402"/>
                  </a:cubicBezTo>
                  <a:cubicBezTo>
                    <a:pt x="7622" y="3408"/>
                    <a:pt x="7584" y="3421"/>
                    <a:pt x="7553" y="3440"/>
                  </a:cubicBezTo>
                  <a:lnTo>
                    <a:pt x="7452" y="3440"/>
                  </a:lnTo>
                  <a:cubicBezTo>
                    <a:pt x="7377" y="3459"/>
                    <a:pt x="7301" y="3471"/>
                    <a:pt x="7219" y="3478"/>
                  </a:cubicBezTo>
                  <a:cubicBezTo>
                    <a:pt x="7175" y="3484"/>
                    <a:pt x="7125" y="3484"/>
                    <a:pt x="7075" y="3484"/>
                  </a:cubicBezTo>
                  <a:cubicBezTo>
                    <a:pt x="7037" y="3484"/>
                    <a:pt x="6999" y="3484"/>
                    <a:pt x="6961" y="3471"/>
                  </a:cubicBezTo>
                  <a:cubicBezTo>
                    <a:pt x="6961" y="3402"/>
                    <a:pt x="6961" y="3333"/>
                    <a:pt x="6961" y="3257"/>
                  </a:cubicBezTo>
                  <a:cubicBezTo>
                    <a:pt x="6949" y="3119"/>
                    <a:pt x="6961" y="2974"/>
                    <a:pt x="6949" y="2829"/>
                  </a:cubicBezTo>
                  <a:lnTo>
                    <a:pt x="6949" y="2829"/>
                  </a:lnTo>
                  <a:cubicBezTo>
                    <a:pt x="6956" y="2831"/>
                    <a:pt x="6963" y="2832"/>
                    <a:pt x="6971" y="2832"/>
                  </a:cubicBezTo>
                  <a:cubicBezTo>
                    <a:pt x="6994" y="2832"/>
                    <a:pt x="7016" y="2823"/>
                    <a:pt x="7030" y="2804"/>
                  </a:cubicBezTo>
                  <a:cubicBezTo>
                    <a:pt x="7039" y="2797"/>
                    <a:pt x="7047" y="2795"/>
                    <a:pt x="7056" y="2795"/>
                  </a:cubicBezTo>
                  <a:cubicBezTo>
                    <a:pt x="7081" y="2795"/>
                    <a:pt x="7107" y="2819"/>
                    <a:pt x="7132" y="2819"/>
                  </a:cubicBezTo>
                  <a:cubicBezTo>
                    <a:pt x="7136" y="2819"/>
                    <a:pt x="7140" y="2818"/>
                    <a:pt x="7144" y="2817"/>
                  </a:cubicBezTo>
                  <a:cubicBezTo>
                    <a:pt x="7163" y="2804"/>
                    <a:pt x="7182" y="2779"/>
                    <a:pt x="7213" y="2779"/>
                  </a:cubicBezTo>
                  <a:cubicBezTo>
                    <a:pt x="7232" y="2773"/>
                    <a:pt x="7257" y="2766"/>
                    <a:pt x="7276" y="2754"/>
                  </a:cubicBezTo>
                  <a:cubicBezTo>
                    <a:pt x="7326" y="2754"/>
                    <a:pt x="7370" y="2754"/>
                    <a:pt x="7414" y="2741"/>
                  </a:cubicBezTo>
                  <a:cubicBezTo>
                    <a:pt x="7421" y="2704"/>
                    <a:pt x="7389" y="2678"/>
                    <a:pt x="7395" y="2641"/>
                  </a:cubicBezTo>
                  <a:cubicBezTo>
                    <a:pt x="7402" y="2622"/>
                    <a:pt x="7408" y="2603"/>
                    <a:pt x="7414" y="2578"/>
                  </a:cubicBezTo>
                  <a:lnTo>
                    <a:pt x="7484" y="2578"/>
                  </a:lnTo>
                  <a:cubicBezTo>
                    <a:pt x="7509" y="2565"/>
                    <a:pt x="7515" y="2540"/>
                    <a:pt x="7540" y="2534"/>
                  </a:cubicBezTo>
                  <a:cubicBezTo>
                    <a:pt x="7572" y="2527"/>
                    <a:pt x="7603" y="2534"/>
                    <a:pt x="7622" y="2508"/>
                  </a:cubicBezTo>
                  <a:cubicBezTo>
                    <a:pt x="7633" y="2503"/>
                    <a:pt x="7639" y="2488"/>
                    <a:pt x="7653" y="2488"/>
                  </a:cubicBezTo>
                  <a:cubicBezTo>
                    <a:pt x="7655" y="2488"/>
                    <a:pt x="7657" y="2489"/>
                    <a:pt x="7660" y="2490"/>
                  </a:cubicBezTo>
                  <a:cubicBezTo>
                    <a:pt x="7723" y="2508"/>
                    <a:pt x="7779" y="2546"/>
                    <a:pt x="7817" y="2603"/>
                  </a:cubicBezTo>
                  <a:lnTo>
                    <a:pt x="7855" y="2603"/>
                  </a:lnTo>
                  <a:cubicBezTo>
                    <a:pt x="7874" y="2584"/>
                    <a:pt x="7905" y="2584"/>
                    <a:pt x="7924" y="2559"/>
                  </a:cubicBezTo>
                  <a:cubicBezTo>
                    <a:pt x="7949" y="2559"/>
                    <a:pt x="7975" y="2534"/>
                    <a:pt x="7975" y="2502"/>
                  </a:cubicBezTo>
                  <a:cubicBezTo>
                    <a:pt x="7978" y="2503"/>
                    <a:pt x="7981" y="2503"/>
                    <a:pt x="7984" y="2503"/>
                  </a:cubicBezTo>
                  <a:cubicBezTo>
                    <a:pt x="8010" y="2503"/>
                    <a:pt x="8026" y="2481"/>
                    <a:pt x="8037" y="2464"/>
                  </a:cubicBezTo>
                  <a:lnTo>
                    <a:pt x="8063" y="2452"/>
                  </a:lnTo>
                  <a:cubicBezTo>
                    <a:pt x="8069" y="2445"/>
                    <a:pt x="8075" y="2433"/>
                    <a:pt x="8082" y="2420"/>
                  </a:cubicBezTo>
                  <a:cubicBezTo>
                    <a:pt x="8100" y="2414"/>
                    <a:pt x="8119" y="2401"/>
                    <a:pt x="8132" y="2383"/>
                  </a:cubicBezTo>
                  <a:cubicBezTo>
                    <a:pt x="8170" y="2351"/>
                    <a:pt x="8201" y="2313"/>
                    <a:pt x="8239" y="2282"/>
                  </a:cubicBezTo>
                  <a:cubicBezTo>
                    <a:pt x="8258" y="2282"/>
                    <a:pt x="8258" y="2263"/>
                    <a:pt x="8264" y="2250"/>
                  </a:cubicBezTo>
                  <a:lnTo>
                    <a:pt x="8295" y="2238"/>
                  </a:lnTo>
                  <a:cubicBezTo>
                    <a:pt x="8308" y="2219"/>
                    <a:pt x="8327" y="2206"/>
                    <a:pt x="8346" y="2194"/>
                  </a:cubicBezTo>
                  <a:cubicBezTo>
                    <a:pt x="8352" y="2169"/>
                    <a:pt x="8346" y="2137"/>
                    <a:pt x="8377" y="2118"/>
                  </a:cubicBezTo>
                  <a:cubicBezTo>
                    <a:pt x="8377" y="2087"/>
                    <a:pt x="8371" y="2049"/>
                    <a:pt x="8365" y="2018"/>
                  </a:cubicBezTo>
                  <a:cubicBezTo>
                    <a:pt x="8314" y="2024"/>
                    <a:pt x="8277" y="2049"/>
                    <a:pt x="8233" y="2055"/>
                  </a:cubicBezTo>
                  <a:cubicBezTo>
                    <a:pt x="8218" y="2047"/>
                    <a:pt x="8202" y="2044"/>
                    <a:pt x="8187" y="2044"/>
                  </a:cubicBezTo>
                  <a:cubicBezTo>
                    <a:pt x="8156" y="2044"/>
                    <a:pt x="8123" y="2055"/>
                    <a:pt x="8094" y="2055"/>
                  </a:cubicBezTo>
                  <a:cubicBezTo>
                    <a:pt x="7987" y="2068"/>
                    <a:pt x="7874" y="2068"/>
                    <a:pt x="7767" y="2087"/>
                  </a:cubicBezTo>
                  <a:cubicBezTo>
                    <a:pt x="7732" y="2090"/>
                    <a:pt x="7698" y="2091"/>
                    <a:pt x="7662" y="2091"/>
                  </a:cubicBezTo>
                  <a:cubicBezTo>
                    <a:pt x="7627" y="2091"/>
                    <a:pt x="7591" y="2090"/>
                    <a:pt x="7553" y="2087"/>
                  </a:cubicBezTo>
                  <a:cubicBezTo>
                    <a:pt x="7528" y="2068"/>
                    <a:pt x="7509" y="2036"/>
                    <a:pt x="7496" y="2005"/>
                  </a:cubicBezTo>
                  <a:cubicBezTo>
                    <a:pt x="7484" y="1961"/>
                    <a:pt x="7484" y="1917"/>
                    <a:pt x="7496" y="1873"/>
                  </a:cubicBezTo>
                  <a:cubicBezTo>
                    <a:pt x="7484" y="1841"/>
                    <a:pt x="7433" y="1841"/>
                    <a:pt x="7414" y="1810"/>
                  </a:cubicBezTo>
                  <a:cubicBezTo>
                    <a:pt x="7440" y="1810"/>
                    <a:pt x="7452" y="1778"/>
                    <a:pt x="7433" y="1759"/>
                  </a:cubicBezTo>
                  <a:cubicBezTo>
                    <a:pt x="7408" y="1747"/>
                    <a:pt x="7402" y="1715"/>
                    <a:pt x="7414" y="1690"/>
                  </a:cubicBezTo>
                  <a:cubicBezTo>
                    <a:pt x="7433" y="1665"/>
                    <a:pt x="7414" y="1634"/>
                    <a:pt x="7427" y="1608"/>
                  </a:cubicBezTo>
                  <a:cubicBezTo>
                    <a:pt x="7433" y="1596"/>
                    <a:pt x="7452" y="1590"/>
                    <a:pt x="7458" y="1577"/>
                  </a:cubicBezTo>
                  <a:cubicBezTo>
                    <a:pt x="7465" y="1552"/>
                    <a:pt x="7465" y="1527"/>
                    <a:pt x="7458" y="1501"/>
                  </a:cubicBezTo>
                  <a:lnTo>
                    <a:pt x="7496" y="1501"/>
                  </a:lnTo>
                  <a:cubicBezTo>
                    <a:pt x="7502" y="1476"/>
                    <a:pt x="7502" y="1451"/>
                    <a:pt x="7502" y="1426"/>
                  </a:cubicBezTo>
                  <a:lnTo>
                    <a:pt x="7528" y="1407"/>
                  </a:lnTo>
                  <a:cubicBezTo>
                    <a:pt x="7540" y="1376"/>
                    <a:pt x="7540" y="1338"/>
                    <a:pt x="7540" y="1300"/>
                  </a:cubicBezTo>
                  <a:cubicBezTo>
                    <a:pt x="7553" y="1294"/>
                    <a:pt x="7578" y="1287"/>
                    <a:pt x="7578" y="1269"/>
                  </a:cubicBezTo>
                  <a:cubicBezTo>
                    <a:pt x="7578" y="1250"/>
                    <a:pt x="7572" y="1193"/>
                    <a:pt x="7616" y="1187"/>
                  </a:cubicBezTo>
                  <a:cubicBezTo>
                    <a:pt x="7628" y="1155"/>
                    <a:pt x="7609" y="1117"/>
                    <a:pt x="7641" y="1099"/>
                  </a:cubicBezTo>
                  <a:cubicBezTo>
                    <a:pt x="7666" y="1073"/>
                    <a:pt x="7654" y="1042"/>
                    <a:pt x="7660" y="1017"/>
                  </a:cubicBezTo>
                  <a:cubicBezTo>
                    <a:pt x="7685" y="960"/>
                    <a:pt x="7660" y="897"/>
                    <a:pt x="7691" y="847"/>
                  </a:cubicBezTo>
                  <a:lnTo>
                    <a:pt x="7666" y="809"/>
                  </a:lnTo>
                  <a:lnTo>
                    <a:pt x="7679" y="765"/>
                  </a:lnTo>
                  <a:cubicBezTo>
                    <a:pt x="7666" y="752"/>
                    <a:pt x="7654" y="740"/>
                    <a:pt x="7641" y="721"/>
                  </a:cubicBezTo>
                  <a:cubicBezTo>
                    <a:pt x="7654" y="702"/>
                    <a:pt x="7660" y="690"/>
                    <a:pt x="7672" y="671"/>
                  </a:cubicBezTo>
                  <a:cubicBezTo>
                    <a:pt x="7654" y="664"/>
                    <a:pt x="7635" y="658"/>
                    <a:pt x="7616" y="658"/>
                  </a:cubicBezTo>
                  <a:cubicBezTo>
                    <a:pt x="7553" y="708"/>
                    <a:pt x="7521" y="784"/>
                    <a:pt x="7452" y="828"/>
                  </a:cubicBezTo>
                  <a:cubicBezTo>
                    <a:pt x="7427" y="878"/>
                    <a:pt x="7383" y="916"/>
                    <a:pt x="7333" y="935"/>
                  </a:cubicBezTo>
                  <a:cubicBezTo>
                    <a:pt x="7282" y="966"/>
                    <a:pt x="7232" y="998"/>
                    <a:pt x="7182" y="1029"/>
                  </a:cubicBezTo>
                  <a:cubicBezTo>
                    <a:pt x="7156" y="1048"/>
                    <a:pt x="7125" y="1067"/>
                    <a:pt x="7093" y="1080"/>
                  </a:cubicBezTo>
                  <a:cubicBezTo>
                    <a:pt x="7083" y="1075"/>
                    <a:pt x="7074" y="1073"/>
                    <a:pt x="7065" y="1073"/>
                  </a:cubicBezTo>
                  <a:cubicBezTo>
                    <a:pt x="7021" y="1073"/>
                    <a:pt x="6984" y="1116"/>
                    <a:pt x="6942" y="1136"/>
                  </a:cubicBezTo>
                  <a:cubicBezTo>
                    <a:pt x="6905" y="1152"/>
                    <a:pt x="6854" y="1191"/>
                    <a:pt x="6801" y="1191"/>
                  </a:cubicBezTo>
                  <a:cubicBezTo>
                    <a:pt x="6792" y="1191"/>
                    <a:pt x="6782" y="1190"/>
                    <a:pt x="6772" y="1187"/>
                  </a:cubicBezTo>
                  <a:lnTo>
                    <a:pt x="6741" y="1180"/>
                  </a:lnTo>
                  <a:cubicBezTo>
                    <a:pt x="6779" y="1092"/>
                    <a:pt x="6779" y="985"/>
                    <a:pt x="6741" y="891"/>
                  </a:cubicBezTo>
                  <a:cubicBezTo>
                    <a:pt x="6703" y="897"/>
                    <a:pt x="6672" y="910"/>
                    <a:pt x="6647" y="929"/>
                  </a:cubicBezTo>
                  <a:cubicBezTo>
                    <a:pt x="6647" y="954"/>
                    <a:pt x="6665" y="960"/>
                    <a:pt x="6678" y="973"/>
                  </a:cubicBezTo>
                  <a:cubicBezTo>
                    <a:pt x="6691" y="985"/>
                    <a:pt x="6697" y="1017"/>
                    <a:pt x="6691" y="1042"/>
                  </a:cubicBezTo>
                  <a:cubicBezTo>
                    <a:pt x="6672" y="1055"/>
                    <a:pt x="6647" y="1073"/>
                    <a:pt x="6634" y="1092"/>
                  </a:cubicBezTo>
                  <a:cubicBezTo>
                    <a:pt x="6584" y="1080"/>
                    <a:pt x="6533" y="1073"/>
                    <a:pt x="6483" y="1067"/>
                  </a:cubicBezTo>
                  <a:cubicBezTo>
                    <a:pt x="6475" y="1069"/>
                    <a:pt x="6467" y="1070"/>
                    <a:pt x="6459" y="1070"/>
                  </a:cubicBezTo>
                  <a:cubicBezTo>
                    <a:pt x="6436" y="1070"/>
                    <a:pt x="6412" y="1062"/>
                    <a:pt x="6388" y="1048"/>
                  </a:cubicBezTo>
                  <a:cubicBezTo>
                    <a:pt x="6383" y="1049"/>
                    <a:pt x="6377" y="1050"/>
                    <a:pt x="6371" y="1050"/>
                  </a:cubicBezTo>
                  <a:cubicBezTo>
                    <a:pt x="6343" y="1050"/>
                    <a:pt x="6313" y="1040"/>
                    <a:pt x="6288" y="1029"/>
                  </a:cubicBezTo>
                  <a:cubicBezTo>
                    <a:pt x="6200" y="1017"/>
                    <a:pt x="6118" y="992"/>
                    <a:pt x="6036" y="954"/>
                  </a:cubicBezTo>
                  <a:cubicBezTo>
                    <a:pt x="5986" y="929"/>
                    <a:pt x="5935" y="910"/>
                    <a:pt x="5885" y="891"/>
                  </a:cubicBezTo>
                  <a:cubicBezTo>
                    <a:pt x="5847" y="885"/>
                    <a:pt x="5809" y="853"/>
                    <a:pt x="5765" y="841"/>
                  </a:cubicBezTo>
                  <a:cubicBezTo>
                    <a:pt x="5702" y="815"/>
                    <a:pt x="5640" y="790"/>
                    <a:pt x="5577" y="759"/>
                  </a:cubicBezTo>
                  <a:cubicBezTo>
                    <a:pt x="5501" y="715"/>
                    <a:pt x="5426" y="677"/>
                    <a:pt x="5350" y="639"/>
                  </a:cubicBezTo>
                  <a:cubicBezTo>
                    <a:pt x="5274" y="614"/>
                    <a:pt x="5212" y="564"/>
                    <a:pt x="5136" y="532"/>
                  </a:cubicBezTo>
                  <a:cubicBezTo>
                    <a:pt x="5117" y="520"/>
                    <a:pt x="5079" y="513"/>
                    <a:pt x="5086" y="482"/>
                  </a:cubicBezTo>
                  <a:cubicBezTo>
                    <a:pt x="5105" y="463"/>
                    <a:pt x="5136" y="438"/>
                    <a:pt x="5130" y="406"/>
                  </a:cubicBezTo>
                  <a:cubicBezTo>
                    <a:pt x="5117" y="375"/>
                    <a:pt x="5092" y="356"/>
                    <a:pt x="5067" y="343"/>
                  </a:cubicBezTo>
                  <a:lnTo>
                    <a:pt x="5067" y="324"/>
                  </a:lnTo>
                  <a:cubicBezTo>
                    <a:pt x="5092" y="312"/>
                    <a:pt x="5123" y="293"/>
                    <a:pt x="5117" y="262"/>
                  </a:cubicBezTo>
                  <a:cubicBezTo>
                    <a:pt x="5117" y="224"/>
                    <a:pt x="5105" y="205"/>
                    <a:pt x="5079" y="192"/>
                  </a:cubicBezTo>
                  <a:cubicBezTo>
                    <a:pt x="5079" y="173"/>
                    <a:pt x="5086" y="148"/>
                    <a:pt x="5073" y="136"/>
                  </a:cubicBezTo>
                  <a:cubicBezTo>
                    <a:pt x="5042" y="104"/>
                    <a:pt x="5035" y="54"/>
                    <a:pt x="5060" y="16"/>
                  </a:cubicBezTo>
                  <a:cubicBezTo>
                    <a:pt x="5048" y="4"/>
                    <a:pt x="5032" y="0"/>
                    <a:pt x="50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1"/>
            <p:cNvSpPr/>
            <p:nvPr/>
          </p:nvSpPr>
          <p:spPr>
            <a:xfrm>
              <a:off x="6890220" y="3742912"/>
              <a:ext cx="752976" cy="689929"/>
            </a:xfrm>
            <a:custGeom>
              <a:avLst/>
              <a:gdLst/>
              <a:ahLst/>
              <a:cxnLst/>
              <a:rect l="l" t="t" r="r" b="b"/>
              <a:pathLst>
                <a:path w="8838" h="8098" extrusionOk="0">
                  <a:moveTo>
                    <a:pt x="2739" y="2789"/>
                  </a:moveTo>
                  <a:cubicBezTo>
                    <a:pt x="2748" y="2789"/>
                    <a:pt x="2757" y="2792"/>
                    <a:pt x="2764" y="2799"/>
                  </a:cubicBezTo>
                  <a:cubicBezTo>
                    <a:pt x="2778" y="2808"/>
                    <a:pt x="2795" y="2814"/>
                    <a:pt x="2813" y="2814"/>
                  </a:cubicBezTo>
                  <a:cubicBezTo>
                    <a:pt x="2819" y="2814"/>
                    <a:pt x="2826" y="2813"/>
                    <a:pt x="2833" y="2811"/>
                  </a:cubicBezTo>
                  <a:cubicBezTo>
                    <a:pt x="2839" y="2874"/>
                    <a:pt x="2839" y="2943"/>
                    <a:pt x="2839" y="3006"/>
                  </a:cubicBezTo>
                  <a:cubicBezTo>
                    <a:pt x="2839" y="3031"/>
                    <a:pt x="2846" y="3069"/>
                    <a:pt x="2833" y="3101"/>
                  </a:cubicBezTo>
                  <a:lnTo>
                    <a:pt x="2694" y="3101"/>
                  </a:lnTo>
                  <a:cubicBezTo>
                    <a:pt x="2688" y="3094"/>
                    <a:pt x="2688" y="3088"/>
                    <a:pt x="2682" y="3088"/>
                  </a:cubicBezTo>
                  <a:cubicBezTo>
                    <a:pt x="2682" y="2994"/>
                    <a:pt x="2682" y="2899"/>
                    <a:pt x="2694" y="2805"/>
                  </a:cubicBezTo>
                  <a:cubicBezTo>
                    <a:pt x="2706" y="2797"/>
                    <a:pt x="2723" y="2789"/>
                    <a:pt x="2739" y="2789"/>
                  </a:cubicBezTo>
                  <a:close/>
                  <a:moveTo>
                    <a:pt x="2682" y="3113"/>
                  </a:moveTo>
                  <a:cubicBezTo>
                    <a:pt x="2732" y="3113"/>
                    <a:pt x="2789" y="3120"/>
                    <a:pt x="2839" y="3126"/>
                  </a:cubicBezTo>
                  <a:lnTo>
                    <a:pt x="2839" y="3384"/>
                  </a:lnTo>
                  <a:cubicBezTo>
                    <a:pt x="2839" y="3394"/>
                    <a:pt x="2827" y="3404"/>
                    <a:pt x="2812" y="3404"/>
                  </a:cubicBezTo>
                  <a:cubicBezTo>
                    <a:pt x="2808" y="3404"/>
                    <a:pt x="2805" y="3404"/>
                    <a:pt x="2801" y="3403"/>
                  </a:cubicBezTo>
                  <a:cubicBezTo>
                    <a:pt x="2764" y="3390"/>
                    <a:pt x="2720" y="3403"/>
                    <a:pt x="2682" y="3384"/>
                  </a:cubicBezTo>
                  <a:cubicBezTo>
                    <a:pt x="2688" y="3296"/>
                    <a:pt x="2669" y="3201"/>
                    <a:pt x="2682" y="3113"/>
                  </a:cubicBezTo>
                  <a:close/>
                  <a:moveTo>
                    <a:pt x="2353" y="3364"/>
                  </a:moveTo>
                  <a:cubicBezTo>
                    <a:pt x="2355" y="3364"/>
                    <a:pt x="2358" y="3364"/>
                    <a:pt x="2361" y="3365"/>
                  </a:cubicBezTo>
                  <a:lnTo>
                    <a:pt x="2361" y="3396"/>
                  </a:lnTo>
                  <a:cubicBezTo>
                    <a:pt x="2361" y="3408"/>
                    <a:pt x="2350" y="3410"/>
                    <a:pt x="2336" y="3410"/>
                  </a:cubicBezTo>
                  <a:cubicBezTo>
                    <a:pt x="2328" y="3410"/>
                    <a:pt x="2318" y="3409"/>
                    <a:pt x="2311" y="3409"/>
                  </a:cubicBezTo>
                  <a:lnTo>
                    <a:pt x="2311" y="3409"/>
                  </a:lnTo>
                  <a:cubicBezTo>
                    <a:pt x="2313" y="3388"/>
                    <a:pt x="2329" y="3364"/>
                    <a:pt x="2353" y="3364"/>
                  </a:cubicBezTo>
                  <a:close/>
                  <a:moveTo>
                    <a:pt x="2204" y="2780"/>
                  </a:moveTo>
                  <a:cubicBezTo>
                    <a:pt x="2222" y="2780"/>
                    <a:pt x="2241" y="2799"/>
                    <a:pt x="2254" y="2805"/>
                  </a:cubicBezTo>
                  <a:cubicBezTo>
                    <a:pt x="2257" y="2807"/>
                    <a:pt x="2260" y="2807"/>
                    <a:pt x="2263" y="2807"/>
                  </a:cubicBezTo>
                  <a:cubicBezTo>
                    <a:pt x="2279" y="2807"/>
                    <a:pt x="2299" y="2785"/>
                    <a:pt x="2322" y="2785"/>
                  </a:cubicBezTo>
                  <a:cubicBezTo>
                    <a:pt x="2325" y="2785"/>
                    <a:pt x="2327" y="2785"/>
                    <a:pt x="2329" y="2786"/>
                  </a:cubicBezTo>
                  <a:cubicBezTo>
                    <a:pt x="2355" y="2792"/>
                    <a:pt x="2355" y="2792"/>
                    <a:pt x="2367" y="2799"/>
                  </a:cubicBezTo>
                  <a:cubicBezTo>
                    <a:pt x="2380" y="2937"/>
                    <a:pt x="2367" y="3082"/>
                    <a:pt x="2380" y="3227"/>
                  </a:cubicBezTo>
                  <a:cubicBezTo>
                    <a:pt x="2292" y="3296"/>
                    <a:pt x="2191" y="3346"/>
                    <a:pt x="2103" y="3415"/>
                  </a:cubicBezTo>
                  <a:cubicBezTo>
                    <a:pt x="2090" y="3422"/>
                    <a:pt x="2071" y="3428"/>
                    <a:pt x="2059" y="3428"/>
                  </a:cubicBezTo>
                  <a:cubicBezTo>
                    <a:pt x="2065" y="3308"/>
                    <a:pt x="2065" y="3195"/>
                    <a:pt x="2065" y="3082"/>
                  </a:cubicBezTo>
                  <a:lnTo>
                    <a:pt x="2065" y="3082"/>
                  </a:lnTo>
                  <a:lnTo>
                    <a:pt x="2059" y="3088"/>
                  </a:lnTo>
                  <a:cubicBezTo>
                    <a:pt x="2059" y="3000"/>
                    <a:pt x="2071" y="2918"/>
                    <a:pt x="2065" y="2830"/>
                  </a:cubicBezTo>
                  <a:cubicBezTo>
                    <a:pt x="2109" y="2805"/>
                    <a:pt x="2153" y="2786"/>
                    <a:pt x="2204" y="2780"/>
                  </a:cubicBezTo>
                  <a:close/>
                  <a:moveTo>
                    <a:pt x="2246" y="3417"/>
                  </a:moveTo>
                  <a:cubicBezTo>
                    <a:pt x="2259" y="3417"/>
                    <a:pt x="2269" y="3434"/>
                    <a:pt x="2260" y="3447"/>
                  </a:cubicBezTo>
                  <a:cubicBezTo>
                    <a:pt x="2255" y="3441"/>
                    <a:pt x="2239" y="3436"/>
                    <a:pt x="2236" y="3421"/>
                  </a:cubicBezTo>
                  <a:lnTo>
                    <a:pt x="2236" y="3421"/>
                  </a:lnTo>
                  <a:cubicBezTo>
                    <a:pt x="2239" y="3418"/>
                    <a:pt x="2243" y="3417"/>
                    <a:pt x="2246" y="3417"/>
                  </a:cubicBezTo>
                  <a:close/>
                  <a:moveTo>
                    <a:pt x="4575" y="2764"/>
                  </a:moveTo>
                  <a:cubicBezTo>
                    <a:pt x="4579" y="2764"/>
                    <a:pt x="4584" y="2765"/>
                    <a:pt x="4589" y="2767"/>
                  </a:cubicBezTo>
                  <a:cubicBezTo>
                    <a:pt x="4589" y="2817"/>
                    <a:pt x="4595" y="2874"/>
                    <a:pt x="4589" y="2931"/>
                  </a:cubicBezTo>
                  <a:lnTo>
                    <a:pt x="4589" y="3145"/>
                  </a:lnTo>
                  <a:cubicBezTo>
                    <a:pt x="4589" y="3252"/>
                    <a:pt x="4595" y="3359"/>
                    <a:pt x="4589" y="3466"/>
                  </a:cubicBezTo>
                  <a:cubicBezTo>
                    <a:pt x="4513" y="3459"/>
                    <a:pt x="4438" y="3466"/>
                    <a:pt x="4369" y="3453"/>
                  </a:cubicBezTo>
                  <a:cubicBezTo>
                    <a:pt x="4343" y="3449"/>
                    <a:pt x="4316" y="3448"/>
                    <a:pt x="4288" y="3448"/>
                  </a:cubicBezTo>
                  <a:cubicBezTo>
                    <a:pt x="4232" y="3448"/>
                    <a:pt x="4171" y="3453"/>
                    <a:pt x="4117" y="3453"/>
                  </a:cubicBezTo>
                  <a:cubicBezTo>
                    <a:pt x="4029" y="3453"/>
                    <a:pt x="3941" y="3453"/>
                    <a:pt x="3853" y="3447"/>
                  </a:cubicBezTo>
                  <a:cubicBezTo>
                    <a:pt x="3824" y="3444"/>
                    <a:pt x="3796" y="3444"/>
                    <a:pt x="3768" y="3444"/>
                  </a:cubicBezTo>
                  <a:cubicBezTo>
                    <a:pt x="3739" y="3444"/>
                    <a:pt x="3711" y="3444"/>
                    <a:pt x="3683" y="3441"/>
                  </a:cubicBezTo>
                  <a:cubicBezTo>
                    <a:pt x="3595" y="3434"/>
                    <a:pt x="3513" y="3428"/>
                    <a:pt x="3425" y="3428"/>
                  </a:cubicBezTo>
                  <a:cubicBezTo>
                    <a:pt x="3343" y="3422"/>
                    <a:pt x="3261" y="3422"/>
                    <a:pt x="3173" y="3415"/>
                  </a:cubicBezTo>
                  <a:cubicBezTo>
                    <a:pt x="3160" y="3415"/>
                    <a:pt x="3145" y="3418"/>
                    <a:pt x="3130" y="3418"/>
                  </a:cubicBezTo>
                  <a:cubicBezTo>
                    <a:pt x="3115" y="3418"/>
                    <a:pt x="3100" y="3415"/>
                    <a:pt x="3091" y="3403"/>
                  </a:cubicBezTo>
                  <a:cubicBezTo>
                    <a:pt x="3091" y="3214"/>
                    <a:pt x="3097" y="3031"/>
                    <a:pt x="3091" y="2849"/>
                  </a:cubicBezTo>
                  <a:lnTo>
                    <a:pt x="3091" y="2855"/>
                  </a:lnTo>
                  <a:cubicBezTo>
                    <a:pt x="3091" y="2836"/>
                    <a:pt x="3085" y="2805"/>
                    <a:pt x="3110" y="2805"/>
                  </a:cubicBezTo>
                  <a:cubicBezTo>
                    <a:pt x="3115" y="2804"/>
                    <a:pt x="3120" y="2803"/>
                    <a:pt x="3125" y="2803"/>
                  </a:cubicBezTo>
                  <a:cubicBezTo>
                    <a:pt x="3148" y="2803"/>
                    <a:pt x="3177" y="2813"/>
                    <a:pt x="3198" y="2824"/>
                  </a:cubicBezTo>
                  <a:cubicBezTo>
                    <a:pt x="3217" y="2817"/>
                    <a:pt x="3236" y="2805"/>
                    <a:pt x="3261" y="2799"/>
                  </a:cubicBezTo>
                  <a:cubicBezTo>
                    <a:pt x="3263" y="2798"/>
                    <a:pt x="3265" y="2798"/>
                    <a:pt x="3268" y="2798"/>
                  </a:cubicBezTo>
                  <a:cubicBezTo>
                    <a:pt x="3291" y="2798"/>
                    <a:pt x="3314" y="2824"/>
                    <a:pt x="3336" y="2830"/>
                  </a:cubicBezTo>
                  <a:cubicBezTo>
                    <a:pt x="3357" y="2830"/>
                    <a:pt x="3377" y="2806"/>
                    <a:pt x="3400" y="2806"/>
                  </a:cubicBezTo>
                  <a:cubicBezTo>
                    <a:pt x="3406" y="2806"/>
                    <a:pt x="3412" y="2807"/>
                    <a:pt x="3418" y="2811"/>
                  </a:cubicBezTo>
                  <a:cubicBezTo>
                    <a:pt x="3437" y="2825"/>
                    <a:pt x="3445" y="2832"/>
                    <a:pt x="3456" y="2832"/>
                  </a:cubicBezTo>
                  <a:cubicBezTo>
                    <a:pt x="3460" y="2832"/>
                    <a:pt x="3464" y="2832"/>
                    <a:pt x="3469" y="2830"/>
                  </a:cubicBezTo>
                  <a:cubicBezTo>
                    <a:pt x="3494" y="2817"/>
                    <a:pt x="3513" y="2811"/>
                    <a:pt x="3532" y="2799"/>
                  </a:cubicBezTo>
                  <a:cubicBezTo>
                    <a:pt x="3550" y="2817"/>
                    <a:pt x="3576" y="2824"/>
                    <a:pt x="3601" y="2830"/>
                  </a:cubicBezTo>
                  <a:cubicBezTo>
                    <a:pt x="3620" y="2824"/>
                    <a:pt x="3639" y="2811"/>
                    <a:pt x="3657" y="2805"/>
                  </a:cubicBezTo>
                  <a:cubicBezTo>
                    <a:pt x="3683" y="2811"/>
                    <a:pt x="3702" y="2824"/>
                    <a:pt x="3727" y="2836"/>
                  </a:cubicBezTo>
                  <a:cubicBezTo>
                    <a:pt x="3746" y="2830"/>
                    <a:pt x="3764" y="2817"/>
                    <a:pt x="3783" y="2811"/>
                  </a:cubicBezTo>
                  <a:cubicBezTo>
                    <a:pt x="3785" y="2811"/>
                    <a:pt x="3786" y="2810"/>
                    <a:pt x="3788" y="2810"/>
                  </a:cubicBezTo>
                  <a:cubicBezTo>
                    <a:pt x="3805" y="2810"/>
                    <a:pt x="3831" y="2837"/>
                    <a:pt x="3853" y="2837"/>
                  </a:cubicBezTo>
                  <a:cubicBezTo>
                    <a:pt x="3855" y="2837"/>
                    <a:pt x="3857" y="2837"/>
                    <a:pt x="3859" y="2836"/>
                  </a:cubicBezTo>
                  <a:cubicBezTo>
                    <a:pt x="3878" y="2824"/>
                    <a:pt x="3897" y="2817"/>
                    <a:pt x="3915" y="2811"/>
                  </a:cubicBezTo>
                  <a:cubicBezTo>
                    <a:pt x="3941" y="2811"/>
                    <a:pt x="3963" y="2841"/>
                    <a:pt x="3987" y="2841"/>
                  </a:cubicBezTo>
                  <a:cubicBezTo>
                    <a:pt x="3993" y="2841"/>
                    <a:pt x="3998" y="2840"/>
                    <a:pt x="4004" y="2836"/>
                  </a:cubicBezTo>
                  <a:cubicBezTo>
                    <a:pt x="4016" y="2824"/>
                    <a:pt x="4032" y="2817"/>
                    <a:pt x="4048" y="2817"/>
                  </a:cubicBezTo>
                  <a:cubicBezTo>
                    <a:pt x="4065" y="2817"/>
                    <a:pt x="4082" y="2824"/>
                    <a:pt x="4098" y="2836"/>
                  </a:cubicBezTo>
                  <a:cubicBezTo>
                    <a:pt x="4104" y="2841"/>
                    <a:pt x="4110" y="2843"/>
                    <a:pt x="4116" y="2843"/>
                  </a:cubicBezTo>
                  <a:cubicBezTo>
                    <a:pt x="4139" y="2843"/>
                    <a:pt x="4163" y="2820"/>
                    <a:pt x="4188" y="2820"/>
                  </a:cubicBezTo>
                  <a:cubicBezTo>
                    <a:pt x="4194" y="2820"/>
                    <a:pt x="4199" y="2821"/>
                    <a:pt x="4205" y="2824"/>
                  </a:cubicBezTo>
                  <a:cubicBezTo>
                    <a:pt x="4218" y="2830"/>
                    <a:pt x="4236" y="2836"/>
                    <a:pt x="4262" y="2836"/>
                  </a:cubicBezTo>
                  <a:cubicBezTo>
                    <a:pt x="4274" y="2824"/>
                    <a:pt x="4287" y="2811"/>
                    <a:pt x="4306" y="2805"/>
                  </a:cubicBezTo>
                  <a:cubicBezTo>
                    <a:pt x="4331" y="2805"/>
                    <a:pt x="4350" y="2811"/>
                    <a:pt x="4375" y="2817"/>
                  </a:cubicBezTo>
                  <a:cubicBezTo>
                    <a:pt x="4400" y="2811"/>
                    <a:pt x="4419" y="2786"/>
                    <a:pt x="4444" y="2786"/>
                  </a:cubicBezTo>
                  <a:cubicBezTo>
                    <a:pt x="4447" y="2785"/>
                    <a:pt x="4450" y="2785"/>
                    <a:pt x="4452" y="2785"/>
                  </a:cubicBezTo>
                  <a:cubicBezTo>
                    <a:pt x="4471" y="2785"/>
                    <a:pt x="4487" y="2800"/>
                    <a:pt x="4505" y="2800"/>
                  </a:cubicBezTo>
                  <a:cubicBezTo>
                    <a:pt x="4508" y="2800"/>
                    <a:pt x="4511" y="2799"/>
                    <a:pt x="4513" y="2799"/>
                  </a:cubicBezTo>
                  <a:cubicBezTo>
                    <a:pt x="4535" y="2788"/>
                    <a:pt x="4551" y="2764"/>
                    <a:pt x="4575" y="2764"/>
                  </a:cubicBezTo>
                  <a:close/>
                  <a:moveTo>
                    <a:pt x="5622" y="2503"/>
                  </a:moveTo>
                  <a:cubicBezTo>
                    <a:pt x="5634" y="2503"/>
                    <a:pt x="5647" y="2505"/>
                    <a:pt x="5659" y="2509"/>
                  </a:cubicBezTo>
                  <a:cubicBezTo>
                    <a:pt x="5716" y="2541"/>
                    <a:pt x="5772" y="2566"/>
                    <a:pt x="5829" y="2597"/>
                  </a:cubicBezTo>
                  <a:cubicBezTo>
                    <a:pt x="5841" y="2597"/>
                    <a:pt x="5854" y="2610"/>
                    <a:pt x="5854" y="2629"/>
                  </a:cubicBezTo>
                  <a:cubicBezTo>
                    <a:pt x="5885" y="2635"/>
                    <a:pt x="5911" y="2635"/>
                    <a:pt x="5936" y="2641"/>
                  </a:cubicBezTo>
                  <a:cubicBezTo>
                    <a:pt x="5948" y="2647"/>
                    <a:pt x="5955" y="2660"/>
                    <a:pt x="5955" y="2679"/>
                  </a:cubicBezTo>
                  <a:cubicBezTo>
                    <a:pt x="5955" y="2849"/>
                    <a:pt x="5955" y="3025"/>
                    <a:pt x="5961" y="3195"/>
                  </a:cubicBezTo>
                  <a:cubicBezTo>
                    <a:pt x="5955" y="3277"/>
                    <a:pt x="5955" y="3365"/>
                    <a:pt x="5961" y="3447"/>
                  </a:cubicBezTo>
                  <a:cubicBezTo>
                    <a:pt x="5948" y="3459"/>
                    <a:pt x="5929" y="3466"/>
                    <a:pt x="5911" y="3466"/>
                  </a:cubicBezTo>
                  <a:lnTo>
                    <a:pt x="5577" y="3466"/>
                  </a:lnTo>
                  <a:cubicBezTo>
                    <a:pt x="5564" y="3466"/>
                    <a:pt x="5564" y="3453"/>
                    <a:pt x="5552" y="3447"/>
                  </a:cubicBezTo>
                  <a:cubicBezTo>
                    <a:pt x="5571" y="3428"/>
                    <a:pt x="5552" y="3396"/>
                    <a:pt x="5552" y="3371"/>
                  </a:cubicBezTo>
                  <a:cubicBezTo>
                    <a:pt x="5552" y="3289"/>
                    <a:pt x="5558" y="3214"/>
                    <a:pt x="5558" y="3138"/>
                  </a:cubicBezTo>
                  <a:cubicBezTo>
                    <a:pt x="5558" y="2937"/>
                    <a:pt x="5552" y="2736"/>
                    <a:pt x="5558" y="2534"/>
                  </a:cubicBezTo>
                  <a:cubicBezTo>
                    <a:pt x="5571" y="2513"/>
                    <a:pt x="5596" y="2503"/>
                    <a:pt x="5622" y="2503"/>
                  </a:cubicBezTo>
                  <a:close/>
                  <a:moveTo>
                    <a:pt x="5289" y="2858"/>
                  </a:moveTo>
                  <a:cubicBezTo>
                    <a:pt x="5295" y="2858"/>
                    <a:pt x="5300" y="2859"/>
                    <a:pt x="5306" y="2861"/>
                  </a:cubicBezTo>
                  <a:cubicBezTo>
                    <a:pt x="5313" y="3050"/>
                    <a:pt x="5306" y="3239"/>
                    <a:pt x="5306" y="3422"/>
                  </a:cubicBezTo>
                  <a:cubicBezTo>
                    <a:pt x="5306" y="3441"/>
                    <a:pt x="5306" y="3466"/>
                    <a:pt x="5288" y="3466"/>
                  </a:cubicBezTo>
                  <a:cubicBezTo>
                    <a:pt x="5264" y="3468"/>
                    <a:pt x="5240" y="3470"/>
                    <a:pt x="5215" y="3470"/>
                  </a:cubicBezTo>
                  <a:cubicBezTo>
                    <a:pt x="5180" y="3470"/>
                    <a:pt x="5144" y="3467"/>
                    <a:pt x="5111" y="3459"/>
                  </a:cubicBezTo>
                  <a:lnTo>
                    <a:pt x="5118" y="3459"/>
                  </a:lnTo>
                  <a:lnTo>
                    <a:pt x="5118" y="2937"/>
                  </a:lnTo>
                  <a:cubicBezTo>
                    <a:pt x="5123" y="2921"/>
                    <a:pt x="5136" y="2910"/>
                    <a:pt x="5155" y="2910"/>
                  </a:cubicBezTo>
                  <a:cubicBezTo>
                    <a:pt x="5159" y="2910"/>
                    <a:pt x="5163" y="2911"/>
                    <a:pt x="5168" y="2912"/>
                  </a:cubicBezTo>
                  <a:cubicBezTo>
                    <a:pt x="5171" y="2914"/>
                    <a:pt x="5175" y="2915"/>
                    <a:pt x="5179" y="2915"/>
                  </a:cubicBezTo>
                  <a:cubicBezTo>
                    <a:pt x="5196" y="2915"/>
                    <a:pt x="5214" y="2896"/>
                    <a:pt x="5225" y="2880"/>
                  </a:cubicBezTo>
                  <a:cubicBezTo>
                    <a:pt x="5250" y="2875"/>
                    <a:pt x="5267" y="2858"/>
                    <a:pt x="5289" y="2858"/>
                  </a:cubicBezTo>
                  <a:close/>
                  <a:moveTo>
                    <a:pt x="4878" y="2822"/>
                  </a:moveTo>
                  <a:cubicBezTo>
                    <a:pt x="4883" y="2822"/>
                    <a:pt x="4887" y="2823"/>
                    <a:pt x="4891" y="2824"/>
                  </a:cubicBezTo>
                  <a:cubicBezTo>
                    <a:pt x="4910" y="2830"/>
                    <a:pt x="4929" y="2843"/>
                    <a:pt x="4941" y="2861"/>
                  </a:cubicBezTo>
                  <a:cubicBezTo>
                    <a:pt x="4929" y="2931"/>
                    <a:pt x="4941" y="3006"/>
                    <a:pt x="4941" y="3082"/>
                  </a:cubicBezTo>
                  <a:lnTo>
                    <a:pt x="4941" y="3403"/>
                  </a:lnTo>
                  <a:cubicBezTo>
                    <a:pt x="4941" y="3428"/>
                    <a:pt x="4941" y="3453"/>
                    <a:pt x="4929" y="3478"/>
                  </a:cubicBezTo>
                  <a:cubicBezTo>
                    <a:pt x="4897" y="3478"/>
                    <a:pt x="4866" y="3472"/>
                    <a:pt x="4841" y="3466"/>
                  </a:cubicBezTo>
                  <a:lnTo>
                    <a:pt x="4841" y="2868"/>
                  </a:lnTo>
                  <a:cubicBezTo>
                    <a:pt x="4830" y="2836"/>
                    <a:pt x="4855" y="2822"/>
                    <a:pt x="4878" y="2822"/>
                  </a:cubicBezTo>
                  <a:close/>
                  <a:moveTo>
                    <a:pt x="6402" y="4498"/>
                  </a:moveTo>
                  <a:cubicBezTo>
                    <a:pt x="6420" y="4718"/>
                    <a:pt x="6408" y="4945"/>
                    <a:pt x="6427" y="5165"/>
                  </a:cubicBezTo>
                  <a:lnTo>
                    <a:pt x="6427" y="5303"/>
                  </a:lnTo>
                  <a:cubicBezTo>
                    <a:pt x="6433" y="5385"/>
                    <a:pt x="6433" y="5473"/>
                    <a:pt x="6433" y="5561"/>
                  </a:cubicBezTo>
                  <a:cubicBezTo>
                    <a:pt x="6439" y="5650"/>
                    <a:pt x="6439" y="5738"/>
                    <a:pt x="6433" y="5832"/>
                  </a:cubicBezTo>
                  <a:cubicBezTo>
                    <a:pt x="6433" y="5844"/>
                    <a:pt x="6438" y="5883"/>
                    <a:pt x="6419" y="5883"/>
                  </a:cubicBezTo>
                  <a:cubicBezTo>
                    <a:pt x="6417" y="5883"/>
                    <a:pt x="6416" y="5883"/>
                    <a:pt x="6414" y="5882"/>
                  </a:cubicBezTo>
                  <a:lnTo>
                    <a:pt x="6414" y="5876"/>
                  </a:lnTo>
                  <a:cubicBezTo>
                    <a:pt x="6408" y="5813"/>
                    <a:pt x="6414" y="5744"/>
                    <a:pt x="6408" y="5681"/>
                  </a:cubicBezTo>
                  <a:cubicBezTo>
                    <a:pt x="6408" y="5580"/>
                    <a:pt x="6408" y="5480"/>
                    <a:pt x="6389" y="5379"/>
                  </a:cubicBezTo>
                  <a:cubicBezTo>
                    <a:pt x="6389" y="5234"/>
                    <a:pt x="6395" y="5083"/>
                    <a:pt x="6389" y="4932"/>
                  </a:cubicBezTo>
                  <a:cubicBezTo>
                    <a:pt x="6402" y="4806"/>
                    <a:pt x="6389" y="4680"/>
                    <a:pt x="6389" y="4561"/>
                  </a:cubicBezTo>
                  <a:cubicBezTo>
                    <a:pt x="6389" y="4536"/>
                    <a:pt x="6389" y="4510"/>
                    <a:pt x="6402" y="4498"/>
                  </a:cubicBezTo>
                  <a:close/>
                  <a:moveTo>
                    <a:pt x="5951" y="4425"/>
                  </a:moveTo>
                  <a:cubicBezTo>
                    <a:pt x="5971" y="4425"/>
                    <a:pt x="5992" y="4430"/>
                    <a:pt x="6011" y="4441"/>
                  </a:cubicBezTo>
                  <a:lnTo>
                    <a:pt x="6011" y="4473"/>
                  </a:lnTo>
                  <a:cubicBezTo>
                    <a:pt x="6043" y="4479"/>
                    <a:pt x="6081" y="4485"/>
                    <a:pt x="6112" y="4485"/>
                  </a:cubicBezTo>
                  <a:cubicBezTo>
                    <a:pt x="6125" y="4536"/>
                    <a:pt x="6131" y="4586"/>
                    <a:pt x="6125" y="4643"/>
                  </a:cubicBezTo>
                  <a:cubicBezTo>
                    <a:pt x="6131" y="4718"/>
                    <a:pt x="6131" y="4800"/>
                    <a:pt x="6125" y="4882"/>
                  </a:cubicBezTo>
                  <a:cubicBezTo>
                    <a:pt x="6131" y="4989"/>
                    <a:pt x="6131" y="5096"/>
                    <a:pt x="6131" y="5203"/>
                  </a:cubicBezTo>
                  <a:cubicBezTo>
                    <a:pt x="6131" y="5429"/>
                    <a:pt x="6143" y="5662"/>
                    <a:pt x="6137" y="5895"/>
                  </a:cubicBezTo>
                  <a:lnTo>
                    <a:pt x="5911" y="5895"/>
                  </a:lnTo>
                  <a:cubicBezTo>
                    <a:pt x="5892" y="5706"/>
                    <a:pt x="5904" y="5517"/>
                    <a:pt x="5892" y="5322"/>
                  </a:cubicBezTo>
                  <a:cubicBezTo>
                    <a:pt x="5892" y="5052"/>
                    <a:pt x="5879" y="4775"/>
                    <a:pt x="5873" y="4498"/>
                  </a:cubicBezTo>
                  <a:cubicBezTo>
                    <a:pt x="5873" y="4485"/>
                    <a:pt x="5873" y="4466"/>
                    <a:pt x="5873" y="4448"/>
                  </a:cubicBezTo>
                  <a:cubicBezTo>
                    <a:pt x="5898" y="4433"/>
                    <a:pt x="5924" y="4425"/>
                    <a:pt x="5951" y="4425"/>
                  </a:cubicBezTo>
                  <a:close/>
                  <a:moveTo>
                    <a:pt x="2814" y="4781"/>
                  </a:moveTo>
                  <a:cubicBezTo>
                    <a:pt x="2827" y="4850"/>
                    <a:pt x="2814" y="4920"/>
                    <a:pt x="2820" y="4982"/>
                  </a:cubicBezTo>
                  <a:cubicBezTo>
                    <a:pt x="2827" y="5052"/>
                    <a:pt x="2820" y="5140"/>
                    <a:pt x="2827" y="5215"/>
                  </a:cubicBezTo>
                  <a:lnTo>
                    <a:pt x="2827" y="5914"/>
                  </a:lnTo>
                  <a:cubicBezTo>
                    <a:pt x="2822" y="5924"/>
                    <a:pt x="2816" y="5927"/>
                    <a:pt x="2809" y="5927"/>
                  </a:cubicBezTo>
                  <a:cubicBezTo>
                    <a:pt x="2799" y="5927"/>
                    <a:pt x="2788" y="5920"/>
                    <a:pt x="2776" y="5920"/>
                  </a:cubicBezTo>
                  <a:cubicBezTo>
                    <a:pt x="2736" y="5920"/>
                    <a:pt x="2700" y="5928"/>
                    <a:pt x="2664" y="5928"/>
                  </a:cubicBezTo>
                  <a:cubicBezTo>
                    <a:pt x="2655" y="5928"/>
                    <a:pt x="2647" y="5928"/>
                    <a:pt x="2638" y="5927"/>
                  </a:cubicBezTo>
                  <a:cubicBezTo>
                    <a:pt x="2588" y="5927"/>
                    <a:pt x="2613" y="5870"/>
                    <a:pt x="2606" y="5845"/>
                  </a:cubicBezTo>
                  <a:cubicBezTo>
                    <a:pt x="2619" y="5662"/>
                    <a:pt x="2600" y="5480"/>
                    <a:pt x="2606" y="5303"/>
                  </a:cubicBezTo>
                  <a:lnTo>
                    <a:pt x="2600" y="5303"/>
                  </a:lnTo>
                  <a:lnTo>
                    <a:pt x="2600" y="4844"/>
                  </a:lnTo>
                  <a:cubicBezTo>
                    <a:pt x="2606" y="4830"/>
                    <a:pt x="2616" y="4826"/>
                    <a:pt x="2628" y="4826"/>
                  </a:cubicBezTo>
                  <a:cubicBezTo>
                    <a:pt x="2644" y="4826"/>
                    <a:pt x="2662" y="4833"/>
                    <a:pt x="2679" y="4833"/>
                  </a:cubicBezTo>
                  <a:cubicBezTo>
                    <a:pt x="2690" y="4833"/>
                    <a:pt x="2700" y="4830"/>
                    <a:pt x="2707" y="4819"/>
                  </a:cubicBezTo>
                  <a:cubicBezTo>
                    <a:pt x="2732" y="4794"/>
                    <a:pt x="2776" y="4781"/>
                    <a:pt x="2814" y="4781"/>
                  </a:cubicBezTo>
                  <a:close/>
                  <a:moveTo>
                    <a:pt x="4876" y="5457"/>
                  </a:moveTo>
                  <a:cubicBezTo>
                    <a:pt x="4898" y="5457"/>
                    <a:pt x="4915" y="5476"/>
                    <a:pt x="4935" y="5486"/>
                  </a:cubicBezTo>
                  <a:cubicBezTo>
                    <a:pt x="4992" y="5530"/>
                    <a:pt x="5048" y="5574"/>
                    <a:pt x="5099" y="5631"/>
                  </a:cubicBezTo>
                  <a:cubicBezTo>
                    <a:pt x="5136" y="5656"/>
                    <a:pt x="5118" y="5700"/>
                    <a:pt x="5124" y="5738"/>
                  </a:cubicBezTo>
                  <a:cubicBezTo>
                    <a:pt x="5136" y="5895"/>
                    <a:pt x="5136" y="6052"/>
                    <a:pt x="5130" y="6210"/>
                  </a:cubicBezTo>
                  <a:lnTo>
                    <a:pt x="4872" y="6210"/>
                  </a:lnTo>
                  <a:cubicBezTo>
                    <a:pt x="4872" y="6096"/>
                    <a:pt x="4872" y="5983"/>
                    <a:pt x="4866" y="5870"/>
                  </a:cubicBezTo>
                  <a:cubicBezTo>
                    <a:pt x="4860" y="5738"/>
                    <a:pt x="4860" y="5599"/>
                    <a:pt x="4860" y="5461"/>
                  </a:cubicBezTo>
                  <a:cubicBezTo>
                    <a:pt x="4866" y="5458"/>
                    <a:pt x="4871" y="5457"/>
                    <a:pt x="4876" y="5457"/>
                  </a:cubicBezTo>
                  <a:close/>
                  <a:moveTo>
                    <a:pt x="4265" y="5269"/>
                  </a:moveTo>
                  <a:cubicBezTo>
                    <a:pt x="4298" y="5269"/>
                    <a:pt x="4331" y="5272"/>
                    <a:pt x="4362" y="5278"/>
                  </a:cubicBezTo>
                  <a:cubicBezTo>
                    <a:pt x="4366" y="5277"/>
                    <a:pt x="4369" y="5277"/>
                    <a:pt x="4372" y="5277"/>
                  </a:cubicBezTo>
                  <a:cubicBezTo>
                    <a:pt x="4388" y="5277"/>
                    <a:pt x="4402" y="5288"/>
                    <a:pt x="4413" y="5303"/>
                  </a:cubicBezTo>
                  <a:cubicBezTo>
                    <a:pt x="4419" y="5530"/>
                    <a:pt x="4413" y="5763"/>
                    <a:pt x="4419" y="5996"/>
                  </a:cubicBezTo>
                  <a:cubicBezTo>
                    <a:pt x="4425" y="6065"/>
                    <a:pt x="4419" y="6141"/>
                    <a:pt x="4413" y="6216"/>
                  </a:cubicBezTo>
                  <a:lnTo>
                    <a:pt x="4092" y="6216"/>
                  </a:lnTo>
                  <a:cubicBezTo>
                    <a:pt x="4098" y="6185"/>
                    <a:pt x="4136" y="6166"/>
                    <a:pt x="4136" y="6134"/>
                  </a:cubicBezTo>
                  <a:cubicBezTo>
                    <a:pt x="4148" y="6081"/>
                    <a:pt x="4109" y="6033"/>
                    <a:pt x="4062" y="6033"/>
                  </a:cubicBezTo>
                  <a:cubicBezTo>
                    <a:pt x="4060" y="6033"/>
                    <a:pt x="4057" y="6033"/>
                    <a:pt x="4054" y="6034"/>
                  </a:cubicBezTo>
                  <a:cubicBezTo>
                    <a:pt x="4043" y="6034"/>
                    <a:pt x="4032" y="6033"/>
                    <a:pt x="4021" y="6033"/>
                  </a:cubicBezTo>
                  <a:cubicBezTo>
                    <a:pt x="3999" y="6033"/>
                    <a:pt x="3976" y="6036"/>
                    <a:pt x="3960" y="6052"/>
                  </a:cubicBezTo>
                  <a:cubicBezTo>
                    <a:pt x="3941" y="6078"/>
                    <a:pt x="3928" y="6115"/>
                    <a:pt x="3934" y="6147"/>
                  </a:cubicBezTo>
                  <a:cubicBezTo>
                    <a:pt x="3947" y="6172"/>
                    <a:pt x="3960" y="6191"/>
                    <a:pt x="3960" y="6216"/>
                  </a:cubicBezTo>
                  <a:lnTo>
                    <a:pt x="3336" y="6216"/>
                  </a:lnTo>
                  <a:cubicBezTo>
                    <a:pt x="3324" y="6147"/>
                    <a:pt x="3318" y="6071"/>
                    <a:pt x="3324" y="6002"/>
                  </a:cubicBezTo>
                  <a:cubicBezTo>
                    <a:pt x="3318" y="5945"/>
                    <a:pt x="3362" y="5908"/>
                    <a:pt x="3381" y="5864"/>
                  </a:cubicBezTo>
                  <a:cubicBezTo>
                    <a:pt x="3450" y="5763"/>
                    <a:pt x="3525" y="5662"/>
                    <a:pt x="3613" y="5574"/>
                  </a:cubicBezTo>
                  <a:cubicBezTo>
                    <a:pt x="3664" y="5524"/>
                    <a:pt x="3739" y="5499"/>
                    <a:pt x="3777" y="5436"/>
                  </a:cubicBezTo>
                  <a:cubicBezTo>
                    <a:pt x="3808" y="5429"/>
                    <a:pt x="3840" y="5410"/>
                    <a:pt x="3865" y="5392"/>
                  </a:cubicBezTo>
                  <a:cubicBezTo>
                    <a:pt x="3922" y="5366"/>
                    <a:pt x="3972" y="5335"/>
                    <a:pt x="4022" y="5316"/>
                  </a:cubicBezTo>
                  <a:cubicBezTo>
                    <a:pt x="4073" y="5303"/>
                    <a:pt x="4117" y="5285"/>
                    <a:pt x="4167" y="5278"/>
                  </a:cubicBezTo>
                  <a:cubicBezTo>
                    <a:pt x="4199" y="5272"/>
                    <a:pt x="4232" y="5269"/>
                    <a:pt x="4265" y="5269"/>
                  </a:cubicBezTo>
                  <a:close/>
                  <a:moveTo>
                    <a:pt x="1854" y="4810"/>
                  </a:moveTo>
                  <a:cubicBezTo>
                    <a:pt x="1891" y="4810"/>
                    <a:pt x="1928" y="4831"/>
                    <a:pt x="1964" y="4831"/>
                  </a:cubicBezTo>
                  <a:lnTo>
                    <a:pt x="1964" y="5171"/>
                  </a:lnTo>
                  <a:cubicBezTo>
                    <a:pt x="1971" y="5241"/>
                    <a:pt x="1977" y="5310"/>
                    <a:pt x="1971" y="5379"/>
                  </a:cubicBezTo>
                  <a:cubicBezTo>
                    <a:pt x="1971" y="5587"/>
                    <a:pt x="1971" y="5788"/>
                    <a:pt x="1977" y="5996"/>
                  </a:cubicBezTo>
                  <a:cubicBezTo>
                    <a:pt x="1983" y="6071"/>
                    <a:pt x="1983" y="6147"/>
                    <a:pt x="1977" y="6222"/>
                  </a:cubicBezTo>
                  <a:cubicBezTo>
                    <a:pt x="1955" y="6225"/>
                    <a:pt x="1933" y="6227"/>
                    <a:pt x="1912" y="6227"/>
                  </a:cubicBezTo>
                  <a:cubicBezTo>
                    <a:pt x="1890" y="6227"/>
                    <a:pt x="1870" y="6225"/>
                    <a:pt x="1851" y="6222"/>
                  </a:cubicBezTo>
                  <a:lnTo>
                    <a:pt x="1851" y="5700"/>
                  </a:lnTo>
                  <a:cubicBezTo>
                    <a:pt x="1832" y="5505"/>
                    <a:pt x="1845" y="5310"/>
                    <a:pt x="1839" y="5115"/>
                  </a:cubicBezTo>
                  <a:cubicBezTo>
                    <a:pt x="1845" y="5011"/>
                    <a:pt x="1833" y="4914"/>
                    <a:pt x="1838" y="4811"/>
                  </a:cubicBezTo>
                  <a:lnTo>
                    <a:pt x="1838" y="4811"/>
                  </a:lnTo>
                  <a:cubicBezTo>
                    <a:pt x="1843" y="4810"/>
                    <a:pt x="1849" y="4810"/>
                    <a:pt x="1854" y="4810"/>
                  </a:cubicBezTo>
                  <a:close/>
                  <a:moveTo>
                    <a:pt x="2386" y="7991"/>
                  </a:moveTo>
                  <a:cubicBezTo>
                    <a:pt x="2380" y="8003"/>
                    <a:pt x="2380" y="8010"/>
                    <a:pt x="2380" y="8016"/>
                  </a:cubicBezTo>
                  <a:lnTo>
                    <a:pt x="2411" y="8016"/>
                  </a:lnTo>
                  <a:lnTo>
                    <a:pt x="2392" y="7991"/>
                  </a:lnTo>
                  <a:close/>
                  <a:moveTo>
                    <a:pt x="4770" y="8054"/>
                  </a:moveTo>
                  <a:lnTo>
                    <a:pt x="4770" y="8054"/>
                  </a:lnTo>
                  <a:cubicBezTo>
                    <a:pt x="4771" y="8056"/>
                    <a:pt x="4771" y="8058"/>
                    <a:pt x="4771" y="8060"/>
                  </a:cubicBezTo>
                  <a:cubicBezTo>
                    <a:pt x="4771" y="8058"/>
                    <a:pt x="4771" y="8056"/>
                    <a:pt x="4770" y="8054"/>
                  </a:cubicBezTo>
                  <a:close/>
                  <a:moveTo>
                    <a:pt x="3822" y="1"/>
                  </a:moveTo>
                  <a:cubicBezTo>
                    <a:pt x="3805" y="1"/>
                    <a:pt x="3790" y="4"/>
                    <a:pt x="3777" y="17"/>
                  </a:cubicBezTo>
                  <a:cubicBezTo>
                    <a:pt x="3796" y="54"/>
                    <a:pt x="3790" y="99"/>
                    <a:pt x="3764" y="136"/>
                  </a:cubicBezTo>
                  <a:cubicBezTo>
                    <a:pt x="3752" y="149"/>
                    <a:pt x="3758" y="174"/>
                    <a:pt x="3752" y="193"/>
                  </a:cubicBezTo>
                  <a:cubicBezTo>
                    <a:pt x="3733" y="206"/>
                    <a:pt x="3714" y="231"/>
                    <a:pt x="3714" y="262"/>
                  </a:cubicBezTo>
                  <a:cubicBezTo>
                    <a:pt x="3720" y="287"/>
                    <a:pt x="3746" y="313"/>
                    <a:pt x="3771" y="325"/>
                  </a:cubicBezTo>
                  <a:lnTo>
                    <a:pt x="3771" y="344"/>
                  </a:lnTo>
                  <a:cubicBezTo>
                    <a:pt x="3746" y="357"/>
                    <a:pt x="3708" y="369"/>
                    <a:pt x="3708" y="407"/>
                  </a:cubicBezTo>
                  <a:cubicBezTo>
                    <a:pt x="3714" y="438"/>
                    <a:pt x="3727" y="464"/>
                    <a:pt x="3752" y="482"/>
                  </a:cubicBezTo>
                  <a:cubicBezTo>
                    <a:pt x="3752" y="514"/>
                    <a:pt x="3720" y="520"/>
                    <a:pt x="3702" y="533"/>
                  </a:cubicBezTo>
                  <a:cubicBezTo>
                    <a:pt x="3626" y="564"/>
                    <a:pt x="3563" y="615"/>
                    <a:pt x="3488" y="640"/>
                  </a:cubicBezTo>
                  <a:cubicBezTo>
                    <a:pt x="3406" y="671"/>
                    <a:pt x="3330" y="715"/>
                    <a:pt x="3261" y="759"/>
                  </a:cubicBezTo>
                  <a:cubicBezTo>
                    <a:pt x="3198" y="791"/>
                    <a:pt x="3135" y="816"/>
                    <a:pt x="3066" y="841"/>
                  </a:cubicBezTo>
                  <a:cubicBezTo>
                    <a:pt x="3028" y="854"/>
                    <a:pt x="2990" y="879"/>
                    <a:pt x="2953" y="892"/>
                  </a:cubicBezTo>
                  <a:cubicBezTo>
                    <a:pt x="2896" y="910"/>
                    <a:pt x="2852" y="929"/>
                    <a:pt x="2801" y="954"/>
                  </a:cubicBezTo>
                  <a:cubicBezTo>
                    <a:pt x="2720" y="992"/>
                    <a:pt x="2638" y="1017"/>
                    <a:pt x="2550" y="1036"/>
                  </a:cubicBezTo>
                  <a:cubicBezTo>
                    <a:pt x="2512" y="1049"/>
                    <a:pt x="2481" y="1055"/>
                    <a:pt x="2443" y="1055"/>
                  </a:cubicBezTo>
                  <a:cubicBezTo>
                    <a:pt x="2418" y="1068"/>
                    <a:pt x="2386" y="1074"/>
                    <a:pt x="2355" y="1074"/>
                  </a:cubicBezTo>
                  <a:cubicBezTo>
                    <a:pt x="2304" y="1074"/>
                    <a:pt x="2254" y="1080"/>
                    <a:pt x="2204" y="1093"/>
                  </a:cubicBezTo>
                  <a:cubicBezTo>
                    <a:pt x="2185" y="1074"/>
                    <a:pt x="2166" y="1055"/>
                    <a:pt x="2141" y="1049"/>
                  </a:cubicBezTo>
                  <a:cubicBezTo>
                    <a:pt x="2141" y="1024"/>
                    <a:pt x="2134" y="992"/>
                    <a:pt x="2160" y="973"/>
                  </a:cubicBezTo>
                  <a:cubicBezTo>
                    <a:pt x="2178" y="961"/>
                    <a:pt x="2191" y="954"/>
                    <a:pt x="2191" y="936"/>
                  </a:cubicBezTo>
                  <a:cubicBezTo>
                    <a:pt x="2166" y="910"/>
                    <a:pt x="2134" y="898"/>
                    <a:pt x="2097" y="898"/>
                  </a:cubicBezTo>
                  <a:cubicBezTo>
                    <a:pt x="2059" y="992"/>
                    <a:pt x="2059" y="1093"/>
                    <a:pt x="2097" y="1187"/>
                  </a:cubicBezTo>
                  <a:lnTo>
                    <a:pt x="2065" y="1194"/>
                  </a:lnTo>
                  <a:cubicBezTo>
                    <a:pt x="2055" y="1197"/>
                    <a:pt x="2044" y="1198"/>
                    <a:pt x="2034" y="1198"/>
                  </a:cubicBezTo>
                  <a:cubicBezTo>
                    <a:pt x="1983" y="1198"/>
                    <a:pt x="1937" y="1163"/>
                    <a:pt x="1895" y="1137"/>
                  </a:cubicBezTo>
                  <a:cubicBezTo>
                    <a:pt x="1847" y="1116"/>
                    <a:pt x="1813" y="1076"/>
                    <a:pt x="1769" y="1076"/>
                  </a:cubicBezTo>
                  <a:cubicBezTo>
                    <a:pt x="1761" y="1076"/>
                    <a:pt x="1753" y="1077"/>
                    <a:pt x="1744" y="1080"/>
                  </a:cubicBezTo>
                  <a:cubicBezTo>
                    <a:pt x="1713" y="1068"/>
                    <a:pt x="1681" y="1055"/>
                    <a:pt x="1656" y="1030"/>
                  </a:cubicBezTo>
                  <a:cubicBezTo>
                    <a:pt x="1599" y="1005"/>
                    <a:pt x="1555" y="967"/>
                    <a:pt x="1505" y="942"/>
                  </a:cubicBezTo>
                  <a:cubicBezTo>
                    <a:pt x="1455" y="917"/>
                    <a:pt x="1411" y="879"/>
                    <a:pt x="1385" y="835"/>
                  </a:cubicBezTo>
                  <a:cubicBezTo>
                    <a:pt x="1316" y="791"/>
                    <a:pt x="1278" y="709"/>
                    <a:pt x="1222" y="659"/>
                  </a:cubicBezTo>
                  <a:cubicBezTo>
                    <a:pt x="1203" y="665"/>
                    <a:pt x="1184" y="665"/>
                    <a:pt x="1165" y="678"/>
                  </a:cubicBezTo>
                  <a:cubicBezTo>
                    <a:pt x="1178" y="690"/>
                    <a:pt x="1184" y="709"/>
                    <a:pt x="1190" y="722"/>
                  </a:cubicBezTo>
                  <a:cubicBezTo>
                    <a:pt x="1178" y="740"/>
                    <a:pt x="1165" y="753"/>
                    <a:pt x="1153" y="772"/>
                  </a:cubicBezTo>
                  <a:lnTo>
                    <a:pt x="1171" y="816"/>
                  </a:lnTo>
                  <a:lnTo>
                    <a:pt x="1146" y="847"/>
                  </a:lnTo>
                  <a:cubicBezTo>
                    <a:pt x="1178" y="904"/>
                    <a:pt x="1153" y="967"/>
                    <a:pt x="1178" y="1017"/>
                  </a:cubicBezTo>
                  <a:cubicBezTo>
                    <a:pt x="1184" y="1049"/>
                    <a:pt x="1171" y="1080"/>
                    <a:pt x="1197" y="1099"/>
                  </a:cubicBezTo>
                  <a:cubicBezTo>
                    <a:pt x="1222" y="1118"/>
                    <a:pt x="1209" y="1162"/>
                    <a:pt x="1222" y="1194"/>
                  </a:cubicBezTo>
                  <a:cubicBezTo>
                    <a:pt x="1260" y="1194"/>
                    <a:pt x="1253" y="1238"/>
                    <a:pt x="1260" y="1269"/>
                  </a:cubicBezTo>
                  <a:cubicBezTo>
                    <a:pt x="1260" y="1301"/>
                    <a:pt x="1285" y="1294"/>
                    <a:pt x="1297" y="1307"/>
                  </a:cubicBezTo>
                  <a:cubicBezTo>
                    <a:pt x="1297" y="1338"/>
                    <a:pt x="1297" y="1376"/>
                    <a:pt x="1304" y="1408"/>
                  </a:cubicBezTo>
                  <a:lnTo>
                    <a:pt x="1335" y="1433"/>
                  </a:lnTo>
                  <a:cubicBezTo>
                    <a:pt x="1335" y="1452"/>
                    <a:pt x="1335" y="1477"/>
                    <a:pt x="1341" y="1502"/>
                  </a:cubicBezTo>
                  <a:lnTo>
                    <a:pt x="1373" y="1502"/>
                  </a:lnTo>
                  <a:cubicBezTo>
                    <a:pt x="1373" y="1527"/>
                    <a:pt x="1373" y="1552"/>
                    <a:pt x="1373" y="1578"/>
                  </a:cubicBezTo>
                  <a:cubicBezTo>
                    <a:pt x="1385" y="1590"/>
                    <a:pt x="1398" y="1596"/>
                    <a:pt x="1411" y="1609"/>
                  </a:cubicBezTo>
                  <a:cubicBezTo>
                    <a:pt x="1417" y="1634"/>
                    <a:pt x="1404" y="1666"/>
                    <a:pt x="1417" y="1685"/>
                  </a:cubicBezTo>
                  <a:cubicBezTo>
                    <a:pt x="1436" y="1710"/>
                    <a:pt x="1429" y="1741"/>
                    <a:pt x="1404" y="1760"/>
                  </a:cubicBezTo>
                  <a:cubicBezTo>
                    <a:pt x="1385" y="1779"/>
                    <a:pt x="1398" y="1804"/>
                    <a:pt x="1417" y="1810"/>
                  </a:cubicBezTo>
                  <a:cubicBezTo>
                    <a:pt x="1404" y="1842"/>
                    <a:pt x="1354" y="1842"/>
                    <a:pt x="1341" y="1873"/>
                  </a:cubicBezTo>
                  <a:cubicBezTo>
                    <a:pt x="1354" y="1917"/>
                    <a:pt x="1354" y="1961"/>
                    <a:pt x="1341" y="2006"/>
                  </a:cubicBezTo>
                  <a:cubicBezTo>
                    <a:pt x="1329" y="2037"/>
                    <a:pt x="1310" y="2062"/>
                    <a:pt x="1278" y="2087"/>
                  </a:cubicBezTo>
                  <a:cubicBezTo>
                    <a:pt x="1244" y="2091"/>
                    <a:pt x="1209" y="2092"/>
                    <a:pt x="1175" y="2092"/>
                  </a:cubicBezTo>
                  <a:cubicBezTo>
                    <a:pt x="1140" y="2092"/>
                    <a:pt x="1105" y="2091"/>
                    <a:pt x="1071" y="2087"/>
                  </a:cubicBezTo>
                  <a:cubicBezTo>
                    <a:pt x="957" y="2068"/>
                    <a:pt x="850" y="2068"/>
                    <a:pt x="737" y="2050"/>
                  </a:cubicBezTo>
                  <a:cubicBezTo>
                    <a:pt x="708" y="2050"/>
                    <a:pt x="678" y="2038"/>
                    <a:pt x="649" y="2038"/>
                  </a:cubicBezTo>
                  <a:cubicBezTo>
                    <a:pt x="634" y="2038"/>
                    <a:pt x="620" y="2041"/>
                    <a:pt x="605" y="2050"/>
                  </a:cubicBezTo>
                  <a:cubicBezTo>
                    <a:pt x="555" y="2050"/>
                    <a:pt x="517" y="2024"/>
                    <a:pt x="473" y="2018"/>
                  </a:cubicBezTo>
                  <a:cubicBezTo>
                    <a:pt x="466" y="2050"/>
                    <a:pt x="460" y="2081"/>
                    <a:pt x="460" y="2113"/>
                  </a:cubicBezTo>
                  <a:cubicBezTo>
                    <a:pt x="492" y="2131"/>
                    <a:pt x="485" y="2169"/>
                    <a:pt x="492" y="2194"/>
                  </a:cubicBezTo>
                  <a:cubicBezTo>
                    <a:pt x="511" y="2207"/>
                    <a:pt x="529" y="2220"/>
                    <a:pt x="542" y="2232"/>
                  </a:cubicBezTo>
                  <a:lnTo>
                    <a:pt x="573" y="2245"/>
                  </a:lnTo>
                  <a:cubicBezTo>
                    <a:pt x="580" y="2257"/>
                    <a:pt x="580" y="2276"/>
                    <a:pt x="592" y="2282"/>
                  </a:cubicBezTo>
                  <a:cubicBezTo>
                    <a:pt x="636" y="2308"/>
                    <a:pt x="668" y="2352"/>
                    <a:pt x="706" y="2377"/>
                  </a:cubicBezTo>
                  <a:cubicBezTo>
                    <a:pt x="718" y="2396"/>
                    <a:pt x="737" y="2415"/>
                    <a:pt x="756" y="2421"/>
                  </a:cubicBezTo>
                  <a:cubicBezTo>
                    <a:pt x="762" y="2427"/>
                    <a:pt x="769" y="2440"/>
                    <a:pt x="775" y="2452"/>
                  </a:cubicBezTo>
                  <a:lnTo>
                    <a:pt x="800" y="2459"/>
                  </a:lnTo>
                  <a:cubicBezTo>
                    <a:pt x="811" y="2481"/>
                    <a:pt x="828" y="2504"/>
                    <a:pt x="853" y="2504"/>
                  </a:cubicBezTo>
                  <a:cubicBezTo>
                    <a:pt x="857" y="2504"/>
                    <a:pt x="860" y="2503"/>
                    <a:pt x="863" y="2503"/>
                  </a:cubicBezTo>
                  <a:cubicBezTo>
                    <a:pt x="863" y="2528"/>
                    <a:pt x="882" y="2553"/>
                    <a:pt x="913" y="2559"/>
                  </a:cubicBezTo>
                  <a:cubicBezTo>
                    <a:pt x="932" y="2585"/>
                    <a:pt x="964" y="2585"/>
                    <a:pt x="983" y="2597"/>
                  </a:cubicBezTo>
                  <a:lnTo>
                    <a:pt x="1020" y="2597"/>
                  </a:lnTo>
                  <a:cubicBezTo>
                    <a:pt x="1058" y="2547"/>
                    <a:pt x="1108" y="2503"/>
                    <a:pt x="1178" y="2484"/>
                  </a:cubicBezTo>
                  <a:cubicBezTo>
                    <a:pt x="1180" y="2483"/>
                    <a:pt x="1183" y="2483"/>
                    <a:pt x="1185" y="2483"/>
                  </a:cubicBezTo>
                  <a:cubicBezTo>
                    <a:pt x="1198" y="2483"/>
                    <a:pt x="1205" y="2498"/>
                    <a:pt x="1215" y="2509"/>
                  </a:cubicBezTo>
                  <a:cubicBezTo>
                    <a:pt x="1223" y="2519"/>
                    <a:pt x="1233" y="2521"/>
                    <a:pt x="1243" y="2521"/>
                  </a:cubicBezTo>
                  <a:cubicBezTo>
                    <a:pt x="1250" y="2521"/>
                    <a:pt x="1257" y="2520"/>
                    <a:pt x="1264" y="2520"/>
                  </a:cubicBezTo>
                  <a:cubicBezTo>
                    <a:pt x="1274" y="2520"/>
                    <a:pt x="1283" y="2522"/>
                    <a:pt x="1291" y="2528"/>
                  </a:cubicBezTo>
                  <a:cubicBezTo>
                    <a:pt x="1316" y="2547"/>
                    <a:pt x="1329" y="2566"/>
                    <a:pt x="1348" y="2578"/>
                  </a:cubicBezTo>
                  <a:cubicBezTo>
                    <a:pt x="1360" y="2575"/>
                    <a:pt x="1373" y="2574"/>
                    <a:pt x="1385" y="2574"/>
                  </a:cubicBezTo>
                  <a:cubicBezTo>
                    <a:pt x="1398" y="2574"/>
                    <a:pt x="1411" y="2575"/>
                    <a:pt x="1423" y="2578"/>
                  </a:cubicBezTo>
                  <a:cubicBezTo>
                    <a:pt x="1429" y="2597"/>
                    <a:pt x="1436" y="2616"/>
                    <a:pt x="1436" y="2641"/>
                  </a:cubicBezTo>
                  <a:cubicBezTo>
                    <a:pt x="1448" y="2673"/>
                    <a:pt x="1411" y="2704"/>
                    <a:pt x="1417" y="2736"/>
                  </a:cubicBezTo>
                  <a:cubicBezTo>
                    <a:pt x="1454" y="2745"/>
                    <a:pt x="1487" y="2751"/>
                    <a:pt x="1522" y="2751"/>
                  </a:cubicBezTo>
                  <a:cubicBezTo>
                    <a:pt x="1535" y="2751"/>
                    <a:pt x="1548" y="2750"/>
                    <a:pt x="1562" y="2748"/>
                  </a:cubicBezTo>
                  <a:cubicBezTo>
                    <a:pt x="1580" y="2761"/>
                    <a:pt x="1599" y="2773"/>
                    <a:pt x="1625" y="2773"/>
                  </a:cubicBezTo>
                  <a:cubicBezTo>
                    <a:pt x="1656" y="2773"/>
                    <a:pt x="1669" y="2799"/>
                    <a:pt x="1694" y="2811"/>
                  </a:cubicBezTo>
                  <a:cubicBezTo>
                    <a:pt x="1698" y="2812"/>
                    <a:pt x="1702" y="2813"/>
                    <a:pt x="1706" y="2813"/>
                  </a:cubicBezTo>
                  <a:cubicBezTo>
                    <a:pt x="1730" y="2813"/>
                    <a:pt x="1753" y="2792"/>
                    <a:pt x="1775" y="2792"/>
                  </a:cubicBezTo>
                  <a:cubicBezTo>
                    <a:pt x="1784" y="2792"/>
                    <a:pt x="1793" y="2795"/>
                    <a:pt x="1801" y="2805"/>
                  </a:cubicBezTo>
                  <a:cubicBezTo>
                    <a:pt x="1820" y="2819"/>
                    <a:pt x="1842" y="2826"/>
                    <a:pt x="1865" y="2826"/>
                  </a:cubicBezTo>
                  <a:cubicBezTo>
                    <a:pt x="1873" y="2826"/>
                    <a:pt x="1881" y="2825"/>
                    <a:pt x="1889" y="2824"/>
                  </a:cubicBezTo>
                  <a:lnTo>
                    <a:pt x="1889" y="2824"/>
                  </a:lnTo>
                  <a:cubicBezTo>
                    <a:pt x="1876" y="2968"/>
                    <a:pt x="1889" y="3113"/>
                    <a:pt x="1876" y="3258"/>
                  </a:cubicBezTo>
                  <a:cubicBezTo>
                    <a:pt x="1870" y="3327"/>
                    <a:pt x="1876" y="3396"/>
                    <a:pt x="1870" y="3466"/>
                  </a:cubicBezTo>
                  <a:cubicBezTo>
                    <a:pt x="1847" y="3475"/>
                    <a:pt x="1821" y="3481"/>
                    <a:pt x="1793" y="3481"/>
                  </a:cubicBezTo>
                  <a:cubicBezTo>
                    <a:pt x="1783" y="3481"/>
                    <a:pt x="1773" y="3480"/>
                    <a:pt x="1763" y="3478"/>
                  </a:cubicBezTo>
                  <a:cubicBezTo>
                    <a:pt x="1746" y="3480"/>
                    <a:pt x="1729" y="3481"/>
                    <a:pt x="1713" y="3481"/>
                  </a:cubicBezTo>
                  <a:cubicBezTo>
                    <a:pt x="1679" y="3481"/>
                    <a:pt x="1646" y="3478"/>
                    <a:pt x="1612" y="3478"/>
                  </a:cubicBezTo>
                  <a:cubicBezTo>
                    <a:pt x="1536" y="3466"/>
                    <a:pt x="1461" y="3453"/>
                    <a:pt x="1385" y="3441"/>
                  </a:cubicBezTo>
                  <a:cubicBezTo>
                    <a:pt x="1367" y="3437"/>
                    <a:pt x="1349" y="3436"/>
                    <a:pt x="1332" y="3436"/>
                  </a:cubicBezTo>
                  <a:cubicBezTo>
                    <a:pt x="1315" y="3436"/>
                    <a:pt x="1297" y="3437"/>
                    <a:pt x="1278" y="3441"/>
                  </a:cubicBezTo>
                  <a:cubicBezTo>
                    <a:pt x="1253" y="3422"/>
                    <a:pt x="1215" y="3409"/>
                    <a:pt x="1178" y="3403"/>
                  </a:cubicBezTo>
                  <a:cubicBezTo>
                    <a:pt x="1146" y="3403"/>
                    <a:pt x="1115" y="3378"/>
                    <a:pt x="1077" y="3378"/>
                  </a:cubicBezTo>
                  <a:cubicBezTo>
                    <a:pt x="1058" y="3371"/>
                    <a:pt x="1039" y="3365"/>
                    <a:pt x="1020" y="3359"/>
                  </a:cubicBezTo>
                  <a:cubicBezTo>
                    <a:pt x="1001" y="3359"/>
                    <a:pt x="989" y="3352"/>
                    <a:pt x="976" y="3346"/>
                  </a:cubicBezTo>
                  <a:cubicBezTo>
                    <a:pt x="951" y="3334"/>
                    <a:pt x="932" y="3334"/>
                    <a:pt x="907" y="3327"/>
                  </a:cubicBezTo>
                  <a:cubicBezTo>
                    <a:pt x="876" y="3308"/>
                    <a:pt x="838" y="3283"/>
                    <a:pt x="794" y="3271"/>
                  </a:cubicBezTo>
                  <a:cubicBezTo>
                    <a:pt x="772" y="3248"/>
                    <a:pt x="740" y="3226"/>
                    <a:pt x="708" y="3226"/>
                  </a:cubicBezTo>
                  <a:cubicBezTo>
                    <a:pt x="694" y="3226"/>
                    <a:pt x="681" y="3230"/>
                    <a:pt x="668" y="3239"/>
                  </a:cubicBezTo>
                  <a:cubicBezTo>
                    <a:pt x="655" y="3264"/>
                    <a:pt x="687" y="3277"/>
                    <a:pt x="693" y="3289"/>
                  </a:cubicBezTo>
                  <a:cubicBezTo>
                    <a:pt x="680" y="3334"/>
                    <a:pt x="643" y="3365"/>
                    <a:pt x="643" y="3409"/>
                  </a:cubicBezTo>
                  <a:lnTo>
                    <a:pt x="674" y="3422"/>
                  </a:lnTo>
                  <a:lnTo>
                    <a:pt x="674" y="3485"/>
                  </a:lnTo>
                  <a:lnTo>
                    <a:pt x="706" y="3466"/>
                  </a:lnTo>
                  <a:cubicBezTo>
                    <a:pt x="718" y="3491"/>
                    <a:pt x="725" y="3516"/>
                    <a:pt x="731" y="3548"/>
                  </a:cubicBezTo>
                  <a:cubicBezTo>
                    <a:pt x="762" y="3548"/>
                    <a:pt x="769" y="3579"/>
                    <a:pt x="775" y="3610"/>
                  </a:cubicBezTo>
                  <a:lnTo>
                    <a:pt x="806" y="3610"/>
                  </a:lnTo>
                  <a:cubicBezTo>
                    <a:pt x="813" y="3623"/>
                    <a:pt x="825" y="3636"/>
                    <a:pt x="838" y="3648"/>
                  </a:cubicBezTo>
                  <a:cubicBezTo>
                    <a:pt x="857" y="3654"/>
                    <a:pt x="876" y="3667"/>
                    <a:pt x="888" y="3680"/>
                  </a:cubicBezTo>
                  <a:cubicBezTo>
                    <a:pt x="894" y="3699"/>
                    <a:pt x="901" y="3717"/>
                    <a:pt x="901" y="3736"/>
                  </a:cubicBezTo>
                  <a:cubicBezTo>
                    <a:pt x="913" y="3736"/>
                    <a:pt x="932" y="3730"/>
                    <a:pt x="945" y="3730"/>
                  </a:cubicBezTo>
                  <a:lnTo>
                    <a:pt x="957" y="3774"/>
                  </a:lnTo>
                  <a:lnTo>
                    <a:pt x="989" y="3780"/>
                  </a:lnTo>
                  <a:lnTo>
                    <a:pt x="995" y="3824"/>
                  </a:lnTo>
                  <a:cubicBezTo>
                    <a:pt x="1008" y="3831"/>
                    <a:pt x="1027" y="3824"/>
                    <a:pt x="1027" y="3843"/>
                  </a:cubicBezTo>
                  <a:cubicBezTo>
                    <a:pt x="1027" y="3881"/>
                    <a:pt x="1039" y="3925"/>
                    <a:pt x="1014" y="3957"/>
                  </a:cubicBezTo>
                  <a:cubicBezTo>
                    <a:pt x="957" y="3975"/>
                    <a:pt x="894" y="3969"/>
                    <a:pt x="838" y="3982"/>
                  </a:cubicBezTo>
                  <a:cubicBezTo>
                    <a:pt x="806" y="3988"/>
                    <a:pt x="775" y="3988"/>
                    <a:pt x="743" y="3988"/>
                  </a:cubicBezTo>
                  <a:cubicBezTo>
                    <a:pt x="736" y="3993"/>
                    <a:pt x="729" y="3995"/>
                    <a:pt x="722" y="3995"/>
                  </a:cubicBezTo>
                  <a:cubicBezTo>
                    <a:pt x="707" y="3995"/>
                    <a:pt x="692" y="3987"/>
                    <a:pt x="677" y="3987"/>
                  </a:cubicBezTo>
                  <a:cubicBezTo>
                    <a:pt x="674" y="3987"/>
                    <a:pt x="671" y="3987"/>
                    <a:pt x="668" y="3988"/>
                  </a:cubicBezTo>
                  <a:lnTo>
                    <a:pt x="511" y="3988"/>
                  </a:lnTo>
                  <a:cubicBezTo>
                    <a:pt x="496" y="3993"/>
                    <a:pt x="483" y="3995"/>
                    <a:pt x="469" y="3995"/>
                  </a:cubicBezTo>
                  <a:cubicBezTo>
                    <a:pt x="448" y="3995"/>
                    <a:pt x="427" y="3990"/>
                    <a:pt x="404" y="3982"/>
                  </a:cubicBezTo>
                  <a:cubicBezTo>
                    <a:pt x="391" y="3969"/>
                    <a:pt x="372" y="3957"/>
                    <a:pt x="360" y="3944"/>
                  </a:cubicBezTo>
                  <a:cubicBezTo>
                    <a:pt x="341" y="3944"/>
                    <a:pt x="322" y="3938"/>
                    <a:pt x="303" y="3938"/>
                  </a:cubicBezTo>
                  <a:cubicBezTo>
                    <a:pt x="278" y="3926"/>
                    <a:pt x="254" y="3919"/>
                    <a:pt x="230" y="3919"/>
                  </a:cubicBezTo>
                  <a:cubicBezTo>
                    <a:pt x="216" y="3919"/>
                    <a:pt x="203" y="3921"/>
                    <a:pt x="190" y="3925"/>
                  </a:cubicBezTo>
                  <a:cubicBezTo>
                    <a:pt x="184" y="3926"/>
                    <a:pt x="179" y="3927"/>
                    <a:pt x="174" y="3927"/>
                  </a:cubicBezTo>
                  <a:cubicBezTo>
                    <a:pt x="125" y="3927"/>
                    <a:pt x="91" y="3880"/>
                    <a:pt x="46" y="3880"/>
                  </a:cubicBezTo>
                  <a:cubicBezTo>
                    <a:pt x="42" y="3880"/>
                    <a:pt x="37" y="3880"/>
                    <a:pt x="32" y="3881"/>
                  </a:cubicBezTo>
                  <a:cubicBezTo>
                    <a:pt x="20" y="3894"/>
                    <a:pt x="13" y="3906"/>
                    <a:pt x="7" y="3919"/>
                  </a:cubicBezTo>
                  <a:cubicBezTo>
                    <a:pt x="1" y="3963"/>
                    <a:pt x="26" y="4001"/>
                    <a:pt x="70" y="4020"/>
                  </a:cubicBezTo>
                  <a:cubicBezTo>
                    <a:pt x="70" y="4051"/>
                    <a:pt x="57" y="4082"/>
                    <a:pt x="57" y="4114"/>
                  </a:cubicBezTo>
                  <a:cubicBezTo>
                    <a:pt x="67" y="4120"/>
                    <a:pt x="76" y="4123"/>
                    <a:pt x="86" y="4123"/>
                  </a:cubicBezTo>
                  <a:cubicBezTo>
                    <a:pt x="95" y="4123"/>
                    <a:pt x="105" y="4120"/>
                    <a:pt x="114" y="4114"/>
                  </a:cubicBezTo>
                  <a:cubicBezTo>
                    <a:pt x="139" y="4139"/>
                    <a:pt x="133" y="4177"/>
                    <a:pt x="158" y="4196"/>
                  </a:cubicBezTo>
                  <a:cubicBezTo>
                    <a:pt x="183" y="4215"/>
                    <a:pt x="215" y="4221"/>
                    <a:pt x="240" y="4240"/>
                  </a:cubicBezTo>
                  <a:cubicBezTo>
                    <a:pt x="244" y="4238"/>
                    <a:pt x="249" y="4237"/>
                    <a:pt x="252" y="4237"/>
                  </a:cubicBezTo>
                  <a:cubicBezTo>
                    <a:pt x="275" y="4237"/>
                    <a:pt x="288" y="4265"/>
                    <a:pt x="315" y="4265"/>
                  </a:cubicBezTo>
                  <a:cubicBezTo>
                    <a:pt x="328" y="4265"/>
                    <a:pt x="334" y="4278"/>
                    <a:pt x="347" y="4284"/>
                  </a:cubicBezTo>
                  <a:lnTo>
                    <a:pt x="378" y="4284"/>
                  </a:lnTo>
                  <a:lnTo>
                    <a:pt x="397" y="4309"/>
                  </a:lnTo>
                  <a:cubicBezTo>
                    <a:pt x="416" y="4309"/>
                    <a:pt x="448" y="4315"/>
                    <a:pt x="454" y="4341"/>
                  </a:cubicBezTo>
                  <a:lnTo>
                    <a:pt x="492" y="4341"/>
                  </a:lnTo>
                  <a:lnTo>
                    <a:pt x="511" y="4366"/>
                  </a:lnTo>
                  <a:lnTo>
                    <a:pt x="542" y="4366"/>
                  </a:lnTo>
                  <a:cubicBezTo>
                    <a:pt x="567" y="4391"/>
                    <a:pt x="611" y="4385"/>
                    <a:pt x="630" y="4416"/>
                  </a:cubicBezTo>
                  <a:lnTo>
                    <a:pt x="668" y="4429"/>
                  </a:lnTo>
                  <a:cubicBezTo>
                    <a:pt x="680" y="4498"/>
                    <a:pt x="762" y="4485"/>
                    <a:pt x="813" y="4498"/>
                  </a:cubicBezTo>
                  <a:cubicBezTo>
                    <a:pt x="863" y="4485"/>
                    <a:pt x="920" y="4485"/>
                    <a:pt x="970" y="4479"/>
                  </a:cubicBezTo>
                  <a:cubicBezTo>
                    <a:pt x="976" y="4492"/>
                    <a:pt x="983" y="4498"/>
                    <a:pt x="989" y="4510"/>
                  </a:cubicBezTo>
                  <a:cubicBezTo>
                    <a:pt x="1020" y="4517"/>
                    <a:pt x="1058" y="4517"/>
                    <a:pt x="1064" y="4555"/>
                  </a:cubicBezTo>
                  <a:cubicBezTo>
                    <a:pt x="1090" y="4599"/>
                    <a:pt x="1064" y="4636"/>
                    <a:pt x="1064" y="4680"/>
                  </a:cubicBezTo>
                  <a:lnTo>
                    <a:pt x="1077" y="4687"/>
                  </a:lnTo>
                  <a:cubicBezTo>
                    <a:pt x="1096" y="4699"/>
                    <a:pt x="1102" y="4718"/>
                    <a:pt x="1108" y="4743"/>
                  </a:cubicBezTo>
                  <a:cubicBezTo>
                    <a:pt x="1126" y="4761"/>
                    <a:pt x="1143" y="4788"/>
                    <a:pt x="1170" y="4788"/>
                  </a:cubicBezTo>
                  <a:cubicBezTo>
                    <a:pt x="1172" y="4788"/>
                    <a:pt x="1175" y="4788"/>
                    <a:pt x="1178" y="4787"/>
                  </a:cubicBezTo>
                  <a:lnTo>
                    <a:pt x="1209" y="4819"/>
                  </a:lnTo>
                  <a:cubicBezTo>
                    <a:pt x="1213" y="4820"/>
                    <a:pt x="1217" y="4821"/>
                    <a:pt x="1221" y="4821"/>
                  </a:cubicBezTo>
                  <a:cubicBezTo>
                    <a:pt x="1238" y="4821"/>
                    <a:pt x="1257" y="4813"/>
                    <a:pt x="1272" y="4813"/>
                  </a:cubicBezTo>
                  <a:cubicBezTo>
                    <a:pt x="1291" y="4825"/>
                    <a:pt x="1310" y="4850"/>
                    <a:pt x="1335" y="4850"/>
                  </a:cubicBezTo>
                  <a:cubicBezTo>
                    <a:pt x="1355" y="4850"/>
                    <a:pt x="1374" y="4824"/>
                    <a:pt x="1394" y="4824"/>
                  </a:cubicBezTo>
                  <a:cubicBezTo>
                    <a:pt x="1399" y="4824"/>
                    <a:pt x="1405" y="4826"/>
                    <a:pt x="1411" y="4831"/>
                  </a:cubicBezTo>
                  <a:cubicBezTo>
                    <a:pt x="1442" y="4850"/>
                    <a:pt x="1474" y="4857"/>
                    <a:pt x="1505" y="4857"/>
                  </a:cubicBezTo>
                  <a:lnTo>
                    <a:pt x="1505" y="6153"/>
                  </a:lnTo>
                  <a:cubicBezTo>
                    <a:pt x="1505" y="6172"/>
                    <a:pt x="1505" y="6191"/>
                    <a:pt x="1499" y="6210"/>
                  </a:cubicBezTo>
                  <a:cubicBezTo>
                    <a:pt x="1432" y="6208"/>
                    <a:pt x="1365" y="6207"/>
                    <a:pt x="1299" y="6207"/>
                  </a:cubicBezTo>
                  <a:cubicBezTo>
                    <a:pt x="1167" y="6207"/>
                    <a:pt x="1037" y="6210"/>
                    <a:pt x="907" y="6210"/>
                  </a:cubicBezTo>
                  <a:lnTo>
                    <a:pt x="907" y="6581"/>
                  </a:lnTo>
                  <a:cubicBezTo>
                    <a:pt x="907" y="6619"/>
                    <a:pt x="907" y="6657"/>
                    <a:pt x="913" y="6694"/>
                  </a:cubicBezTo>
                  <a:cubicBezTo>
                    <a:pt x="926" y="6751"/>
                    <a:pt x="913" y="6801"/>
                    <a:pt x="926" y="6852"/>
                  </a:cubicBezTo>
                  <a:cubicBezTo>
                    <a:pt x="932" y="6871"/>
                    <a:pt x="932" y="6883"/>
                    <a:pt x="920" y="6902"/>
                  </a:cubicBezTo>
                  <a:cubicBezTo>
                    <a:pt x="926" y="6921"/>
                    <a:pt x="932" y="6940"/>
                    <a:pt x="932" y="6959"/>
                  </a:cubicBezTo>
                  <a:cubicBezTo>
                    <a:pt x="1020" y="6990"/>
                    <a:pt x="1102" y="7028"/>
                    <a:pt x="1190" y="7053"/>
                  </a:cubicBezTo>
                  <a:cubicBezTo>
                    <a:pt x="1203" y="7059"/>
                    <a:pt x="1222" y="7066"/>
                    <a:pt x="1241" y="7078"/>
                  </a:cubicBezTo>
                  <a:cubicBezTo>
                    <a:pt x="1241" y="7160"/>
                    <a:pt x="1234" y="7242"/>
                    <a:pt x="1222" y="7324"/>
                  </a:cubicBezTo>
                  <a:cubicBezTo>
                    <a:pt x="1222" y="7387"/>
                    <a:pt x="1215" y="7456"/>
                    <a:pt x="1209" y="7519"/>
                  </a:cubicBezTo>
                  <a:cubicBezTo>
                    <a:pt x="1228" y="7563"/>
                    <a:pt x="1184" y="7588"/>
                    <a:pt x="1197" y="7632"/>
                  </a:cubicBezTo>
                  <a:cubicBezTo>
                    <a:pt x="1184" y="7664"/>
                    <a:pt x="1203" y="7701"/>
                    <a:pt x="1234" y="7714"/>
                  </a:cubicBezTo>
                  <a:cubicBezTo>
                    <a:pt x="1239" y="7713"/>
                    <a:pt x="1243" y="7712"/>
                    <a:pt x="1247" y="7712"/>
                  </a:cubicBezTo>
                  <a:cubicBezTo>
                    <a:pt x="1266" y="7712"/>
                    <a:pt x="1279" y="7725"/>
                    <a:pt x="1285" y="7745"/>
                  </a:cubicBezTo>
                  <a:lnTo>
                    <a:pt x="1335" y="7739"/>
                  </a:lnTo>
                  <a:lnTo>
                    <a:pt x="1322" y="7771"/>
                  </a:lnTo>
                  <a:lnTo>
                    <a:pt x="1373" y="7764"/>
                  </a:lnTo>
                  <a:lnTo>
                    <a:pt x="1398" y="7777"/>
                  </a:lnTo>
                  <a:cubicBezTo>
                    <a:pt x="1404" y="7764"/>
                    <a:pt x="1411" y="7745"/>
                    <a:pt x="1417" y="7733"/>
                  </a:cubicBezTo>
                  <a:cubicBezTo>
                    <a:pt x="1438" y="7754"/>
                    <a:pt x="1467" y="7766"/>
                    <a:pt x="1495" y="7766"/>
                  </a:cubicBezTo>
                  <a:cubicBezTo>
                    <a:pt x="1500" y="7766"/>
                    <a:pt x="1506" y="7765"/>
                    <a:pt x="1511" y="7764"/>
                  </a:cubicBezTo>
                  <a:lnTo>
                    <a:pt x="1524" y="7796"/>
                  </a:lnTo>
                  <a:lnTo>
                    <a:pt x="1599" y="7796"/>
                  </a:lnTo>
                  <a:cubicBezTo>
                    <a:pt x="1606" y="7796"/>
                    <a:pt x="1606" y="7789"/>
                    <a:pt x="1612" y="7789"/>
                  </a:cubicBezTo>
                  <a:cubicBezTo>
                    <a:pt x="1612" y="7789"/>
                    <a:pt x="1612" y="7796"/>
                    <a:pt x="1606" y="7802"/>
                  </a:cubicBezTo>
                  <a:cubicBezTo>
                    <a:pt x="1637" y="7827"/>
                    <a:pt x="1669" y="7834"/>
                    <a:pt x="1706" y="7834"/>
                  </a:cubicBezTo>
                  <a:lnTo>
                    <a:pt x="1687" y="7871"/>
                  </a:lnTo>
                  <a:lnTo>
                    <a:pt x="1681" y="7878"/>
                  </a:lnTo>
                  <a:lnTo>
                    <a:pt x="1725" y="7859"/>
                  </a:lnTo>
                  <a:lnTo>
                    <a:pt x="1725" y="7903"/>
                  </a:lnTo>
                  <a:lnTo>
                    <a:pt x="1763" y="7878"/>
                  </a:lnTo>
                  <a:lnTo>
                    <a:pt x="1763" y="7878"/>
                  </a:lnTo>
                  <a:cubicBezTo>
                    <a:pt x="1757" y="7909"/>
                    <a:pt x="1738" y="7941"/>
                    <a:pt x="1713" y="7953"/>
                  </a:cubicBezTo>
                  <a:lnTo>
                    <a:pt x="1713" y="7966"/>
                  </a:lnTo>
                  <a:cubicBezTo>
                    <a:pt x="1738" y="7966"/>
                    <a:pt x="1757" y="7978"/>
                    <a:pt x="1782" y="7985"/>
                  </a:cubicBezTo>
                  <a:lnTo>
                    <a:pt x="1820" y="8003"/>
                  </a:lnTo>
                  <a:lnTo>
                    <a:pt x="1857" y="8003"/>
                  </a:lnTo>
                  <a:cubicBezTo>
                    <a:pt x="1839" y="7978"/>
                    <a:pt x="1820" y="7959"/>
                    <a:pt x="1801" y="7941"/>
                  </a:cubicBezTo>
                  <a:lnTo>
                    <a:pt x="1801" y="7941"/>
                  </a:lnTo>
                  <a:cubicBezTo>
                    <a:pt x="1832" y="7959"/>
                    <a:pt x="1857" y="7978"/>
                    <a:pt x="1889" y="7997"/>
                  </a:cubicBezTo>
                  <a:cubicBezTo>
                    <a:pt x="1889" y="7978"/>
                    <a:pt x="1876" y="7959"/>
                    <a:pt x="1857" y="7947"/>
                  </a:cubicBezTo>
                  <a:lnTo>
                    <a:pt x="1883" y="7947"/>
                  </a:lnTo>
                  <a:cubicBezTo>
                    <a:pt x="1876" y="7915"/>
                    <a:pt x="1864" y="7890"/>
                    <a:pt x="1857" y="7859"/>
                  </a:cubicBezTo>
                  <a:lnTo>
                    <a:pt x="1857" y="7859"/>
                  </a:lnTo>
                  <a:cubicBezTo>
                    <a:pt x="1870" y="7871"/>
                    <a:pt x="1876" y="7884"/>
                    <a:pt x="1883" y="7903"/>
                  </a:cubicBezTo>
                  <a:cubicBezTo>
                    <a:pt x="1887" y="7902"/>
                    <a:pt x="1892" y="7901"/>
                    <a:pt x="1896" y="7901"/>
                  </a:cubicBezTo>
                  <a:cubicBezTo>
                    <a:pt x="1914" y="7901"/>
                    <a:pt x="1929" y="7911"/>
                    <a:pt x="1939" y="7922"/>
                  </a:cubicBezTo>
                  <a:lnTo>
                    <a:pt x="1977" y="7878"/>
                  </a:lnTo>
                  <a:cubicBezTo>
                    <a:pt x="2002" y="7909"/>
                    <a:pt x="2015" y="7947"/>
                    <a:pt x="2008" y="7985"/>
                  </a:cubicBezTo>
                  <a:cubicBezTo>
                    <a:pt x="2021" y="7972"/>
                    <a:pt x="2027" y="7966"/>
                    <a:pt x="2040" y="7953"/>
                  </a:cubicBezTo>
                  <a:lnTo>
                    <a:pt x="2015" y="7915"/>
                  </a:lnTo>
                  <a:lnTo>
                    <a:pt x="2015" y="7915"/>
                  </a:lnTo>
                  <a:cubicBezTo>
                    <a:pt x="2034" y="7922"/>
                    <a:pt x="2053" y="7928"/>
                    <a:pt x="2071" y="7941"/>
                  </a:cubicBezTo>
                  <a:lnTo>
                    <a:pt x="2103" y="7922"/>
                  </a:lnTo>
                  <a:lnTo>
                    <a:pt x="2122" y="7871"/>
                  </a:lnTo>
                  <a:lnTo>
                    <a:pt x="2160" y="7915"/>
                  </a:lnTo>
                  <a:cubicBezTo>
                    <a:pt x="2178" y="7928"/>
                    <a:pt x="2197" y="7934"/>
                    <a:pt x="2216" y="7941"/>
                  </a:cubicBezTo>
                  <a:lnTo>
                    <a:pt x="2216" y="7852"/>
                  </a:lnTo>
                  <a:cubicBezTo>
                    <a:pt x="2241" y="7871"/>
                    <a:pt x="2267" y="7903"/>
                    <a:pt x="2285" y="7928"/>
                  </a:cubicBezTo>
                  <a:cubicBezTo>
                    <a:pt x="2311" y="7915"/>
                    <a:pt x="2311" y="7871"/>
                    <a:pt x="2323" y="7852"/>
                  </a:cubicBezTo>
                  <a:lnTo>
                    <a:pt x="2323" y="7852"/>
                  </a:lnTo>
                  <a:cubicBezTo>
                    <a:pt x="2317" y="7884"/>
                    <a:pt x="2323" y="7915"/>
                    <a:pt x="2329" y="7953"/>
                  </a:cubicBezTo>
                  <a:cubicBezTo>
                    <a:pt x="2342" y="7966"/>
                    <a:pt x="2355" y="7985"/>
                    <a:pt x="2367" y="7997"/>
                  </a:cubicBezTo>
                  <a:lnTo>
                    <a:pt x="2367" y="7959"/>
                  </a:lnTo>
                  <a:lnTo>
                    <a:pt x="2411" y="7959"/>
                  </a:lnTo>
                  <a:lnTo>
                    <a:pt x="2411" y="8016"/>
                  </a:lnTo>
                  <a:lnTo>
                    <a:pt x="2562" y="8016"/>
                  </a:lnTo>
                  <a:lnTo>
                    <a:pt x="2499" y="8010"/>
                  </a:lnTo>
                  <a:cubicBezTo>
                    <a:pt x="2518" y="7991"/>
                    <a:pt x="2537" y="7966"/>
                    <a:pt x="2556" y="7947"/>
                  </a:cubicBezTo>
                  <a:cubicBezTo>
                    <a:pt x="2581" y="7966"/>
                    <a:pt x="2606" y="7972"/>
                    <a:pt x="2638" y="7972"/>
                  </a:cubicBezTo>
                  <a:cubicBezTo>
                    <a:pt x="2619" y="7947"/>
                    <a:pt x="2606" y="7915"/>
                    <a:pt x="2600" y="7884"/>
                  </a:cubicBezTo>
                  <a:lnTo>
                    <a:pt x="2600" y="7884"/>
                  </a:lnTo>
                  <a:cubicBezTo>
                    <a:pt x="2625" y="7896"/>
                    <a:pt x="2644" y="7909"/>
                    <a:pt x="2663" y="7934"/>
                  </a:cubicBezTo>
                  <a:cubicBezTo>
                    <a:pt x="2676" y="7915"/>
                    <a:pt x="2688" y="7896"/>
                    <a:pt x="2707" y="7884"/>
                  </a:cubicBezTo>
                  <a:lnTo>
                    <a:pt x="2707" y="7903"/>
                  </a:lnTo>
                  <a:cubicBezTo>
                    <a:pt x="2726" y="7928"/>
                    <a:pt x="2751" y="7953"/>
                    <a:pt x="2783" y="7972"/>
                  </a:cubicBezTo>
                  <a:cubicBezTo>
                    <a:pt x="2783" y="7947"/>
                    <a:pt x="2776" y="7922"/>
                    <a:pt x="2764" y="7896"/>
                  </a:cubicBezTo>
                  <a:lnTo>
                    <a:pt x="2764" y="7896"/>
                  </a:lnTo>
                  <a:lnTo>
                    <a:pt x="2795" y="7903"/>
                  </a:lnTo>
                  <a:cubicBezTo>
                    <a:pt x="2814" y="7915"/>
                    <a:pt x="2833" y="7928"/>
                    <a:pt x="2852" y="7941"/>
                  </a:cubicBezTo>
                  <a:cubicBezTo>
                    <a:pt x="2846" y="7903"/>
                    <a:pt x="2833" y="7865"/>
                    <a:pt x="2820" y="7827"/>
                  </a:cubicBezTo>
                  <a:lnTo>
                    <a:pt x="2820" y="7827"/>
                  </a:lnTo>
                  <a:cubicBezTo>
                    <a:pt x="2833" y="7852"/>
                    <a:pt x="2852" y="7871"/>
                    <a:pt x="2871" y="7884"/>
                  </a:cubicBezTo>
                  <a:cubicBezTo>
                    <a:pt x="2871" y="7890"/>
                    <a:pt x="2883" y="7903"/>
                    <a:pt x="2883" y="7909"/>
                  </a:cubicBezTo>
                  <a:cubicBezTo>
                    <a:pt x="2902" y="7890"/>
                    <a:pt x="2921" y="7865"/>
                    <a:pt x="2927" y="7834"/>
                  </a:cubicBezTo>
                  <a:cubicBezTo>
                    <a:pt x="2946" y="7865"/>
                    <a:pt x="2971" y="7890"/>
                    <a:pt x="3003" y="7909"/>
                  </a:cubicBezTo>
                  <a:lnTo>
                    <a:pt x="3034" y="7941"/>
                  </a:lnTo>
                  <a:cubicBezTo>
                    <a:pt x="3028" y="7922"/>
                    <a:pt x="3015" y="7903"/>
                    <a:pt x="3009" y="7878"/>
                  </a:cubicBezTo>
                  <a:cubicBezTo>
                    <a:pt x="3009" y="7859"/>
                    <a:pt x="3015" y="7834"/>
                    <a:pt x="3028" y="7821"/>
                  </a:cubicBezTo>
                  <a:cubicBezTo>
                    <a:pt x="3034" y="7840"/>
                    <a:pt x="3041" y="7865"/>
                    <a:pt x="3047" y="7890"/>
                  </a:cubicBezTo>
                  <a:lnTo>
                    <a:pt x="3066" y="7852"/>
                  </a:lnTo>
                  <a:cubicBezTo>
                    <a:pt x="3072" y="7871"/>
                    <a:pt x="3078" y="7896"/>
                    <a:pt x="3085" y="7922"/>
                  </a:cubicBezTo>
                  <a:cubicBezTo>
                    <a:pt x="3091" y="7903"/>
                    <a:pt x="3097" y="7884"/>
                    <a:pt x="3110" y="7865"/>
                  </a:cubicBezTo>
                  <a:cubicBezTo>
                    <a:pt x="3110" y="7884"/>
                    <a:pt x="3116" y="7903"/>
                    <a:pt x="3116" y="7922"/>
                  </a:cubicBezTo>
                  <a:cubicBezTo>
                    <a:pt x="3116" y="7903"/>
                    <a:pt x="3122" y="7878"/>
                    <a:pt x="3122" y="7859"/>
                  </a:cubicBezTo>
                  <a:cubicBezTo>
                    <a:pt x="3135" y="7871"/>
                    <a:pt x="3148" y="7884"/>
                    <a:pt x="3154" y="7896"/>
                  </a:cubicBezTo>
                  <a:lnTo>
                    <a:pt x="3217" y="7909"/>
                  </a:lnTo>
                  <a:lnTo>
                    <a:pt x="3242" y="7878"/>
                  </a:lnTo>
                  <a:lnTo>
                    <a:pt x="3274" y="7909"/>
                  </a:lnTo>
                  <a:cubicBezTo>
                    <a:pt x="3292" y="7928"/>
                    <a:pt x="3311" y="7947"/>
                    <a:pt x="3336" y="7959"/>
                  </a:cubicBezTo>
                  <a:lnTo>
                    <a:pt x="3336" y="7852"/>
                  </a:lnTo>
                  <a:cubicBezTo>
                    <a:pt x="3349" y="7896"/>
                    <a:pt x="3368" y="7928"/>
                    <a:pt x="3399" y="7959"/>
                  </a:cubicBezTo>
                  <a:cubicBezTo>
                    <a:pt x="3406" y="7947"/>
                    <a:pt x="3406" y="7934"/>
                    <a:pt x="3412" y="7922"/>
                  </a:cubicBezTo>
                  <a:lnTo>
                    <a:pt x="3437" y="7947"/>
                  </a:lnTo>
                  <a:cubicBezTo>
                    <a:pt x="3425" y="7922"/>
                    <a:pt x="3418" y="7896"/>
                    <a:pt x="3399" y="7871"/>
                  </a:cubicBezTo>
                  <a:lnTo>
                    <a:pt x="3399" y="7871"/>
                  </a:lnTo>
                  <a:cubicBezTo>
                    <a:pt x="3437" y="7884"/>
                    <a:pt x="3462" y="7915"/>
                    <a:pt x="3500" y="7928"/>
                  </a:cubicBezTo>
                  <a:cubicBezTo>
                    <a:pt x="3500" y="7915"/>
                    <a:pt x="3494" y="7896"/>
                    <a:pt x="3488" y="7884"/>
                  </a:cubicBezTo>
                  <a:cubicBezTo>
                    <a:pt x="3519" y="7865"/>
                    <a:pt x="3506" y="7834"/>
                    <a:pt x="3506" y="7802"/>
                  </a:cubicBezTo>
                  <a:lnTo>
                    <a:pt x="3506" y="7802"/>
                  </a:lnTo>
                  <a:cubicBezTo>
                    <a:pt x="3513" y="7846"/>
                    <a:pt x="3525" y="7890"/>
                    <a:pt x="3550" y="7928"/>
                  </a:cubicBezTo>
                  <a:cubicBezTo>
                    <a:pt x="3569" y="7922"/>
                    <a:pt x="3595" y="7922"/>
                    <a:pt x="3620" y="7922"/>
                  </a:cubicBezTo>
                  <a:cubicBezTo>
                    <a:pt x="3657" y="7909"/>
                    <a:pt x="3695" y="7903"/>
                    <a:pt x="3733" y="7896"/>
                  </a:cubicBezTo>
                  <a:lnTo>
                    <a:pt x="3746" y="7865"/>
                  </a:lnTo>
                  <a:cubicBezTo>
                    <a:pt x="3764" y="7878"/>
                    <a:pt x="3783" y="7884"/>
                    <a:pt x="3802" y="7890"/>
                  </a:cubicBezTo>
                  <a:lnTo>
                    <a:pt x="3802" y="7852"/>
                  </a:lnTo>
                  <a:cubicBezTo>
                    <a:pt x="3826" y="7872"/>
                    <a:pt x="3854" y="7882"/>
                    <a:pt x="3885" y="7882"/>
                  </a:cubicBezTo>
                  <a:cubicBezTo>
                    <a:pt x="3903" y="7882"/>
                    <a:pt x="3922" y="7878"/>
                    <a:pt x="3941" y="7871"/>
                  </a:cubicBezTo>
                  <a:cubicBezTo>
                    <a:pt x="3928" y="7852"/>
                    <a:pt x="3922" y="7827"/>
                    <a:pt x="3909" y="7802"/>
                  </a:cubicBezTo>
                  <a:lnTo>
                    <a:pt x="3909" y="7802"/>
                  </a:lnTo>
                  <a:cubicBezTo>
                    <a:pt x="3934" y="7827"/>
                    <a:pt x="3960" y="7852"/>
                    <a:pt x="3985" y="7871"/>
                  </a:cubicBezTo>
                  <a:cubicBezTo>
                    <a:pt x="3991" y="7840"/>
                    <a:pt x="3997" y="7808"/>
                    <a:pt x="4010" y="7777"/>
                  </a:cubicBezTo>
                  <a:lnTo>
                    <a:pt x="4010" y="7878"/>
                  </a:lnTo>
                  <a:cubicBezTo>
                    <a:pt x="4013" y="7878"/>
                    <a:pt x="4016" y="7879"/>
                    <a:pt x="4020" y="7879"/>
                  </a:cubicBezTo>
                  <a:cubicBezTo>
                    <a:pt x="4046" y="7879"/>
                    <a:pt x="4067" y="7855"/>
                    <a:pt x="4067" y="7827"/>
                  </a:cubicBezTo>
                  <a:cubicBezTo>
                    <a:pt x="4085" y="7846"/>
                    <a:pt x="4104" y="7865"/>
                    <a:pt x="4104" y="7890"/>
                  </a:cubicBezTo>
                  <a:cubicBezTo>
                    <a:pt x="4123" y="7903"/>
                    <a:pt x="4136" y="7922"/>
                    <a:pt x="4148" y="7947"/>
                  </a:cubicBezTo>
                  <a:lnTo>
                    <a:pt x="4155" y="7959"/>
                  </a:lnTo>
                  <a:cubicBezTo>
                    <a:pt x="4180" y="7934"/>
                    <a:pt x="4174" y="7903"/>
                    <a:pt x="4180" y="7871"/>
                  </a:cubicBezTo>
                  <a:lnTo>
                    <a:pt x="4205" y="7890"/>
                  </a:lnTo>
                  <a:cubicBezTo>
                    <a:pt x="4205" y="7890"/>
                    <a:pt x="4214" y="7881"/>
                    <a:pt x="4217" y="7875"/>
                  </a:cubicBezTo>
                  <a:lnTo>
                    <a:pt x="4217" y="7875"/>
                  </a:lnTo>
                  <a:cubicBezTo>
                    <a:pt x="4211" y="7899"/>
                    <a:pt x="4205" y="7923"/>
                    <a:pt x="4205" y="7953"/>
                  </a:cubicBezTo>
                  <a:lnTo>
                    <a:pt x="4243" y="7915"/>
                  </a:lnTo>
                  <a:cubicBezTo>
                    <a:pt x="4243" y="7922"/>
                    <a:pt x="4243" y="7941"/>
                    <a:pt x="4249" y="7947"/>
                  </a:cubicBezTo>
                  <a:lnTo>
                    <a:pt x="4299" y="7928"/>
                  </a:lnTo>
                  <a:lnTo>
                    <a:pt x="4299" y="7928"/>
                  </a:lnTo>
                  <a:cubicBezTo>
                    <a:pt x="4281" y="7947"/>
                    <a:pt x="4262" y="7966"/>
                    <a:pt x="4243" y="7985"/>
                  </a:cubicBezTo>
                  <a:cubicBezTo>
                    <a:pt x="4249" y="8010"/>
                    <a:pt x="4255" y="8041"/>
                    <a:pt x="4255" y="8066"/>
                  </a:cubicBezTo>
                  <a:lnTo>
                    <a:pt x="4318" y="8066"/>
                  </a:lnTo>
                  <a:lnTo>
                    <a:pt x="4318" y="8003"/>
                  </a:lnTo>
                  <a:lnTo>
                    <a:pt x="4350" y="8022"/>
                  </a:lnTo>
                  <a:lnTo>
                    <a:pt x="4375" y="8054"/>
                  </a:lnTo>
                  <a:cubicBezTo>
                    <a:pt x="4381" y="8016"/>
                    <a:pt x="4425" y="8003"/>
                    <a:pt x="4450" y="7972"/>
                  </a:cubicBezTo>
                  <a:lnTo>
                    <a:pt x="4463" y="7997"/>
                  </a:lnTo>
                  <a:cubicBezTo>
                    <a:pt x="4469" y="8010"/>
                    <a:pt x="4476" y="8022"/>
                    <a:pt x="4488" y="8035"/>
                  </a:cubicBezTo>
                  <a:cubicBezTo>
                    <a:pt x="4495" y="8010"/>
                    <a:pt x="4501" y="7991"/>
                    <a:pt x="4507" y="7966"/>
                  </a:cubicBezTo>
                  <a:cubicBezTo>
                    <a:pt x="4507" y="7972"/>
                    <a:pt x="4520" y="7985"/>
                    <a:pt x="4520" y="7991"/>
                  </a:cubicBezTo>
                  <a:cubicBezTo>
                    <a:pt x="4551" y="7978"/>
                    <a:pt x="4583" y="7972"/>
                    <a:pt x="4614" y="7959"/>
                  </a:cubicBezTo>
                  <a:lnTo>
                    <a:pt x="4614" y="8016"/>
                  </a:lnTo>
                  <a:cubicBezTo>
                    <a:pt x="4622" y="8021"/>
                    <a:pt x="4630" y="8024"/>
                    <a:pt x="4637" y="8024"/>
                  </a:cubicBezTo>
                  <a:cubicBezTo>
                    <a:pt x="4665" y="8024"/>
                    <a:pt x="4687" y="7992"/>
                    <a:pt x="4702" y="7972"/>
                  </a:cubicBezTo>
                  <a:lnTo>
                    <a:pt x="4702" y="7972"/>
                  </a:lnTo>
                  <a:cubicBezTo>
                    <a:pt x="4696" y="8003"/>
                    <a:pt x="4683" y="8041"/>
                    <a:pt x="4715" y="8066"/>
                  </a:cubicBezTo>
                  <a:lnTo>
                    <a:pt x="4765" y="8029"/>
                  </a:lnTo>
                  <a:cubicBezTo>
                    <a:pt x="4765" y="8038"/>
                    <a:pt x="4769" y="8047"/>
                    <a:pt x="4770" y="8054"/>
                  </a:cubicBezTo>
                  <a:lnTo>
                    <a:pt x="4770" y="8054"/>
                  </a:lnTo>
                  <a:cubicBezTo>
                    <a:pt x="4768" y="8028"/>
                    <a:pt x="4791" y="8012"/>
                    <a:pt x="4814" y="8012"/>
                  </a:cubicBezTo>
                  <a:cubicBezTo>
                    <a:pt x="4831" y="8012"/>
                    <a:pt x="4848" y="8021"/>
                    <a:pt x="4853" y="8041"/>
                  </a:cubicBezTo>
                  <a:lnTo>
                    <a:pt x="4897" y="8066"/>
                  </a:lnTo>
                  <a:cubicBezTo>
                    <a:pt x="4904" y="8029"/>
                    <a:pt x="4897" y="7991"/>
                    <a:pt x="4885" y="7959"/>
                  </a:cubicBezTo>
                  <a:lnTo>
                    <a:pt x="4885" y="7959"/>
                  </a:lnTo>
                  <a:cubicBezTo>
                    <a:pt x="4904" y="7997"/>
                    <a:pt x="4922" y="8035"/>
                    <a:pt x="4941" y="8079"/>
                  </a:cubicBezTo>
                  <a:lnTo>
                    <a:pt x="4954" y="8048"/>
                  </a:lnTo>
                  <a:cubicBezTo>
                    <a:pt x="4960" y="8041"/>
                    <a:pt x="4967" y="8035"/>
                    <a:pt x="4973" y="8029"/>
                  </a:cubicBezTo>
                  <a:lnTo>
                    <a:pt x="4973" y="7991"/>
                  </a:lnTo>
                  <a:cubicBezTo>
                    <a:pt x="4973" y="8003"/>
                    <a:pt x="4979" y="8022"/>
                    <a:pt x="4985" y="8041"/>
                  </a:cubicBezTo>
                  <a:lnTo>
                    <a:pt x="4992" y="8041"/>
                  </a:lnTo>
                  <a:lnTo>
                    <a:pt x="5029" y="8010"/>
                  </a:lnTo>
                  <a:lnTo>
                    <a:pt x="5011" y="7972"/>
                  </a:lnTo>
                  <a:lnTo>
                    <a:pt x="5011" y="7972"/>
                  </a:lnTo>
                  <a:cubicBezTo>
                    <a:pt x="5023" y="7985"/>
                    <a:pt x="5036" y="8003"/>
                    <a:pt x="5048" y="8022"/>
                  </a:cubicBezTo>
                  <a:lnTo>
                    <a:pt x="5086" y="8022"/>
                  </a:lnTo>
                  <a:lnTo>
                    <a:pt x="5092" y="8003"/>
                  </a:lnTo>
                  <a:cubicBezTo>
                    <a:pt x="5099" y="8022"/>
                    <a:pt x="5105" y="8041"/>
                    <a:pt x="5118" y="8054"/>
                  </a:cubicBezTo>
                  <a:cubicBezTo>
                    <a:pt x="5118" y="8029"/>
                    <a:pt x="5124" y="8003"/>
                    <a:pt x="5130" y="7978"/>
                  </a:cubicBezTo>
                  <a:lnTo>
                    <a:pt x="5130" y="8079"/>
                  </a:lnTo>
                  <a:lnTo>
                    <a:pt x="5168" y="8079"/>
                  </a:lnTo>
                  <a:cubicBezTo>
                    <a:pt x="5162" y="8041"/>
                    <a:pt x="5155" y="8010"/>
                    <a:pt x="5162" y="7972"/>
                  </a:cubicBezTo>
                  <a:lnTo>
                    <a:pt x="5162" y="7972"/>
                  </a:lnTo>
                  <a:lnTo>
                    <a:pt x="5187" y="8029"/>
                  </a:lnTo>
                  <a:lnTo>
                    <a:pt x="5206" y="7997"/>
                  </a:lnTo>
                  <a:cubicBezTo>
                    <a:pt x="5218" y="8010"/>
                    <a:pt x="5237" y="8022"/>
                    <a:pt x="5250" y="8041"/>
                  </a:cubicBezTo>
                  <a:cubicBezTo>
                    <a:pt x="5250" y="8048"/>
                    <a:pt x="5250" y="8060"/>
                    <a:pt x="5256" y="8066"/>
                  </a:cubicBezTo>
                  <a:lnTo>
                    <a:pt x="5275" y="8092"/>
                  </a:lnTo>
                  <a:lnTo>
                    <a:pt x="5275" y="8041"/>
                  </a:lnTo>
                  <a:cubicBezTo>
                    <a:pt x="5275" y="8029"/>
                    <a:pt x="5262" y="8010"/>
                    <a:pt x="5250" y="7991"/>
                  </a:cubicBezTo>
                  <a:cubicBezTo>
                    <a:pt x="5262" y="7988"/>
                    <a:pt x="5275" y="7986"/>
                    <a:pt x="5287" y="7986"/>
                  </a:cubicBezTo>
                  <a:cubicBezTo>
                    <a:pt x="5299" y="7986"/>
                    <a:pt x="5310" y="7988"/>
                    <a:pt x="5319" y="7991"/>
                  </a:cubicBezTo>
                  <a:lnTo>
                    <a:pt x="5319" y="8016"/>
                  </a:lnTo>
                  <a:lnTo>
                    <a:pt x="5332" y="8035"/>
                  </a:lnTo>
                  <a:cubicBezTo>
                    <a:pt x="5344" y="8003"/>
                    <a:pt x="5363" y="7972"/>
                    <a:pt x="5376" y="7941"/>
                  </a:cubicBezTo>
                  <a:cubicBezTo>
                    <a:pt x="5413" y="7972"/>
                    <a:pt x="5439" y="8003"/>
                    <a:pt x="5457" y="8048"/>
                  </a:cubicBezTo>
                  <a:lnTo>
                    <a:pt x="5457" y="8054"/>
                  </a:lnTo>
                  <a:lnTo>
                    <a:pt x="5464" y="8048"/>
                  </a:lnTo>
                  <a:cubicBezTo>
                    <a:pt x="5470" y="8010"/>
                    <a:pt x="5476" y="7972"/>
                    <a:pt x="5489" y="7941"/>
                  </a:cubicBezTo>
                  <a:cubicBezTo>
                    <a:pt x="5495" y="7972"/>
                    <a:pt x="5495" y="8016"/>
                    <a:pt x="5533" y="8029"/>
                  </a:cubicBezTo>
                  <a:lnTo>
                    <a:pt x="5533" y="7928"/>
                  </a:lnTo>
                  <a:cubicBezTo>
                    <a:pt x="5539" y="7953"/>
                    <a:pt x="5539" y="7972"/>
                    <a:pt x="5539" y="7997"/>
                  </a:cubicBezTo>
                  <a:cubicBezTo>
                    <a:pt x="5556" y="7985"/>
                    <a:pt x="5574" y="7978"/>
                    <a:pt x="5593" y="7978"/>
                  </a:cubicBezTo>
                  <a:cubicBezTo>
                    <a:pt x="5602" y="7978"/>
                    <a:pt x="5612" y="7980"/>
                    <a:pt x="5621" y="7985"/>
                  </a:cubicBezTo>
                  <a:lnTo>
                    <a:pt x="5627" y="8010"/>
                  </a:lnTo>
                  <a:lnTo>
                    <a:pt x="5640" y="8029"/>
                  </a:lnTo>
                  <a:lnTo>
                    <a:pt x="5671" y="8010"/>
                  </a:lnTo>
                  <a:cubicBezTo>
                    <a:pt x="5684" y="8022"/>
                    <a:pt x="5690" y="8035"/>
                    <a:pt x="5703" y="8041"/>
                  </a:cubicBezTo>
                  <a:cubicBezTo>
                    <a:pt x="5703" y="8016"/>
                    <a:pt x="5697" y="7997"/>
                    <a:pt x="5690" y="7972"/>
                  </a:cubicBezTo>
                  <a:lnTo>
                    <a:pt x="5690" y="7972"/>
                  </a:lnTo>
                  <a:lnTo>
                    <a:pt x="5722" y="8003"/>
                  </a:lnTo>
                  <a:cubicBezTo>
                    <a:pt x="5728" y="8005"/>
                    <a:pt x="5733" y="8006"/>
                    <a:pt x="5739" y="8006"/>
                  </a:cubicBezTo>
                  <a:cubicBezTo>
                    <a:pt x="5763" y="8006"/>
                    <a:pt x="5784" y="7989"/>
                    <a:pt x="5800" y="7968"/>
                  </a:cubicBezTo>
                  <a:lnTo>
                    <a:pt x="5800" y="7968"/>
                  </a:lnTo>
                  <a:cubicBezTo>
                    <a:pt x="5786" y="7990"/>
                    <a:pt x="5777" y="8015"/>
                    <a:pt x="5772" y="8035"/>
                  </a:cubicBezTo>
                  <a:lnTo>
                    <a:pt x="5810" y="8048"/>
                  </a:lnTo>
                  <a:cubicBezTo>
                    <a:pt x="5829" y="8035"/>
                    <a:pt x="5848" y="8016"/>
                    <a:pt x="5867" y="7997"/>
                  </a:cubicBezTo>
                  <a:lnTo>
                    <a:pt x="5867" y="7997"/>
                  </a:lnTo>
                  <a:cubicBezTo>
                    <a:pt x="5854" y="8029"/>
                    <a:pt x="5848" y="8060"/>
                    <a:pt x="5848" y="8092"/>
                  </a:cubicBezTo>
                  <a:cubicBezTo>
                    <a:pt x="5852" y="8092"/>
                    <a:pt x="5856" y="8093"/>
                    <a:pt x="5860" y="8093"/>
                  </a:cubicBezTo>
                  <a:cubicBezTo>
                    <a:pt x="5887" y="8093"/>
                    <a:pt x="5912" y="8075"/>
                    <a:pt x="5923" y="8048"/>
                  </a:cubicBezTo>
                  <a:cubicBezTo>
                    <a:pt x="5933" y="8063"/>
                    <a:pt x="5948" y="8082"/>
                    <a:pt x="5966" y="8082"/>
                  </a:cubicBezTo>
                  <a:cubicBezTo>
                    <a:pt x="5971" y="8082"/>
                    <a:pt x="5975" y="8081"/>
                    <a:pt x="5980" y="8079"/>
                  </a:cubicBezTo>
                  <a:cubicBezTo>
                    <a:pt x="5999" y="8073"/>
                    <a:pt x="6018" y="8066"/>
                    <a:pt x="6030" y="8048"/>
                  </a:cubicBezTo>
                  <a:cubicBezTo>
                    <a:pt x="6049" y="8092"/>
                    <a:pt x="6106" y="8079"/>
                    <a:pt x="6143" y="8098"/>
                  </a:cubicBezTo>
                  <a:lnTo>
                    <a:pt x="6175" y="8085"/>
                  </a:lnTo>
                  <a:cubicBezTo>
                    <a:pt x="6183" y="8086"/>
                    <a:pt x="6191" y="8087"/>
                    <a:pt x="6198" y="8087"/>
                  </a:cubicBezTo>
                  <a:cubicBezTo>
                    <a:pt x="6234" y="8087"/>
                    <a:pt x="6269" y="8076"/>
                    <a:pt x="6295" y="8060"/>
                  </a:cubicBezTo>
                  <a:cubicBezTo>
                    <a:pt x="6257" y="8029"/>
                    <a:pt x="6219" y="7997"/>
                    <a:pt x="6181" y="7978"/>
                  </a:cubicBezTo>
                  <a:lnTo>
                    <a:pt x="6181" y="7978"/>
                  </a:lnTo>
                  <a:cubicBezTo>
                    <a:pt x="6204" y="7988"/>
                    <a:pt x="6231" y="7993"/>
                    <a:pt x="6258" y="7993"/>
                  </a:cubicBezTo>
                  <a:cubicBezTo>
                    <a:pt x="6268" y="7993"/>
                    <a:pt x="6278" y="7993"/>
                    <a:pt x="6288" y="7991"/>
                  </a:cubicBezTo>
                  <a:cubicBezTo>
                    <a:pt x="6276" y="7959"/>
                    <a:pt x="6263" y="7928"/>
                    <a:pt x="6250" y="7896"/>
                  </a:cubicBezTo>
                  <a:lnTo>
                    <a:pt x="6250" y="7896"/>
                  </a:lnTo>
                  <a:cubicBezTo>
                    <a:pt x="6269" y="7915"/>
                    <a:pt x="6288" y="7941"/>
                    <a:pt x="6301" y="7966"/>
                  </a:cubicBezTo>
                  <a:lnTo>
                    <a:pt x="6332" y="7959"/>
                  </a:lnTo>
                  <a:cubicBezTo>
                    <a:pt x="6339" y="7934"/>
                    <a:pt x="6351" y="7915"/>
                    <a:pt x="6370" y="7890"/>
                  </a:cubicBezTo>
                  <a:lnTo>
                    <a:pt x="6370" y="7997"/>
                  </a:lnTo>
                  <a:lnTo>
                    <a:pt x="6376" y="8010"/>
                  </a:lnTo>
                  <a:cubicBezTo>
                    <a:pt x="6408" y="7997"/>
                    <a:pt x="6389" y="7947"/>
                    <a:pt x="6395" y="7915"/>
                  </a:cubicBezTo>
                  <a:lnTo>
                    <a:pt x="6395" y="7915"/>
                  </a:lnTo>
                  <a:cubicBezTo>
                    <a:pt x="6412" y="7938"/>
                    <a:pt x="6419" y="7980"/>
                    <a:pt x="6451" y="7980"/>
                  </a:cubicBezTo>
                  <a:cubicBezTo>
                    <a:pt x="6455" y="7980"/>
                    <a:pt x="6460" y="7980"/>
                    <a:pt x="6464" y="7978"/>
                  </a:cubicBezTo>
                  <a:lnTo>
                    <a:pt x="6446" y="7928"/>
                  </a:lnTo>
                  <a:lnTo>
                    <a:pt x="6446" y="7928"/>
                  </a:lnTo>
                  <a:cubicBezTo>
                    <a:pt x="6471" y="7941"/>
                    <a:pt x="6496" y="7953"/>
                    <a:pt x="6521" y="7966"/>
                  </a:cubicBezTo>
                  <a:lnTo>
                    <a:pt x="6584" y="7922"/>
                  </a:lnTo>
                  <a:lnTo>
                    <a:pt x="6584" y="7966"/>
                  </a:lnTo>
                  <a:lnTo>
                    <a:pt x="6597" y="7997"/>
                  </a:lnTo>
                  <a:cubicBezTo>
                    <a:pt x="6616" y="7991"/>
                    <a:pt x="6641" y="7978"/>
                    <a:pt x="6653" y="7959"/>
                  </a:cubicBezTo>
                  <a:cubicBezTo>
                    <a:pt x="6666" y="7947"/>
                    <a:pt x="6685" y="7928"/>
                    <a:pt x="6697" y="7915"/>
                  </a:cubicBezTo>
                  <a:cubicBezTo>
                    <a:pt x="6710" y="7922"/>
                    <a:pt x="6723" y="7934"/>
                    <a:pt x="6735" y="7941"/>
                  </a:cubicBezTo>
                  <a:cubicBezTo>
                    <a:pt x="6738" y="7942"/>
                    <a:pt x="6740" y="7942"/>
                    <a:pt x="6743" y="7942"/>
                  </a:cubicBezTo>
                  <a:cubicBezTo>
                    <a:pt x="6755" y="7942"/>
                    <a:pt x="6770" y="7934"/>
                    <a:pt x="6785" y="7934"/>
                  </a:cubicBezTo>
                  <a:lnTo>
                    <a:pt x="6811" y="7884"/>
                  </a:lnTo>
                  <a:cubicBezTo>
                    <a:pt x="6811" y="7915"/>
                    <a:pt x="6823" y="7947"/>
                    <a:pt x="6842" y="7978"/>
                  </a:cubicBezTo>
                  <a:cubicBezTo>
                    <a:pt x="6861" y="7953"/>
                    <a:pt x="6880" y="7934"/>
                    <a:pt x="6892" y="7909"/>
                  </a:cubicBezTo>
                  <a:lnTo>
                    <a:pt x="6892" y="7909"/>
                  </a:lnTo>
                  <a:cubicBezTo>
                    <a:pt x="6892" y="7928"/>
                    <a:pt x="6874" y="7953"/>
                    <a:pt x="6886" y="7972"/>
                  </a:cubicBezTo>
                  <a:cubicBezTo>
                    <a:pt x="6899" y="7972"/>
                    <a:pt x="6911" y="7959"/>
                    <a:pt x="6924" y="7953"/>
                  </a:cubicBezTo>
                  <a:cubicBezTo>
                    <a:pt x="6924" y="7978"/>
                    <a:pt x="6930" y="8003"/>
                    <a:pt x="6937" y="8029"/>
                  </a:cubicBezTo>
                  <a:cubicBezTo>
                    <a:pt x="6955" y="8010"/>
                    <a:pt x="6974" y="7991"/>
                    <a:pt x="6993" y="7978"/>
                  </a:cubicBezTo>
                  <a:cubicBezTo>
                    <a:pt x="6999" y="7997"/>
                    <a:pt x="7006" y="8016"/>
                    <a:pt x="7012" y="8041"/>
                  </a:cubicBezTo>
                  <a:cubicBezTo>
                    <a:pt x="7028" y="8030"/>
                    <a:pt x="7040" y="8015"/>
                    <a:pt x="7059" y="8015"/>
                  </a:cubicBezTo>
                  <a:cubicBezTo>
                    <a:pt x="7062" y="8015"/>
                    <a:pt x="7065" y="8015"/>
                    <a:pt x="7069" y="8016"/>
                  </a:cubicBezTo>
                  <a:cubicBezTo>
                    <a:pt x="7069" y="8022"/>
                    <a:pt x="7062" y="8041"/>
                    <a:pt x="7062" y="8048"/>
                  </a:cubicBezTo>
                  <a:lnTo>
                    <a:pt x="7056" y="8048"/>
                  </a:lnTo>
                  <a:lnTo>
                    <a:pt x="7081" y="8079"/>
                  </a:lnTo>
                  <a:cubicBezTo>
                    <a:pt x="7088" y="8060"/>
                    <a:pt x="7094" y="8041"/>
                    <a:pt x="7100" y="8029"/>
                  </a:cubicBezTo>
                  <a:cubicBezTo>
                    <a:pt x="7132" y="8029"/>
                    <a:pt x="7163" y="8016"/>
                    <a:pt x="7188" y="7991"/>
                  </a:cubicBezTo>
                  <a:lnTo>
                    <a:pt x="7188" y="7966"/>
                  </a:lnTo>
                  <a:lnTo>
                    <a:pt x="7251" y="7985"/>
                  </a:lnTo>
                  <a:lnTo>
                    <a:pt x="7251" y="7941"/>
                  </a:lnTo>
                  <a:cubicBezTo>
                    <a:pt x="7251" y="7959"/>
                    <a:pt x="7264" y="7985"/>
                    <a:pt x="7276" y="8003"/>
                  </a:cubicBezTo>
                  <a:lnTo>
                    <a:pt x="7314" y="7978"/>
                  </a:lnTo>
                  <a:lnTo>
                    <a:pt x="7333" y="8003"/>
                  </a:lnTo>
                  <a:lnTo>
                    <a:pt x="7352" y="7978"/>
                  </a:lnTo>
                  <a:cubicBezTo>
                    <a:pt x="7368" y="7981"/>
                    <a:pt x="7385" y="7983"/>
                    <a:pt x="7402" y="7983"/>
                  </a:cubicBezTo>
                  <a:cubicBezTo>
                    <a:pt x="7420" y="7983"/>
                    <a:pt x="7437" y="7981"/>
                    <a:pt x="7453" y="7978"/>
                  </a:cubicBezTo>
                  <a:cubicBezTo>
                    <a:pt x="7471" y="7966"/>
                    <a:pt x="7471" y="7941"/>
                    <a:pt x="7478" y="7922"/>
                  </a:cubicBezTo>
                  <a:lnTo>
                    <a:pt x="7459" y="7909"/>
                  </a:lnTo>
                  <a:lnTo>
                    <a:pt x="7509" y="7890"/>
                  </a:lnTo>
                  <a:lnTo>
                    <a:pt x="7490" y="7852"/>
                  </a:lnTo>
                  <a:lnTo>
                    <a:pt x="7522" y="7852"/>
                  </a:lnTo>
                  <a:cubicBezTo>
                    <a:pt x="7560" y="7834"/>
                    <a:pt x="7566" y="7783"/>
                    <a:pt x="7604" y="7758"/>
                  </a:cubicBezTo>
                  <a:cubicBezTo>
                    <a:pt x="7586" y="7754"/>
                    <a:pt x="7565" y="7749"/>
                    <a:pt x="7545" y="7749"/>
                  </a:cubicBezTo>
                  <a:cubicBezTo>
                    <a:pt x="7537" y="7749"/>
                    <a:pt x="7529" y="7750"/>
                    <a:pt x="7522" y="7752"/>
                  </a:cubicBezTo>
                  <a:lnTo>
                    <a:pt x="7541" y="7720"/>
                  </a:lnTo>
                  <a:lnTo>
                    <a:pt x="7509" y="7714"/>
                  </a:lnTo>
                  <a:lnTo>
                    <a:pt x="7522" y="7682"/>
                  </a:lnTo>
                  <a:lnTo>
                    <a:pt x="7484" y="7664"/>
                  </a:lnTo>
                  <a:cubicBezTo>
                    <a:pt x="7497" y="7651"/>
                    <a:pt x="7516" y="7638"/>
                    <a:pt x="7516" y="7620"/>
                  </a:cubicBezTo>
                  <a:cubicBezTo>
                    <a:pt x="7509" y="7601"/>
                    <a:pt x="7497" y="7601"/>
                    <a:pt x="7490" y="7588"/>
                  </a:cubicBezTo>
                  <a:cubicBezTo>
                    <a:pt x="7490" y="7563"/>
                    <a:pt x="7490" y="7531"/>
                    <a:pt x="7484" y="7506"/>
                  </a:cubicBezTo>
                  <a:cubicBezTo>
                    <a:pt x="7490" y="7494"/>
                    <a:pt x="7497" y="7475"/>
                    <a:pt x="7503" y="7462"/>
                  </a:cubicBezTo>
                  <a:cubicBezTo>
                    <a:pt x="7490" y="7443"/>
                    <a:pt x="7471" y="7431"/>
                    <a:pt x="7453" y="7424"/>
                  </a:cubicBezTo>
                  <a:lnTo>
                    <a:pt x="7434" y="7418"/>
                  </a:lnTo>
                  <a:cubicBezTo>
                    <a:pt x="7434" y="7399"/>
                    <a:pt x="7434" y="7380"/>
                    <a:pt x="7427" y="7368"/>
                  </a:cubicBezTo>
                  <a:lnTo>
                    <a:pt x="7459" y="7355"/>
                  </a:lnTo>
                  <a:lnTo>
                    <a:pt x="7459" y="7311"/>
                  </a:lnTo>
                  <a:lnTo>
                    <a:pt x="7503" y="7324"/>
                  </a:lnTo>
                  <a:lnTo>
                    <a:pt x="7528" y="7280"/>
                  </a:lnTo>
                  <a:lnTo>
                    <a:pt x="7560" y="7286"/>
                  </a:lnTo>
                  <a:lnTo>
                    <a:pt x="7560" y="7255"/>
                  </a:lnTo>
                  <a:lnTo>
                    <a:pt x="7541" y="7242"/>
                  </a:lnTo>
                  <a:lnTo>
                    <a:pt x="7585" y="7242"/>
                  </a:lnTo>
                  <a:cubicBezTo>
                    <a:pt x="7604" y="7166"/>
                    <a:pt x="7616" y="7085"/>
                    <a:pt x="7616" y="7009"/>
                  </a:cubicBezTo>
                  <a:cubicBezTo>
                    <a:pt x="7610" y="6952"/>
                    <a:pt x="7610" y="6902"/>
                    <a:pt x="7610" y="6852"/>
                  </a:cubicBezTo>
                  <a:cubicBezTo>
                    <a:pt x="7604" y="6789"/>
                    <a:pt x="7616" y="6726"/>
                    <a:pt x="7616" y="6663"/>
                  </a:cubicBezTo>
                  <a:cubicBezTo>
                    <a:pt x="7610" y="6524"/>
                    <a:pt x="7623" y="6386"/>
                    <a:pt x="7616" y="6254"/>
                  </a:cubicBezTo>
                  <a:cubicBezTo>
                    <a:pt x="7522" y="6241"/>
                    <a:pt x="7421" y="6254"/>
                    <a:pt x="7327" y="6235"/>
                  </a:cubicBezTo>
                  <a:cubicBezTo>
                    <a:pt x="7213" y="6229"/>
                    <a:pt x="7100" y="6222"/>
                    <a:pt x="6987" y="6222"/>
                  </a:cubicBezTo>
                  <a:cubicBezTo>
                    <a:pt x="6924" y="6216"/>
                    <a:pt x="6855" y="6210"/>
                    <a:pt x="6792" y="6210"/>
                  </a:cubicBezTo>
                  <a:cubicBezTo>
                    <a:pt x="6784" y="6212"/>
                    <a:pt x="6777" y="6212"/>
                    <a:pt x="6770" y="6212"/>
                  </a:cubicBezTo>
                  <a:cubicBezTo>
                    <a:pt x="6752" y="6212"/>
                    <a:pt x="6734" y="6208"/>
                    <a:pt x="6716" y="6203"/>
                  </a:cubicBezTo>
                  <a:cubicBezTo>
                    <a:pt x="6716" y="5927"/>
                    <a:pt x="6697" y="5650"/>
                    <a:pt x="6697" y="5373"/>
                  </a:cubicBezTo>
                  <a:cubicBezTo>
                    <a:pt x="6685" y="5241"/>
                    <a:pt x="6691" y="5108"/>
                    <a:pt x="6685" y="4976"/>
                  </a:cubicBezTo>
                  <a:cubicBezTo>
                    <a:pt x="6672" y="4926"/>
                    <a:pt x="6685" y="4869"/>
                    <a:pt x="6678" y="4819"/>
                  </a:cubicBezTo>
                  <a:cubicBezTo>
                    <a:pt x="6672" y="4775"/>
                    <a:pt x="6666" y="4737"/>
                    <a:pt x="6672" y="4693"/>
                  </a:cubicBezTo>
                  <a:cubicBezTo>
                    <a:pt x="6685" y="4684"/>
                    <a:pt x="6700" y="4682"/>
                    <a:pt x="6717" y="4682"/>
                  </a:cubicBezTo>
                  <a:cubicBezTo>
                    <a:pt x="6725" y="4682"/>
                    <a:pt x="6734" y="4682"/>
                    <a:pt x="6742" y="4682"/>
                  </a:cubicBezTo>
                  <a:cubicBezTo>
                    <a:pt x="6750" y="4682"/>
                    <a:pt x="6759" y="4682"/>
                    <a:pt x="6767" y="4680"/>
                  </a:cubicBezTo>
                  <a:cubicBezTo>
                    <a:pt x="6798" y="4680"/>
                    <a:pt x="6823" y="4643"/>
                    <a:pt x="6855" y="4636"/>
                  </a:cubicBezTo>
                  <a:cubicBezTo>
                    <a:pt x="6857" y="4636"/>
                    <a:pt x="6860" y="4636"/>
                    <a:pt x="6862" y="4636"/>
                  </a:cubicBezTo>
                  <a:cubicBezTo>
                    <a:pt x="6887" y="4636"/>
                    <a:pt x="6916" y="4658"/>
                    <a:pt x="6945" y="4658"/>
                  </a:cubicBezTo>
                  <a:cubicBezTo>
                    <a:pt x="6951" y="4658"/>
                    <a:pt x="6956" y="4657"/>
                    <a:pt x="6962" y="4655"/>
                  </a:cubicBezTo>
                  <a:cubicBezTo>
                    <a:pt x="6987" y="4630"/>
                    <a:pt x="7018" y="4611"/>
                    <a:pt x="7050" y="4599"/>
                  </a:cubicBezTo>
                  <a:cubicBezTo>
                    <a:pt x="7069" y="4605"/>
                    <a:pt x="7088" y="4605"/>
                    <a:pt x="7106" y="4605"/>
                  </a:cubicBezTo>
                  <a:cubicBezTo>
                    <a:pt x="7125" y="4592"/>
                    <a:pt x="7144" y="4580"/>
                    <a:pt x="7163" y="4567"/>
                  </a:cubicBezTo>
                  <a:cubicBezTo>
                    <a:pt x="7188" y="4555"/>
                    <a:pt x="7220" y="4567"/>
                    <a:pt x="7232" y="4536"/>
                  </a:cubicBezTo>
                  <a:cubicBezTo>
                    <a:pt x="7239" y="4515"/>
                    <a:pt x="7248" y="4511"/>
                    <a:pt x="7257" y="4511"/>
                  </a:cubicBezTo>
                  <a:cubicBezTo>
                    <a:pt x="7261" y="4511"/>
                    <a:pt x="7265" y="4512"/>
                    <a:pt x="7269" y="4512"/>
                  </a:cubicBezTo>
                  <a:cubicBezTo>
                    <a:pt x="7272" y="4512"/>
                    <a:pt x="7274" y="4512"/>
                    <a:pt x="7276" y="4510"/>
                  </a:cubicBezTo>
                  <a:cubicBezTo>
                    <a:pt x="7276" y="4498"/>
                    <a:pt x="7270" y="4492"/>
                    <a:pt x="7264" y="4479"/>
                  </a:cubicBezTo>
                  <a:cubicBezTo>
                    <a:pt x="7264" y="4466"/>
                    <a:pt x="7270" y="4454"/>
                    <a:pt x="7276" y="4441"/>
                  </a:cubicBezTo>
                  <a:lnTo>
                    <a:pt x="7333" y="4410"/>
                  </a:lnTo>
                  <a:lnTo>
                    <a:pt x="7333" y="4315"/>
                  </a:lnTo>
                  <a:lnTo>
                    <a:pt x="7371" y="4315"/>
                  </a:lnTo>
                  <a:cubicBezTo>
                    <a:pt x="7387" y="4305"/>
                    <a:pt x="7398" y="4281"/>
                    <a:pt x="7416" y="4281"/>
                  </a:cubicBezTo>
                  <a:cubicBezTo>
                    <a:pt x="7420" y="4281"/>
                    <a:pt x="7423" y="4282"/>
                    <a:pt x="7427" y="4284"/>
                  </a:cubicBezTo>
                  <a:cubicBezTo>
                    <a:pt x="7431" y="4287"/>
                    <a:pt x="7434" y="4288"/>
                    <a:pt x="7438" y="4288"/>
                  </a:cubicBezTo>
                  <a:cubicBezTo>
                    <a:pt x="7454" y="4288"/>
                    <a:pt x="7467" y="4257"/>
                    <a:pt x="7488" y="4257"/>
                  </a:cubicBezTo>
                  <a:cubicBezTo>
                    <a:pt x="7490" y="4257"/>
                    <a:pt x="7493" y="4257"/>
                    <a:pt x="7497" y="4259"/>
                  </a:cubicBezTo>
                  <a:cubicBezTo>
                    <a:pt x="7500" y="4260"/>
                    <a:pt x="7503" y="4260"/>
                    <a:pt x="7506" y="4260"/>
                  </a:cubicBezTo>
                  <a:cubicBezTo>
                    <a:pt x="7524" y="4260"/>
                    <a:pt x="7531" y="4244"/>
                    <a:pt x="7547" y="4227"/>
                  </a:cubicBezTo>
                  <a:lnTo>
                    <a:pt x="7578" y="4227"/>
                  </a:lnTo>
                  <a:cubicBezTo>
                    <a:pt x="7597" y="4215"/>
                    <a:pt x="7610" y="4196"/>
                    <a:pt x="7635" y="4196"/>
                  </a:cubicBezTo>
                  <a:cubicBezTo>
                    <a:pt x="7637" y="4196"/>
                    <a:pt x="7639" y="4196"/>
                    <a:pt x="7641" y="4196"/>
                  </a:cubicBezTo>
                  <a:cubicBezTo>
                    <a:pt x="7661" y="4196"/>
                    <a:pt x="7669" y="4164"/>
                    <a:pt x="7692" y="4164"/>
                  </a:cubicBezTo>
                  <a:lnTo>
                    <a:pt x="7730" y="4171"/>
                  </a:lnTo>
                  <a:cubicBezTo>
                    <a:pt x="7742" y="4158"/>
                    <a:pt x="7755" y="4145"/>
                    <a:pt x="7774" y="4133"/>
                  </a:cubicBezTo>
                  <a:cubicBezTo>
                    <a:pt x="7778" y="4128"/>
                    <a:pt x="7785" y="4127"/>
                    <a:pt x="7794" y="4127"/>
                  </a:cubicBezTo>
                  <a:cubicBezTo>
                    <a:pt x="7803" y="4127"/>
                    <a:pt x="7813" y="4128"/>
                    <a:pt x="7822" y="4128"/>
                  </a:cubicBezTo>
                  <a:cubicBezTo>
                    <a:pt x="7827" y="4128"/>
                    <a:pt x="7832" y="4128"/>
                    <a:pt x="7837" y="4127"/>
                  </a:cubicBezTo>
                  <a:cubicBezTo>
                    <a:pt x="7849" y="4108"/>
                    <a:pt x="7868" y="4089"/>
                    <a:pt x="7893" y="4070"/>
                  </a:cubicBezTo>
                  <a:cubicBezTo>
                    <a:pt x="7906" y="4076"/>
                    <a:pt x="7918" y="4076"/>
                    <a:pt x="7937" y="4082"/>
                  </a:cubicBezTo>
                  <a:cubicBezTo>
                    <a:pt x="7956" y="4064"/>
                    <a:pt x="7969" y="4038"/>
                    <a:pt x="7988" y="4013"/>
                  </a:cubicBezTo>
                  <a:cubicBezTo>
                    <a:pt x="8000" y="4016"/>
                    <a:pt x="8011" y="4018"/>
                    <a:pt x="8021" y="4018"/>
                  </a:cubicBezTo>
                  <a:cubicBezTo>
                    <a:pt x="8032" y="4018"/>
                    <a:pt x="8041" y="4016"/>
                    <a:pt x="8050" y="4013"/>
                  </a:cubicBezTo>
                  <a:cubicBezTo>
                    <a:pt x="8069" y="3994"/>
                    <a:pt x="8088" y="3975"/>
                    <a:pt x="8101" y="3957"/>
                  </a:cubicBezTo>
                  <a:lnTo>
                    <a:pt x="8170" y="3957"/>
                  </a:lnTo>
                  <a:cubicBezTo>
                    <a:pt x="8189" y="3938"/>
                    <a:pt x="8202" y="3919"/>
                    <a:pt x="8220" y="3900"/>
                  </a:cubicBezTo>
                  <a:lnTo>
                    <a:pt x="8290" y="3900"/>
                  </a:lnTo>
                  <a:cubicBezTo>
                    <a:pt x="8309" y="3881"/>
                    <a:pt x="8321" y="3862"/>
                    <a:pt x="8340" y="3843"/>
                  </a:cubicBezTo>
                  <a:cubicBezTo>
                    <a:pt x="8348" y="3839"/>
                    <a:pt x="8357" y="3838"/>
                    <a:pt x="8365" y="3838"/>
                  </a:cubicBezTo>
                  <a:cubicBezTo>
                    <a:pt x="8382" y="3838"/>
                    <a:pt x="8399" y="3843"/>
                    <a:pt x="8416" y="3843"/>
                  </a:cubicBezTo>
                  <a:cubicBezTo>
                    <a:pt x="8434" y="3818"/>
                    <a:pt x="8453" y="3799"/>
                    <a:pt x="8472" y="3780"/>
                  </a:cubicBezTo>
                  <a:cubicBezTo>
                    <a:pt x="8485" y="3784"/>
                    <a:pt x="8496" y="3785"/>
                    <a:pt x="8507" y="3785"/>
                  </a:cubicBezTo>
                  <a:cubicBezTo>
                    <a:pt x="8518" y="3785"/>
                    <a:pt x="8529" y="3784"/>
                    <a:pt x="8541" y="3780"/>
                  </a:cubicBezTo>
                  <a:cubicBezTo>
                    <a:pt x="8560" y="3768"/>
                    <a:pt x="8573" y="3743"/>
                    <a:pt x="8598" y="3724"/>
                  </a:cubicBezTo>
                  <a:cubicBezTo>
                    <a:pt x="8617" y="3724"/>
                    <a:pt x="8642" y="3724"/>
                    <a:pt x="8661" y="3730"/>
                  </a:cubicBezTo>
                  <a:cubicBezTo>
                    <a:pt x="8692" y="3705"/>
                    <a:pt x="8718" y="3673"/>
                    <a:pt x="8730" y="3636"/>
                  </a:cubicBezTo>
                  <a:cubicBezTo>
                    <a:pt x="8737" y="3598"/>
                    <a:pt x="8781" y="3573"/>
                    <a:pt x="8781" y="3535"/>
                  </a:cubicBezTo>
                  <a:cubicBezTo>
                    <a:pt x="8806" y="3503"/>
                    <a:pt x="8818" y="3466"/>
                    <a:pt x="8812" y="3422"/>
                  </a:cubicBezTo>
                  <a:cubicBezTo>
                    <a:pt x="8825" y="3409"/>
                    <a:pt x="8831" y="3396"/>
                    <a:pt x="8837" y="3384"/>
                  </a:cubicBezTo>
                  <a:cubicBezTo>
                    <a:pt x="8816" y="3378"/>
                    <a:pt x="8794" y="3364"/>
                    <a:pt x="8768" y="3364"/>
                  </a:cubicBezTo>
                  <a:cubicBezTo>
                    <a:pt x="8764" y="3364"/>
                    <a:pt x="8760" y="3364"/>
                    <a:pt x="8755" y="3365"/>
                  </a:cubicBezTo>
                  <a:cubicBezTo>
                    <a:pt x="8730" y="3378"/>
                    <a:pt x="8692" y="3403"/>
                    <a:pt x="8661" y="3415"/>
                  </a:cubicBezTo>
                  <a:cubicBezTo>
                    <a:pt x="8548" y="3447"/>
                    <a:pt x="8434" y="3472"/>
                    <a:pt x="8321" y="3491"/>
                  </a:cubicBezTo>
                  <a:cubicBezTo>
                    <a:pt x="8309" y="3491"/>
                    <a:pt x="8290" y="3503"/>
                    <a:pt x="8277" y="3516"/>
                  </a:cubicBezTo>
                  <a:lnTo>
                    <a:pt x="8239" y="3503"/>
                  </a:lnTo>
                  <a:cubicBezTo>
                    <a:pt x="8176" y="3516"/>
                    <a:pt x="8107" y="3522"/>
                    <a:pt x="8038" y="3535"/>
                  </a:cubicBezTo>
                  <a:cubicBezTo>
                    <a:pt x="7887" y="3579"/>
                    <a:pt x="7730" y="3573"/>
                    <a:pt x="7578" y="3592"/>
                  </a:cubicBezTo>
                  <a:cubicBezTo>
                    <a:pt x="7514" y="3592"/>
                    <a:pt x="7450" y="3605"/>
                    <a:pt x="7386" y="3605"/>
                  </a:cubicBezTo>
                  <a:cubicBezTo>
                    <a:pt x="7362" y="3605"/>
                    <a:pt x="7338" y="3603"/>
                    <a:pt x="7314" y="3598"/>
                  </a:cubicBezTo>
                  <a:cubicBezTo>
                    <a:pt x="7257" y="3598"/>
                    <a:pt x="7207" y="3592"/>
                    <a:pt x="7157" y="3585"/>
                  </a:cubicBezTo>
                  <a:cubicBezTo>
                    <a:pt x="7150" y="3582"/>
                    <a:pt x="7142" y="3582"/>
                    <a:pt x="7135" y="3582"/>
                  </a:cubicBezTo>
                  <a:cubicBezTo>
                    <a:pt x="7121" y="3582"/>
                    <a:pt x="7108" y="3584"/>
                    <a:pt x="7096" y="3584"/>
                  </a:cubicBezTo>
                  <a:cubicBezTo>
                    <a:pt x="7085" y="3584"/>
                    <a:pt x="7076" y="3582"/>
                    <a:pt x="7069" y="3573"/>
                  </a:cubicBezTo>
                  <a:cubicBezTo>
                    <a:pt x="6974" y="3548"/>
                    <a:pt x="6874" y="3541"/>
                    <a:pt x="6773" y="3522"/>
                  </a:cubicBezTo>
                  <a:cubicBezTo>
                    <a:pt x="6697" y="3522"/>
                    <a:pt x="6616" y="3497"/>
                    <a:pt x="6534" y="3491"/>
                  </a:cubicBezTo>
                  <a:cubicBezTo>
                    <a:pt x="6458" y="3472"/>
                    <a:pt x="6364" y="3491"/>
                    <a:pt x="6288" y="3453"/>
                  </a:cubicBezTo>
                  <a:cubicBezTo>
                    <a:pt x="6244" y="3434"/>
                    <a:pt x="6200" y="3428"/>
                    <a:pt x="6156" y="3422"/>
                  </a:cubicBezTo>
                  <a:cubicBezTo>
                    <a:pt x="6143" y="3371"/>
                    <a:pt x="6143" y="3315"/>
                    <a:pt x="6143" y="3264"/>
                  </a:cubicBezTo>
                  <a:cubicBezTo>
                    <a:pt x="6137" y="3132"/>
                    <a:pt x="6143" y="3006"/>
                    <a:pt x="6143" y="2868"/>
                  </a:cubicBezTo>
                  <a:cubicBezTo>
                    <a:pt x="6143" y="2786"/>
                    <a:pt x="6131" y="2704"/>
                    <a:pt x="6137" y="2616"/>
                  </a:cubicBezTo>
                  <a:lnTo>
                    <a:pt x="6143" y="2603"/>
                  </a:lnTo>
                  <a:cubicBezTo>
                    <a:pt x="6200" y="2578"/>
                    <a:pt x="6250" y="2553"/>
                    <a:pt x="6307" y="2541"/>
                  </a:cubicBezTo>
                  <a:cubicBezTo>
                    <a:pt x="6317" y="2526"/>
                    <a:pt x="6330" y="2519"/>
                    <a:pt x="6343" y="2519"/>
                  </a:cubicBezTo>
                  <a:cubicBezTo>
                    <a:pt x="6348" y="2519"/>
                    <a:pt x="6353" y="2520"/>
                    <a:pt x="6357" y="2522"/>
                  </a:cubicBezTo>
                  <a:cubicBezTo>
                    <a:pt x="6395" y="2503"/>
                    <a:pt x="6433" y="2490"/>
                    <a:pt x="6471" y="2478"/>
                  </a:cubicBezTo>
                  <a:cubicBezTo>
                    <a:pt x="6480" y="2468"/>
                    <a:pt x="6493" y="2463"/>
                    <a:pt x="6504" y="2463"/>
                  </a:cubicBezTo>
                  <a:cubicBezTo>
                    <a:pt x="6508" y="2463"/>
                    <a:pt x="6511" y="2463"/>
                    <a:pt x="6515" y="2465"/>
                  </a:cubicBezTo>
                  <a:cubicBezTo>
                    <a:pt x="6534" y="2446"/>
                    <a:pt x="6553" y="2440"/>
                    <a:pt x="6578" y="2440"/>
                  </a:cubicBezTo>
                  <a:cubicBezTo>
                    <a:pt x="6584" y="2434"/>
                    <a:pt x="6597" y="2427"/>
                    <a:pt x="6603" y="2415"/>
                  </a:cubicBezTo>
                  <a:lnTo>
                    <a:pt x="6628" y="2427"/>
                  </a:lnTo>
                  <a:lnTo>
                    <a:pt x="6653" y="2396"/>
                  </a:lnTo>
                  <a:cubicBezTo>
                    <a:pt x="6660" y="2398"/>
                    <a:pt x="6666" y="2399"/>
                    <a:pt x="6671" y="2399"/>
                  </a:cubicBezTo>
                  <a:cubicBezTo>
                    <a:pt x="6695" y="2399"/>
                    <a:pt x="6712" y="2382"/>
                    <a:pt x="6738" y="2382"/>
                  </a:cubicBezTo>
                  <a:cubicBezTo>
                    <a:pt x="6741" y="2382"/>
                    <a:pt x="6744" y="2383"/>
                    <a:pt x="6748" y="2383"/>
                  </a:cubicBezTo>
                  <a:cubicBezTo>
                    <a:pt x="6754" y="2377"/>
                    <a:pt x="6760" y="2364"/>
                    <a:pt x="6767" y="2358"/>
                  </a:cubicBezTo>
                  <a:cubicBezTo>
                    <a:pt x="6823" y="2358"/>
                    <a:pt x="6867" y="2320"/>
                    <a:pt x="6924" y="2314"/>
                  </a:cubicBezTo>
                  <a:cubicBezTo>
                    <a:pt x="6930" y="2301"/>
                    <a:pt x="6930" y="2282"/>
                    <a:pt x="6937" y="2270"/>
                  </a:cubicBezTo>
                  <a:lnTo>
                    <a:pt x="6993" y="2270"/>
                  </a:lnTo>
                  <a:cubicBezTo>
                    <a:pt x="6999" y="2241"/>
                    <a:pt x="7015" y="2212"/>
                    <a:pt x="7047" y="2212"/>
                  </a:cubicBezTo>
                  <a:cubicBezTo>
                    <a:pt x="7050" y="2212"/>
                    <a:pt x="7053" y="2213"/>
                    <a:pt x="7056" y="2213"/>
                  </a:cubicBezTo>
                  <a:cubicBezTo>
                    <a:pt x="7075" y="2175"/>
                    <a:pt x="7094" y="2144"/>
                    <a:pt x="7113" y="2113"/>
                  </a:cubicBezTo>
                  <a:cubicBezTo>
                    <a:pt x="7138" y="2106"/>
                    <a:pt x="7163" y="2106"/>
                    <a:pt x="7182" y="2094"/>
                  </a:cubicBezTo>
                  <a:cubicBezTo>
                    <a:pt x="7195" y="2056"/>
                    <a:pt x="7239" y="2043"/>
                    <a:pt x="7257" y="2006"/>
                  </a:cubicBezTo>
                  <a:cubicBezTo>
                    <a:pt x="7302" y="2006"/>
                    <a:pt x="7333" y="1968"/>
                    <a:pt x="7327" y="1930"/>
                  </a:cubicBezTo>
                  <a:cubicBezTo>
                    <a:pt x="7346" y="1924"/>
                    <a:pt x="7364" y="1917"/>
                    <a:pt x="7383" y="1911"/>
                  </a:cubicBezTo>
                  <a:cubicBezTo>
                    <a:pt x="7402" y="1892"/>
                    <a:pt x="7409" y="1861"/>
                    <a:pt x="7421" y="1836"/>
                  </a:cubicBezTo>
                  <a:cubicBezTo>
                    <a:pt x="7440" y="1836"/>
                    <a:pt x="7465" y="1823"/>
                    <a:pt x="7484" y="1817"/>
                  </a:cubicBezTo>
                  <a:cubicBezTo>
                    <a:pt x="7503" y="1798"/>
                    <a:pt x="7516" y="1766"/>
                    <a:pt x="7522" y="1741"/>
                  </a:cubicBezTo>
                  <a:cubicBezTo>
                    <a:pt x="7547" y="1729"/>
                    <a:pt x="7578" y="1735"/>
                    <a:pt x="7597" y="1710"/>
                  </a:cubicBezTo>
                  <a:cubicBezTo>
                    <a:pt x="7610" y="1685"/>
                    <a:pt x="7616" y="1666"/>
                    <a:pt x="7629" y="1640"/>
                  </a:cubicBezTo>
                  <a:cubicBezTo>
                    <a:pt x="7648" y="1634"/>
                    <a:pt x="7667" y="1634"/>
                    <a:pt x="7685" y="1628"/>
                  </a:cubicBezTo>
                  <a:cubicBezTo>
                    <a:pt x="7704" y="1603"/>
                    <a:pt x="7711" y="1571"/>
                    <a:pt x="7736" y="1546"/>
                  </a:cubicBezTo>
                  <a:cubicBezTo>
                    <a:pt x="7748" y="1540"/>
                    <a:pt x="7767" y="1540"/>
                    <a:pt x="7786" y="1540"/>
                  </a:cubicBezTo>
                  <a:cubicBezTo>
                    <a:pt x="7805" y="1508"/>
                    <a:pt x="7824" y="1477"/>
                    <a:pt x="7843" y="1452"/>
                  </a:cubicBezTo>
                  <a:cubicBezTo>
                    <a:pt x="7862" y="1452"/>
                    <a:pt x="7887" y="1445"/>
                    <a:pt x="7906" y="1439"/>
                  </a:cubicBezTo>
                  <a:cubicBezTo>
                    <a:pt x="7918" y="1408"/>
                    <a:pt x="7931" y="1382"/>
                    <a:pt x="7950" y="1357"/>
                  </a:cubicBezTo>
                  <a:cubicBezTo>
                    <a:pt x="7969" y="1351"/>
                    <a:pt x="7988" y="1345"/>
                    <a:pt x="8006" y="1338"/>
                  </a:cubicBezTo>
                  <a:cubicBezTo>
                    <a:pt x="8032" y="1313"/>
                    <a:pt x="8050" y="1282"/>
                    <a:pt x="8063" y="1257"/>
                  </a:cubicBezTo>
                  <a:cubicBezTo>
                    <a:pt x="8088" y="1250"/>
                    <a:pt x="8113" y="1244"/>
                    <a:pt x="8132" y="1238"/>
                  </a:cubicBezTo>
                  <a:cubicBezTo>
                    <a:pt x="8145" y="1200"/>
                    <a:pt x="8170" y="1168"/>
                    <a:pt x="8189" y="1131"/>
                  </a:cubicBezTo>
                  <a:lnTo>
                    <a:pt x="8227" y="1099"/>
                  </a:lnTo>
                  <a:lnTo>
                    <a:pt x="8227" y="1061"/>
                  </a:lnTo>
                  <a:cubicBezTo>
                    <a:pt x="8195" y="1030"/>
                    <a:pt x="8189" y="973"/>
                    <a:pt x="8208" y="936"/>
                  </a:cubicBezTo>
                  <a:lnTo>
                    <a:pt x="8176" y="904"/>
                  </a:lnTo>
                  <a:cubicBezTo>
                    <a:pt x="8176" y="898"/>
                    <a:pt x="8176" y="892"/>
                    <a:pt x="8176" y="885"/>
                  </a:cubicBezTo>
                  <a:cubicBezTo>
                    <a:pt x="8189" y="873"/>
                    <a:pt x="8208" y="860"/>
                    <a:pt x="8202" y="841"/>
                  </a:cubicBezTo>
                  <a:cubicBezTo>
                    <a:pt x="8194" y="834"/>
                    <a:pt x="8186" y="831"/>
                    <a:pt x="8177" y="831"/>
                  </a:cubicBezTo>
                  <a:cubicBezTo>
                    <a:pt x="8158" y="831"/>
                    <a:pt x="8137" y="847"/>
                    <a:pt x="8120" y="860"/>
                  </a:cubicBezTo>
                  <a:cubicBezTo>
                    <a:pt x="8076" y="910"/>
                    <a:pt x="8019" y="948"/>
                    <a:pt x="7962" y="986"/>
                  </a:cubicBezTo>
                  <a:cubicBezTo>
                    <a:pt x="7786" y="1055"/>
                    <a:pt x="7610" y="1118"/>
                    <a:pt x="7427" y="1175"/>
                  </a:cubicBezTo>
                  <a:cubicBezTo>
                    <a:pt x="7358" y="1200"/>
                    <a:pt x="7295" y="1219"/>
                    <a:pt x="7226" y="1238"/>
                  </a:cubicBezTo>
                  <a:cubicBezTo>
                    <a:pt x="7163" y="1257"/>
                    <a:pt x="7100" y="1288"/>
                    <a:pt x="7037" y="1301"/>
                  </a:cubicBezTo>
                  <a:cubicBezTo>
                    <a:pt x="6968" y="1320"/>
                    <a:pt x="6886" y="1332"/>
                    <a:pt x="6811" y="1351"/>
                  </a:cubicBezTo>
                  <a:lnTo>
                    <a:pt x="6811" y="1332"/>
                  </a:lnTo>
                  <a:lnTo>
                    <a:pt x="6842" y="1320"/>
                  </a:lnTo>
                  <a:cubicBezTo>
                    <a:pt x="6855" y="1275"/>
                    <a:pt x="6892" y="1257"/>
                    <a:pt x="6911" y="1219"/>
                  </a:cubicBezTo>
                  <a:cubicBezTo>
                    <a:pt x="6924" y="1168"/>
                    <a:pt x="6911" y="1106"/>
                    <a:pt x="6880" y="1061"/>
                  </a:cubicBezTo>
                  <a:cubicBezTo>
                    <a:pt x="6880" y="1055"/>
                    <a:pt x="6880" y="1036"/>
                    <a:pt x="6880" y="1024"/>
                  </a:cubicBezTo>
                  <a:cubicBezTo>
                    <a:pt x="6861" y="1043"/>
                    <a:pt x="6830" y="1049"/>
                    <a:pt x="6804" y="1049"/>
                  </a:cubicBezTo>
                  <a:cubicBezTo>
                    <a:pt x="6785" y="1055"/>
                    <a:pt x="6773" y="1074"/>
                    <a:pt x="6773" y="1093"/>
                  </a:cubicBezTo>
                  <a:lnTo>
                    <a:pt x="6830" y="1093"/>
                  </a:lnTo>
                  <a:cubicBezTo>
                    <a:pt x="6861" y="1124"/>
                    <a:pt x="6855" y="1175"/>
                    <a:pt x="6823" y="1206"/>
                  </a:cubicBezTo>
                  <a:cubicBezTo>
                    <a:pt x="6819" y="1208"/>
                    <a:pt x="6815" y="1209"/>
                    <a:pt x="6811" y="1209"/>
                  </a:cubicBezTo>
                  <a:cubicBezTo>
                    <a:pt x="6802" y="1209"/>
                    <a:pt x="6794" y="1206"/>
                    <a:pt x="6785" y="1206"/>
                  </a:cubicBezTo>
                  <a:cubicBezTo>
                    <a:pt x="6767" y="1219"/>
                    <a:pt x="6748" y="1225"/>
                    <a:pt x="6729" y="1225"/>
                  </a:cubicBezTo>
                  <a:cubicBezTo>
                    <a:pt x="6565" y="1225"/>
                    <a:pt x="6408" y="1225"/>
                    <a:pt x="6244" y="1206"/>
                  </a:cubicBezTo>
                  <a:cubicBezTo>
                    <a:pt x="5967" y="1194"/>
                    <a:pt x="5697" y="1106"/>
                    <a:pt x="5432" y="1030"/>
                  </a:cubicBezTo>
                  <a:cubicBezTo>
                    <a:pt x="5388" y="1017"/>
                    <a:pt x="5350" y="1005"/>
                    <a:pt x="5306" y="986"/>
                  </a:cubicBezTo>
                  <a:cubicBezTo>
                    <a:pt x="5218" y="954"/>
                    <a:pt x="5130" y="923"/>
                    <a:pt x="5042" y="892"/>
                  </a:cubicBezTo>
                  <a:cubicBezTo>
                    <a:pt x="4922" y="854"/>
                    <a:pt x="4809" y="810"/>
                    <a:pt x="4690" y="766"/>
                  </a:cubicBezTo>
                  <a:cubicBezTo>
                    <a:pt x="4595" y="734"/>
                    <a:pt x="4507" y="696"/>
                    <a:pt x="4413" y="665"/>
                  </a:cubicBezTo>
                  <a:cubicBezTo>
                    <a:pt x="4331" y="627"/>
                    <a:pt x="4249" y="596"/>
                    <a:pt x="4161" y="577"/>
                  </a:cubicBezTo>
                  <a:cubicBezTo>
                    <a:pt x="4079" y="552"/>
                    <a:pt x="4004" y="527"/>
                    <a:pt x="3934" y="495"/>
                  </a:cubicBezTo>
                  <a:cubicBezTo>
                    <a:pt x="3909" y="489"/>
                    <a:pt x="3934" y="464"/>
                    <a:pt x="3941" y="457"/>
                  </a:cubicBezTo>
                  <a:cubicBezTo>
                    <a:pt x="3953" y="438"/>
                    <a:pt x="3966" y="407"/>
                    <a:pt x="3960" y="382"/>
                  </a:cubicBezTo>
                  <a:lnTo>
                    <a:pt x="3903" y="325"/>
                  </a:lnTo>
                  <a:cubicBezTo>
                    <a:pt x="3915" y="300"/>
                    <a:pt x="3941" y="287"/>
                    <a:pt x="3941" y="256"/>
                  </a:cubicBezTo>
                  <a:cubicBezTo>
                    <a:pt x="3941" y="224"/>
                    <a:pt x="3909" y="206"/>
                    <a:pt x="3903" y="174"/>
                  </a:cubicBezTo>
                  <a:cubicBezTo>
                    <a:pt x="3897" y="155"/>
                    <a:pt x="3884" y="130"/>
                    <a:pt x="3871" y="111"/>
                  </a:cubicBezTo>
                  <a:cubicBezTo>
                    <a:pt x="3865" y="73"/>
                    <a:pt x="3878" y="36"/>
                    <a:pt x="3871" y="4"/>
                  </a:cubicBezTo>
                  <a:cubicBezTo>
                    <a:pt x="3856" y="4"/>
                    <a:pt x="3838" y="1"/>
                    <a:pt x="38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1"/>
            <p:cNvSpPr/>
            <p:nvPr/>
          </p:nvSpPr>
          <p:spPr>
            <a:xfrm>
              <a:off x="495577" y="3713488"/>
              <a:ext cx="752976" cy="689418"/>
            </a:xfrm>
            <a:custGeom>
              <a:avLst/>
              <a:gdLst/>
              <a:ahLst/>
              <a:cxnLst/>
              <a:rect l="l" t="t" r="r" b="b"/>
              <a:pathLst>
                <a:path w="8838" h="8092" extrusionOk="0">
                  <a:moveTo>
                    <a:pt x="6092" y="2752"/>
                  </a:moveTo>
                  <a:cubicBezTo>
                    <a:pt x="6109" y="2752"/>
                    <a:pt x="6127" y="2762"/>
                    <a:pt x="6144" y="2767"/>
                  </a:cubicBezTo>
                  <a:cubicBezTo>
                    <a:pt x="6150" y="2861"/>
                    <a:pt x="6150" y="2955"/>
                    <a:pt x="6150" y="3050"/>
                  </a:cubicBezTo>
                  <a:cubicBezTo>
                    <a:pt x="6144" y="3056"/>
                    <a:pt x="6144" y="3062"/>
                    <a:pt x="6137" y="3062"/>
                  </a:cubicBezTo>
                  <a:lnTo>
                    <a:pt x="6005" y="3062"/>
                  </a:lnTo>
                  <a:cubicBezTo>
                    <a:pt x="5993" y="3037"/>
                    <a:pt x="5999" y="2999"/>
                    <a:pt x="5999" y="2968"/>
                  </a:cubicBezTo>
                  <a:lnTo>
                    <a:pt x="5993" y="2968"/>
                  </a:lnTo>
                  <a:cubicBezTo>
                    <a:pt x="5993" y="2905"/>
                    <a:pt x="5993" y="2842"/>
                    <a:pt x="5999" y="2779"/>
                  </a:cubicBezTo>
                  <a:cubicBezTo>
                    <a:pt x="6024" y="2779"/>
                    <a:pt x="6049" y="2773"/>
                    <a:pt x="6068" y="2760"/>
                  </a:cubicBezTo>
                  <a:cubicBezTo>
                    <a:pt x="6076" y="2754"/>
                    <a:pt x="6084" y="2752"/>
                    <a:pt x="6092" y="2752"/>
                  </a:cubicBezTo>
                  <a:close/>
                  <a:moveTo>
                    <a:pt x="6150" y="3081"/>
                  </a:moveTo>
                  <a:cubicBezTo>
                    <a:pt x="6163" y="3169"/>
                    <a:pt x="6144" y="3257"/>
                    <a:pt x="6150" y="3346"/>
                  </a:cubicBezTo>
                  <a:cubicBezTo>
                    <a:pt x="6119" y="3371"/>
                    <a:pt x="6074" y="3358"/>
                    <a:pt x="6037" y="3371"/>
                  </a:cubicBezTo>
                  <a:cubicBezTo>
                    <a:pt x="6033" y="3372"/>
                    <a:pt x="6030" y="3372"/>
                    <a:pt x="6027" y="3372"/>
                  </a:cubicBezTo>
                  <a:cubicBezTo>
                    <a:pt x="6012" y="3372"/>
                    <a:pt x="5999" y="3361"/>
                    <a:pt x="5999" y="3346"/>
                  </a:cubicBezTo>
                  <a:lnTo>
                    <a:pt x="5993" y="3346"/>
                  </a:lnTo>
                  <a:lnTo>
                    <a:pt x="5993" y="3088"/>
                  </a:lnTo>
                  <a:cubicBezTo>
                    <a:pt x="6049" y="3081"/>
                    <a:pt x="6100" y="3081"/>
                    <a:pt x="6150" y="3081"/>
                  </a:cubicBezTo>
                  <a:close/>
                  <a:moveTo>
                    <a:pt x="6479" y="3326"/>
                  </a:moveTo>
                  <a:cubicBezTo>
                    <a:pt x="6506" y="3326"/>
                    <a:pt x="6521" y="3354"/>
                    <a:pt x="6521" y="3377"/>
                  </a:cubicBezTo>
                  <a:cubicBezTo>
                    <a:pt x="6517" y="3377"/>
                    <a:pt x="6511" y="3378"/>
                    <a:pt x="6504" y="3378"/>
                  </a:cubicBezTo>
                  <a:cubicBezTo>
                    <a:pt x="6491" y="3378"/>
                    <a:pt x="6477" y="3375"/>
                    <a:pt x="6477" y="3358"/>
                  </a:cubicBezTo>
                  <a:lnTo>
                    <a:pt x="6471" y="3358"/>
                  </a:lnTo>
                  <a:lnTo>
                    <a:pt x="6471" y="3327"/>
                  </a:lnTo>
                  <a:cubicBezTo>
                    <a:pt x="6474" y="3326"/>
                    <a:pt x="6476" y="3326"/>
                    <a:pt x="6479" y="3326"/>
                  </a:cubicBezTo>
                  <a:close/>
                  <a:moveTo>
                    <a:pt x="6628" y="2741"/>
                  </a:moveTo>
                  <a:cubicBezTo>
                    <a:pt x="6672" y="2748"/>
                    <a:pt x="6723" y="2767"/>
                    <a:pt x="6761" y="2792"/>
                  </a:cubicBezTo>
                  <a:cubicBezTo>
                    <a:pt x="6761" y="2880"/>
                    <a:pt x="6767" y="2962"/>
                    <a:pt x="6767" y="3050"/>
                  </a:cubicBezTo>
                  <a:cubicBezTo>
                    <a:pt x="6773" y="3163"/>
                    <a:pt x="6779" y="3276"/>
                    <a:pt x="6773" y="3390"/>
                  </a:cubicBezTo>
                  <a:cubicBezTo>
                    <a:pt x="6754" y="3390"/>
                    <a:pt x="6742" y="3383"/>
                    <a:pt x="6729" y="3377"/>
                  </a:cubicBezTo>
                  <a:cubicBezTo>
                    <a:pt x="6635" y="3308"/>
                    <a:pt x="6540" y="3257"/>
                    <a:pt x="6452" y="3188"/>
                  </a:cubicBezTo>
                  <a:cubicBezTo>
                    <a:pt x="6458" y="3043"/>
                    <a:pt x="6452" y="2899"/>
                    <a:pt x="6458" y="2754"/>
                  </a:cubicBezTo>
                  <a:cubicBezTo>
                    <a:pt x="6471" y="2754"/>
                    <a:pt x="6484" y="2748"/>
                    <a:pt x="6502" y="2748"/>
                  </a:cubicBezTo>
                  <a:cubicBezTo>
                    <a:pt x="6514" y="2748"/>
                    <a:pt x="6540" y="2768"/>
                    <a:pt x="6563" y="2768"/>
                  </a:cubicBezTo>
                  <a:cubicBezTo>
                    <a:pt x="6566" y="2768"/>
                    <a:pt x="6569" y="2767"/>
                    <a:pt x="6572" y="2767"/>
                  </a:cubicBezTo>
                  <a:cubicBezTo>
                    <a:pt x="6597" y="2760"/>
                    <a:pt x="6603" y="2741"/>
                    <a:pt x="6628" y="2741"/>
                  </a:cubicBezTo>
                  <a:close/>
                  <a:moveTo>
                    <a:pt x="6580" y="3376"/>
                  </a:moveTo>
                  <a:cubicBezTo>
                    <a:pt x="6586" y="3376"/>
                    <a:pt x="6592" y="3378"/>
                    <a:pt x="6597" y="3383"/>
                  </a:cubicBezTo>
                  <a:cubicBezTo>
                    <a:pt x="6603" y="3402"/>
                    <a:pt x="6584" y="3409"/>
                    <a:pt x="6572" y="3409"/>
                  </a:cubicBezTo>
                  <a:lnTo>
                    <a:pt x="6565" y="3409"/>
                  </a:lnTo>
                  <a:cubicBezTo>
                    <a:pt x="6556" y="3390"/>
                    <a:pt x="6567" y="3376"/>
                    <a:pt x="6580" y="3376"/>
                  </a:cubicBezTo>
                  <a:close/>
                  <a:moveTo>
                    <a:pt x="4253" y="2728"/>
                  </a:moveTo>
                  <a:cubicBezTo>
                    <a:pt x="4279" y="2728"/>
                    <a:pt x="4296" y="2750"/>
                    <a:pt x="4319" y="2767"/>
                  </a:cubicBezTo>
                  <a:cubicBezTo>
                    <a:pt x="4344" y="2767"/>
                    <a:pt x="4363" y="2754"/>
                    <a:pt x="4388" y="2748"/>
                  </a:cubicBezTo>
                  <a:cubicBezTo>
                    <a:pt x="4413" y="2748"/>
                    <a:pt x="4432" y="2779"/>
                    <a:pt x="4457" y="2785"/>
                  </a:cubicBezTo>
                  <a:cubicBezTo>
                    <a:pt x="4476" y="2779"/>
                    <a:pt x="4501" y="2773"/>
                    <a:pt x="4526" y="2767"/>
                  </a:cubicBezTo>
                  <a:cubicBezTo>
                    <a:pt x="4539" y="2779"/>
                    <a:pt x="4558" y="2792"/>
                    <a:pt x="4570" y="2804"/>
                  </a:cubicBezTo>
                  <a:cubicBezTo>
                    <a:pt x="4589" y="2804"/>
                    <a:pt x="4608" y="2798"/>
                    <a:pt x="4627" y="2792"/>
                  </a:cubicBezTo>
                  <a:cubicBezTo>
                    <a:pt x="4633" y="2789"/>
                    <a:pt x="4638" y="2788"/>
                    <a:pt x="4644" y="2788"/>
                  </a:cubicBezTo>
                  <a:cubicBezTo>
                    <a:pt x="4667" y="2788"/>
                    <a:pt x="4690" y="2808"/>
                    <a:pt x="4712" y="2808"/>
                  </a:cubicBezTo>
                  <a:cubicBezTo>
                    <a:pt x="4719" y="2808"/>
                    <a:pt x="4727" y="2805"/>
                    <a:pt x="4734" y="2798"/>
                  </a:cubicBezTo>
                  <a:cubicBezTo>
                    <a:pt x="4750" y="2789"/>
                    <a:pt x="4767" y="2784"/>
                    <a:pt x="4783" y="2784"/>
                  </a:cubicBezTo>
                  <a:cubicBezTo>
                    <a:pt x="4800" y="2784"/>
                    <a:pt x="4816" y="2789"/>
                    <a:pt x="4828" y="2798"/>
                  </a:cubicBezTo>
                  <a:cubicBezTo>
                    <a:pt x="4835" y="2802"/>
                    <a:pt x="4841" y="2803"/>
                    <a:pt x="4847" y="2803"/>
                  </a:cubicBezTo>
                  <a:cubicBezTo>
                    <a:pt x="4870" y="2803"/>
                    <a:pt x="4891" y="2779"/>
                    <a:pt x="4916" y="2779"/>
                  </a:cubicBezTo>
                  <a:cubicBezTo>
                    <a:pt x="4935" y="2785"/>
                    <a:pt x="4954" y="2792"/>
                    <a:pt x="4973" y="2804"/>
                  </a:cubicBezTo>
                  <a:cubicBezTo>
                    <a:pt x="4996" y="2804"/>
                    <a:pt x="5019" y="2778"/>
                    <a:pt x="5042" y="2778"/>
                  </a:cubicBezTo>
                  <a:cubicBezTo>
                    <a:pt x="5044" y="2778"/>
                    <a:pt x="5046" y="2779"/>
                    <a:pt x="5049" y="2779"/>
                  </a:cubicBezTo>
                  <a:cubicBezTo>
                    <a:pt x="5067" y="2785"/>
                    <a:pt x="5086" y="2792"/>
                    <a:pt x="5105" y="2804"/>
                  </a:cubicBezTo>
                  <a:cubicBezTo>
                    <a:pt x="5124" y="2792"/>
                    <a:pt x="5149" y="2779"/>
                    <a:pt x="5174" y="2773"/>
                  </a:cubicBezTo>
                  <a:cubicBezTo>
                    <a:pt x="5193" y="2779"/>
                    <a:pt x="5212" y="2785"/>
                    <a:pt x="5231" y="2798"/>
                  </a:cubicBezTo>
                  <a:cubicBezTo>
                    <a:pt x="5256" y="2792"/>
                    <a:pt x="5281" y="2779"/>
                    <a:pt x="5300" y="2767"/>
                  </a:cubicBezTo>
                  <a:cubicBezTo>
                    <a:pt x="5319" y="2779"/>
                    <a:pt x="5338" y="2785"/>
                    <a:pt x="5357" y="2798"/>
                  </a:cubicBezTo>
                  <a:cubicBezTo>
                    <a:pt x="5361" y="2799"/>
                    <a:pt x="5364" y="2799"/>
                    <a:pt x="5367" y="2799"/>
                  </a:cubicBezTo>
                  <a:cubicBezTo>
                    <a:pt x="5386" y="2799"/>
                    <a:pt x="5397" y="2785"/>
                    <a:pt x="5414" y="2779"/>
                  </a:cubicBezTo>
                  <a:cubicBezTo>
                    <a:pt x="5418" y="2776"/>
                    <a:pt x="5424" y="2775"/>
                    <a:pt x="5430" y="2775"/>
                  </a:cubicBezTo>
                  <a:cubicBezTo>
                    <a:pt x="5450" y="2775"/>
                    <a:pt x="5476" y="2787"/>
                    <a:pt x="5495" y="2792"/>
                  </a:cubicBezTo>
                  <a:cubicBezTo>
                    <a:pt x="5497" y="2792"/>
                    <a:pt x="5499" y="2792"/>
                    <a:pt x="5501" y="2792"/>
                  </a:cubicBezTo>
                  <a:cubicBezTo>
                    <a:pt x="5523" y="2792"/>
                    <a:pt x="5544" y="2766"/>
                    <a:pt x="5565" y="2766"/>
                  </a:cubicBezTo>
                  <a:cubicBezTo>
                    <a:pt x="5567" y="2766"/>
                    <a:pt x="5569" y="2766"/>
                    <a:pt x="5571" y="2767"/>
                  </a:cubicBezTo>
                  <a:cubicBezTo>
                    <a:pt x="5590" y="2773"/>
                    <a:pt x="5609" y="2779"/>
                    <a:pt x="5628" y="2792"/>
                  </a:cubicBezTo>
                  <a:cubicBezTo>
                    <a:pt x="5653" y="2782"/>
                    <a:pt x="5679" y="2763"/>
                    <a:pt x="5704" y="2763"/>
                  </a:cubicBezTo>
                  <a:cubicBezTo>
                    <a:pt x="5710" y="2763"/>
                    <a:pt x="5716" y="2764"/>
                    <a:pt x="5722" y="2767"/>
                  </a:cubicBezTo>
                  <a:cubicBezTo>
                    <a:pt x="5754" y="2785"/>
                    <a:pt x="5741" y="2804"/>
                    <a:pt x="5741" y="2817"/>
                  </a:cubicBezTo>
                  <a:cubicBezTo>
                    <a:pt x="5741" y="2999"/>
                    <a:pt x="5747" y="3182"/>
                    <a:pt x="5747" y="3364"/>
                  </a:cubicBezTo>
                  <a:lnTo>
                    <a:pt x="5741" y="3364"/>
                  </a:lnTo>
                  <a:cubicBezTo>
                    <a:pt x="5731" y="3380"/>
                    <a:pt x="5717" y="3383"/>
                    <a:pt x="5702" y="3383"/>
                  </a:cubicBezTo>
                  <a:cubicBezTo>
                    <a:pt x="5691" y="3383"/>
                    <a:pt x="5680" y="3382"/>
                    <a:pt x="5669" y="3382"/>
                  </a:cubicBezTo>
                  <a:cubicBezTo>
                    <a:pt x="5663" y="3382"/>
                    <a:pt x="5658" y="3382"/>
                    <a:pt x="5653" y="3383"/>
                  </a:cubicBezTo>
                  <a:cubicBezTo>
                    <a:pt x="5571" y="3390"/>
                    <a:pt x="5489" y="3383"/>
                    <a:pt x="5401" y="3396"/>
                  </a:cubicBezTo>
                  <a:cubicBezTo>
                    <a:pt x="5377" y="3400"/>
                    <a:pt x="5352" y="3401"/>
                    <a:pt x="5327" y="3401"/>
                  </a:cubicBezTo>
                  <a:cubicBezTo>
                    <a:pt x="5300" y="3401"/>
                    <a:pt x="5273" y="3400"/>
                    <a:pt x="5247" y="3400"/>
                  </a:cubicBezTo>
                  <a:cubicBezTo>
                    <a:pt x="5214" y="3400"/>
                    <a:pt x="5181" y="3401"/>
                    <a:pt x="5149" y="3409"/>
                  </a:cubicBezTo>
                  <a:cubicBezTo>
                    <a:pt x="5093" y="3409"/>
                    <a:pt x="5036" y="3409"/>
                    <a:pt x="4979" y="3415"/>
                  </a:cubicBezTo>
                  <a:cubicBezTo>
                    <a:pt x="4935" y="3418"/>
                    <a:pt x="4891" y="3418"/>
                    <a:pt x="4847" y="3418"/>
                  </a:cubicBezTo>
                  <a:cubicBezTo>
                    <a:pt x="4803" y="3418"/>
                    <a:pt x="4759" y="3418"/>
                    <a:pt x="4715" y="3421"/>
                  </a:cubicBezTo>
                  <a:cubicBezTo>
                    <a:pt x="4696" y="3422"/>
                    <a:pt x="4678" y="3423"/>
                    <a:pt x="4660" y="3423"/>
                  </a:cubicBezTo>
                  <a:cubicBezTo>
                    <a:pt x="4610" y="3423"/>
                    <a:pt x="4563" y="3419"/>
                    <a:pt x="4515" y="3419"/>
                  </a:cubicBezTo>
                  <a:cubicBezTo>
                    <a:pt x="4498" y="3419"/>
                    <a:pt x="4481" y="3420"/>
                    <a:pt x="4463" y="3421"/>
                  </a:cubicBezTo>
                  <a:cubicBezTo>
                    <a:pt x="4422" y="3424"/>
                    <a:pt x="4385" y="3424"/>
                    <a:pt x="4348" y="3424"/>
                  </a:cubicBezTo>
                  <a:cubicBezTo>
                    <a:pt x="4311" y="3424"/>
                    <a:pt x="4274" y="3424"/>
                    <a:pt x="4237" y="3427"/>
                  </a:cubicBezTo>
                  <a:cubicBezTo>
                    <a:pt x="4230" y="3327"/>
                    <a:pt x="4237" y="3220"/>
                    <a:pt x="4237" y="3113"/>
                  </a:cubicBezTo>
                  <a:cubicBezTo>
                    <a:pt x="4230" y="3043"/>
                    <a:pt x="4237" y="2968"/>
                    <a:pt x="4237" y="2899"/>
                  </a:cubicBezTo>
                  <a:cubicBezTo>
                    <a:pt x="4237" y="2842"/>
                    <a:pt x="4237" y="2785"/>
                    <a:pt x="4243" y="2729"/>
                  </a:cubicBezTo>
                  <a:cubicBezTo>
                    <a:pt x="4246" y="2728"/>
                    <a:pt x="4250" y="2728"/>
                    <a:pt x="4253" y="2728"/>
                  </a:cubicBezTo>
                  <a:close/>
                  <a:moveTo>
                    <a:pt x="3208" y="2474"/>
                  </a:moveTo>
                  <a:cubicBezTo>
                    <a:pt x="3232" y="2474"/>
                    <a:pt x="3257" y="2485"/>
                    <a:pt x="3274" y="2502"/>
                  </a:cubicBezTo>
                  <a:cubicBezTo>
                    <a:pt x="3286" y="2704"/>
                    <a:pt x="3274" y="2905"/>
                    <a:pt x="3280" y="3106"/>
                  </a:cubicBezTo>
                  <a:cubicBezTo>
                    <a:pt x="3280" y="3182"/>
                    <a:pt x="3286" y="3257"/>
                    <a:pt x="3280" y="3333"/>
                  </a:cubicBezTo>
                  <a:cubicBezTo>
                    <a:pt x="3280" y="3364"/>
                    <a:pt x="3261" y="3390"/>
                    <a:pt x="3280" y="3415"/>
                  </a:cubicBezTo>
                  <a:cubicBezTo>
                    <a:pt x="3267" y="3421"/>
                    <a:pt x="3267" y="3434"/>
                    <a:pt x="3255" y="3434"/>
                  </a:cubicBezTo>
                  <a:lnTo>
                    <a:pt x="2921" y="3434"/>
                  </a:lnTo>
                  <a:cubicBezTo>
                    <a:pt x="2902" y="3434"/>
                    <a:pt x="2884" y="3427"/>
                    <a:pt x="2871" y="3415"/>
                  </a:cubicBezTo>
                  <a:cubicBezTo>
                    <a:pt x="2877" y="3327"/>
                    <a:pt x="2877" y="3245"/>
                    <a:pt x="2871" y="3157"/>
                  </a:cubicBezTo>
                  <a:cubicBezTo>
                    <a:pt x="2884" y="2987"/>
                    <a:pt x="2877" y="2817"/>
                    <a:pt x="2877" y="2641"/>
                  </a:cubicBezTo>
                  <a:cubicBezTo>
                    <a:pt x="2877" y="2628"/>
                    <a:pt x="2884" y="2615"/>
                    <a:pt x="2896" y="2603"/>
                  </a:cubicBezTo>
                  <a:cubicBezTo>
                    <a:pt x="2921" y="2603"/>
                    <a:pt x="2953" y="2597"/>
                    <a:pt x="2978" y="2590"/>
                  </a:cubicBezTo>
                  <a:cubicBezTo>
                    <a:pt x="2978" y="2578"/>
                    <a:pt x="2984" y="2565"/>
                    <a:pt x="3003" y="2559"/>
                  </a:cubicBezTo>
                  <a:cubicBezTo>
                    <a:pt x="3060" y="2534"/>
                    <a:pt x="3116" y="2509"/>
                    <a:pt x="3173" y="2483"/>
                  </a:cubicBezTo>
                  <a:cubicBezTo>
                    <a:pt x="3184" y="2477"/>
                    <a:pt x="3195" y="2474"/>
                    <a:pt x="3208" y="2474"/>
                  </a:cubicBezTo>
                  <a:close/>
                  <a:moveTo>
                    <a:pt x="3953" y="2785"/>
                  </a:moveTo>
                  <a:cubicBezTo>
                    <a:pt x="3972" y="2785"/>
                    <a:pt x="4010" y="2798"/>
                    <a:pt x="4004" y="2829"/>
                  </a:cubicBezTo>
                  <a:lnTo>
                    <a:pt x="4004" y="3434"/>
                  </a:lnTo>
                  <a:cubicBezTo>
                    <a:pt x="3972" y="3440"/>
                    <a:pt x="3947" y="3440"/>
                    <a:pt x="3916" y="3440"/>
                  </a:cubicBezTo>
                  <a:cubicBezTo>
                    <a:pt x="3903" y="3415"/>
                    <a:pt x="3903" y="3390"/>
                    <a:pt x="3903" y="3364"/>
                  </a:cubicBezTo>
                  <a:lnTo>
                    <a:pt x="3903" y="3043"/>
                  </a:lnTo>
                  <a:cubicBezTo>
                    <a:pt x="3903" y="2968"/>
                    <a:pt x="3909" y="2899"/>
                    <a:pt x="3903" y="2823"/>
                  </a:cubicBezTo>
                  <a:cubicBezTo>
                    <a:pt x="3916" y="2804"/>
                    <a:pt x="3935" y="2792"/>
                    <a:pt x="3953" y="2785"/>
                  </a:cubicBezTo>
                  <a:close/>
                  <a:moveTo>
                    <a:pt x="3553" y="2826"/>
                  </a:moveTo>
                  <a:cubicBezTo>
                    <a:pt x="3573" y="2826"/>
                    <a:pt x="3593" y="2843"/>
                    <a:pt x="3614" y="2848"/>
                  </a:cubicBezTo>
                  <a:cubicBezTo>
                    <a:pt x="3629" y="2864"/>
                    <a:pt x="3644" y="2883"/>
                    <a:pt x="3663" y="2883"/>
                  </a:cubicBezTo>
                  <a:cubicBezTo>
                    <a:pt x="3667" y="2883"/>
                    <a:pt x="3672" y="2882"/>
                    <a:pt x="3677" y="2880"/>
                  </a:cubicBezTo>
                  <a:cubicBezTo>
                    <a:pt x="3682" y="2879"/>
                    <a:pt x="3687" y="2878"/>
                    <a:pt x="3691" y="2878"/>
                  </a:cubicBezTo>
                  <a:cubicBezTo>
                    <a:pt x="3710" y="2878"/>
                    <a:pt x="3717" y="2889"/>
                    <a:pt x="3727" y="2905"/>
                  </a:cubicBezTo>
                  <a:lnTo>
                    <a:pt x="3727" y="3427"/>
                  </a:lnTo>
                  <a:cubicBezTo>
                    <a:pt x="3692" y="3435"/>
                    <a:pt x="3654" y="3441"/>
                    <a:pt x="3618" y="3441"/>
                  </a:cubicBezTo>
                  <a:cubicBezTo>
                    <a:pt x="3595" y="3441"/>
                    <a:pt x="3572" y="3438"/>
                    <a:pt x="3551" y="3434"/>
                  </a:cubicBezTo>
                  <a:cubicBezTo>
                    <a:pt x="3532" y="3434"/>
                    <a:pt x="3532" y="3409"/>
                    <a:pt x="3532" y="3390"/>
                  </a:cubicBezTo>
                  <a:cubicBezTo>
                    <a:pt x="3532" y="3207"/>
                    <a:pt x="3532" y="3018"/>
                    <a:pt x="3538" y="2829"/>
                  </a:cubicBezTo>
                  <a:cubicBezTo>
                    <a:pt x="3543" y="2827"/>
                    <a:pt x="3548" y="2826"/>
                    <a:pt x="3553" y="2826"/>
                  </a:cubicBezTo>
                  <a:close/>
                  <a:moveTo>
                    <a:pt x="2437" y="4466"/>
                  </a:moveTo>
                  <a:cubicBezTo>
                    <a:pt x="2456" y="4478"/>
                    <a:pt x="2449" y="4504"/>
                    <a:pt x="2449" y="4523"/>
                  </a:cubicBezTo>
                  <a:cubicBezTo>
                    <a:pt x="2449" y="4648"/>
                    <a:pt x="2437" y="4774"/>
                    <a:pt x="2449" y="4900"/>
                  </a:cubicBezTo>
                  <a:cubicBezTo>
                    <a:pt x="2443" y="5051"/>
                    <a:pt x="2456" y="5202"/>
                    <a:pt x="2443" y="5347"/>
                  </a:cubicBezTo>
                  <a:cubicBezTo>
                    <a:pt x="2430" y="5448"/>
                    <a:pt x="2424" y="5548"/>
                    <a:pt x="2430" y="5649"/>
                  </a:cubicBezTo>
                  <a:cubicBezTo>
                    <a:pt x="2424" y="5712"/>
                    <a:pt x="2430" y="5781"/>
                    <a:pt x="2424" y="5844"/>
                  </a:cubicBezTo>
                  <a:lnTo>
                    <a:pt x="2424" y="5850"/>
                  </a:lnTo>
                  <a:cubicBezTo>
                    <a:pt x="2393" y="5850"/>
                    <a:pt x="2405" y="5819"/>
                    <a:pt x="2399" y="5800"/>
                  </a:cubicBezTo>
                  <a:cubicBezTo>
                    <a:pt x="2393" y="5706"/>
                    <a:pt x="2399" y="5618"/>
                    <a:pt x="2405" y="5529"/>
                  </a:cubicBezTo>
                  <a:cubicBezTo>
                    <a:pt x="2405" y="5441"/>
                    <a:pt x="2405" y="5353"/>
                    <a:pt x="2412" y="5271"/>
                  </a:cubicBezTo>
                  <a:lnTo>
                    <a:pt x="2412" y="5133"/>
                  </a:lnTo>
                  <a:cubicBezTo>
                    <a:pt x="2430" y="4906"/>
                    <a:pt x="2412" y="4686"/>
                    <a:pt x="2437" y="4466"/>
                  </a:cubicBezTo>
                  <a:close/>
                  <a:moveTo>
                    <a:pt x="2881" y="4393"/>
                  </a:moveTo>
                  <a:cubicBezTo>
                    <a:pt x="2908" y="4393"/>
                    <a:pt x="2934" y="4401"/>
                    <a:pt x="2959" y="4416"/>
                  </a:cubicBezTo>
                  <a:cubicBezTo>
                    <a:pt x="2959" y="4434"/>
                    <a:pt x="2959" y="4453"/>
                    <a:pt x="2959" y="4466"/>
                  </a:cubicBezTo>
                  <a:cubicBezTo>
                    <a:pt x="2959" y="4743"/>
                    <a:pt x="2946" y="5020"/>
                    <a:pt x="2946" y="5290"/>
                  </a:cubicBezTo>
                  <a:cubicBezTo>
                    <a:pt x="2928" y="5479"/>
                    <a:pt x="2946" y="5674"/>
                    <a:pt x="2921" y="5863"/>
                  </a:cubicBezTo>
                  <a:cubicBezTo>
                    <a:pt x="2871" y="5863"/>
                    <a:pt x="2823" y="5860"/>
                    <a:pt x="2775" y="5860"/>
                  </a:cubicBezTo>
                  <a:cubicBezTo>
                    <a:pt x="2751" y="5860"/>
                    <a:pt x="2726" y="5861"/>
                    <a:pt x="2701" y="5863"/>
                  </a:cubicBezTo>
                  <a:cubicBezTo>
                    <a:pt x="2695" y="5630"/>
                    <a:pt x="2701" y="5397"/>
                    <a:pt x="2701" y="5171"/>
                  </a:cubicBezTo>
                  <a:cubicBezTo>
                    <a:pt x="2701" y="5064"/>
                    <a:pt x="2701" y="4957"/>
                    <a:pt x="2707" y="4850"/>
                  </a:cubicBezTo>
                  <a:cubicBezTo>
                    <a:pt x="2701" y="4768"/>
                    <a:pt x="2701" y="4686"/>
                    <a:pt x="2707" y="4611"/>
                  </a:cubicBezTo>
                  <a:cubicBezTo>
                    <a:pt x="2701" y="4554"/>
                    <a:pt x="2707" y="4504"/>
                    <a:pt x="2720" y="4453"/>
                  </a:cubicBezTo>
                  <a:cubicBezTo>
                    <a:pt x="2751" y="4453"/>
                    <a:pt x="2789" y="4447"/>
                    <a:pt x="2821" y="4441"/>
                  </a:cubicBezTo>
                  <a:lnTo>
                    <a:pt x="2821" y="4409"/>
                  </a:lnTo>
                  <a:cubicBezTo>
                    <a:pt x="2840" y="4398"/>
                    <a:pt x="2860" y="4393"/>
                    <a:pt x="2881" y="4393"/>
                  </a:cubicBezTo>
                  <a:close/>
                  <a:moveTo>
                    <a:pt x="6033" y="4748"/>
                  </a:moveTo>
                  <a:cubicBezTo>
                    <a:pt x="6068" y="4748"/>
                    <a:pt x="6099" y="4761"/>
                    <a:pt x="6125" y="4787"/>
                  </a:cubicBezTo>
                  <a:cubicBezTo>
                    <a:pt x="6131" y="4795"/>
                    <a:pt x="6139" y="4797"/>
                    <a:pt x="6148" y="4797"/>
                  </a:cubicBezTo>
                  <a:cubicBezTo>
                    <a:pt x="6163" y="4797"/>
                    <a:pt x="6181" y="4790"/>
                    <a:pt x="6196" y="4790"/>
                  </a:cubicBezTo>
                  <a:cubicBezTo>
                    <a:pt x="6208" y="4790"/>
                    <a:pt x="6219" y="4795"/>
                    <a:pt x="6226" y="4812"/>
                  </a:cubicBezTo>
                  <a:lnTo>
                    <a:pt x="6226" y="5271"/>
                  </a:lnTo>
                  <a:cubicBezTo>
                    <a:pt x="6238" y="5448"/>
                    <a:pt x="6219" y="5630"/>
                    <a:pt x="6226" y="5806"/>
                  </a:cubicBezTo>
                  <a:lnTo>
                    <a:pt x="6219" y="5806"/>
                  </a:lnTo>
                  <a:cubicBezTo>
                    <a:pt x="6219" y="5838"/>
                    <a:pt x="6232" y="5882"/>
                    <a:pt x="6194" y="5895"/>
                  </a:cubicBezTo>
                  <a:cubicBezTo>
                    <a:pt x="6187" y="5896"/>
                    <a:pt x="6178" y="5896"/>
                    <a:pt x="6169" y="5896"/>
                  </a:cubicBezTo>
                  <a:cubicBezTo>
                    <a:pt x="6134" y="5896"/>
                    <a:pt x="6091" y="5888"/>
                    <a:pt x="6056" y="5888"/>
                  </a:cubicBezTo>
                  <a:cubicBezTo>
                    <a:pt x="6044" y="5888"/>
                    <a:pt x="6031" y="5895"/>
                    <a:pt x="6020" y="5895"/>
                  </a:cubicBezTo>
                  <a:cubicBezTo>
                    <a:pt x="6013" y="5895"/>
                    <a:pt x="6008" y="5892"/>
                    <a:pt x="6005" y="5882"/>
                  </a:cubicBezTo>
                  <a:lnTo>
                    <a:pt x="6005" y="5177"/>
                  </a:lnTo>
                  <a:cubicBezTo>
                    <a:pt x="6005" y="5102"/>
                    <a:pt x="6005" y="5026"/>
                    <a:pt x="6012" y="4950"/>
                  </a:cubicBezTo>
                  <a:cubicBezTo>
                    <a:pt x="6018" y="4875"/>
                    <a:pt x="6005" y="4812"/>
                    <a:pt x="6012" y="4749"/>
                  </a:cubicBezTo>
                  <a:cubicBezTo>
                    <a:pt x="6019" y="4748"/>
                    <a:pt x="6026" y="4748"/>
                    <a:pt x="6033" y="4748"/>
                  </a:cubicBezTo>
                  <a:close/>
                  <a:moveTo>
                    <a:pt x="3962" y="5425"/>
                  </a:moveTo>
                  <a:cubicBezTo>
                    <a:pt x="3967" y="5425"/>
                    <a:pt x="3973" y="5426"/>
                    <a:pt x="3979" y="5429"/>
                  </a:cubicBezTo>
                  <a:cubicBezTo>
                    <a:pt x="3979" y="5567"/>
                    <a:pt x="3979" y="5706"/>
                    <a:pt x="3979" y="5844"/>
                  </a:cubicBezTo>
                  <a:cubicBezTo>
                    <a:pt x="3966" y="5951"/>
                    <a:pt x="3972" y="6064"/>
                    <a:pt x="3966" y="6178"/>
                  </a:cubicBezTo>
                  <a:lnTo>
                    <a:pt x="3708" y="6178"/>
                  </a:lnTo>
                  <a:cubicBezTo>
                    <a:pt x="3708" y="6020"/>
                    <a:pt x="3702" y="5863"/>
                    <a:pt x="3714" y="5706"/>
                  </a:cubicBezTo>
                  <a:cubicBezTo>
                    <a:pt x="3721" y="5668"/>
                    <a:pt x="3702" y="5624"/>
                    <a:pt x="3740" y="5599"/>
                  </a:cubicBezTo>
                  <a:cubicBezTo>
                    <a:pt x="3790" y="5548"/>
                    <a:pt x="3846" y="5504"/>
                    <a:pt x="3903" y="5454"/>
                  </a:cubicBezTo>
                  <a:cubicBezTo>
                    <a:pt x="3924" y="5444"/>
                    <a:pt x="3940" y="5425"/>
                    <a:pt x="3962" y="5425"/>
                  </a:cubicBezTo>
                  <a:close/>
                  <a:moveTo>
                    <a:pt x="4573" y="5231"/>
                  </a:moveTo>
                  <a:cubicBezTo>
                    <a:pt x="4606" y="5231"/>
                    <a:pt x="4640" y="5234"/>
                    <a:pt x="4671" y="5240"/>
                  </a:cubicBezTo>
                  <a:cubicBezTo>
                    <a:pt x="4721" y="5246"/>
                    <a:pt x="4765" y="5265"/>
                    <a:pt x="4809" y="5278"/>
                  </a:cubicBezTo>
                  <a:cubicBezTo>
                    <a:pt x="4866" y="5303"/>
                    <a:pt x="4916" y="5334"/>
                    <a:pt x="4967" y="5353"/>
                  </a:cubicBezTo>
                  <a:cubicBezTo>
                    <a:pt x="4998" y="5378"/>
                    <a:pt x="5023" y="5391"/>
                    <a:pt x="5055" y="5404"/>
                  </a:cubicBezTo>
                  <a:cubicBezTo>
                    <a:pt x="5099" y="5460"/>
                    <a:pt x="5168" y="5485"/>
                    <a:pt x="5219" y="5536"/>
                  </a:cubicBezTo>
                  <a:cubicBezTo>
                    <a:pt x="5307" y="5624"/>
                    <a:pt x="5388" y="5725"/>
                    <a:pt x="5458" y="5832"/>
                  </a:cubicBezTo>
                  <a:cubicBezTo>
                    <a:pt x="5477" y="5876"/>
                    <a:pt x="5521" y="5907"/>
                    <a:pt x="5514" y="5964"/>
                  </a:cubicBezTo>
                  <a:cubicBezTo>
                    <a:pt x="5514" y="6033"/>
                    <a:pt x="5514" y="6109"/>
                    <a:pt x="5502" y="6178"/>
                  </a:cubicBezTo>
                  <a:lnTo>
                    <a:pt x="4879" y="6178"/>
                  </a:lnTo>
                  <a:cubicBezTo>
                    <a:pt x="4879" y="6153"/>
                    <a:pt x="4885" y="6134"/>
                    <a:pt x="4904" y="6115"/>
                  </a:cubicBezTo>
                  <a:cubicBezTo>
                    <a:pt x="4904" y="6077"/>
                    <a:pt x="4898" y="6039"/>
                    <a:pt x="4879" y="6014"/>
                  </a:cubicBezTo>
                  <a:cubicBezTo>
                    <a:pt x="4866" y="6002"/>
                    <a:pt x="4850" y="5998"/>
                    <a:pt x="4834" y="5998"/>
                  </a:cubicBezTo>
                  <a:cubicBezTo>
                    <a:pt x="4817" y="5998"/>
                    <a:pt x="4800" y="6002"/>
                    <a:pt x="4784" y="6002"/>
                  </a:cubicBezTo>
                  <a:cubicBezTo>
                    <a:pt x="4778" y="6000"/>
                    <a:pt x="4773" y="6000"/>
                    <a:pt x="4767" y="6000"/>
                  </a:cubicBezTo>
                  <a:cubicBezTo>
                    <a:pt x="4719" y="6000"/>
                    <a:pt x="4685" y="6045"/>
                    <a:pt x="4696" y="6096"/>
                  </a:cubicBezTo>
                  <a:cubicBezTo>
                    <a:pt x="4702" y="6127"/>
                    <a:pt x="4740" y="6146"/>
                    <a:pt x="4747" y="6178"/>
                  </a:cubicBezTo>
                  <a:cubicBezTo>
                    <a:pt x="4675" y="6178"/>
                    <a:pt x="4604" y="6181"/>
                    <a:pt x="4533" y="6181"/>
                  </a:cubicBezTo>
                  <a:cubicBezTo>
                    <a:pt x="4497" y="6181"/>
                    <a:pt x="4461" y="6180"/>
                    <a:pt x="4426" y="6178"/>
                  </a:cubicBezTo>
                  <a:cubicBezTo>
                    <a:pt x="4413" y="6102"/>
                    <a:pt x="4413" y="6033"/>
                    <a:pt x="4413" y="5957"/>
                  </a:cubicBezTo>
                  <a:cubicBezTo>
                    <a:pt x="4432" y="5725"/>
                    <a:pt x="4419" y="5492"/>
                    <a:pt x="4426" y="5265"/>
                  </a:cubicBezTo>
                  <a:cubicBezTo>
                    <a:pt x="4438" y="5246"/>
                    <a:pt x="4457" y="5240"/>
                    <a:pt x="4476" y="5240"/>
                  </a:cubicBezTo>
                  <a:cubicBezTo>
                    <a:pt x="4507" y="5234"/>
                    <a:pt x="4540" y="5231"/>
                    <a:pt x="4573" y="5231"/>
                  </a:cubicBezTo>
                  <a:close/>
                  <a:moveTo>
                    <a:pt x="6986" y="4767"/>
                  </a:moveTo>
                  <a:cubicBezTo>
                    <a:pt x="6991" y="4767"/>
                    <a:pt x="6995" y="4767"/>
                    <a:pt x="7000" y="4768"/>
                  </a:cubicBezTo>
                  <a:cubicBezTo>
                    <a:pt x="7006" y="4875"/>
                    <a:pt x="6993" y="4976"/>
                    <a:pt x="6993" y="5076"/>
                  </a:cubicBezTo>
                  <a:lnTo>
                    <a:pt x="6987" y="5076"/>
                  </a:lnTo>
                  <a:cubicBezTo>
                    <a:pt x="6987" y="5271"/>
                    <a:pt x="6987" y="5467"/>
                    <a:pt x="6981" y="5662"/>
                  </a:cubicBezTo>
                  <a:lnTo>
                    <a:pt x="6981" y="6184"/>
                  </a:lnTo>
                  <a:cubicBezTo>
                    <a:pt x="6959" y="6187"/>
                    <a:pt x="6937" y="6189"/>
                    <a:pt x="6915" y="6189"/>
                  </a:cubicBezTo>
                  <a:cubicBezTo>
                    <a:pt x="6893" y="6189"/>
                    <a:pt x="6871" y="6187"/>
                    <a:pt x="6849" y="6184"/>
                  </a:cubicBezTo>
                  <a:cubicBezTo>
                    <a:pt x="6842" y="6109"/>
                    <a:pt x="6842" y="6027"/>
                    <a:pt x="6849" y="5957"/>
                  </a:cubicBezTo>
                  <a:cubicBezTo>
                    <a:pt x="6855" y="5750"/>
                    <a:pt x="6849" y="5542"/>
                    <a:pt x="6855" y="5334"/>
                  </a:cubicBezTo>
                  <a:cubicBezTo>
                    <a:pt x="6855" y="5265"/>
                    <a:pt x="6855" y="5196"/>
                    <a:pt x="6861" y="5133"/>
                  </a:cubicBezTo>
                  <a:lnTo>
                    <a:pt x="6861" y="4787"/>
                  </a:lnTo>
                  <a:cubicBezTo>
                    <a:pt x="6866" y="4787"/>
                    <a:pt x="6870" y="4788"/>
                    <a:pt x="6875" y="4788"/>
                  </a:cubicBezTo>
                  <a:cubicBezTo>
                    <a:pt x="6914" y="4788"/>
                    <a:pt x="6947" y="4767"/>
                    <a:pt x="6986" y="4767"/>
                  </a:cubicBezTo>
                  <a:close/>
                  <a:moveTo>
                    <a:pt x="6440" y="7984"/>
                  </a:moveTo>
                  <a:lnTo>
                    <a:pt x="6421" y="8009"/>
                  </a:lnTo>
                  <a:lnTo>
                    <a:pt x="6452" y="8009"/>
                  </a:lnTo>
                  <a:cubicBezTo>
                    <a:pt x="6452" y="8003"/>
                    <a:pt x="6452" y="7990"/>
                    <a:pt x="6446" y="7984"/>
                  </a:cubicBezTo>
                  <a:close/>
                  <a:moveTo>
                    <a:pt x="5007" y="0"/>
                  </a:moveTo>
                  <a:cubicBezTo>
                    <a:pt x="4992" y="0"/>
                    <a:pt x="4976" y="4"/>
                    <a:pt x="4960" y="4"/>
                  </a:cubicBezTo>
                  <a:cubicBezTo>
                    <a:pt x="4948" y="35"/>
                    <a:pt x="4967" y="73"/>
                    <a:pt x="4960" y="111"/>
                  </a:cubicBezTo>
                  <a:cubicBezTo>
                    <a:pt x="4942" y="129"/>
                    <a:pt x="4935" y="155"/>
                    <a:pt x="4929" y="180"/>
                  </a:cubicBezTo>
                  <a:cubicBezTo>
                    <a:pt x="4923" y="205"/>
                    <a:pt x="4885" y="224"/>
                    <a:pt x="4885" y="255"/>
                  </a:cubicBezTo>
                  <a:cubicBezTo>
                    <a:pt x="4891" y="287"/>
                    <a:pt x="4916" y="299"/>
                    <a:pt x="4929" y="325"/>
                  </a:cubicBezTo>
                  <a:cubicBezTo>
                    <a:pt x="4910" y="343"/>
                    <a:pt x="4891" y="362"/>
                    <a:pt x="4872" y="381"/>
                  </a:cubicBezTo>
                  <a:cubicBezTo>
                    <a:pt x="4866" y="406"/>
                    <a:pt x="4872" y="438"/>
                    <a:pt x="4891" y="457"/>
                  </a:cubicBezTo>
                  <a:cubicBezTo>
                    <a:pt x="4904" y="463"/>
                    <a:pt x="4923" y="488"/>
                    <a:pt x="4898" y="495"/>
                  </a:cubicBezTo>
                  <a:cubicBezTo>
                    <a:pt x="4822" y="526"/>
                    <a:pt x="4747" y="551"/>
                    <a:pt x="4671" y="576"/>
                  </a:cubicBezTo>
                  <a:cubicBezTo>
                    <a:pt x="4583" y="595"/>
                    <a:pt x="4495" y="627"/>
                    <a:pt x="4419" y="664"/>
                  </a:cubicBezTo>
                  <a:cubicBezTo>
                    <a:pt x="4325" y="696"/>
                    <a:pt x="4230" y="734"/>
                    <a:pt x="4136" y="765"/>
                  </a:cubicBezTo>
                  <a:cubicBezTo>
                    <a:pt x="4023" y="815"/>
                    <a:pt x="3903" y="853"/>
                    <a:pt x="3784" y="891"/>
                  </a:cubicBezTo>
                  <a:cubicBezTo>
                    <a:pt x="3702" y="922"/>
                    <a:pt x="3607" y="954"/>
                    <a:pt x="3526" y="985"/>
                  </a:cubicBezTo>
                  <a:cubicBezTo>
                    <a:pt x="3481" y="1004"/>
                    <a:pt x="3437" y="1017"/>
                    <a:pt x="3400" y="1029"/>
                  </a:cubicBezTo>
                  <a:cubicBezTo>
                    <a:pt x="3129" y="1105"/>
                    <a:pt x="2865" y="1193"/>
                    <a:pt x="2581" y="1206"/>
                  </a:cubicBezTo>
                  <a:cubicBezTo>
                    <a:pt x="2463" y="1220"/>
                    <a:pt x="2342" y="1227"/>
                    <a:pt x="2222" y="1227"/>
                  </a:cubicBezTo>
                  <a:cubicBezTo>
                    <a:pt x="2182" y="1227"/>
                    <a:pt x="2142" y="1226"/>
                    <a:pt x="2103" y="1225"/>
                  </a:cubicBezTo>
                  <a:cubicBezTo>
                    <a:pt x="2084" y="1225"/>
                    <a:pt x="2059" y="1218"/>
                    <a:pt x="2046" y="1206"/>
                  </a:cubicBezTo>
                  <a:cubicBezTo>
                    <a:pt x="2038" y="1206"/>
                    <a:pt x="2027" y="1208"/>
                    <a:pt x="2017" y="1208"/>
                  </a:cubicBezTo>
                  <a:cubicBezTo>
                    <a:pt x="2012" y="1208"/>
                    <a:pt x="2007" y="1208"/>
                    <a:pt x="2002" y="1206"/>
                  </a:cubicBezTo>
                  <a:cubicBezTo>
                    <a:pt x="1971" y="1174"/>
                    <a:pt x="1971" y="1124"/>
                    <a:pt x="1996" y="1092"/>
                  </a:cubicBezTo>
                  <a:lnTo>
                    <a:pt x="2053" y="1092"/>
                  </a:lnTo>
                  <a:cubicBezTo>
                    <a:pt x="2053" y="1074"/>
                    <a:pt x="2040" y="1055"/>
                    <a:pt x="2028" y="1048"/>
                  </a:cubicBezTo>
                  <a:cubicBezTo>
                    <a:pt x="1996" y="1048"/>
                    <a:pt x="1971" y="1042"/>
                    <a:pt x="1946" y="1023"/>
                  </a:cubicBezTo>
                  <a:lnTo>
                    <a:pt x="1946" y="1023"/>
                  </a:lnTo>
                  <a:cubicBezTo>
                    <a:pt x="1946" y="1036"/>
                    <a:pt x="1952" y="1055"/>
                    <a:pt x="1952" y="1061"/>
                  </a:cubicBezTo>
                  <a:cubicBezTo>
                    <a:pt x="1921" y="1105"/>
                    <a:pt x="1908" y="1168"/>
                    <a:pt x="1921" y="1218"/>
                  </a:cubicBezTo>
                  <a:cubicBezTo>
                    <a:pt x="1939" y="1256"/>
                    <a:pt x="1977" y="1281"/>
                    <a:pt x="1984" y="1319"/>
                  </a:cubicBezTo>
                  <a:lnTo>
                    <a:pt x="2015" y="1338"/>
                  </a:lnTo>
                  <a:lnTo>
                    <a:pt x="2015" y="1357"/>
                  </a:lnTo>
                  <a:cubicBezTo>
                    <a:pt x="1946" y="1332"/>
                    <a:pt x="1870" y="1319"/>
                    <a:pt x="1795" y="1300"/>
                  </a:cubicBezTo>
                  <a:cubicBezTo>
                    <a:pt x="1719" y="1281"/>
                    <a:pt x="1669" y="1256"/>
                    <a:pt x="1600" y="1237"/>
                  </a:cubicBezTo>
                  <a:cubicBezTo>
                    <a:pt x="1537" y="1218"/>
                    <a:pt x="1467" y="1199"/>
                    <a:pt x="1405" y="1174"/>
                  </a:cubicBezTo>
                  <a:cubicBezTo>
                    <a:pt x="1222" y="1118"/>
                    <a:pt x="1039" y="1055"/>
                    <a:pt x="863" y="985"/>
                  </a:cubicBezTo>
                  <a:cubicBezTo>
                    <a:pt x="807" y="948"/>
                    <a:pt x="756" y="910"/>
                    <a:pt x="706" y="860"/>
                  </a:cubicBezTo>
                  <a:cubicBezTo>
                    <a:pt x="693" y="846"/>
                    <a:pt x="676" y="830"/>
                    <a:pt x="657" y="830"/>
                  </a:cubicBezTo>
                  <a:cubicBezTo>
                    <a:pt x="649" y="830"/>
                    <a:pt x="640" y="833"/>
                    <a:pt x="630" y="841"/>
                  </a:cubicBezTo>
                  <a:cubicBezTo>
                    <a:pt x="624" y="860"/>
                    <a:pt x="649" y="872"/>
                    <a:pt x="656" y="885"/>
                  </a:cubicBezTo>
                  <a:lnTo>
                    <a:pt x="656" y="904"/>
                  </a:lnTo>
                  <a:lnTo>
                    <a:pt x="624" y="935"/>
                  </a:lnTo>
                  <a:cubicBezTo>
                    <a:pt x="643" y="973"/>
                    <a:pt x="637" y="1029"/>
                    <a:pt x="605" y="1061"/>
                  </a:cubicBezTo>
                  <a:lnTo>
                    <a:pt x="605" y="1099"/>
                  </a:lnTo>
                  <a:lnTo>
                    <a:pt x="649" y="1130"/>
                  </a:lnTo>
                  <a:cubicBezTo>
                    <a:pt x="662" y="1168"/>
                    <a:pt x="687" y="1199"/>
                    <a:pt x="700" y="1237"/>
                  </a:cubicBezTo>
                  <a:cubicBezTo>
                    <a:pt x="725" y="1243"/>
                    <a:pt x="744" y="1250"/>
                    <a:pt x="769" y="1256"/>
                  </a:cubicBezTo>
                  <a:cubicBezTo>
                    <a:pt x="788" y="1281"/>
                    <a:pt x="800" y="1313"/>
                    <a:pt x="825" y="1338"/>
                  </a:cubicBezTo>
                  <a:cubicBezTo>
                    <a:pt x="844" y="1344"/>
                    <a:pt x="863" y="1350"/>
                    <a:pt x="888" y="1357"/>
                  </a:cubicBezTo>
                  <a:cubicBezTo>
                    <a:pt x="901" y="1382"/>
                    <a:pt x="914" y="1407"/>
                    <a:pt x="926" y="1439"/>
                  </a:cubicBezTo>
                  <a:cubicBezTo>
                    <a:pt x="945" y="1445"/>
                    <a:pt x="970" y="1451"/>
                    <a:pt x="989" y="1451"/>
                  </a:cubicBezTo>
                  <a:cubicBezTo>
                    <a:pt x="1008" y="1476"/>
                    <a:pt x="1027" y="1508"/>
                    <a:pt x="1046" y="1539"/>
                  </a:cubicBezTo>
                  <a:cubicBezTo>
                    <a:pt x="1065" y="1539"/>
                    <a:pt x="1084" y="1539"/>
                    <a:pt x="1102" y="1546"/>
                  </a:cubicBezTo>
                  <a:cubicBezTo>
                    <a:pt x="1115" y="1571"/>
                    <a:pt x="1134" y="1596"/>
                    <a:pt x="1146" y="1627"/>
                  </a:cubicBezTo>
                  <a:cubicBezTo>
                    <a:pt x="1165" y="1634"/>
                    <a:pt x="1184" y="1634"/>
                    <a:pt x="1203" y="1640"/>
                  </a:cubicBezTo>
                  <a:cubicBezTo>
                    <a:pt x="1216" y="1665"/>
                    <a:pt x="1228" y="1684"/>
                    <a:pt x="1241" y="1709"/>
                  </a:cubicBezTo>
                  <a:cubicBezTo>
                    <a:pt x="1253" y="1734"/>
                    <a:pt x="1285" y="1728"/>
                    <a:pt x="1310" y="1741"/>
                  </a:cubicBezTo>
                  <a:cubicBezTo>
                    <a:pt x="1316" y="1766"/>
                    <a:pt x="1329" y="1791"/>
                    <a:pt x="1348" y="1816"/>
                  </a:cubicBezTo>
                  <a:cubicBezTo>
                    <a:pt x="1367" y="1822"/>
                    <a:pt x="1392" y="1829"/>
                    <a:pt x="1411" y="1835"/>
                  </a:cubicBezTo>
                  <a:cubicBezTo>
                    <a:pt x="1417" y="1860"/>
                    <a:pt x="1430" y="1885"/>
                    <a:pt x="1455" y="1911"/>
                  </a:cubicBezTo>
                  <a:cubicBezTo>
                    <a:pt x="1467" y="1917"/>
                    <a:pt x="1486" y="1923"/>
                    <a:pt x="1505" y="1929"/>
                  </a:cubicBezTo>
                  <a:cubicBezTo>
                    <a:pt x="1499" y="1967"/>
                    <a:pt x="1530" y="2005"/>
                    <a:pt x="1574" y="2005"/>
                  </a:cubicBezTo>
                  <a:cubicBezTo>
                    <a:pt x="1593" y="2043"/>
                    <a:pt x="1637" y="2055"/>
                    <a:pt x="1650" y="2093"/>
                  </a:cubicBezTo>
                  <a:cubicBezTo>
                    <a:pt x="1669" y="2106"/>
                    <a:pt x="1694" y="2099"/>
                    <a:pt x="1719" y="2112"/>
                  </a:cubicBezTo>
                  <a:cubicBezTo>
                    <a:pt x="1738" y="2143"/>
                    <a:pt x="1757" y="2175"/>
                    <a:pt x="1776" y="2206"/>
                  </a:cubicBezTo>
                  <a:cubicBezTo>
                    <a:pt x="1814" y="2206"/>
                    <a:pt x="1832" y="2232"/>
                    <a:pt x="1845" y="2269"/>
                  </a:cubicBezTo>
                  <a:lnTo>
                    <a:pt x="1895" y="2269"/>
                  </a:lnTo>
                  <a:cubicBezTo>
                    <a:pt x="1902" y="2282"/>
                    <a:pt x="1908" y="2295"/>
                    <a:pt x="1914" y="2313"/>
                  </a:cubicBezTo>
                  <a:cubicBezTo>
                    <a:pt x="1965" y="2320"/>
                    <a:pt x="2009" y="2357"/>
                    <a:pt x="2072" y="2357"/>
                  </a:cubicBezTo>
                  <a:lnTo>
                    <a:pt x="2084" y="2383"/>
                  </a:lnTo>
                  <a:cubicBezTo>
                    <a:pt x="2090" y="2381"/>
                    <a:pt x="2095" y="2380"/>
                    <a:pt x="2100" y="2380"/>
                  </a:cubicBezTo>
                  <a:cubicBezTo>
                    <a:pt x="2124" y="2380"/>
                    <a:pt x="2144" y="2398"/>
                    <a:pt x="2165" y="2398"/>
                  </a:cubicBezTo>
                  <a:cubicBezTo>
                    <a:pt x="2170" y="2398"/>
                    <a:pt x="2174" y="2397"/>
                    <a:pt x="2179" y="2395"/>
                  </a:cubicBezTo>
                  <a:lnTo>
                    <a:pt x="2204" y="2427"/>
                  </a:lnTo>
                  <a:lnTo>
                    <a:pt x="2229" y="2414"/>
                  </a:lnTo>
                  <a:lnTo>
                    <a:pt x="2254" y="2439"/>
                  </a:lnTo>
                  <a:cubicBezTo>
                    <a:pt x="2259" y="2438"/>
                    <a:pt x="2263" y="2438"/>
                    <a:pt x="2267" y="2438"/>
                  </a:cubicBezTo>
                  <a:cubicBezTo>
                    <a:pt x="2286" y="2438"/>
                    <a:pt x="2302" y="2448"/>
                    <a:pt x="2317" y="2458"/>
                  </a:cubicBezTo>
                  <a:cubicBezTo>
                    <a:pt x="2330" y="2458"/>
                    <a:pt x="2349" y="2464"/>
                    <a:pt x="2361" y="2471"/>
                  </a:cubicBezTo>
                  <a:cubicBezTo>
                    <a:pt x="2386" y="2471"/>
                    <a:pt x="2405" y="2477"/>
                    <a:pt x="2418" y="2496"/>
                  </a:cubicBezTo>
                  <a:cubicBezTo>
                    <a:pt x="2443" y="2496"/>
                    <a:pt x="2462" y="2502"/>
                    <a:pt x="2474" y="2515"/>
                  </a:cubicBezTo>
                  <a:cubicBezTo>
                    <a:pt x="2493" y="2515"/>
                    <a:pt x="2512" y="2521"/>
                    <a:pt x="2525" y="2534"/>
                  </a:cubicBezTo>
                  <a:cubicBezTo>
                    <a:pt x="2581" y="2553"/>
                    <a:pt x="2632" y="2578"/>
                    <a:pt x="2688" y="2603"/>
                  </a:cubicBezTo>
                  <a:lnTo>
                    <a:pt x="2701" y="2615"/>
                  </a:lnTo>
                  <a:cubicBezTo>
                    <a:pt x="2707" y="2704"/>
                    <a:pt x="2688" y="2785"/>
                    <a:pt x="2695" y="2867"/>
                  </a:cubicBezTo>
                  <a:cubicBezTo>
                    <a:pt x="2695" y="2999"/>
                    <a:pt x="2695" y="3125"/>
                    <a:pt x="2688" y="3264"/>
                  </a:cubicBezTo>
                  <a:cubicBezTo>
                    <a:pt x="2688" y="3314"/>
                    <a:pt x="2688" y="3364"/>
                    <a:pt x="2682" y="3421"/>
                  </a:cubicBezTo>
                  <a:cubicBezTo>
                    <a:pt x="2632" y="3427"/>
                    <a:pt x="2588" y="3434"/>
                    <a:pt x="2544" y="3446"/>
                  </a:cubicBezTo>
                  <a:cubicBezTo>
                    <a:pt x="2468" y="3484"/>
                    <a:pt x="2380" y="3465"/>
                    <a:pt x="2298" y="3490"/>
                  </a:cubicBezTo>
                  <a:cubicBezTo>
                    <a:pt x="2223" y="3497"/>
                    <a:pt x="2141" y="3516"/>
                    <a:pt x="2065" y="3522"/>
                  </a:cubicBezTo>
                  <a:cubicBezTo>
                    <a:pt x="1965" y="3541"/>
                    <a:pt x="1864" y="3547"/>
                    <a:pt x="1770" y="3566"/>
                  </a:cubicBezTo>
                  <a:cubicBezTo>
                    <a:pt x="1762" y="3578"/>
                    <a:pt x="1752" y="3581"/>
                    <a:pt x="1740" y="3581"/>
                  </a:cubicBezTo>
                  <a:cubicBezTo>
                    <a:pt x="1728" y="3581"/>
                    <a:pt x="1716" y="3578"/>
                    <a:pt x="1705" y="3578"/>
                  </a:cubicBezTo>
                  <a:cubicBezTo>
                    <a:pt x="1696" y="3578"/>
                    <a:pt x="1688" y="3580"/>
                    <a:pt x="1681" y="3585"/>
                  </a:cubicBezTo>
                  <a:cubicBezTo>
                    <a:pt x="1631" y="3591"/>
                    <a:pt x="1574" y="3597"/>
                    <a:pt x="1524" y="3597"/>
                  </a:cubicBezTo>
                  <a:cubicBezTo>
                    <a:pt x="1503" y="3602"/>
                    <a:pt x="1482" y="3603"/>
                    <a:pt x="1462" y="3603"/>
                  </a:cubicBezTo>
                  <a:cubicBezTo>
                    <a:pt x="1403" y="3603"/>
                    <a:pt x="1344" y="3590"/>
                    <a:pt x="1284" y="3590"/>
                  </a:cubicBezTo>
                  <a:cubicBezTo>
                    <a:pt x="1276" y="3590"/>
                    <a:pt x="1268" y="3590"/>
                    <a:pt x="1260" y="3591"/>
                  </a:cubicBezTo>
                  <a:cubicBezTo>
                    <a:pt x="1109" y="3572"/>
                    <a:pt x="945" y="3578"/>
                    <a:pt x="800" y="3528"/>
                  </a:cubicBezTo>
                  <a:cubicBezTo>
                    <a:pt x="731" y="3522"/>
                    <a:pt x="662" y="3516"/>
                    <a:pt x="593" y="3503"/>
                  </a:cubicBezTo>
                  <a:cubicBezTo>
                    <a:pt x="586" y="3503"/>
                    <a:pt x="567" y="3509"/>
                    <a:pt x="561" y="3509"/>
                  </a:cubicBezTo>
                  <a:cubicBezTo>
                    <a:pt x="549" y="3497"/>
                    <a:pt x="530" y="3490"/>
                    <a:pt x="517" y="3490"/>
                  </a:cubicBezTo>
                  <a:cubicBezTo>
                    <a:pt x="398" y="3471"/>
                    <a:pt x="291" y="3446"/>
                    <a:pt x="177" y="3415"/>
                  </a:cubicBezTo>
                  <a:cubicBezTo>
                    <a:pt x="146" y="3402"/>
                    <a:pt x="114" y="3377"/>
                    <a:pt x="77" y="3364"/>
                  </a:cubicBezTo>
                  <a:cubicBezTo>
                    <a:pt x="69" y="3361"/>
                    <a:pt x="62" y="3360"/>
                    <a:pt x="56" y="3360"/>
                  </a:cubicBezTo>
                  <a:cubicBezTo>
                    <a:pt x="36" y="3360"/>
                    <a:pt x="20" y="3372"/>
                    <a:pt x="1" y="3377"/>
                  </a:cubicBezTo>
                  <a:cubicBezTo>
                    <a:pt x="7" y="3396"/>
                    <a:pt x="14" y="3409"/>
                    <a:pt x="20" y="3421"/>
                  </a:cubicBezTo>
                  <a:cubicBezTo>
                    <a:pt x="20" y="3459"/>
                    <a:pt x="32" y="3503"/>
                    <a:pt x="58" y="3534"/>
                  </a:cubicBezTo>
                  <a:cubicBezTo>
                    <a:pt x="58" y="3572"/>
                    <a:pt x="102" y="3591"/>
                    <a:pt x="108" y="3629"/>
                  </a:cubicBezTo>
                  <a:cubicBezTo>
                    <a:pt x="121" y="3673"/>
                    <a:pt x="146" y="3704"/>
                    <a:pt x="177" y="3729"/>
                  </a:cubicBezTo>
                  <a:cubicBezTo>
                    <a:pt x="191" y="3725"/>
                    <a:pt x="207" y="3721"/>
                    <a:pt x="222" y="3721"/>
                  </a:cubicBezTo>
                  <a:cubicBezTo>
                    <a:pt x="229" y="3721"/>
                    <a:pt x="235" y="3721"/>
                    <a:pt x="240" y="3723"/>
                  </a:cubicBezTo>
                  <a:cubicBezTo>
                    <a:pt x="259" y="3742"/>
                    <a:pt x="272" y="3761"/>
                    <a:pt x="297" y="3780"/>
                  </a:cubicBezTo>
                  <a:lnTo>
                    <a:pt x="366" y="3780"/>
                  </a:lnTo>
                  <a:cubicBezTo>
                    <a:pt x="385" y="3799"/>
                    <a:pt x="404" y="3818"/>
                    <a:pt x="423" y="3836"/>
                  </a:cubicBezTo>
                  <a:lnTo>
                    <a:pt x="498" y="3836"/>
                  </a:lnTo>
                  <a:cubicBezTo>
                    <a:pt x="511" y="3862"/>
                    <a:pt x="530" y="3881"/>
                    <a:pt x="549" y="3899"/>
                  </a:cubicBezTo>
                  <a:cubicBezTo>
                    <a:pt x="565" y="3899"/>
                    <a:pt x="579" y="3897"/>
                    <a:pt x="594" y="3897"/>
                  </a:cubicBezTo>
                  <a:cubicBezTo>
                    <a:pt x="602" y="3897"/>
                    <a:pt x="609" y="3897"/>
                    <a:pt x="618" y="3899"/>
                  </a:cubicBezTo>
                  <a:cubicBezTo>
                    <a:pt x="630" y="3918"/>
                    <a:pt x="649" y="3937"/>
                    <a:pt x="668" y="3956"/>
                  </a:cubicBezTo>
                  <a:lnTo>
                    <a:pt x="737" y="3956"/>
                  </a:lnTo>
                  <a:cubicBezTo>
                    <a:pt x="750" y="3975"/>
                    <a:pt x="763" y="3994"/>
                    <a:pt x="781" y="4013"/>
                  </a:cubicBezTo>
                  <a:lnTo>
                    <a:pt x="844" y="4013"/>
                  </a:lnTo>
                  <a:cubicBezTo>
                    <a:pt x="870" y="4032"/>
                    <a:pt x="882" y="4063"/>
                    <a:pt x="901" y="4082"/>
                  </a:cubicBezTo>
                  <a:cubicBezTo>
                    <a:pt x="920" y="4076"/>
                    <a:pt x="932" y="4076"/>
                    <a:pt x="945" y="4069"/>
                  </a:cubicBezTo>
                  <a:cubicBezTo>
                    <a:pt x="970" y="4088"/>
                    <a:pt x="983" y="4107"/>
                    <a:pt x="1002" y="4126"/>
                  </a:cubicBezTo>
                  <a:cubicBezTo>
                    <a:pt x="1009" y="4131"/>
                    <a:pt x="1017" y="4132"/>
                    <a:pt x="1025" y="4132"/>
                  </a:cubicBezTo>
                  <a:cubicBezTo>
                    <a:pt x="1033" y="4132"/>
                    <a:pt x="1042" y="4130"/>
                    <a:pt x="1051" y="4130"/>
                  </a:cubicBezTo>
                  <a:cubicBezTo>
                    <a:pt x="1056" y="4130"/>
                    <a:pt x="1060" y="4131"/>
                    <a:pt x="1065" y="4132"/>
                  </a:cubicBezTo>
                  <a:lnTo>
                    <a:pt x="1109" y="4170"/>
                  </a:lnTo>
                  <a:lnTo>
                    <a:pt x="1146" y="4157"/>
                  </a:lnTo>
                  <a:cubicBezTo>
                    <a:pt x="1170" y="4163"/>
                    <a:pt x="1171" y="4196"/>
                    <a:pt x="1196" y="4196"/>
                  </a:cubicBezTo>
                  <a:cubicBezTo>
                    <a:pt x="1198" y="4196"/>
                    <a:pt x="1201" y="4196"/>
                    <a:pt x="1203" y="4195"/>
                  </a:cubicBezTo>
                  <a:cubicBezTo>
                    <a:pt x="1206" y="4195"/>
                    <a:pt x="1208" y="4194"/>
                    <a:pt x="1211" y="4194"/>
                  </a:cubicBezTo>
                  <a:cubicBezTo>
                    <a:pt x="1231" y="4194"/>
                    <a:pt x="1243" y="4215"/>
                    <a:pt x="1260" y="4227"/>
                  </a:cubicBezTo>
                  <a:lnTo>
                    <a:pt x="1291" y="4227"/>
                  </a:lnTo>
                  <a:cubicBezTo>
                    <a:pt x="1306" y="4237"/>
                    <a:pt x="1318" y="4255"/>
                    <a:pt x="1331" y="4255"/>
                  </a:cubicBezTo>
                  <a:cubicBezTo>
                    <a:pt x="1335" y="4255"/>
                    <a:pt x="1338" y="4254"/>
                    <a:pt x="1342" y="4252"/>
                  </a:cubicBezTo>
                  <a:cubicBezTo>
                    <a:pt x="1343" y="4251"/>
                    <a:pt x="1345" y="4251"/>
                    <a:pt x="1346" y="4251"/>
                  </a:cubicBezTo>
                  <a:cubicBezTo>
                    <a:pt x="1366" y="4251"/>
                    <a:pt x="1378" y="4285"/>
                    <a:pt x="1401" y="4285"/>
                  </a:cubicBezTo>
                  <a:cubicBezTo>
                    <a:pt x="1404" y="4285"/>
                    <a:pt x="1407" y="4285"/>
                    <a:pt x="1411" y="4283"/>
                  </a:cubicBezTo>
                  <a:cubicBezTo>
                    <a:pt x="1416" y="4280"/>
                    <a:pt x="1420" y="4278"/>
                    <a:pt x="1424" y="4278"/>
                  </a:cubicBezTo>
                  <a:cubicBezTo>
                    <a:pt x="1441" y="4278"/>
                    <a:pt x="1452" y="4305"/>
                    <a:pt x="1467" y="4315"/>
                  </a:cubicBezTo>
                  <a:lnTo>
                    <a:pt x="1505" y="4315"/>
                  </a:lnTo>
                  <a:lnTo>
                    <a:pt x="1505" y="4409"/>
                  </a:lnTo>
                  <a:lnTo>
                    <a:pt x="1562" y="4434"/>
                  </a:lnTo>
                  <a:cubicBezTo>
                    <a:pt x="1562" y="4453"/>
                    <a:pt x="1568" y="4466"/>
                    <a:pt x="1574" y="4478"/>
                  </a:cubicBezTo>
                  <a:cubicBezTo>
                    <a:pt x="1562" y="4485"/>
                    <a:pt x="1562" y="4497"/>
                    <a:pt x="1556" y="4510"/>
                  </a:cubicBezTo>
                  <a:cubicBezTo>
                    <a:pt x="1574" y="4510"/>
                    <a:pt x="1593" y="4510"/>
                    <a:pt x="1600" y="4529"/>
                  </a:cubicBezTo>
                  <a:cubicBezTo>
                    <a:pt x="1612" y="4554"/>
                    <a:pt x="1650" y="4554"/>
                    <a:pt x="1675" y="4567"/>
                  </a:cubicBezTo>
                  <a:cubicBezTo>
                    <a:pt x="1700" y="4573"/>
                    <a:pt x="1707" y="4592"/>
                    <a:pt x="1725" y="4604"/>
                  </a:cubicBezTo>
                  <a:cubicBezTo>
                    <a:pt x="1744" y="4604"/>
                    <a:pt x="1770" y="4604"/>
                    <a:pt x="1788" y="4598"/>
                  </a:cubicBezTo>
                  <a:cubicBezTo>
                    <a:pt x="1820" y="4611"/>
                    <a:pt x="1851" y="4629"/>
                    <a:pt x="1877" y="4655"/>
                  </a:cubicBezTo>
                  <a:cubicBezTo>
                    <a:pt x="1881" y="4656"/>
                    <a:pt x="1886" y="4657"/>
                    <a:pt x="1891" y="4657"/>
                  </a:cubicBezTo>
                  <a:cubicBezTo>
                    <a:pt x="1918" y="4657"/>
                    <a:pt x="1942" y="4634"/>
                    <a:pt x="1969" y="4634"/>
                  </a:cubicBezTo>
                  <a:cubicBezTo>
                    <a:pt x="1974" y="4634"/>
                    <a:pt x="1979" y="4634"/>
                    <a:pt x="1984" y="4636"/>
                  </a:cubicBezTo>
                  <a:cubicBezTo>
                    <a:pt x="2015" y="4642"/>
                    <a:pt x="2040" y="4667"/>
                    <a:pt x="2072" y="4680"/>
                  </a:cubicBezTo>
                  <a:cubicBezTo>
                    <a:pt x="2081" y="4684"/>
                    <a:pt x="2090" y="4685"/>
                    <a:pt x="2100" y="4685"/>
                  </a:cubicBezTo>
                  <a:cubicBezTo>
                    <a:pt x="2110" y="4685"/>
                    <a:pt x="2120" y="4683"/>
                    <a:pt x="2129" y="4683"/>
                  </a:cubicBezTo>
                  <a:cubicBezTo>
                    <a:pt x="2142" y="4683"/>
                    <a:pt x="2154" y="4685"/>
                    <a:pt x="2166" y="4692"/>
                  </a:cubicBezTo>
                  <a:cubicBezTo>
                    <a:pt x="2172" y="4730"/>
                    <a:pt x="2166" y="4774"/>
                    <a:pt x="2160" y="4818"/>
                  </a:cubicBezTo>
                  <a:cubicBezTo>
                    <a:pt x="2153" y="4869"/>
                    <a:pt x="2160" y="4925"/>
                    <a:pt x="2147" y="4976"/>
                  </a:cubicBezTo>
                  <a:cubicBezTo>
                    <a:pt x="2147" y="5108"/>
                    <a:pt x="2147" y="5234"/>
                    <a:pt x="2141" y="5366"/>
                  </a:cubicBezTo>
                  <a:cubicBezTo>
                    <a:pt x="2141" y="5643"/>
                    <a:pt x="2122" y="5913"/>
                    <a:pt x="2122" y="6197"/>
                  </a:cubicBezTo>
                  <a:cubicBezTo>
                    <a:pt x="2104" y="6201"/>
                    <a:pt x="2086" y="6206"/>
                    <a:pt x="2069" y="6206"/>
                  </a:cubicBezTo>
                  <a:cubicBezTo>
                    <a:pt x="2061" y="6206"/>
                    <a:pt x="2054" y="6205"/>
                    <a:pt x="2046" y="6203"/>
                  </a:cubicBezTo>
                  <a:cubicBezTo>
                    <a:pt x="1984" y="6203"/>
                    <a:pt x="1914" y="6209"/>
                    <a:pt x="1851" y="6222"/>
                  </a:cubicBezTo>
                  <a:cubicBezTo>
                    <a:pt x="1818" y="6220"/>
                    <a:pt x="1785" y="6219"/>
                    <a:pt x="1752" y="6219"/>
                  </a:cubicBezTo>
                  <a:cubicBezTo>
                    <a:pt x="1672" y="6219"/>
                    <a:pt x="1592" y="6224"/>
                    <a:pt x="1512" y="6228"/>
                  </a:cubicBezTo>
                  <a:cubicBezTo>
                    <a:pt x="1464" y="6238"/>
                    <a:pt x="1416" y="6238"/>
                    <a:pt x="1367" y="6238"/>
                  </a:cubicBezTo>
                  <a:cubicBezTo>
                    <a:pt x="1318" y="6238"/>
                    <a:pt x="1269" y="6238"/>
                    <a:pt x="1222" y="6247"/>
                  </a:cubicBezTo>
                  <a:cubicBezTo>
                    <a:pt x="1216" y="6385"/>
                    <a:pt x="1222" y="6524"/>
                    <a:pt x="1222" y="6662"/>
                  </a:cubicBezTo>
                  <a:cubicBezTo>
                    <a:pt x="1222" y="6719"/>
                    <a:pt x="1235" y="6782"/>
                    <a:pt x="1228" y="6845"/>
                  </a:cubicBezTo>
                  <a:cubicBezTo>
                    <a:pt x="1228" y="6895"/>
                    <a:pt x="1228" y="6946"/>
                    <a:pt x="1222" y="7002"/>
                  </a:cubicBezTo>
                  <a:cubicBezTo>
                    <a:pt x="1222" y="7078"/>
                    <a:pt x="1235" y="7160"/>
                    <a:pt x="1253" y="7235"/>
                  </a:cubicBezTo>
                  <a:lnTo>
                    <a:pt x="1298" y="7235"/>
                  </a:lnTo>
                  <a:lnTo>
                    <a:pt x="1279" y="7248"/>
                  </a:lnTo>
                  <a:lnTo>
                    <a:pt x="1279" y="7279"/>
                  </a:lnTo>
                  <a:lnTo>
                    <a:pt x="1310" y="7273"/>
                  </a:lnTo>
                  <a:lnTo>
                    <a:pt x="1310" y="7279"/>
                  </a:lnTo>
                  <a:lnTo>
                    <a:pt x="1335" y="7323"/>
                  </a:lnTo>
                  <a:lnTo>
                    <a:pt x="1379" y="7304"/>
                  </a:lnTo>
                  <a:lnTo>
                    <a:pt x="1379" y="7304"/>
                  </a:lnTo>
                  <a:cubicBezTo>
                    <a:pt x="1379" y="7317"/>
                    <a:pt x="1379" y="7330"/>
                    <a:pt x="1373" y="7348"/>
                  </a:cubicBezTo>
                  <a:lnTo>
                    <a:pt x="1405" y="7361"/>
                  </a:lnTo>
                  <a:cubicBezTo>
                    <a:pt x="1405" y="7380"/>
                    <a:pt x="1405" y="7392"/>
                    <a:pt x="1398" y="7411"/>
                  </a:cubicBezTo>
                  <a:lnTo>
                    <a:pt x="1379" y="7418"/>
                  </a:lnTo>
                  <a:cubicBezTo>
                    <a:pt x="1360" y="7424"/>
                    <a:pt x="1342" y="7437"/>
                    <a:pt x="1329" y="7455"/>
                  </a:cubicBezTo>
                  <a:cubicBezTo>
                    <a:pt x="1335" y="7468"/>
                    <a:pt x="1342" y="7487"/>
                    <a:pt x="1354" y="7499"/>
                  </a:cubicBezTo>
                  <a:cubicBezTo>
                    <a:pt x="1342" y="7525"/>
                    <a:pt x="1342" y="7556"/>
                    <a:pt x="1342" y="7581"/>
                  </a:cubicBezTo>
                  <a:cubicBezTo>
                    <a:pt x="1335" y="7588"/>
                    <a:pt x="1323" y="7600"/>
                    <a:pt x="1316" y="7613"/>
                  </a:cubicBezTo>
                  <a:cubicBezTo>
                    <a:pt x="1316" y="7632"/>
                    <a:pt x="1335" y="7644"/>
                    <a:pt x="1348" y="7657"/>
                  </a:cubicBezTo>
                  <a:lnTo>
                    <a:pt x="1310" y="7676"/>
                  </a:lnTo>
                  <a:lnTo>
                    <a:pt x="1323" y="7707"/>
                  </a:lnTo>
                  <a:lnTo>
                    <a:pt x="1291" y="7713"/>
                  </a:lnTo>
                  <a:lnTo>
                    <a:pt x="1310" y="7745"/>
                  </a:lnTo>
                  <a:cubicBezTo>
                    <a:pt x="1303" y="7743"/>
                    <a:pt x="1295" y="7742"/>
                    <a:pt x="1287" y="7742"/>
                  </a:cubicBezTo>
                  <a:cubicBezTo>
                    <a:pt x="1267" y="7742"/>
                    <a:pt x="1246" y="7747"/>
                    <a:pt x="1228" y="7751"/>
                  </a:cubicBezTo>
                  <a:cubicBezTo>
                    <a:pt x="1266" y="7776"/>
                    <a:pt x="1272" y="7827"/>
                    <a:pt x="1316" y="7846"/>
                  </a:cubicBezTo>
                  <a:lnTo>
                    <a:pt x="1342" y="7846"/>
                  </a:lnTo>
                  <a:lnTo>
                    <a:pt x="1323" y="7883"/>
                  </a:lnTo>
                  <a:lnTo>
                    <a:pt x="1379" y="7902"/>
                  </a:lnTo>
                  <a:lnTo>
                    <a:pt x="1360" y="7915"/>
                  </a:lnTo>
                  <a:cubicBezTo>
                    <a:pt x="1360" y="7934"/>
                    <a:pt x="1360" y="7959"/>
                    <a:pt x="1379" y="7971"/>
                  </a:cubicBezTo>
                  <a:cubicBezTo>
                    <a:pt x="1395" y="7975"/>
                    <a:pt x="1412" y="7976"/>
                    <a:pt x="1430" y="7976"/>
                  </a:cubicBezTo>
                  <a:cubicBezTo>
                    <a:pt x="1447" y="7976"/>
                    <a:pt x="1464" y="7975"/>
                    <a:pt x="1480" y="7971"/>
                  </a:cubicBezTo>
                  <a:cubicBezTo>
                    <a:pt x="1486" y="7978"/>
                    <a:pt x="1493" y="7990"/>
                    <a:pt x="1499" y="7997"/>
                  </a:cubicBezTo>
                  <a:lnTo>
                    <a:pt x="1524" y="7971"/>
                  </a:lnTo>
                  <a:lnTo>
                    <a:pt x="1556" y="7997"/>
                  </a:lnTo>
                  <a:cubicBezTo>
                    <a:pt x="1568" y="7978"/>
                    <a:pt x="1581" y="7953"/>
                    <a:pt x="1581" y="7934"/>
                  </a:cubicBezTo>
                  <a:cubicBezTo>
                    <a:pt x="1581" y="7946"/>
                    <a:pt x="1581" y="7959"/>
                    <a:pt x="1587" y="7978"/>
                  </a:cubicBezTo>
                  <a:lnTo>
                    <a:pt x="1650" y="7959"/>
                  </a:lnTo>
                  <a:lnTo>
                    <a:pt x="1650" y="7984"/>
                  </a:lnTo>
                  <a:cubicBezTo>
                    <a:pt x="1669" y="8009"/>
                    <a:pt x="1700" y="8022"/>
                    <a:pt x="1738" y="8022"/>
                  </a:cubicBezTo>
                  <a:cubicBezTo>
                    <a:pt x="1744" y="8034"/>
                    <a:pt x="1751" y="8053"/>
                    <a:pt x="1757" y="8072"/>
                  </a:cubicBezTo>
                  <a:lnTo>
                    <a:pt x="1782" y="8041"/>
                  </a:lnTo>
                  <a:lnTo>
                    <a:pt x="1776" y="8041"/>
                  </a:lnTo>
                  <a:cubicBezTo>
                    <a:pt x="1776" y="8034"/>
                    <a:pt x="1770" y="8016"/>
                    <a:pt x="1770" y="8009"/>
                  </a:cubicBezTo>
                  <a:cubicBezTo>
                    <a:pt x="1772" y="8008"/>
                    <a:pt x="1775" y="8008"/>
                    <a:pt x="1777" y="8008"/>
                  </a:cubicBezTo>
                  <a:cubicBezTo>
                    <a:pt x="1794" y="8008"/>
                    <a:pt x="1810" y="8024"/>
                    <a:pt x="1826" y="8034"/>
                  </a:cubicBezTo>
                  <a:cubicBezTo>
                    <a:pt x="1832" y="8009"/>
                    <a:pt x="1839" y="7990"/>
                    <a:pt x="1845" y="7971"/>
                  </a:cubicBezTo>
                  <a:lnTo>
                    <a:pt x="1902" y="8022"/>
                  </a:lnTo>
                  <a:cubicBezTo>
                    <a:pt x="1908" y="7997"/>
                    <a:pt x="1908" y="7971"/>
                    <a:pt x="1908" y="7946"/>
                  </a:cubicBezTo>
                  <a:cubicBezTo>
                    <a:pt x="1919" y="7952"/>
                    <a:pt x="1930" y="7966"/>
                    <a:pt x="1945" y="7966"/>
                  </a:cubicBezTo>
                  <a:cubicBezTo>
                    <a:pt x="1947" y="7966"/>
                    <a:pt x="1949" y="7966"/>
                    <a:pt x="1952" y="7965"/>
                  </a:cubicBezTo>
                  <a:cubicBezTo>
                    <a:pt x="1958" y="7946"/>
                    <a:pt x="1952" y="7921"/>
                    <a:pt x="1946" y="7902"/>
                  </a:cubicBezTo>
                  <a:lnTo>
                    <a:pt x="1946" y="7902"/>
                  </a:lnTo>
                  <a:cubicBezTo>
                    <a:pt x="1958" y="7927"/>
                    <a:pt x="1977" y="7946"/>
                    <a:pt x="1996" y="7971"/>
                  </a:cubicBezTo>
                  <a:cubicBezTo>
                    <a:pt x="2015" y="7940"/>
                    <a:pt x="2021" y="7909"/>
                    <a:pt x="2028" y="7877"/>
                  </a:cubicBezTo>
                  <a:lnTo>
                    <a:pt x="2053" y="7927"/>
                  </a:lnTo>
                  <a:lnTo>
                    <a:pt x="2097" y="7934"/>
                  </a:lnTo>
                  <a:cubicBezTo>
                    <a:pt x="2109" y="7927"/>
                    <a:pt x="2122" y="7915"/>
                    <a:pt x="2135" y="7915"/>
                  </a:cubicBezTo>
                  <a:cubicBezTo>
                    <a:pt x="2153" y="7927"/>
                    <a:pt x="2166" y="7940"/>
                    <a:pt x="2185" y="7953"/>
                  </a:cubicBezTo>
                  <a:cubicBezTo>
                    <a:pt x="2198" y="7971"/>
                    <a:pt x="2216" y="7984"/>
                    <a:pt x="2242" y="7990"/>
                  </a:cubicBezTo>
                  <a:cubicBezTo>
                    <a:pt x="2242" y="7984"/>
                    <a:pt x="2248" y="7965"/>
                    <a:pt x="2254" y="7959"/>
                  </a:cubicBezTo>
                  <a:cubicBezTo>
                    <a:pt x="2254" y="7953"/>
                    <a:pt x="2254" y="7927"/>
                    <a:pt x="2254" y="7915"/>
                  </a:cubicBezTo>
                  <a:lnTo>
                    <a:pt x="2317" y="7959"/>
                  </a:lnTo>
                  <a:cubicBezTo>
                    <a:pt x="2342" y="7946"/>
                    <a:pt x="2367" y="7934"/>
                    <a:pt x="2393" y="7921"/>
                  </a:cubicBezTo>
                  <a:lnTo>
                    <a:pt x="2393" y="7921"/>
                  </a:lnTo>
                  <a:lnTo>
                    <a:pt x="2374" y="7971"/>
                  </a:lnTo>
                  <a:cubicBezTo>
                    <a:pt x="2378" y="7973"/>
                    <a:pt x="2382" y="7973"/>
                    <a:pt x="2385" y="7973"/>
                  </a:cubicBezTo>
                  <a:cubicBezTo>
                    <a:pt x="2414" y="7973"/>
                    <a:pt x="2425" y="7931"/>
                    <a:pt x="2437" y="7909"/>
                  </a:cubicBezTo>
                  <a:lnTo>
                    <a:pt x="2437" y="7909"/>
                  </a:lnTo>
                  <a:cubicBezTo>
                    <a:pt x="2449" y="7940"/>
                    <a:pt x="2424" y="7990"/>
                    <a:pt x="2462" y="8003"/>
                  </a:cubicBezTo>
                  <a:lnTo>
                    <a:pt x="2468" y="7990"/>
                  </a:lnTo>
                  <a:lnTo>
                    <a:pt x="2468" y="7883"/>
                  </a:lnTo>
                  <a:cubicBezTo>
                    <a:pt x="2481" y="7909"/>
                    <a:pt x="2493" y="7927"/>
                    <a:pt x="2506" y="7953"/>
                  </a:cubicBezTo>
                  <a:lnTo>
                    <a:pt x="2531" y="7959"/>
                  </a:lnTo>
                  <a:cubicBezTo>
                    <a:pt x="2550" y="7934"/>
                    <a:pt x="2563" y="7909"/>
                    <a:pt x="2588" y="7890"/>
                  </a:cubicBezTo>
                  <a:lnTo>
                    <a:pt x="2588" y="7890"/>
                  </a:lnTo>
                  <a:cubicBezTo>
                    <a:pt x="2575" y="7921"/>
                    <a:pt x="2563" y="7953"/>
                    <a:pt x="2550" y="7984"/>
                  </a:cubicBezTo>
                  <a:cubicBezTo>
                    <a:pt x="2560" y="7986"/>
                    <a:pt x="2570" y="7987"/>
                    <a:pt x="2580" y="7987"/>
                  </a:cubicBezTo>
                  <a:cubicBezTo>
                    <a:pt x="2608" y="7987"/>
                    <a:pt x="2634" y="7981"/>
                    <a:pt x="2657" y="7971"/>
                  </a:cubicBezTo>
                  <a:lnTo>
                    <a:pt x="2657" y="7971"/>
                  </a:lnTo>
                  <a:cubicBezTo>
                    <a:pt x="2613" y="7997"/>
                    <a:pt x="2575" y="8022"/>
                    <a:pt x="2537" y="8053"/>
                  </a:cubicBezTo>
                  <a:cubicBezTo>
                    <a:pt x="2568" y="8069"/>
                    <a:pt x="2604" y="8080"/>
                    <a:pt x="2636" y="8080"/>
                  </a:cubicBezTo>
                  <a:cubicBezTo>
                    <a:pt x="2643" y="8080"/>
                    <a:pt x="2650" y="8080"/>
                    <a:pt x="2657" y="8078"/>
                  </a:cubicBezTo>
                  <a:lnTo>
                    <a:pt x="2695" y="8091"/>
                  </a:lnTo>
                  <a:cubicBezTo>
                    <a:pt x="2732" y="8072"/>
                    <a:pt x="2789" y="8085"/>
                    <a:pt x="2808" y="8041"/>
                  </a:cubicBezTo>
                  <a:cubicBezTo>
                    <a:pt x="2821" y="8060"/>
                    <a:pt x="2833" y="8066"/>
                    <a:pt x="2852" y="8072"/>
                  </a:cubicBezTo>
                  <a:cubicBezTo>
                    <a:pt x="2857" y="8075"/>
                    <a:pt x="2861" y="8076"/>
                    <a:pt x="2866" y="8076"/>
                  </a:cubicBezTo>
                  <a:cubicBezTo>
                    <a:pt x="2884" y="8076"/>
                    <a:pt x="2900" y="8056"/>
                    <a:pt x="2915" y="8041"/>
                  </a:cubicBezTo>
                  <a:cubicBezTo>
                    <a:pt x="2926" y="8068"/>
                    <a:pt x="2946" y="8086"/>
                    <a:pt x="2972" y="8086"/>
                  </a:cubicBezTo>
                  <a:cubicBezTo>
                    <a:pt x="2976" y="8086"/>
                    <a:pt x="2980" y="8086"/>
                    <a:pt x="2984" y="8085"/>
                  </a:cubicBezTo>
                  <a:cubicBezTo>
                    <a:pt x="2991" y="8053"/>
                    <a:pt x="2984" y="8022"/>
                    <a:pt x="2972" y="7990"/>
                  </a:cubicBezTo>
                  <a:lnTo>
                    <a:pt x="2972" y="7990"/>
                  </a:lnTo>
                  <a:cubicBezTo>
                    <a:pt x="2984" y="8009"/>
                    <a:pt x="3003" y="8028"/>
                    <a:pt x="3022" y="8041"/>
                  </a:cubicBezTo>
                  <a:lnTo>
                    <a:pt x="3066" y="8034"/>
                  </a:lnTo>
                  <a:cubicBezTo>
                    <a:pt x="3053" y="8003"/>
                    <a:pt x="3041" y="7971"/>
                    <a:pt x="3028" y="7946"/>
                  </a:cubicBezTo>
                  <a:lnTo>
                    <a:pt x="3028" y="7946"/>
                  </a:lnTo>
                  <a:cubicBezTo>
                    <a:pt x="3044" y="7973"/>
                    <a:pt x="3065" y="7999"/>
                    <a:pt x="3097" y="7999"/>
                  </a:cubicBezTo>
                  <a:cubicBezTo>
                    <a:pt x="3103" y="7999"/>
                    <a:pt x="3110" y="7999"/>
                    <a:pt x="3116" y="7997"/>
                  </a:cubicBezTo>
                  <a:cubicBezTo>
                    <a:pt x="3123" y="7984"/>
                    <a:pt x="3135" y="7978"/>
                    <a:pt x="3142" y="7965"/>
                  </a:cubicBezTo>
                  <a:lnTo>
                    <a:pt x="3142" y="7965"/>
                  </a:lnTo>
                  <a:cubicBezTo>
                    <a:pt x="3142" y="7990"/>
                    <a:pt x="3142" y="8009"/>
                    <a:pt x="3135" y="8034"/>
                  </a:cubicBezTo>
                  <a:cubicBezTo>
                    <a:pt x="3148" y="8028"/>
                    <a:pt x="3154" y="8016"/>
                    <a:pt x="3167" y="8003"/>
                  </a:cubicBezTo>
                  <a:lnTo>
                    <a:pt x="3192" y="8022"/>
                  </a:lnTo>
                  <a:lnTo>
                    <a:pt x="3205" y="8003"/>
                  </a:lnTo>
                  <a:cubicBezTo>
                    <a:pt x="3205" y="7997"/>
                    <a:pt x="3217" y="7984"/>
                    <a:pt x="3217" y="7978"/>
                  </a:cubicBezTo>
                  <a:cubicBezTo>
                    <a:pt x="3226" y="7973"/>
                    <a:pt x="3236" y="7971"/>
                    <a:pt x="3245" y="7971"/>
                  </a:cubicBezTo>
                  <a:cubicBezTo>
                    <a:pt x="3263" y="7971"/>
                    <a:pt x="3280" y="7978"/>
                    <a:pt x="3293" y="7990"/>
                  </a:cubicBezTo>
                  <a:cubicBezTo>
                    <a:pt x="3293" y="7965"/>
                    <a:pt x="3299" y="7946"/>
                    <a:pt x="3299" y="7921"/>
                  </a:cubicBezTo>
                  <a:lnTo>
                    <a:pt x="3299" y="8022"/>
                  </a:lnTo>
                  <a:cubicBezTo>
                    <a:pt x="3343" y="8009"/>
                    <a:pt x="3343" y="7965"/>
                    <a:pt x="3349" y="7934"/>
                  </a:cubicBezTo>
                  <a:cubicBezTo>
                    <a:pt x="3356" y="7965"/>
                    <a:pt x="3368" y="8003"/>
                    <a:pt x="3368" y="8041"/>
                  </a:cubicBezTo>
                  <a:lnTo>
                    <a:pt x="3374" y="8047"/>
                  </a:lnTo>
                  <a:lnTo>
                    <a:pt x="3381" y="8041"/>
                  </a:lnTo>
                  <a:cubicBezTo>
                    <a:pt x="3400" y="7997"/>
                    <a:pt x="3425" y="7959"/>
                    <a:pt x="3456" y="7934"/>
                  </a:cubicBezTo>
                  <a:cubicBezTo>
                    <a:pt x="3475" y="7965"/>
                    <a:pt x="3488" y="7997"/>
                    <a:pt x="3507" y="8028"/>
                  </a:cubicBezTo>
                  <a:lnTo>
                    <a:pt x="3513" y="8009"/>
                  </a:lnTo>
                  <a:lnTo>
                    <a:pt x="3513" y="7984"/>
                  </a:lnTo>
                  <a:cubicBezTo>
                    <a:pt x="3526" y="7981"/>
                    <a:pt x="3538" y="7979"/>
                    <a:pt x="3550" y="7979"/>
                  </a:cubicBezTo>
                  <a:cubicBezTo>
                    <a:pt x="3562" y="7979"/>
                    <a:pt x="3573" y="7981"/>
                    <a:pt x="3582" y="7984"/>
                  </a:cubicBezTo>
                  <a:cubicBezTo>
                    <a:pt x="3576" y="8003"/>
                    <a:pt x="3570" y="8016"/>
                    <a:pt x="3557" y="8034"/>
                  </a:cubicBezTo>
                  <a:cubicBezTo>
                    <a:pt x="3551" y="8053"/>
                    <a:pt x="3557" y="8066"/>
                    <a:pt x="3557" y="8085"/>
                  </a:cubicBezTo>
                  <a:lnTo>
                    <a:pt x="3582" y="8060"/>
                  </a:lnTo>
                  <a:lnTo>
                    <a:pt x="3582" y="8034"/>
                  </a:lnTo>
                  <a:cubicBezTo>
                    <a:pt x="3595" y="8016"/>
                    <a:pt x="3607" y="8003"/>
                    <a:pt x="3626" y="7990"/>
                  </a:cubicBezTo>
                  <a:lnTo>
                    <a:pt x="3645" y="8022"/>
                  </a:lnTo>
                  <a:lnTo>
                    <a:pt x="3670" y="7965"/>
                  </a:lnTo>
                  <a:lnTo>
                    <a:pt x="3670" y="7965"/>
                  </a:lnTo>
                  <a:cubicBezTo>
                    <a:pt x="3670" y="8003"/>
                    <a:pt x="3670" y="8034"/>
                    <a:pt x="3664" y="8072"/>
                  </a:cubicBezTo>
                  <a:lnTo>
                    <a:pt x="3702" y="8072"/>
                  </a:lnTo>
                  <a:lnTo>
                    <a:pt x="3702" y="7971"/>
                  </a:lnTo>
                  <a:cubicBezTo>
                    <a:pt x="3708" y="7997"/>
                    <a:pt x="3714" y="8022"/>
                    <a:pt x="3714" y="8047"/>
                  </a:cubicBezTo>
                  <a:cubicBezTo>
                    <a:pt x="3727" y="8034"/>
                    <a:pt x="3733" y="8016"/>
                    <a:pt x="3740" y="7997"/>
                  </a:cubicBezTo>
                  <a:lnTo>
                    <a:pt x="3746" y="8016"/>
                  </a:lnTo>
                  <a:lnTo>
                    <a:pt x="3784" y="8016"/>
                  </a:lnTo>
                  <a:cubicBezTo>
                    <a:pt x="3790" y="7997"/>
                    <a:pt x="3809" y="7978"/>
                    <a:pt x="3821" y="7965"/>
                  </a:cubicBezTo>
                  <a:lnTo>
                    <a:pt x="3821" y="7965"/>
                  </a:lnTo>
                  <a:cubicBezTo>
                    <a:pt x="3815" y="7978"/>
                    <a:pt x="3809" y="7990"/>
                    <a:pt x="3802" y="8003"/>
                  </a:cubicBezTo>
                  <a:lnTo>
                    <a:pt x="3840" y="8034"/>
                  </a:lnTo>
                  <a:lnTo>
                    <a:pt x="3846" y="8034"/>
                  </a:lnTo>
                  <a:cubicBezTo>
                    <a:pt x="3846" y="8016"/>
                    <a:pt x="3859" y="7997"/>
                    <a:pt x="3859" y="7978"/>
                  </a:cubicBezTo>
                  <a:lnTo>
                    <a:pt x="3859" y="8022"/>
                  </a:lnTo>
                  <a:lnTo>
                    <a:pt x="3878" y="8041"/>
                  </a:lnTo>
                  <a:lnTo>
                    <a:pt x="3891" y="8072"/>
                  </a:lnTo>
                  <a:cubicBezTo>
                    <a:pt x="3909" y="8028"/>
                    <a:pt x="3928" y="7990"/>
                    <a:pt x="3947" y="7953"/>
                  </a:cubicBezTo>
                  <a:lnTo>
                    <a:pt x="3947" y="7953"/>
                  </a:lnTo>
                  <a:cubicBezTo>
                    <a:pt x="3935" y="7984"/>
                    <a:pt x="3928" y="8022"/>
                    <a:pt x="3935" y="8060"/>
                  </a:cubicBezTo>
                  <a:lnTo>
                    <a:pt x="3979" y="8034"/>
                  </a:lnTo>
                  <a:cubicBezTo>
                    <a:pt x="3998" y="8022"/>
                    <a:pt x="4010" y="8009"/>
                    <a:pt x="4029" y="7997"/>
                  </a:cubicBezTo>
                  <a:cubicBezTo>
                    <a:pt x="4042" y="8016"/>
                    <a:pt x="4048" y="8034"/>
                    <a:pt x="4054" y="8053"/>
                  </a:cubicBezTo>
                  <a:cubicBezTo>
                    <a:pt x="4054" y="8047"/>
                    <a:pt x="4067" y="8028"/>
                    <a:pt x="4067" y="8022"/>
                  </a:cubicBezTo>
                  <a:lnTo>
                    <a:pt x="4111" y="8060"/>
                  </a:lnTo>
                  <a:cubicBezTo>
                    <a:pt x="4142" y="8034"/>
                    <a:pt x="4130" y="7997"/>
                    <a:pt x="4123" y="7965"/>
                  </a:cubicBezTo>
                  <a:lnTo>
                    <a:pt x="4123" y="7965"/>
                  </a:lnTo>
                  <a:cubicBezTo>
                    <a:pt x="4144" y="7980"/>
                    <a:pt x="4168" y="8016"/>
                    <a:pt x="4197" y="8016"/>
                  </a:cubicBezTo>
                  <a:cubicBezTo>
                    <a:pt x="4203" y="8016"/>
                    <a:pt x="4211" y="8014"/>
                    <a:pt x="4218" y="8009"/>
                  </a:cubicBezTo>
                  <a:lnTo>
                    <a:pt x="4218" y="7953"/>
                  </a:lnTo>
                  <a:cubicBezTo>
                    <a:pt x="4249" y="7959"/>
                    <a:pt x="4281" y="7971"/>
                    <a:pt x="4306" y="7984"/>
                  </a:cubicBezTo>
                  <a:cubicBezTo>
                    <a:pt x="4306" y="7978"/>
                    <a:pt x="4319" y="7965"/>
                    <a:pt x="4319" y="7959"/>
                  </a:cubicBezTo>
                  <a:cubicBezTo>
                    <a:pt x="4325" y="7984"/>
                    <a:pt x="4331" y="8003"/>
                    <a:pt x="4344" y="8028"/>
                  </a:cubicBezTo>
                  <a:cubicBezTo>
                    <a:pt x="4350" y="8016"/>
                    <a:pt x="4363" y="8003"/>
                    <a:pt x="4369" y="7990"/>
                  </a:cubicBezTo>
                  <a:lnTo>
                    <a:pt x="4375" y="7965"/>
                  </a:lnTo>
                  <a:cubicBezTo>
                    <a:pt x="4400" y="7997"/>
                    <a:pt x="4444" y="8009"/>
                    <a:pt x="4457" y="8047"/>
                  </a:cubicBezTo>
                  <a:lnTo>
                    <a:pt x="4482" y="8016"/>
                  </a:lnTo>
                  <a:lnTo>
                    <a:pt x="4507" y="7990"/>
                  </a:lnTo>
                  <a:lnTo>
                    <a:pt x="4507" y="8060"/>
                  </a:lnTo>
                  <a:lnTo>
                    <a:pt x="4570" y="8060"/>
                  </a:lnTo>
                  <a:lnTo>
                    <a:pt x="4570" y="8053"/>
                  </a:lnTo>
                  <a:cubicBezTo>
                    <a:pt x="4577" y="8028"/>
                    <a:pt x="4577" y="8003"/>
                    <a:pt x="4589" y="7978"/>
                  </a:cubicBezTo>
                  <a:cubicBezTo>
                    <a:pt x="4570" y="7959"/>
                    <a:pt x="4545" y="7940"/>
                    <a:pt x="4533" y="7915"/>
                  </a:cubicBezTo>
                  <a:lnTo>
                    <a:pt x="4533" y="7915"/>
                  </a:lnTo>
                  <a:lnTo>
                    <a:pt x="4583" y="7934"/>
                  </a:lnTo>
                  <a:cubicBezTo>
                    <a:pt x="4583" y="7927"/>
                    <a:pt x="4583" y="7915"/>
                    <a:pt x="4589" y="7902"/>
                  </a:cubicBezTo>
                  <a:lnTo>
                    <a:pt x="4627" y="7940"/>
                  </a:lnTo>
                  <a:cubicBezTo>
                    <a:pt x="4621" y="7915"/>
                    <a:pt x="4621" y="7890"/>
                    <a:pt x="4614" y="7864"/>
                  </a:cubicBezTo>
                  <a:lnTo>
                    <a:pt x="4614" y="7864"/>
                  </a:lnTo>
                  <a:lnTo>
                    <a:pt x="4621" y="7883"/>
                  </a:lnTo>
                  <a:lnTo>
                    <a:pt x="4652" y="7864"/>
                  </a:lnTo>
                  <a:cubicBezTo>
                    <a:pt x="4652" y="7890"/>
                    <a:pt x="4652" y="7927"/>
                    <a:pt x="4671" y="7946"/>
                  </a:cubicBezTo>
                  <a:lnTo>
                    <a:pt x="4684" y="7934"/>
                  </a:lnTo>
                  <a:cubicBezTo>
                    <a:pt x="4690" y="7915"/>
                    <a:pt x="4709" y="7896"/>
                    <a:pt x="4721" y="7883"/>
                  </a:cubicBezTo>
                  <a:cubicBezTo>
                    <a:pt x="4728" y="7858"/>
                    <a:pt x="4740" y="7833"/>
                    <a:pt x="4765" y="7820"/>
                  </a:cubicBezTo>
                  <a:cubicBezTo>
                    <a:pt x="4765" y="7848"/>
                    <a:pt x="4780" y="7866"/>
                    <a:pt x="4808" y="7866"/>
                  </a:cubicBezTo>
                  <a:cubicBezTo>
                    <a:pt x="4813" y="7866"/>
                    <a:pt x="4817" y="7865"/>
                    <a:pt x="4822" y="7864"/>
                  </a:cubicBezTo>
                  <a:lnTo>
                    <a:pt x="4822" y="7770"/>
                  </a:lnTo>
                  <a:cubicBezTo>
                    <a:pt x="4828" y="7802"/>
                    <a:pt x="4835" y="7833"/>
                    <a:pt x="4841" y="7864"/>
                  </a:cubicBezTo>
                  <a:cubicBezTo>
                    <a:pt x="4872" y="7839"/>
                    <a:pt x="4891" y="7814"/>
                    <a:pt x="4916" y="7789"/>
                  </a:cubicBezTo>
                  <a:lnTo>
                    <a:pt x="4916" y="7789"/>
                  </a:lnTo>
                  <a:cubicBezTo>
                    <a:pt x="4910" y="7814"/>
                    <a:pt x="4898" y="7839"/>
                    <a:pt x="4891" y="7864"/>
                  </a:cubicBezTo>
                  <a:cubicBezTo>
                    <a:pt x="4908" y="7872"/>
                    <a:pt x="4926" y="7875"/>
                    <a:pt x="4944" y="7875"/>
                  </a:cubicBezTo>
                  <a:cubicBezTo>
                    <a:pt x="4975" y="7875"/>
                    <a:pt x="5006" y="7865"/>
                    <a:pt x="5030" y="7846"/>
                  </a:cubicBezTo>
                  <a:lnTo>
                    <a:pt x="5030" y="7877"/>
                  </a:lnTo>
                  <a:cubicBezTo>
                    <a:pt x="5049" y="7871"/>
                    <a:pt x="5067" y="7864"/>
                    <a:pt x="5080" y="7858"/>
                  </a:cubicBezTo>
                  <a:lnTo>
                    <a:pt x="5093" y="7890"/>
                  </a:lnTo>
                  <a:cubicBezTo>
                    <a:pt x="5137" y="7890"/>
                    <a:pt x="5174" y="7896"/>
                    <a:pt x="5212" y="7909"/>
                  </a:cubicBezTo>
                  <a:cubicBezTo>
                    <a:pt x="5231" y="7909"/>
                    <a:pt x="5256" y="7909"/>
                    <a:pt x="5281" y="7915"/>
                  </a:cubicBezTo>
                  <a:cubicBezTo>
                    <a:pt x="5300" y="7877"/>
                    <a:pt x="5319" y="7840"/>
                    <a:pt x="5319" y="7796"/>
                  </a:cubicBezTo>
                  <a:lnTo>
                    <a:pt x="5319" y="7796"/>
                  </a:lnTo>
                  <a:cubicBezTo>
                    <a:pt x="5319" y="7821"/>
                    <a:pt x="5313" y="7852"/>
                    <a:pt x="5338" y="7871"/>
                  </a:cubicBezTo>
                  <a:cubicBezTo>
                    <a:pt x="5338" y="7890"/>
                    <a:pt x="5332" y="7902"/>
                    <a:pt x="5332" y="7921"/>
                  </a:cubicBezTo>
                  <a:cubicBezTo>
                    <a:pt x="5363" y="7902"/>
                    <a:pt x="5388" y="7877"/>
                    <a:pt x="5426" y="7864"/>
                  </a:cubicBezTo>
                  <a:lnTo>
                    <a:pt x="5426" y="7864"/>
                  </a:lnTo>
                  <a:cubicBezTo>
                    <a:pt x="5414" y="7883"/>
                    <a:pt x="5401" y="7909"/>
                    <a:pt x="5388" y="7934"/>
                  </a:cubicBezTo>
                  <a:lnTo>
                    <a:pt x="5414" y="7909"/>
                  </a:lnTo>
                  <a:lnTo>
                    <a:pt x="5433" y="7953"/>
                  </a:lnTo>
                  <a:cubicBezTo>
                    <a:pt x="5458" y="7921"/>
                    <a:pt x="5483" y="7883"/>
                    <a:pt x="5495" y="7846"/>
                  </a:cubicBezTo>
                  <a:lnTo>
                    <a:pt x="5495" y="7953"/>
                  </a:lnTo>
                  <a:cubicBezTo>
                    <a:pt x="5514" y="7934"/>
                    <a:pt x="5540" y="7915"/>
                    <a:pt x="5552" y="7896"/>
                  </a:cubicBezTo>
                  <a:cubicBezTo>
                    <a:pt x="5565" y="7890"/>
                    <a:pt x="5577" y="7877"/>
                    <a:pt x="5590" y="7871"/>
                  </a:cubicBezTo>
                  <a:lnTo>
                    <a:pt x="5609" y="7896"/>
                  </a:lnTo>
                  <a:cubicBezTo>
                    <a:pt x="5634" y="7896"/>
                    <a:pt x="5653" y="7890"/>
                    <a:pt x="5678" y="7883"/>
                  </a:cubicBezTo>
                  <a:cubicBezTo>
                    <a:pt x="5684" y="7871"/>
                    <a:pt x="5691" y="7858"/>
                    <a:pt x="5703" y="7846"/>
                  </a:cubicBezTo>
                  <a:cubicBezTo>
                    <a:pt x="5709" y="7871"/>
                    <a:pt x="5709" y="7890"/>
                    <a:pt x="5709" y="7915"/>
                  </a:cubicBezTo>
                  <a:lnTo>
                    <a:pt x="5722" y="7852"/>
                  </a:lnTo>
                  <a:cubicBezTo>
                    <a:pt x="5728" y="7871"/>
                    <a:pt x="5741" y="7890"/>
                    <a:pt x="5747" y="7909"/>
                  </a:cubicBezTo>
                  <a:cubicBezTo>
                    <a:pt x="5747" y="7883"/>
                    <a:pt x="5754" y="7864"/>
                    <a:pt x="5760" y="7839"/>
                  </a:cubicBezTo>
                  <a:lnTo>
                    <a:pt x="5785" y="7877"/>
                  </a:lnTo>
                  <a:cubicBezTo>
                    <a:pt x="5791" y="7858"/>
                    <a:pt x="5791" y="7833"/>
                    <a:pt x="5798" y="7808"/>
                  </a:cubicBezTo>
                  <a:cubicBezTo>
                    <a:pt x="5810" y="7827"/>
                    <a:pt x="5816" y="7846"/>
                    <a:pt x="5823" y="7871"/>
                  </a:cubicBezTo>
                  <a:cubicBezTo>
                    <a:pt x="5810" y="7890"/>
                    <a:pt x="5804" y="7909"/>
                    <a:pt x="5798" y="7934"/>
                  </a:cubicBezTo>
                  <a:lnTo>
                    <a:pt x="5829" y="7902"/>
                  </a:lnTo>
                  <a:cubicBezTo>
                    <a:pt x="5854" y="7877"/>
                    <a:pt x="5879" y="7852"/>
                    <a:pt x="5898" y="7820"/>
                  </a:cubicBezTo>
                  <a:cubicBezTo>
                    <a:pt x="5911" y="7852"/>
                    <a:pt x="5923" y="7877"/>
                    <a:pt x="5942" y="7902"/>
                  </a:cubicBezTo>
                  <a:cubicBezTo>
                    <a:pt x="5942" y="7896"/>
                    <a:pt x="5955" y="7883"/>
                    <a:pt x="5955" y="7877"/>
                  </a:cubicBezTo>
                  <a:cubicBezTo>
                    <a:pt x="5974" y="7858"/>
                    <a:pt x="5993" y="7839"/>
                    <a:pt x="6012" y="7814"/>
                  </a:cubicBezTo>
                  <a:lnTo>
                    <a:pt x="6012" y="7814"/>
                  </a:lnTo>
                  <a:cubicBezTo>
                    <a:pt x="5993" y="7852"/>
                    <a:pt x="5986" y="7890"/>
                    <a:pt x="5980" y="7927"/>
                  </a:cubicBezTo>
                  <a:cubicBezTo>
                    <a:pt x="5999" y="7921"/>
                    <a:pt x="6018" y="7909"/>
                    <a:pt x="6030" y="7890"/>
                  </a:cubicBezTo>
                  <a:lnTo>
                    <a:pt x="6068" y="7890"/>
                  </a:lnTo>
                  <a:cubicBezTo>
                    <a:pt x="6056" y="7909"/>
                    <a:pt x="6043" y="7934"/>
                    <a:pt x="6049" y="7959"/>
                  </a:cubicBezTo>
                  <a:cubicBezTo>
                    <a:pt x="6081" y="7946"/>
                    <a:pt x="6106" y="7921"/>
                    <a:pt x="6125" y="7890"/>
                  </a:cubicBezTo>
                  <a:lnTo>
                    <a:pt x="6125" y="7877"/>
                  </a:lnTo>
                  <a:cubicBezTo>
                    <a:pt x="6137" y="7890"/>
                    <a:pt x="6150" y="7902"/>
                    <a:pt x="6163" y="7921"/>
                  </a:cubicBezTo>
                  <a:cubicBezTo>
                    <a:pt x="6181" y="7902"/>
                    <a:pt x="6200" y="7883"/>
                    <a:pt x="6226" y="7871"/>
                  </a:cubicBezTo>
                  <a:lnTo>
                    <a:pt x="6226" y="7871"/>
                  </a:lnTo>
                  <a:cubicBezTo>
                    <a:pt x="6226" y="7902"/>
                    <a:pt x="6213" y="7934"/>
                    <a:pt x="6194" y="7959"/>
                  </a:cubicBezTo>
                  <a:cubicBezTo>
                    <a:pt x="6199" y="7960"/>
                    <a:pt x="6204" y="7961"/>
                    <a:pt x="6208" y="7961"/>
                  </a:cubicBezTo>
                  <a:cubicBezTo>
                    <a:pt x="6230" y="7961"/>
                    <a:pt x="6254" y="7950"/>
                    <a:pt x="6270" y="7940"/>
                  </a:cubicBezTo>
                  <a:cubicBezTo>
                    <a:pt x="6288" y="7959"/>
                    <a:pt x="6314" y="7978"/>
                    <a:pt x="6333" y="7997"/>
                  </a:cubicBezTo>
                  <a:lnTo>
                    <a:pt x="6263" y="8009"/>
                  </a:lnTo>
                  <a:lnTo>
                    <a:pt x="6421" y="8009"/>
                  </a:lnTo>
                  <a:lnTo>
                    <a:pt x="6421" y="7953"/>
                  </a:lnTo>
                  <a:lnTo>
                    <a:pt x="6465" y="7953"/>
                  </a:lnTo>
                  <a:lnTo>
                    <a:pt x="6465" y="7990"/>
                  </a:lnTo>
                  <a:cubicBezTo>
                    <a:pt x="6477" y="7971"/>
                    <a:pt x="6496" y="7959"/>
                    <a:pt x="6509" y="7940"/>
                  </a:cubicBezTo>
                  <a:cubicBezTo>
                    <a:pt x="6509" y="7909"/>
                    <a:pt x="6515" y="7871"/>
                    <a:pt x="6515" y="7839"/>
                  </a:cubicBezTo>
                  <a:cubicBezTo>
                    <a:pt x="6528" y="7864"/>
                    <a:pt x="6521" y="7909"/>
                    <a:pt x="6547" y="7915"/>
                  </a:cubicBezTo>
                  <a:cubicBezTo>
                    <a:pt x="6572" y="7890"/>
                    <a:pt x="6591" y="7864"/>
                    <a:pt x="6616" y="7839"/>
                  </a:cubicBezTo>
                  <a:lnTo>
                    <a:pt x="6616" y="7927"/>
                  </a:lnTo>
                  <a:cubicBezTo>
                    <a:pt x="6635" y="7921"/>
                    <a:pt x="6654" y="7915"/>
                    <a:pt x="6672" y="7909"/>
                  </a:cubicBezTo>
                  <a:lnTo>
                    <a:pt x="6710" y="7864"/>
                  </a:lnTo>
                  <a:cubicBezTo>
                    <a:pt x="6723" y="7877"/>
                    <a:pt x="6729" y="7896"/>
                    <a:pt x="6735" y="7915"/>
                  </a:cubicBezTo>
                  <a:lnTo>
                    <a:pt x="6761" y="7927"/>
                  </a:lnTo>
                  <a:cubicBezTo>
                    <a:pt x="6779" y="7915"/>
                    <a:pt x="6798" y="7909"/>
                    <a:pt x="6817" y="7902"/>
                  </a:cubicBezTo>
                  <a:lnTo>
                    <a:pt x="6817" y="7902"/>
                  </a:lnTo>
                  <a:cubicBezTo>
                    <a:pt x="6811" y="7915"/>
                    <a:pt x="6805" y="7927"/>
                    <a:pt x="6798" y="7940"/>
                  </a:cubicBezTo>
                  <a:cubicBezTo>
                    <a:pt x="6805" y="7953"/>
                    <a:pt x="6817" y="7965"/>
                    <a:pt x="6823" y="7971"/>
                  </a:cubicBezTo>
                  <a:cubicBezTo>
                    <a:pt x="6817" y="7934"/>
                    <a:pt x="6830" y="7896"/>
                    <a:pt x="6855" y="7871"/>
                  </a:cubicBezTo>
                  <a:cubicBezTo>
                    <a:pt x="6868" y="7883"/>
                    <a:pt x="6880" y="7896"/>
                    <a:pt x="6893" y="7915"/>
                  </a:cubicBezTo>
                  <a:cubicBezTo>
                    <a:pt x="6905" y="7896"/>
                    <a:pt x="6930" y="7890"/>
                    <a:pt x="6949" y="7890"/>
                  </a:cubicBezTo>
                  <a:cubicBezTo>
                    <a:pt x="6956" y="7877"/>
                    <a:pt x="6968" y="7864"/>
                    <a:pt x="6975" y="7852"/>
                  </a:cubicBezTo>
                  <a:lnTo>
                    <a:pt x="6975" y="7852"/>
                  </a:lnTo>
                  <a:cubicBezTo>
                    <a:pt x="6968" y="7877"/>
                    <a:pt x="6956" y="7909"/>
                    <a:pt x="6949" y="7934"/>
                  </a:cubicBezTo>
                  <a:lnTo>
                    <a:pt x="6975" y="7934"/>
                  </a:lnTo>
                  <a:cubicBezTo>
                    <a:pt x="6956" y="7946"/>
                    <a:pt x="6943" y="7965"/>
                    <a:pt x="6943" y="7990"/>
                  </a:cubicBezTo>
                  <a:cubicBezTo>
                    <a:pt x="6975" y="7971"/>
                    <a:pt x="7006" y="7946"/>
                    <a:pt x="7031" y="7927"/>
                  </a:cubicBezTo>
                  <a:lnTo>
                    <a:pt x="7031" y="7927"/>
                  </a:lnTo>
                  <a:cubicBezTo>
                    <a:pt x="7012" y="7946"/>
                    <a:pt x="6993" y="7971"/>
                    <a:pt x="6975" y="7997"/>
                  </a:cubicBezTo>
                  <a:lnTo>
                    <a:pt x="7019" y="7997"/>
                  </a:lnTo>
                  <a:lnTo>
                    <a:pt x="7056" y="7978"/>
                  </a:lnTo>
                  <a:cubicBezTo>
                    <a:pt x="7075" y="7965"/>
                    <a:pt x="7094" y="7959"/>
                    <a:pt x="7119" y="7953"/>
                  </a:cubicBezTo>
                  <a:lnTo>
                    <a:pt x="7119" y="7946"/>
                  </a:lnTo>
                  <a:cubicBezTo>
                    <a:pt x="7094" y="7927"/>
                    <a:pt x="7075" y="7902"/>
                    <a:pt x="7075" y="7871"/>
                  </a:cubicBezTo>
                  <a:lnTo>
                    <a:pt x="7075" y="7871"/>
                  </a:lnTo>
                  <a:lnTo>
                    <a:pt x="7107" y="7890"/>
                  </a:lnTo>
                  <a:lnTo>
                    <a:pt x="7107" y="7846"/>
                  </a:lnTo>
                  <a:lnTo>
                    <a:pt x="7151" y="7871"/>
                  </a:lnTo>
                  <a:lnTo>
                    <a:pt x="7151" y="7858"/>
                  </a:lnTo>
                  <a:lnTo>
                    <a:pt x="7126" y="7827"/>
                  </a:lnTo>
                  <a:cubicBezTo>
                    <a:pt x="7163" y="7827"/>
                    <a:pt x="7195" y="7814"/>
                    <a:pt x="7226" y="7795"/>
                  </a:cubicBezTo>
                  <a:cubicBezTo>
                    <a:pt x="7226" y="7789"/>
                    <a:pt x="7220" y="7783"/>
                    <a:pt x="7220" y="7776"/>
                  </a:cubicBezTo>
                  <a:lnTo>
                    <a:pt x="7220" y="7776"/>
                  </a:lnTo>
                  <a:cubicBezTo>
                    <a:pt x="7226" y="7783"/>
                    <a:pt x="7233" y="7783"/>
                    <a:pt x="7233" y="7789"/>
                  </a:cubicBezTo>
                  <a:lnTo>
                    <a:pt x="7308" y="7789"/>
                  </a:lnTo>
                  <a:lnTo>
                    <a:pt x="7321" y="7757"/>
                  </a:lnTo>
                  <a:cubicBezTo>
                    <a:pt x="7327" y="7759"/>
                    <a:pt x="7333" y="7759"/>
                    <a:pt x="7339" y="7759"/>
                  </a:cubicBezTo>
                  <a:cubicBezTo>
                    <a:pt x="7369" y="7759"/>
                    <a:pt x="7394" y="7746"/>
                    <a:pt x="7415" y="7720"/>
                  </a:cubicBezTo>
                  <a:lnTo>
                    <a:pt x="7434" y="7770"/>
                  </a:lnTo>
                  <a:lnTo>
                    <a:pt x="7459" y="7757"/>
                  </a:lnTo>
                  <a:lnTo>
                    <a:pt x="7516" y="7757"/>
                  </a:lnTo>
                  <a:lnTo>
                    <a:pt x="7497" y="7726"/>
                  </a:lnTo>
                  <a:lnTo>
                    <a:pt x="7547" y="7732"/>
                  </a:lnTo>
                  <a:cubicBezTo>
                    <a:pt x="7552" y="7711"/>
                    <a:pt x="7566" y="7699"/>
                    <a:pt x="7585" y="7699"/>
                  </a:cubicBezTo>
                  <a:cubicBezTo>
                    <a:pt x="7589" y="7699"/>
                    <a:pt x="7593" y="7700"/>
                    <a:pt x="7598" y="7701"/>
                  </a:cubicBezTo>
                  <a:cubicBezTo>
                    <a:pt x="7635" y="7688"/>
                    <a:pt x="7654" y="7650"/>
                    <a:pt x="7642" y="7619"/>
                  </a:cubicBezTo>
                  <a:cubicBezTo>
                    <a:pt x="7648" y="7575"/>
                    <a:pt x="7604" y="7543"/>
                    <a:pt x="7623" y="7506"/>
                  </a:cubicBezTo>
                  <a:cubicBezTo>
                    <a:pt x="7610" y="7355"/>
                    <a:pt x="7604" y="7210"/>
                    <a:pt x="7598" y="7065"/>
                  </a:cubicBezTo>
                  <a:cubicBezTo>
                    <a:pt x="7610" y="7053"/>
                    <a:pt x="7629" y="7046"/>
                    <a:pt x="7648" y="7040"/>
                  </a:cubicBezTo>
                  <a:cubicBezTo>
                    <a:pt x="7730" y="7015"/>
                    <a:pt x="7818" y="6977"/>
                    <a:pt x="7900" y="6946"/>
                  </a:cubicBezTo>
                  <a:cubicBezTo>
                    <a:pt x="7900" y="6927"/>
                    <a:pt x="7906" y="6908"/>
                    <a:pt x="7912" y="6889"/>
                  </a:cubicBezTo>
                  <a:cubicBezTo>
                    <a:pt x="7906" y="6870"/>
                    <a:pt x="7900" y="6857"/>
                    <a:pt x="7906" y="6839"/>
                  </a:cubicBezTo>
                  <a:cubicBezTo>
                    <a:pt x="7912" y="6788"/>
                    <a:pt x="7919" y="6732"/>
                    <a:pt x="7919" y="6681"/>
                  </a:cubicBezTo>
                  <a:cubicBezTo>
                    <a:pt x="7925" y="6643"/>
                    <a:pt x="7931" y="6606"/>
                    <a:pt x="7925" y="6568"/>
                  </a:cubicBezTo>
                  <a:lnTo>
                    <a:pt x="7925" y="6197"/>
                  </a:lnTo>
                  <a:lnTo>
                    <a:pt x="7340" y="6197"/>
                  </a:lnTo>
                  <a:cubicBezTo>
                    <a:pt x="7333" y="6178"/>
                    <a:pt x="7327" y="6159"/>
                    <a:pt x="7327" y="6140"/>
                  </a:cubicBezTo>
                  <a:lnTo>
                    <a:pt x="7327" y="4843"/>
                  </a:lnTo>
                  <a:cubicBezTo>
                    <a:pt x="7358" y="4843"/>
                    <a:pt x="7396" y="4837"/>
                    <a:pt x="7421" y="4818"/>
                  </a:cubicBezTo>
                  <a:cubicBezTo>
                    <a:pt x="7428" y="4811"/>
                    <a:pt x="7435" y="4809"/>
                    <a:pt x="7442" y="4809"/>
                  </a:cubicBezTo>
                  <a:cubicBezTo>
                    <a:pt x="7460" y="4809"/>
                    <a:pt x="7479" y="4828"/>
                    <a:pt x="7497" y="4837"/>
                  </a:cubicBezTo>
                  <a:cubicBezTo>
                    <a:pt x="7499" y="4838"/>
                    <a:pt x="7501" y="4838"/>
                    <a:pt x="7503" y="4838"/>
                  </a:cubicBezTo>
                  <a:cubicBezTo>
                    <a:pt x="7525" y="4838"/>
                    <a:pt x="7543" y="4811"/>
                    <a:pt x="7560" y="4799"/>
                  </a:cubicBezTo>
                  <a:cubicBezTo>
                    <a:pt x="7580" y="4799"/>
                    <a:pt x="7596" y="4807"/>
                    <a:pt x="7611" y="4807"/>
                  </a:cubicBezTo>
                  <a:cubicBezTo>
                    <a:pt x="7615" y="4807"/>
                    <a:pt x="7619" y="4807"/>
                    <a:pt x="7623" y="4806"/>
                  </a:cubicBezTo>
                  <a:lnTo>
                    <a:pt x="7654" y="4774"/>
                  </a:lnTo>
                  <a:cubicBezTo>
                    <a:pt x="7686" y="4774"/>
                    <a:pt x="7705" y="4749"/>
                    <a:pt x="7723" y="4724"/>
                  </a:cubicBezTo>
                  <a:cubicBezTo>
                    <a:pt x="7730" y="4705"/>
                    <a:pt x="7742" y="4686"/>
                    <a:pt x="7755" y="4674"/>
                  </a:cubicBezTo>
                  <a:lnTo>
                    <a:pt x="7768" y="4667"/>
                  </a:lnTo>
                  <a:cubicBezTo>
                    <a:pt x="7768" y="4623"/>
                    <a:pt x="7742" y="4579"/>
                    <a:pt x="7768" y="4541"/>
                  </a:cubicBezTo>
                  <a:cubicBezTo>
                    <a:pt x="7774" y="4504"/>
                    <a:pt x="7812" y="4504"/>
                    <a:pt x="7843" y="4497"/>
                  </a:cubicBezTo>
                  <a:cubicBezTo>
                    <a:pt x="7849" y="4485"/>
                    <a:pt x="7856" y="4472"/>
                    <a:pt x="7862" y="4460"/>
                  </a:cubicBezTo>
                  <a:cubicBezTo>
                    <a:pt x="7912" y="4466"/>
                    <a:pt x="7969" y="4478"/>
                    <a:pt x="8019" y="4485"/>
                  </a:cubicBezTo>
                  <a:cubicBezTo>
                    <a:pt x="8076" y="4472"/>
                    <a:pt x="8151" y="4485"/>
                    <a:pt x="8164" y="4416"/>
                  </a:cubicBezTo>
                  <a:lnTo>
                    <a:pt x="8202" y="4403"/>
                  </a:lnTo>
                  <a:cubicBezTo>
                    <a:pt x="8227" y="4371"/>
                    <a:pt x="8271" y="4378"/>
                    <a:pt x="8290" y="4353"/>
                  </a:cubicBezTo>
                  <a:lnTo>
                    <a:pt x="8321" y="4353"/>
                  </a:lnTo>
                  <a:lnTo>
                    <a:pt x="8340" y="4327"/>
                  </a:lnTo>
                  <a:lnTo>
                    <a:pt x="8378" y="4327"/>
                  </a:lnTo>
                  <a:cubicBezTo>
                    <a:pt x="8391" y="4302"/>
                    <a:pt x="8416" y="4302"/>
                    <a:pt x="8441" y="4296"/>
                  </a:cubicBezTo>
                  <a:lnTo>
                    <a:pt x="8454" y="4271"/>
                  </a:lnTo>
                  <a:lnTo>
                    <a:pt x="8485" y="4271"/>
                  </a:lnTo>
                  <a:cubicBezTo>
                    <a:pt x="8498" y="4264"/>
                    <a:pt x="8504" y="4252"/>
                    <a:pt x="8516" y="4246"/>
                  </a:cubicBezTo>
                  <a:cubicBezTo>
                    <a:pt x="8519" y="4246"/>
                    <a:pt x="8521" y="4246"/>
                    <a:pt x="8524" y="4246"/>
                  </a:cubicBezTo>
                  <a:cubicBezTo>
                    <a:pt x="8546" y="4246"/>
                    <a:pt x="8559" y="4224"/>
                    <a:pt x="8579" y="4224"/>
                  </a:cubicBezTo>
                  <a:cubicBezTo>
                    <a:pt x="8583" y="4224"/>
                    <a:pt x="8587" y="4225"/>
                    <a:pt x="8592" y="4227"/>
                  </a:cubicBezTo>
                  <a:cubicBezTo>
                    <a:pt x="8617" y="4208"/>
                    <a:pt x="8655" y="4208"/>
                    <a:pt x="8674" y="4183"/>
                  </a:cubicBezTo>
                  <a:cubicBezTo>
                    <a:pt x="8693" y="4151"/>
                    <a:pt x="8693" y="4120"/>
                    <a:pt x="8718" y="4101"/>
                  </a:cubicBezTo>
                  <a:cubicBezTo>
                    <a:pt x="8727" y="4104"/>
                    <a:pt x="8737" y="4106"/>
                    <a:pt x="8746" y="4106"/>
                  </a:cubicBezTo>
                  <a:cubicBezTo>
                    <a:pt x="8756" y="4106"/>
                    <a:pt x="8765" y="4104"/>
                    <a:pt x="8775" y="4101"/>
                  </a:cubicBezTo>
                  <a:cubicBezTo>
                    <a:pt x="8775" y="4069"/>
                    <a:pt x="8762" y="4038"/>
                    <a:pt x="8762" y="4006"/>
                  </a:cubicBezTo>
                  <a:cubicBezTo>
                    <a:pt x="8800" y="3994"/>
                    <a:pt x="8825" y="3962"/>
                    <a:pt x="8837" y="3925"/>
                  </a:cubicBezTo>
                  <a:cubicBezTo>
                    <a:pt x="8825" y="3912"/>
                    <a:pt x="8819" y="3899"/>
                    <a:pt x="8806" y="3887"/>
                  </a:cubicBezTo>
                  <a:cubicBezTo>
                    <a:pt x="8801" y="3886"/>
                    <a:pt x="8797" y="3885"/>
                    <a:pt x="8792" y="3885"/>
                  </a:cubicBezTo>
                  <a:cubicBezTo>
                    <a:pt x="8747" y="3885"/>
                    <a:pt x="8713" y="3932"/>
                    <a:pt x="8664" y="3932"/>
                  </a:cubicBezTo>
                  <a:cubicBezTo>
                    <a:pt x="8659" y="3932"/>
                    <a:pt x="8654" y="3932"/>
                    <a:pt x="8649" y="3931"/>
                  </a:cubicBezTo>
                  <a:cubicBezTo>
                    <a:pt x="8635" y="3926"/>
                    <a:pt x="8622" y="3924"/>
                    <a:pt x="8609" y="3924"/>
                  </a:cubicBezTo>
                  <a:cubicBezTo>
                    <a:pt x="8584" y="3924"/>
                    <a:pt x="8560" y="3931"/>
                    <a:pt x="8535" y="3943"/>
                  </a:cubicBezTo>
                  <a:cubicBezTo>
                    <a:pt x="8516" y="3943"/>
                    <a:pt x="8498" y="3943"/>
                    <a:pt x="8479" y="3950"/>
                  </a:cubicBezTo>
                  <a:cubicBezTo>
                    <a:pt x="8466" y="3962"/>
                    <a:pt x="8447" y="3975"/>
                    <a:pt x="8435" y="3988"/>
                  </a:cubicBezTo>
                  <a:cubicBezTo>
                    <a:pt x="8411" y="3995"/>
                    <a:pt x="8390" y="4001"/>
                    <a:pt x="8369" y="4001"/>
                  </a:cubicBezTo>
                  <a:cubicBezTo>
                    <a:pt x="8356" y="4001"/>
                    <a:pt x="8342" y="3999"/>
                    <a:pt x="8328" y="3994"/>
                  </a:cubicBezTo>
                  <a:lnTo>
                    <a:pt x="8170" y="3994"/>
                  </a:lnTo>
                  <a:cubicBezTo>
                    <a:pt x="8168" y="3993"/>
                    <a:pt x="8166" y="3993"/>
                    <a:pt x="8163" y="3993"/>
                  </a:cubicBezTo>
                  <a:cubicBezTo>
                    <a:pt x="8148" y="3993"/>
                    <a:pt x="8132" y="4004"/>
                    <a:pt x="8117" y="4004"/>
                  </a:cubicBezTo>
                  <a:cubicBezTo>
                    <a:pt x="8110" y="4004"/>
                    <a:pt x="8102" y="4001"/>
                    <a:pt x="8095" y="3994"/>
                  </a:cubicBezTo>
                  <a:cubicBezTo>
                    <a:pt x="8063" y="3994"/>
                    <a:pt x="8032" y="3988"/>
                    <a:pt x="8000" y="3988"/>
                  </a:cubicBezTo>
                  <a:cubicBezTo>
                    <a:pt x="7944" y="3975"/>
                    <a:pt x="7881" y="3981"/>
                    <a:pt x="7824" y="3962"/>
                  </a:cubicBezTo>
                  <a:cubicBezTo>
                    <a:pt x="7799" y="3931"/>
                    <a:pt x="7812" y="3887"/>
                    <a:pt x="7812" y="3849"/>
                  </a:cubicBezTo>
                  <a:cubicBezTo>
                    <a:pt x="7812" y="3830"/>
                    <a:pt x="7830" y="3830"/>
                    <a:pt x="7843" y="3830"/>
                  </a:cubicBezTo>
                  <a:lnTo>
                    <a:pt x="7849" y="3786"/>
                  </a:lnTo>
                  <a:lnTo>
                    <a:pt x="7881" y="3780"/>
                  </a:lnTo>
                  <a:lnTo>
                    <a:pt x="7900" y="3736"/>
                  </a:lnTo>
                  <a:lnTo>
                    <a:pt x="7937" y="3742"/>
                  </a:lnTo>
                  <a:cubicBezTo>
                    <a:pt x="7937" y="3723"/>
                    <a:pt x="7944" y="3704"/>
                    <a:pt x="7950" y="3685"/>
                  </a:cubicBezTo>
                  <a:cubicBezTo>
                    <a:pt x="7963" y="3673"/>
                    <a:pt x="7982" y="3660"/>
                    <a:pt x="8007" y="3654"/>
                  </a:cubicBezTo>
                  <a:cubicBezTo>
                    <a:pt x="8013" y="3641"/>
                    <a:pt x="8026" y="3629"/>
                    <a:pt x="8038" y="3616"/>
                  </a:cubicBezTo>
                  <a:lnTo>
                    <a:pt x="8063" y="3616"/>
                  </a:lnTo>
                  <a:cubicBezTo>
                    <a:pt x="8063" y="3585"/>
                    <a:pt x="8070" y="3553"/>
                    <a:pt x="8101" y="3553"/>
                  </a:cubicBezTo>
                  <a:cubicBezTo>
                    <a:pt x="8107" y="3522"/>
                    <a:pt x="8120" y="3497"/>
                    <a:pt x="8133" y="3471"/>
                  </a:cubicBezTo>
                  <a:lnTo>
                    <a:pt x="8164" y="3490"/>
                  </a:lnTo>
                  <a:lnTo>
                    <a:pt x="8164" y="3427"/>
                  </a:lnTo>
                  <a:lnTo>
                    <a:pt x="8189" y="3415"/>
                  </a:lnTo>
                  <a:cubicBezTo>
                    <a:pt x="8189" y="3371"/>
                    <a:pt x="8158" y="3333"/>
                    <a:pt x="8139" y="3295"/>
                  </a:cubicBezTo>
                  <a:cubicBezTo>
                    <a:pt x="8151" y="3283"/>
                    <a:pt x="8177" y="3264"/>
                    <a:pt x="8164" y="3245"/>
                  </a:cubicBezTo>
                  <a:cubicBezTo>
                    <a:pt x="8153" y="3236"/>
                    <a:pt x="8140" y="3232"/>
                    <a:pt x="8127" y="3232"/>
                  </a:cubicBezTo>
                  <a:cubicBezTo>
                    <a:pt x="8095" y="3232"/>
                    <a:pt x="8060" y="3254"/>
                    <a:pt x="8038" y="3276"/>
                  </a:cubicBezTo>
                  <a:cubicBezTo>
                    <a:pt x="8000" y="3289"/>
                    <a:pt x="7963" y="3308"/>
                    <a:pt x="7925" y="3333"/>
                  </a:cubicBezTo>
                  <a:cubicBezTo>
                    <a:pt x="7900" y="3333"/>
                    <a:pt x="7881" y="3339"/>
                    <a:pt x="7856" y="3352"/>
                  </a:cubicBezTo>
                  <a:cubicBezTo>
                    <a:pt x="7843" y="3358"/>
                    <a:pt x="7830" y="3364"/>
                    <a:pt x="7812" y="3364"/>
                  </a:cubicBezTo>
                  <a:cubicBezTo>
                    <a:pt x="7793" y="3371"/>
                    <a:pt x="7774" y="3377"/>
                    <a:pt x="7755" y="3383"/>
                  </a:cubicBezTo>
                  <a:cubicBezTo>
                    <a:pt x="7723" y="3383"/>
                    <a:pt x="7692" y="3409"/>
                    <a:pt x="7654" y="3409"/>
                  </a:cubicBezTo>
                  <a:cubicBezTo>
                    <a:pt x="7616" y="3415"/>
                    <a:pt x="7585" y="3427"/>
                    <a:pt x="7554" y="3446"/>
                  </a:cubicBezTo>
                  <a:cubicBezTo>
                    <a:pt x="7535" y="3443"/>
                    <a:pt x="7517" y="3442"/>
                    <a:pt x="7500" y="3442"/>
                  </a:cubicBezTo>
                  <a:cubicBezTo>
                    <a:pt x="7483" y="3442"/>
                    <a:pt x="7465" y="3443"/>
                    <a:pt x="7447" y="3446"/>
                  </a:cubicBezTo>
                  <a:cubicBezTo>
                    <a:pt x="7371" y="3459"/>
                    <a:pt x="7295" y="3471"/>
                    <a:pt x="7220" y="3478"/>
                  </a:cubicBezTo>
                  <a:cubicBezTo>
                    <a:pt x="7170" y="3484"/>
                    <a:pt x="7119" y="3484"/>
                    <a:pt x="7069" y="3484"/>
                  </a:cubicBezTo>
                  <a:cubicBezTo>
                    <a:pt x="7031" y="3484"/>
                    <a:pt x="6993" y="3484"/>
                    <a:pt x="6962" y="3471"/>
                  </a:cubicBezTo>
                  <a:cubicBezTo>
                    <a:pt x="6962" y="3402"/>
                    <a:pt x="6962" y="3333"/>
                    <a:pt x="6956" y="3264"/>
                  </a:cubicBezTo>
                  <a:cubicBezTo>
                    <a:pt x="6949" y="3119"/>
                    <a:pt x="6956" y="2974"/>
                    <a:pt x="6949" y="2829"/>
                  </a:cubicBezTo>
                  <a:lnTo>
                    <a:pt x="6949" y="2829"/>
                  </a:lnTo>
                  <a:cubicBezTo>
                    <a:pt x="6956" y="2831"/>
                    <a:pt x="6962" y="2832"/>
                    <a:pt x="6969" y="2832"/>
                  </a:cubicBezTo>
                  <a:cubicBezTo>
                    <a:pt x="6990" y="2832"/>
                    <a:pt x="7012" y="2825"/>
                    <a:pt x="7031" y="2811"/>
                  </a:cubicBezTo>
                  <a:cubicBezTo>
                    <a:pt x="7039" y="2801"/>
                    <a:pt x="7048" y="2797"/>
                    <a:pt x="7057" y="2797"/>
                  </a:cubicBezTo>
                  <a:cubicBezTo>
                    <a:pt x="7079" y="2797"/>
                    <a:pt x="7102" y="2819"/>
                    <a:pt x="7126" y="2819"/>
                  </a:cubicBezTo>
                  <a:cubicBezTo>
                    <a:pt x="7130" y="2819"/>
                    <a:pt x="7134" y="2818"/>
                    <a:pt x="7138" y="2817"/>
                  </a:cubicBezTo>
                  <a:cubicBezTo>
                    <a:pt x="7163" y="2804"/>
                    <a:pt x="7182" y="2779"/>
                    <a:pt x="7207" y="2779"/>
                  </a:cubicBezTo>
                  <a:cubicBezTo>
                    <a:pt x="7233" y="2779"/>
                    <a:pt x="7251" y="2767"/>
                    <a:pt x="7277" y="2754"/>
                  </a:cubicBezTo>
                  <a:cubicBezTo>
                    <a:pt x="7288" y="2756"/>
                    <a:pt x="7301" y="2756"/>
                    <a:pt x="7313" y="2756"/>
                  </a:cubicBezTo>
                  <a:cubicBezTo>
                    <a:pt x="7347" y="2756"/>
                    <a:pt x="7383" y="2751"/>
                    <a:pt x="7415" y="2741"/>
                  </a:cubicBezTo>
                  <a:cubicBezTo>
                    <a:pt x="7421" y="2704"/>
                    <a:pt x="7390" y="2678"/>
                    <a:pt x="7396" y="2647"/>
                  </a:cubicBezTo>
                  <a:cubicBezTo>
                    <a:pt x="7396" y="2622"/>
                    <a:pt x="7402" y="2603"/>
                    <a:pt x="7409" y="2578"/>
                  </a:cubicBezTo>
                  <a:lnTo>
                    <a:pt x="7484" y="2578"/>
                  </a:lnTo>
                  <a:cubicBezTo>
                    <a:pt x="7503" y="2571"/>
                    <a:pt x="7516" y="2540"/>
                    <a:pt x="7541" y="2534"/>
                  </a:cubicBezTo>
                  <a:cubicBezTo>
                    <a:pt x="7566" y="2527"/>
                    <a:pt x="7598" y="2534"/>
                    <a:pt x="7616" y="2515"/>
                  </a:cubicBezTo>
                  <a:cubicBezTo>
                    <a:pt x="7627" y="2504"/>
                    <a:pt x="7638" y="2488"/>
                    <a:pt x="7653" y="2488"/>
                  </a:cubicBezTo>
                  <a:cubicBezTo>
                    <a:pt x="7655" y="2488"/>
                    <a:pt x="7658" y="2489"/>
                    <a:pt x="7661" y="2490"/>
                  </a:cubicBezTo>
                  <a:cubicBezTo>
                    <a:pt x="7723" y="2509"/>
                    <a:pt x="7774" y="2553"/>
                    <a:pt x="7818" y="2603"/>
                  </a:cubicBezTo>
                  <a:lnTo>
                    <a:pt x="7849" y="2603"/>
                  </a:lnTo>
                  <a:cubicBezTo>
                    <a:pt x="7875" y="2584"/>
                    <a:pt x="7906" y="2584"/>
                    <a:pt x="7919" y="2565"/>
                  </a:cubicBezTo>
                  <a:cubicBezTo>
                    <a:pt x="7950" y="2559"/>
                    <a:pt x="7969" y="2534"/>
                    <a:pt x="7975" y="2509"/>
                  </a:cubicBezTo>
                  <a:cubicBezTo>
                    <a:pt x="7979" y="2509"/>
                    <a:pt x="7982" y="2509"/>
                    <a:pt x="7985" y="2509"/>
                  </a:cubicBezTo>
                  <a:cubicBezTo>
                    <a:pt x="8009" y="2509"/>
                    <a:pt x="8021" y="2487"/>
                    <a:pt x="8032" y="2464"/>
                  </a:cubicBezTo>
                  <a:lnTo>
                    <a:pt x="8057" y="2458"/>
                  </a:lnTo>
                  <a:lnTo>
                    <a:pt x="8076" y="2420"/>
                  </a:lnTo>
                  <a:cubicBezTo>
                    <a:pt x="8095" y="2420"/>
                    <a:pt x="8114" y="2402"/>
                    <a:pt x="8126" y="2383"/>
                  </a:cubicBezTo>
                  <a:cubicBezTo>
                    <a:pt x="8164" y="2357"/>
                    <a:pt x="8195" y="2313"/>
                    <a:pt x="8240" y="2288"/>
                  </a:cubicBezTo>
                  <a:cubicBezTo>
                    <a:pt x="8252" y="2282"/>
                    <a:pt x="8258" y="2263"/>
                    <a:pt x="8258" y="2250"/>
                  </a:cubicBezTo>
                  <a:lnTo>
                    <a:pt x="8290" y="2238"/>
                  </a:lnTo>
                  <a:cubicBezTo>
                    <a:pt x="8309" y="2225"/>
                    <a:pt x="8321" y="2213"/>
                    <a:pt x="8340" y="2200"/>
                  </a:cubicBezTo>
                  <a:cubicBezTo>
                    <a:pt x="8353" y="2169"/>
                    <a:pt x="8340" y="2137"/>
                    <a:pt x="8372" y="2118"/>
                  </a:cubicBezTo>
                  <a:cubicBezTo>
                    <a:pt x="8372" y="2087"/>
                    <a:pt x="8365" y="2049"/>
                    <a:pt x="8359" y="2018"/>
                  </a:cubicBezTo>
                  <a:cubicBezTo>
                    <a:pt x="8315" y="2024"/>
                    <a:pt x="8277" y="2055"/>
                    <a:pt x="8233" y="2055"/>
                  </a:cubicBezTo>
                  <a:cubicBezTo>
                    <a:pt x="8219" y="2047"/>
                    <a:pt x="8203" y="2044"/>
                    <a:pt x="8188" y="2044"/>
                  </a:cubicBezTo>
                  <a:cubicBezTo>
                    <a:pt x="8156" y="2044"/>
                    <a:pt x="8124" y="2055"/>
                    <a:pt x="8095" y="2055"/>
                  </a:cubicBezTo>
                  <a:cubicBezTo>
                    <a:pt x="7982" y="2074"/>
                    <a:pt x="7875" y="2074"/>
                    <a:pt x="7761" y="2093"/>
                  </a:cubicBezTo>
                  <a:cubicBezTo>
                    <a:pt x="7727" y="2096"/>
                    <a:pt x="7692" y="2098"/>
                    <a:pt x="7657" y="2098"/>
                  </a:cubicBezTo>
                  <a:cubicBezTo>
                    <a:pt x="7623" y="2098"/>
                    <a:pt x="7588" y="2096"/>
                    <a:pt x="7554" y="2093"/>
                  </a:cubicBezTo>
                  <a:cubicBezTo>
                    <a:pt x="7522" y="2068"/>
                    <a:pt x="7503" y="2036"/>
                    <a:pt x="7491" y="2005"/>
                  </a:cubicBezTo>
                  <a:cubicBezTo>
                    <a:pt x="7478" y="1961"/>
                    <a:pt x="7478" y="1917"/>
                    <a:pt x="7491" y="1879"/>
                  </a:cubicBezTo>
                  <a:cubicBezTo>
                    <a:pt x="7478" y="1841"/>
                    <a:pt x="7428" y="1848"/>
                    <a:pt x="7415" y="1810"/>
                  </a:cubicBezTo>
                  <a:cubicBezTo>
                    <a:pt x="7440" y="1810"/>
                    <a:pt x="7447" y="1778"/>
                    <a:pt x="7434" y="1760"/>
                  </a:cubicBezTo>
                  <a:cubicBezTo>
                    <a:pt x="7409" y="1747"/>
                    <a:pt x="7396" y="1715"/>
                    <a:pt x="7415" y="1690"/>
                  </a:cubicBezTo>
                  <a:cubicBezTo>
                    <a:pt x="7428" y="1665"/>
                    <a:pt x="7415" y="1634"/>
                    <a:pt x="7421" y="1608"/>
                  </a:cubicBezTo>
                  <a:cubicBezTo>
                    <a:pt x="7434" y="1596"/>
                    <a:pt x="7447" y="1590"/>
                    <a:pt x="7459" y="1577"/>
                  </a:cubicBezTo>
                  <a:cubicBezTo>
                    <a:pt x="7459" y="1552"/>
                    <a:pt x="7459" y="1527"/>
                    <a:pt x="7453" y="1502"/>
                  </a:cubicBezTo>
                  <a:lnTo>
                    <a:pt x="7484" y="1502"/>
                  </a:lnTo>
                  <a:cubicBezTo>
                    <a:pt x="7491" y="1476"/>
                    <a:pt x="7497" y="1451"/>
                    <a:pt x="7497" y="1432"/>
                  </a:cubicBezTo>
                  <a:lnTo>
                    <a:pt x="7522" y="1407"/>
                  </a:lnTo>
                  <a:cubicBezTo>
                    <a:pt x="7528" y="1376"/>
                    <a:pt x="7535" y="1338"/>
                    <a:pt x="7535" y="1306"/>
                  </a:cubicBezTo>
                  <a:cubicBezTo>
                    <a:pt x="7547" y="1294"/>
                    <a:pt x="7572" y="1288"/>
                    <a:pt x="7572" y="1269"/>
                  </a:cubicBezTo>
                  <a:cubicBezTo>
                    <a:pt x="7572" y="1250"/>
                    <a:pt x="7566" y="1193"/>
                    <a:pt x="7610" y="1193"/>
                  </a:cubicBezTo>
                  <a:cubicBezTo>
                    <a:pt x="7623" y="1162"/>
                    <a:pt x="7604" y="1124"/>
                    <a:pt x="7635" y="1099"/>
                  </a:cubicBezTo>
                  <a:cubicBezTo>
                    <a:pt x="7661" y="1074"/>
                    <a:pt x="7648" y="1042"/>
                    <a:pt x="7654" y="1017"/>
                  </a:cubicBezTo>
                  <a:cubicBezTo>
                    <a:pt x="7679" y="967"/>
                    <a:pt x="7654" y="904"/>
                    <a:pt x="7686" y="847"/>
                  </a:cubicBezTo>
                  <a:lnTo>
                    <a:pt x="7661" y="815"/>
                  </a:lnTo>
                  <a:lnTo>
                    <a:pt x="7673" y="771"/>
                  </a:lnTo>
                  <a:cubicBezTo>
                    <a:pt x="7661" y="753"/>
                    <a:pt x="7648" y="740"/>
                    <a:pt x="7635" y="721"/>
                  </a:cubicBezTo>
                  <a:cubicBezTo>
                    <a:pt x="7642" y="708"/>
                    <a:pt x="7654" y="690"/>
                    <a:pt x="7661" y="671"/>
                  </a:cubicBezTo>
                  <a:cubicBezTo>
                    <a:pt x="7648" y="664"/>
                    <a:pt x="7629" y="658"/>
                    <a:pt x="7610" y="658"/>
                  </a:cubicBezTo>
                  <a:cubicBezTo>
                    <a:pt x="7547" y="708"/>
                    <a:pt x="7516" y="790"/>
                    <a:pt x="7447" y="834"/>
                  </a:cubicBezTo>
                  <a:cubicBezTo>
                    <a:pt x="7415" y="878"/>
                    <a:pt x="7377" y="916"/>
                    <a:pt x="7327" y="941"/>
                  </a:cubicBezTo>
                  <a:cubicBezTo>
                    <a:pt x="7277" y="967"/>
                    <a:pt x="7226" y="1004"/>
                    <a:pt x="7176" y="1029"/>
                  </a:cubicBezTo>
                  <a:cubicBezTo>
                    <a:pt x="7144" y="1048"/>
                    <a:pt x="7119" y="1067"/>
                    <a:pt x="7088" y="1080"/>
                  </a:cubicBezTo>
                  <a:cubicBezTo>
                    <a:pt x="7079" y="1077"/>
                    <a:pt x="7071" y="1076"/>
                    <a:pt x="7063" y="1076"/>
                  </a:cubicBezTo>
                  <a:cubicBezTo>
                    <a:pt x="7014" y="1076"/>
                    <a:pt x="6980" y="1120"/>
                    <a:pt x="6937" y="1136"/>
                  </a:cubicBezTo>
                  <a:cubicBezTo>
                    <a:pt x="6899" y="1158"/>
                    <a:pt x="6844" y="1197"/>
                    <a:pt x="6793" y="1197"/>
                  </a:cubicBezTo>
                  <a:cubicBezTo>
                    <a:pt x="6784" y="1197"/>
                    <a:pt x="6775" y="1196"/>
                    <a:pt x="6767" y="1193"/>
                  </a:cubicBezTo>
                  <a:lnTo>
                    <a:pt x="6729" y="1187"/>
                  </a:lnTo>
                  <a:cubicBezTo>
                    <a:pt x="6767" y="1092"/>
                    <a:pt x="6767" y="985"/>
                    <a:pt x="6729" y="897"/>
                  </a:cubicBezTo>
                  <a:cubicBezTo>
                    <a:pt x="6698" y="897"/>
                    <a:pt x="6666" y="910"/>
                    <a:pt x="6635" y="935"/>
                  </a:cubicBezTo>
                  <a:cubicBezTo>
                    <a:pt x="6635" y="954"/>
                    <a:pt x="6660" y="960"/>
                    <a:pt x="6672" y="973"/>
                  </a:cubicBezTo>
                  <a:cubicBezTo>
                    <a:pt x="6685" y="985"/>
                    <a:pt x="6685" y="1023"/>
                    <a:pt x="6685" y="1048"/>
                  </a:cubicBezTo>
                  <a:cubicBezTo>
                    <a:pt x="6660" y="1055"/>
                    <a:pt x="6641" y="1074"/>
                    <a:pt x="6628" y="1092"/>
                  </a:cubicBezTo>
                  <a:cubicBezTo>
                    <a:pt x="6578" y="1080"/>
                    <a:pt x="6528" y="1074"/>
                    <a:pt x="6471" y="1074"/>
                  </a:cubicBezTo>
                  <a:cubicBezTo>
                    <a:pt x="6440" y="1074"/>
                    <a:pt x="6414" y="1067"/>
                    <a:pt x="6383" y="1055"/>
                  </a:cubicBezTo>
                  <a:cubicBezTo>
                    <a:pt x="6351" y="1055"/>
                    <a:pt x="6314" y="1048"/>
                    <a:pt x="6282" y="1036"/>
                  </a:cubicBezTo>
                  <a:cubicBezTo>
                    <a:pt x="6194" y="1017"/>
                    <a:pt x="6106" y="992"/>
                    <a:pt x="6024" y="948"/>
                  </a:cubicBezTo>
                  <a:cubicBezTo>
                    <a:pt x="5980" y="929"/>
                    <a:pt x="5930" y="904"/>
                    <a:pt x="5879" y="891"/>
                  </a:cubicBezTo>
                  <a:cubicBezTo>
                    <a:pt x="5835" y="878"/>
                    <a:pt x="5798" y="853"/>
                    <a:pt x="5760" y="841"/>
                  </a:cubicBezTo>
                  <a:cubicBezTo>
                    <a:pt x="5697" y="815"/>
                    <a:pt x="5628" y="790"/>
                    <a:pt x="5565" y="759"/>
                  </a:cubicBezTo>
                  <a:cubicBezTo>
                    <a:pt x="5495" y="715"/>
                    <a:pt x="5420" y="671"/>
                    <a:pt x="5338" y="639"/>
                  </a:cubicBezTo>
                  <a:cubicBezTo>
                    <a:pt x="5269" y="614"/>
                    <a:pt x="5200" y="564"/>
                    <a:pt x="5130" y="532"/>
                  </a:cubicBezTo>
                  <a:cubicBezTo>
                    <a:pt x="5112" y="520"/>
                    <a:pt x="5074" y="513"/>
                    <a:pt x="5080" y="482"/>
                  </a:cubicBezTo>
                  <a:cubicBezTo>
                    <a:pt x="5099" y="463"/>
                    <a:pt x="5130" y="438"/>
                    <a:pt x="5118" y="406"/>
                  </a:cubicBezTo>
                  <a:cubicBezTo>
                    <a:pt x="5112" y="375"/>
                    <a:pt x="5086" y="356"/>
                    <a:pt x="5061" y="337"/>
                  </a:cubicBezTo>
                  <a:lnTo>
                    <a:pt x="5061" y="325"/>
                  </a:lnTo>
                  <a:cubicBezTo>
                    <a:pt x="5086" y="312"/>
                    <a:pt x="5118" y="293"/>
                    <a:pt x="5112" y="255"/>
                  </a:cubicBezTo>
                  <a:cubicBezTo>
                    <a:pt x="5105" y="224"/>
                    <a:pt x="5093" y="205"/>
                    <a:pt x="5074" y="192"/>
                  </a:cubicBezTo>
                  <a:cubicBezTo>
                    <a:pt x="5074" y="174"/>
                    <a:pt x="5080" y="148"/>
                    <a:pt x="5067" y="136"/>
                  </a:cubicBezTo>
                  <a:cubicBezTo>
                    <a:pt x="5036" y="98"/>
                    <a:pt x="5030" y="54"/>
                    <a:pt x="5049" y="16"/>
                  </a:cubicBezTo>
                  <a:cubicBezTo>
                    <a:pt x="5036" y="4"/>
                    <a:pt x="5022" y="0"/>
                    <a:pt x="500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698556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75"/>
        <p:cNvGrpSpPr/>
        <p:nvPr/>
      </p:nvGrpSpPr>
      <p:grpSpPr>
        <a:xfrm>
          <a:off x="0" y="0"/>
          <a:ext cx="0" cy="0"/>
          <a:chOff x="0" y="0"/>
          <a:chExt cx="0" cy="0"/>
        </a:xfrm>
      </p:grpSpPr>
      <p:sp>
        <p:nvSpPr>
          <p:cNvPr id="376" name="Google Shape;376;p22"/>
          <p:cNvSpPr/>
          <p:nvPr/>
        </p:nvSpPr>
        <p:spPr>
          <a:xfrm>
            <a:off x="-439967" y="3796633"/>
            <a:ext cx="6177963" cy="1231848"/>
          </a:xfrm>
          <a:custGeom>
            <a:avLst/>
            <a:gdLst/>
            <a:ahLst/>
            <a:cxnLst/>
            <a:rect l="l" t="t" r="r" b="b"/>
            <a:pathLst>
              <a:path w="56334" h="11233" extrusionOk="0">
                <a:moveTo>
                  <a:pt x="26408" y="0"/>
                </a:moveTo>
                <a:cubicBezTo>
                  <a:pt x="24423" y="0"/>
                  <a:pt x="22647" y="1665"/>
                  <a:pt x="20993" y="3006"/>
                </a:cubicBezTo>
                <a:cubicBezTo>
                  <a:pt x="19067" y="4558"/>
                  <a:pt x="17816" y="4296"/>
                  <a:pt x="16406" y="5187"/>
                </a:cubicBezTo>
                <a:cubicBezTo>
                  <a:pt x="16242" y="5300"/>
                  <a:pt x="15372" y="5143"/>
                  <a:pt x="14833" y="5412"/>
                </a:cubicBezTo>
                <a:cubicBezTo>
                  <a:pt x="12682" y="6492"/>
                  <a:pt x="11775" y="6184"/>
                  <a:pt x="9414" y="6694"/>
                </a:cubicBezTo>
                <a:lnTo>
                  <a:pt x="9421" y="6694"/>
                </a:lnTo>
                <a:cubicBezTo>
                  <a:pt x="9301" y="6709"/>
                  <a:pt x="9189" y="6739"/>
                  <a:pt x="9076" y="6769"/>
                </a:cubicBezTo>
                <a:cubicBezTo>
                  <a:pt x="8499" y="7016"/>
                  <a:pt x="7982" y="7361"/>
                  <a:pt x="7390" y="7421"/>
                </a:cubicBezTo>
                <a:cubicBezTo>
                  <a:pt x="7023" y="7466"/>
                  <a:pt x="6603" y="7458"/>
                  <a:pt x="6341" y="7773"/>
                </a:cubicBezTo>
                <a:cubicBezTo>
                  <a:pt x="6243" y="7893"/>
                  <a:pt x="6176" y="8051"/>
                  <a:pt x="6056" y="8148"/>
                </a:cubicBezTo>
                <a:cubicBezTo>
                  <a:pt x="5816" y="8343"/>
                  <a:pt x="5449" y="8193"/>
                  <a:pt x="5224" y="8418"/>
                </a:cubicBezTo>
                <a:cubicBezTo>
                  <a:pt x="5089" y="8560"/>
                  <a:pt x="5022" y="8815"/>
                  <a:pt x="4849" y="8845"/>
                </a:cubicBezTo>
                <a:cubicBezTo>
                  <a:pt x="4838" y="8847"/>
                  <a:pt x="4826" y="8848"/>
                  <a:pt x="4815" y="8848"/>
                </a:cubicBezTo>
                <a:cubicBezTo>
                  <a:pt x="4704" y="8848"/>
                  <a:pt x="4598" y="8762"/>
                  <a:pt x="4487" y="8762"/>
                </a:cubicBezTo>
                <a:cubicBezTo>
                  <a:pt x="4483" y="8762"/>
                  <a:pt x="4479" y="8762"/>
                  <a:pt x="4475" y="8763"/>
                </a:cubicBezTo>
                <a:cubicBezTo>
                  <a:pt x="4265" y="8778"/>
                  <a:pt x="4145" y="9115"/>
                  <a:pt x="3942" y="9115"/>
                </a:cubicBezTo>
                <a:cubicBezTo>
                  <a:pt x="3843" y="9115"/>
                  <a:pt x="3756" y="9047"/>
                  <a:pt x="3664" y="9047"/>
                </a:cubicBezTo>
                <a:cubicBezTo>
                  <a:pt x="3659" y="9047"/>
                  <a:pt x="3655" y="9047"/>
                  <a:pt x="3650" y="9047"/>
                </a:cubicBezTo>
                <a:cubicBezTo>
                  <a:pt x="3448" y="9070"/>
                  <a:pt x="3380" y="9415"/>
                  <a:pt x="3200" y="9534"/>
                </a:cubicBezTo>
                <a:cubicBezTo>
                  <a:pt x="3116" y="9594"/>
                  <a:pt x="3014" y="9598"/>
                  <a:pt x="2911" y="9598"/>
                </a:cubicBezTo>
                <a:cubicBezTo>
                  <a:pt x="2898" y="9598"/>
                  <a:pt x="2886" y="9598"/>
                  <a:pt x="2873" y="9598"/>
                </a:cubicBezTo>
                <a:cubicBezTo>
                  <a:pt x="2834" y="9598"/>
                  <a:pt x="2796" y="9598"/>
                  <a:pt x="2758" y="9602"/>
                </a:cubicBezTo>
                <a:cubicBezTo>
                  <a:pt x="2616" y="9632"/>
                  <a:pt x="2473" y="9684"/>
                  <a:pt x="2346" y="9767"/>
                </a:cubicBezTo>
                <a:lnTo>
                  <a:pt x="0" y="11063"/>
                </a:lnTo>
                <a:lnTo>
                  <a:pt x="56322" y="11228"/>
                </a:lnTo>
                <a:lnTo>
                  <a:pt x="56322" y="11228"/>
                </a:lnTo>
                <a:cubicBezTo>
                  <a:pt x="56206" y="11155"/>
                  <a:pt x="55218" y="10216"/>
                  <a:pt x="54968" y="10112"/>
                </a:cubicBezTo>
                <a:cubicBezTo>
                  <a:pt x="54822" y="10135"/>
                  <a:pt x="54683" y="10146"/>
                  <a:pt x="54550" y="10146"/>
                </a:cubicBezTo>
                <a:cubicBezTo>
                  <a:pt x="53541" y="10146"/>
                  <a:pt x="52829" y="9540"/>
                  <a:pt x="51737" y="9355"/>
                </a:cubicBezTo>
                <a:lnTo>
                  <a:pt x="47990" y="8725"/>
                </a:lnTo>
                <a:cubicBezTo>
                  <a:pt x="47087" y="8571"/>
                  <a:pt x="46118" y="7739"/>
                  <a:pt x="45289" y="7739"/>
                </a:cubicBezTo>
                <a:cubicBezTo>
                  <a:pt x="45148" y="7739"/>
                  <a:pt x="45011" y="7763"/>
                  <a:pt x="44880" y="7818"/>
                </a:cubicBezTo>
                <a:cubicBezTo>
                  <a:pt x="44648" y="7915"/>
                  <a:pt x="44434" y="7954"/>
                  <a:pt x="44230" y="7954"/>
                </a:cubicBezTo>
                <a:cubicBezTo>
                  <a:pt x="43686" y="7954"/>
                  <a:pt x="43203" y="7678"/>
                  <a:pt x="42594" y="7466"/>
                </a:cubicBezTo>
                <a:cubicBezTo>
                  <a:pt x="41844" y="7204"/>
                  <a:pt x="40847" y="7256"/>
                  <a:pt x="40098" y="6994"/>
                </a:cubicBezTo>
                <a:cubicBezTo>
                  <a:pt x="39648" y="6836"/>
                  <a:pt x="39071" y="6289"/>
                  <a:pt x="38322" y="6034"/>
                </a:cubicBezTo>
                <a:cubicBezTo>
                  <a:pt x="37077" y="5607"/>
                  <a:pt x="35616" y="5427"/>
                  <a:pt x="35346" y="5060"/>
                </a:cubicBezTo>
                <a:cubicBezTo>
                  <a:pt x="34806" y="4341"/>
                  <a:pt x="31846" y="3344"/>
                  <a:pt x="29672" y="1777"/>
                </a:cubicBezTo>
                <a:cubicBezTo>
                  <a:pt x="28690" y="1070"/>
                  <a:pt x="27826" y="16"/>
                  <a:pt x="26764" y="16"/>
                </a:cubicBezTo>
                <a:cubicBezTo>
                  <a:pt x="26757" y="16"/>
                  <a:pt x="26749" y="16"/>
                  <a:pt x="26742" y="16"/>
                </a:cubicBezTo>
                <a:cubicBezTo>
                  <a:pt x="26630" y="5"/>
                  <a:pt x="26519" y="0"/>
                  <a:pt x="26408" y="0"/>
                </a:cubicBezTo>
                <a:close/>
                <a:moveTo>
                  <a:pt x="56322" y="11228"/>
                </a:moveTo>
                <a:cubicBezTo>
                  <a:pt x="56326" y="11231"/>
                  <a:pt x="56330" y="11233"/>
                  <a:pt x="56331" y="11233"/>
                </a:cubicBezTo>
                <a:cubicBezTo>
                  <a:pt x="56333" y="11233"/>
                  <a:pt x="56333" y="11231"/>
                  <a:pt x="56332" y="11228"/>
                </a:cubicBezTo>
                <a:lnTo>
                  <a:pt x="56322" y="11228"/>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flipH="1">
            <a:off x="4571536" y="2250000"/>
            <a:ext cx="3014400" cy="3014400"/>
          </a:xfrm>
          <a:prstGeom prst="ellipse">
            <a:avLst/>
          </a:prstGeom>
          <a:gradFill>
            <a:gsLst>
              <a:gs pos="0">
                <a:schemeClr val="accent2"/>
              </a:gs>
              <a:gs pos="100000">
                <a:schemeClr val="lt2"/>
              </a:gs>
            </a:gsLst>
            <a:lin ang="5400012" scaled="0"/>
          </a:gradFill>
          <a:ln>
            <a:noFill/>
          </a:ln>
          <a:effectLst>
            <a:outerShdw blurRad="442913" dist="19050" dir="5400000" algn="bl" rotWithShape="0">
              <a:schemeClr val="dk1"/>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378" name="Google Shape;378;p22"/>
          <p:cNvSpPr/>
          <p:nvPr/>
        </p:nvSpPr>
        <p:spPr>
          <a:xfrm>
            <a:off x="4" y="4026395"/>
            <a:ext cx="9009160" cy="2323576"/>
          </a:xfrm>
          <a:custGeom>
            <a:avLst/>
            <a:gdLst/>
            <a:ahLst/>
            <a:cxnLst/>
            <a:rect l="l" t="t" r="r" b="b"/>
            <a:pathLst>
              <a:path w="61677" h="15908" extrusionOk="0">
                <a:moveTo>
                  <a:pt x="42564" y="0"/>
                </a:moveTo>
                <a:cubicBezTo>
                  <a:pt x="42474" y="0"/>
                  <a:pt x="42324" y="120"/>
                  <a:pt x="42264" y="165"/>
                </a:cubicBezTo>
                <a:cubicBezTo>
                  <a:pt x="42129" y="263"/>
                  <a:pt x="42054" y="353"/>
                  <a:pt x="41882" y="368"/>
                </a:cubicBezTo>
                <a:cubicBezTo>
                  <a:pt x="41867" y="369"/>
                  <a:pt x="41851" y="370"/>
                  <a:pt x="41836" y="370"/>
                </a:cubicBezTo>
                <a:cubicBezTo>
                  <a:pt x="41635" y="370"/>
                  <a:pt x="41485" y="238"/>
                  <a:pt x="41290" y="203"/>
                </a:cubicBezTo>
                <a:cubicBezTo>
                  <a:pt x="41262" y="199"/>
                  <a:pt x="41234" y="197"/>
                  <a:pt x="41207" y="197"/>
                </a:cubicBezTo>
                <a:cubicBezTo>
                  <a:pt x="40953" y="197"/>
                  <a:pt x="40746" y="348"/>
                  <a:pt x="40570" y="518"/>
                </a:cubicBezTo>
                <a:cubicBezTo>
                  <a:pt x="40391" y="683"/>
                  <a:pt x="40256" y="945"/>
                  <a:pt x="40038" y="1057"/>
                </a:cubicBezTo>
                <a:cubicBezTo>
                  <a:pt x="39882" y="1120"/>
                  <a:pt x="39721" y="1151"/>
                  <a:pt x="39559" y="1151"/>
                </a:cubicBezTo>
                <a:cubicBezTo>
                  <a:pt x="39526" y="1151"/>
                  <a:pt x="39494" y="1150"/>
                  <a:pt x="39461" y="1147"/>
                </a:cubicBezTo>
                <a:cubicBezTo>
                  <a:pt x="39214" y="1147"/>
                  <a:pt x="39139" y="1222"/>
                  <a:pt x="39057" y="1454"/>
                </a:cubicBezTo>
                <a:cubicBezTo>
                  <a:pt x="38974" y="1672"/>
                  <a:pt x="38989" y="2069"/>
                  <a:pt x="38779" y="2211"/>
                </a:cubicBezTo>
                <a:cubicBezTo>
                  <a:pt x="38709" y="2260"/>
                  <a:pt x="38633" y="2278"/>
                  <a:pt x="38553" y="2278"/>
                </a:cubicBezTo>
                <a:cubicBezTo>
                  <a:pt x="38351" y="2278"/>
                  <a:pt x="38128" y="2164"/>
                  <a:pt x="37940" y="2159"/>
                </a:cubicBezTo>
                <a:cubicBezTo>
                  <a:pt x="37937" y="2159"/>
                  <a:pt x="37934" y="2159"/>
                  <a:pt x="37931" y="2159"/>
                </a:cubicBezTo>
                <a:cubicBezTo>
                  <a:pt x="37724" y="2159"/>
                  <a:pt x="37766" y="2423"/>
                  <a:pt x="37677" y="2571"/>
                </a:cubicBezTo>
                <a:cubicBezTo>
                  <a:pt x="37596" y="2716"/>
                  <a:pt x="37507" y="2740"/>
                  <a:pt x="37401" y="2740"/>
                </a:cubicBezTo>
                <a:cubicBezTo>
                  <a:pt x="37370" y="2740"/>
                  <a:pt x="37337" y="2738"/>
                  <a:pt x="37303" y="2736"/>
                </a:cubicBezTo>
                <a:cubicBezTo>
                  <a:pt x="37258" y="2729"/>
                  <a:pt x="37205" y="2729"/>
                  <a:pt x="37160" y="2729"/>
                </a:cubicBezTo>
                <a:cubicBezTo>
                  <a:pt x="36980" y="2744"/>
                  <a:pt x="36823" y="2826"/>
                  <a:pt x="36711" y="2961"/>
                </a:cubicBezTo>
                <a:cubicBezTo>
                  <a:pt x="36584" y="3081"/>
                  <a:pt x="36522" y="3159"/>
                  <a:pt x="36357" y="3159"/>
                </a:cubicBezTo>
                <a:cubicBezTo>
                  <a:pt x="36337" y="3159"/>
                  <a:pt x="36315" y="3158"/>
                  <a:pt x="36291" y="3156"/>
                </a:cubicBezTo>
                <a:cubicBezTo>
                  <a:pt x="36074" y="3126"/>
                  <a:pt x="35976" y="2976"/>
                  <a:pt x="35796" y="2901"/>
                </a:cubicBezTo>
                <a:cubicBezTo>
                  <a:pt x="35706" y="2976"/>
                  <a:pt x="35729" y="3163"/>
                  <a:pt x="35691" y="3261"/>
                </a:cubicBezTo>
                <a:cubicBezTo>
                  <a:pt x="35639" y="3418"/>
                  <a:pt x="35504" y="3538"/>
                  <a:pt x="35347" y="3576"/>
                </a:cubicBezTo>
                <a:cubicBezTo>
                  <a:pt x="35307" y="3581"/>
                  <a:pt x="35267" y="3583"/>
                  <a:pt x="35227" y="3583"/>
                </a:cubicBezTo>
                <a:cubicBezTo>
                  <a:pt x="35154" y="3583"/>
                  <a:pt x="35082" y="3575"/>
                  <a:pt x="35009" y="3561"/>
                </a:cubicBezTo>
                <a:cubicBezTo>
                  <a:pt x="34937" y="3548"/>
                  <a:pt x="34865" y="3536"/>
                  <a:pt x="34796" y="3536"/>
                </a:cubicBezTo>
                <a:cubicBezTo>
                  <a:pt x="34698" y="3536"/>
                  <a:pt x="34605" y="3560"/>
                  <a:pt x="34522" y="3643"/>
                </a:cubicBezTo>
                <a:cubicBezTo>
                  <a:pt x="34477" y="3695"/>
                  <a:pt x="34432" y="3755"/>
                  <a:pt x="34402" y="3823"/>
                </a:cubicBezTo>
                <a:cubicBezTo>
                  <a:pt x="34350" y="3920"/>
                  <a:pt x="34282" y="4018"/>
                  <a:pt x="34207" y="4100"/>
                </a:cubicBezTo>
                <a:cubicBezTo>
                  <a:pt x="34102" y="4243"/>
                  <a:pt x="34005" y="4392"/>
                  <a:pt x="33923" y="4542"/>
                </a:cubicBezTo>
                <a:cubicBezTo>
                  <a:pt x="33825" y="4715"/>
                  <a:pt x="33705" y="4835"/>
                  <a:pt x="33705" y="5045"/>
                </a:cubicBezTo>
                <a:cubicBezTo>
                  <a:pt x="33713" y="5419"/>
                  <a:pt x="34080" y="5787"/>
                  <a:pt x="33870" y="6154"/>
                </a:cubicBezTo>
                <a:cubicBezTo>
                  <a:pt x="33855" y="6169"/>
                  <a:pt x="33848" y="6191"/>
                  <a:pt x="33833" y="6206"/>
                </a:cubicBezTo>
                <a:cubicBezTo>
                  <a:pt x="33690" y="6049"/>
                  <a:pt x="33533" y="5899"/>
                  <a:pt x="33383" y="5749"/>
                </a:cubicBezTo>
                <a:cubicBezTo>
                  <a:pt x="33270" y="5614"/>
                  <a:pt x="33106" y="5539"/>
                  <a:pt x="32926" y="5539"/>
                </a:cubicBezTo>
                <a:cubicBezTo>
                  <a:pt x="32761" y="5524"/>
                  <a:pt x="32596" y="5494"/>
                  <a:pt x="32431" y="5442"/>
                </a:cubicBezTo>
                <a:cubicBezTo>
                  <a:pt x="32236" y="5382"/>
                  <a:pt x="32026" y="5352"/>
                  <a:pt x="31854" y="5239"/>
                </a:cubicBezTo>
                <a:cubicBezTo>
                  <a:pt x="31532" y="5030"/>
                  <a:pt x="31239" y="4745"/>
                  <a:pt x="30955" y="4490"/>
                </a:cubicBezTo>
                <a:cubicBezTo>
                  <a:pt x="30850" y="4392"/>
                  <a:pt x="30722" y="4175"/>
                  <a:pt x="30580" y="4123"/>
                </a:cubicBezTo>
                <a:cubicBezTo>
                  <a:pt x="30550" y="4118"/>
                  <a:pt x="30520" y="4115"/>
                  <a:pt x="30490" y="4115"/>
                </a:cubicBezTo>
                <a:cubicBezTo>
                  <a:pt x="30431" y="4115"/>
                  <a:pt x="30372" y="4125"/>
                  <a:pt x="30317" y="4145"/>
                </a:cubicBezTo>
                <a:cubicBezTo>
                  <a:pt x="30237" y="4170"/>
                  <a:pt x="30151" y="4185"/>
                  <a:pt x="30064" y="4185"/>
                </a:cubicBezTo>
                <a:cubicBezTo>
                  <a:pt x="30046" y="4185"/>
                  <a:pt x="30028" y="4184"/>
                  <a:pt x="30010" y="4183"/>
                </a:cubicBezTo>
                <a:cubicBezTo>
                  <a:pt x="29838" y="4168"/>
                  <a:pt x="29755" y="4018"/>
                  <a:pt x="29635" y="3920"/>
                </a:cubicBezTo>
                <a:cubicBezTo>
                  <a:pt x="29501" y="3808"/>
                  <a:pt x="29381" y="3688"/>
                  <a:pt x="29268" y="3561"/>
                </a:cubicBezTo>
                <a:cubicBezTo>
                  <a:pt x="29206" y="3477"/>
                  <a:pt x="29165" y="3437"/>
                  <a:pt x="29107" y="3437"/>
                </a:cubicBezTo>
                <a:cubicBezTo>
                  <a:pt x="29066" y="3437"/>
                  <a:pt x="29017" y="3456"/>
                  <a:pt x="28946" y="3493"/>
                </a:cubicBezTo>
                <a:cubicBezTo>
                  <a:pt x="28823" y="3561"/>
                  <a:pt x="28692" y="3603"/>
                  <a:pt x="28560" y="3603"/>
                </a:cubicBezTo>
                <a:cubicBezTo>
                  <a:pt x="28459" y="3603"/>
                  <a:pt x="28357" y="3578"/>
                  <a:pt x="28256" y="3523"/>
                </a:cubicBezTo>
                <a:cubicBezTo>
                  <a:pt x="28114" y="3433"/>
                  <a:pt x="27987" y="3336"/>
                  <a:pt x="27852" y="3231"/>
                </a:cubicBezTo>
                <a:cubicBezTo>
                  <a:pt x="27761" y="3169"/>
                  <a:pt x="27713" y="3134"/>
                  <a:pt x="27648" y="3134"/>
                </a:cubicBezTo>
                <a:cubicBezTo>
                  <a:pt x="27611" y="3134"/>
                  <a:pt x="27567" y="3146"/>
                  <a:pt x="27507" y="3171"/>
                </a:cubicBezTo>
                <a:cubicBezTo>
                  <a:pt x="27417" y="3206"/>
                  <a:pt x="27333" y="3231"/>
                  <a:pt x="27254" y="3231"/>
                </a:cubicBezTo>
                <a:cubicBezTo>
                  <a:pt x="27180" y="3231"/>
                  <a:pt x="27110" y="3210"/>
                  <a:pt x="27042" y="3156"/>
                </a:cubicBezTo>
                <a:cubicBezTo>
                  <a:pt x="26832" y="2983"/>
                  <a:pt x="26637" y="2804"/>
                  <a:pt x="26420" y="2646"/>
                </a:cubicBezTo>
                <a:cubicBezTo>
                  <a:pt x="26203" y="2489"/>
                  <a:pt x="26000" y="2346"/>
                  <a:pt x="25783" y="2211"/>
                </a:cubicBezTo>
                <a:cubicBezTo>
                  <a:pt x="25633" y="2114"/>
                  <a:pt x="25618" y="1957"/>
                  <a:pt x="25491" y="1852"/>
                </a:cubicBezTo>
                <a:cubicBezTo>
                  <a:pt x="25371" y="1739"/>
                  <a:pt x="25198" y="1739"/>
                  <a:pt x="25094" y="1642"/>
                </a:cubicBezTo>
                <a:cubicBezTo>
                  <a:pt x="24981" y="1537"/>
                  <a:pt x="25071" y="1410"/>
                  <a:pt x="25086" y="1282"/>
                </a:cubicBezTo>
                <a:cubicBezTo>
                  <a:pt x="25094" y="1185"/>
                  <a:pt x="25109" y="1170"/>
                  <a:pt x="25019" y="1117"/>
                </a:cubicBezTo>
                <a:cubicBezTo>
                  <a:pt x="24953" y="1080"/>
                  <a:pt x="24875" y="1063"/>
                  <a:pt x="24799" y="1063"/>
                </a:cubicBezTo>
                <a:cubicBezTo>
                  <a:pt x="24753" y="1063"/>
                  <a:pt x="24708" y="1069"/>
                  <a:pt x="24666" y="1080"/>
                </a:cubicBezTo>
                <a:cubicBezTo>
                  <a:pt x="24494" y="1140"/>
                  <a:pt x="24419" y="1260"/>
                  <a:pt x="24307" y="1380"/>
                </a:cubicBezTo>
                <a:cubicBezTo>
                  <a:pt x="24247" y="1445"/>
                  <a:pt x="24198" y="1486"/>
                  <a:pt x="24120" y="1486"/>
                </a:cubicBezTo>
                <a:cubicBezTo>
                  <a:pt x="24100" y="1486"/>
                  <a:pt x="24077" y="1483"/>
                  <a:pt x="24052" y="1477"/>
                </a:cubicBezTo>
                <a:cubicBezTo>
                  <a:pt x="23917" y="1417"/>
                  <a:pt x="23789" y="1342"/>
                  <a:pt x="23677" y="1245"/>
                </a:cubicBezTo>
                <a:cubicBezTo>
                  <a:pt x="23542" y="1140"/>
                  <a:pt x="23497" y="990"/>
                  <a:pt x="23407" y="855"/>
                </a:cubicBezTo>
                <a:cubicBezTo>
                  <a:pt x="23325" y="705"/>
                  <a:pt x="23212" y="578"/>
                  <a:pt x="23070" y="480"/>
                </a:cubicBezTo>
                <a:cubicBezTo>
                  <a:pt x="22957" y="428"/>
                  <a:pt x="22838" y="375"/>
                  <a:pt x="22718" y="338"/>
                </a:cubicBezTo>
                <a:cubicBezTo>
                  <a:pt x="22560" y="278"/>
                  <a:pt x="22500" y="158"/>
                  <a:pt x="22388" y="23"/>
                </a:cubicBezTo>
                <a:cubicBezTo>
                  <a:pt x="22283" y="218"/>
                  <a:pt x="22245" y="383"/>
                  <a:pt x="22058" y="540"/>
                </a:cubicBezTo>
                <a:cubicBezTo>
                  <a:pt x="22000" y="589"/>
                  <a:pt x="21918" y="646"/>
                  <a:pt x="21848" y="646"/>
                </a:cubicBezTo>
                <a:cubicBezTo>
                  <a:pt x="21801" y="646"/>
                  <a:pt x="21760" y="620"/>
                  <a:pt x="21736" y="548"/>
                </a:cubicBezTo>
                <a:cubicBezTo>
                  <a:pt x="21511" y="967"/>
                  <a:pt x="21136" y="1282"/>
                  <a:pt x="20687" y="1432"/>
                </a:cubicBezTo>
                <a:cubicBezTo>
                  <a:pt x="20544" y="1484"/>
                  <a:pt x="20282" y="1537"/>
                  <a:pt x="20184" y="1657"/>
                </a:cubicBezTo>
                <a:cubicBezTo>
                  <a:pt x="20094" y="1777"/>
                  <a:pt x="20072" y="2062"/>
                  <a:pt x="20034" y="2189"/>
                </a:cubicBezTo>
                <a:cubicBezTo>
                  <a:pt x="20012" y="2316"/>
                  <a:pt x="19960" y="2429"/>
                  <a:pt x="19877" y="2526"/>
                </a:cubicBezTo>
                <a:cubicBezTo>
                  <a:pt x="19682" y="2729"/>
                  <a:pt x="19292" y="2631"/>
                  <a:pt x="19038" y="2684"/>
                </a:cubicBezTo>
                <a:cubicBezTo>
                  <a:pt x="18775" y="2744"/>
                  <a:pt x="18536" y="2886"/>
                  <a:pt x="18356" y="3088"/>
                </a:cubicBezTo>
                <a:cubicBezTo>
                  <a:pt x="18221" y="3246"/>
                  <a:pt x="18138" y="3426"/>
                  <a:pt x="17958" y="3538"/>
                </a:cubicBezTo>
                <a:cubicBezTo>
                  <a:pt x="17868" y="3598"/>
                  <a:pt x="17764" y="3635"/>
                  <a:pt x="17674" y="3688"/>
                </a:cubicBezTo>
                <a:cubicBezTo>
                  <a:pt x="17531" y="3763"/>
                  <a:pt x="17321" y="3823"/>
                  <a:pt x="17201" y="3920"/>
                </a:cubicBezTo>
                <a:cubicBezTo>
                  <a:pt x="17111" y="4010"/>
                  <a:pt x="17044" y="4115"/>
                  <a:pt x="17007" y="4235"/>
                </a:cubicBezTo>
                <a:cubicBezTo>
                  <a:pt x="16924" y="4407"/>
                  <a:pt x="16872" y="4737"/>
                  <a:pt x="16677" y="4812"/>
                </a:cubicBezTo>
                <a:cubicBezTo>
                  <a:pt x="16572" y="4850"/>
                  <a:pt x="16564" y="4812"/>
                  <a:pt x="16474" y="4917"/>
                </a:cubicBezTo>
                <a:cubicBezTo>
                  <a:pt x="16437" y="4977"/>
                  <a:pt x="16392" y="5030"/>
                  <a:pt x="16347" y="5082"/>
                </a:cubicBezTo>
                <a:cubicBezTo>
                  <a:pt x="16325" y="5104"/>
                  <a:pt x="16295" y="5119"/>
                  <a:pt x="16257" y="5127"/>
                </a:cubicBezTo>
                <a:cubicBezTo>
                  <a:pt x="16205" y="5149"/>
                  <a:pt x="16190" y="5127"/>
                  <a:pt x="16130" y="5172"/>
                </a:cubicBezTo>
                <a:cubicBezTo>
                  <a:pt x="16070" y="5224"/>
                  <a:pt x="16025" y="5284"/>
                  <a:pt x="15995" y="5344"/>
                </a:cubicBezTo>
                <a:cubicBezTo>
                  <a:pt x="15867" y="5532"/>
                  <a:pt x="15770" y="5682"/>
                  <a:pt x="15538" y="5734"/>
                </a:cubicBezTo>
                <a:cubicBezTo>
                  <a:pt x="15506" y="5739"/>
                  <a:pt x="15474" y="5745"/>
                  <a:pt x="15442" y="5745"/>
                </a:cubicBezTo>
                <a:cubicBezTo>
                  <a:pt x="15429" y="5745"/>
                  <a:pt x="15416" y="5744"/>
                  <a:pt x="15403" y="5742"/>
                </a:cubicBezTo>
                <a:cubicBezTo>
                  <a:pt x="15385" y="5740"/>
                  <a:pt x="15366" y="5739"/>
                  <a:pt x="15349" y="5739"/>
                </a:cubicBezTo>
                <a:cubicBezTo>
                  <a:pt x="15300" y="5739"/>
                  <a:pt x="15252" y="5746"/>
                  <a:pt x="15208" y="5757"/>
                </a:cubicBezTo>
                <a:cubicBezTo>
                  <a:pt x="15103" y="5816"/>
                  <a:pt x="15110" y="6071"/>
                  <a:pt x="15020" y="6154"/>
                </a:cubicBezTo>
                <a:cubicBezTo>
                  <a:pt x="14996" y="6175"/>
                  <a:pt x="14973" y="6184"/>
                  <a:pt x="14951" y="6184"/>
                </a:cubicBezTo>
                <a:cubicBezTo>
                  <a:pt x="14863" y="6184"/>
                  <a:pt x="14788" y="6047"/>
                  <a:pt x="14698" y="6011"/>
                </a:cubicBezTo>
                <a:cubicBezTo>
                  <a:pt x="14623" y="6064"/>
                  <a:pt x="14608" y="6214"/>
                  <a:pt x="14571" y="6289"/>
                </a:cubicBezTo>
                <a:cubicBezTo>
                  <a:pt x="14533" y="6371"/>
                  <a:pt x="14488" y="6446"/>
                  <a:pt x="14436" y="6514"/>
                </a:cubicBezTo>
                <a:cubicBezTo>
                  <a:pt x="14368" y="6506"/>
                  <a:pt x="14308" y="6469"/>
                  <a:pt x="14271" y="6409"/>
                </a:cubicBezTo>
                <a:cubicBezTo>
                  <a:pt x="14173" y="6266"/>
                  <a:pt x="14188" y="6086"/>
                  <a:pt x="14121" y="5936"/>
                </a:cubicBezTo>
                <a:cubicBezTo>
                  <a:pt x="14061" y="5809"/>
                  <a:pt x="13964" y="5704"/>
                  <a:pt x="13836" y="5644"/>
                </a:cubicBezTo>
                <a:cubicBezTo>
                  <a:pt x="13807" y="5633"/>
                  <a:pt x="13779" y="5629"/>
                  <a:pt x="13752" y="5629"/>
                </a:cubicBezTo>
                <a:cubicBezTo>
                  <a:pt x="13670" y="5629"/>
                  <a:pt x="13595" y="5668"/>
                  <a:pt x="13499" y="5674"/>
                </a:cubicBezTo>
                <a:cubicBezTo>
                  <a:pt x="13349" y="5674"/>
                  <a:pt x="13274" y="5652"/>
                  <a:pt x="13207" y="5517"/>
                </a:cubicBezTo>
                <a:cubicBezTo>
                  <a:pt x="13164" y="5424"/>
                  <a:pt x="13135" y="5185"/>
                  <a:pt x="13011" y="5185"/>
                </a:cubicBezTo>
                <a:cubicBezTo>
                  <a:pt x="13004" y="5185"/>
                  <a:pt x="12997" y="5185"/>
                  <a:pt x="12989" y="5187"/>
                </a:cubicBezTo>
                <a:cubicBezTo>
                  <a:pt x="12902" y="5214"/>
                  <a:pt x="12839" y="5366"/>
                  <a:pt x="12720" y="5366"/>
                </a:cubicBezTo>
                <a:cubicBezTo>
                  <a:pt x="12705" y="5366"/>
                  <a:pt x="12690" y="5364"/>
                  <a:pt x="12675" y="5359"/>
                </a:cubicBezTo>
                <a:cubicBezTo>
                  <a:pt x="12592" y="5337"/>
                  <a:pt x="12517" y="5172"/>
                  <a:pt x="12480" y="5097"/>
                </a:cubicBezTo>
                <a:cubicBezTo>
                  <a:pt x="12427" y="4992"/>
                  <a:pt x="12360" y="4722"/>
                  <a:pt x="12255" y="4640"/>
                </a:cubicBezTo>
                <a:cubicBezTo>
                  <a:pt x="12225" y="4623"/>
                  <a:pt x="12189" y="4613"/>
                  <a:pt x="12152" y="4613"/>
                </a:cubicBezTo>
                <a:cubicBezTo>
                  <a:pt x="12123" y="4613"/>
                  <a:pt x="12094" y="4619"/>
                  <a:pt x="12067" y="4632"/>
                </a:cubicBezTo>
                <a:cubicBezTo>
                  <a:pt x="12037" y="4646"/>
                  <a:pt x="12004" y="4653"/>
                  <a:pt x="11971" y="4653"/>
                </a:cubicBezTo>
                <a:cubicBezTo>
                  <a:pt x="11930" y="4653"/>
                  <a:pt x="11891" y="4642"/>
                  <a:pt x="11858" y="4617"/>
                </a:cubicBezTo>
                <a:cubicBezTo>
                  <a:pt x="11648" y="4475"/>
                  <a:pt x="11520" y="4093"/>
                  <a:pt x="11385" y="3875"/>
                </a:cubicBezTo>
                <a:cubicBezTo>
                  <a:pt x="11318" y="3755"/>
                  <a:pt x="11250" y="3643"/>
                  <a:pt x="11168" y="3531"/>
                </a:cubicBezTo>
                <a:cubicBezTo>
                  <a:pt x="11093" y="3426"/>
                  <a:pt x="11056" y="3276"/>
                  <a:pt x="10943" y="3208"/>
                </a:cubicBezTo>
                <a:cubicBezTo>
                  <a:pt x="10810" y="3300"/>
                  <a:pt x="10755" y="3351"/>
                  <a:pt x="10595" y="3351"/>
                </a:cubicBezTo>
                <a:cubicBezTo>
                  <a:pt x="10584" y="3351"/>
                  <a:pt x="10573" y="3351"/>
                  <a:pt x="10561" y="3351"/>
                </a:cubicBezTo>
                <a:cubicBezTo>
                  <a:pt x="10396" y="3343"/>
                  <a:pt x="10261" y="3246"/>
                  <a:pt x="10096" y="3238"/>
                </a:cubicBezTo>
                <a:cubicBezTo>
                  <a:pt x="10092" y="3238"/>
                  <a:pt x="10088" y="3238"/>
                  <a:pt x="10083" y="3238"/>
                </a:cubicBezTo>
                <a:cubicBezTo>
                  <a:pt x="9905" y="3238"/>
                  <a:pt x="9815" y="3390"/>
                  <a:pt x="9662" y="3448"/>
                </a:cubicBezTo>
                <a:cubicBezTo>
                  <a:pt x="9542" y="3493"/>
                  <a:pt x="9452" y="3493"/>
                  <a:pt x="9377" y="3620"/>
                </a:cubicBezTo>
                <a:cubicBezTo>
                  <a:pt x="9322" y="3718"/>
                  <a:pt x="9277" y="3835"/>
                  <a:pt x="9169" y="3835"/>
                </a:cubicBezTo>
                <a:cubicBezTo>
                  <a:pt x="9145" y="3835"/>
                  <a:pt x="9117" y="3829"/>
                  <a:pt x="9084" y="3815"/>
                </a:cubicBezTo>
                <a:cubicBezTo>
                  <a:pt x="8897" y="3740"/>
                  <a:pt x="8860" y="3441"/>
                  <a:pt x="8657" y="3396"/>
                </a:cubicBezTo>
                <a:cubicBezTo>
                  <a:pt x="8639" y="3399"/>
                  <a:pt x="8620" y="3401"/>
                  <a:pt x="8601" y="3401"/>
                </a:cubicBezTo>
                <a:cubicBezTo>
                  <a:pt x="8582" y="3401"/>
                  <a:pt x="8564" y="3399"/>
                  <a:pt x="8545" y="3396"/>
                </a:cubicBezTo>
                <a:cubicBezTo>
                  <a:pt x="8492" y="3373"/>
                  <a:pt x="8440" y="3336"/>
                  <a:pt x="8402" y="3291"/>
                </a:cubicBezTo>
                <a:cubicBezTo>
                  <a:pt x="8290" y="3216"/>
                  <a:pt x="8193" y="3111"/>
                  <a:pt x="8110" y="2998"/>
                </a:cubicBezTo>
                <a:cubicBezTo>
                  <a:pt x="7990" y="2796"/>
                  <a:pt x="7968" y="2549"/>
                  <a:pt x="7833" y="2339"/>
                </a:cubicBezTo>
                <a:cubicBezTo>
                  <a:pt x="7773" y="2249"/>
                  <a:pt x="7698" y="2181"/>
                  <a:pt x="7608" y="2122"/>
                </a:cubicBezTo>
                <a:cubicBezTo>
                  <a:pt x="7518" y="2047"/>
                  <a:pt x="7458" y="1942"/>
                  <a:pt x="7368" y="1867"/>
                </a:cubicBezTo>
                <a:cubicBezTo>
                  <a:pt x="7307" y="1812"/>
                  <a:pt x="7268" y="1786"/>
                  <a:pt x="7230" y="1786"/>
                </a:cubicBezTo>
                <a:cubicBezTo>
                  <a:pt x="7189" y="1786"/>
                  <a:pt x="7149" y="1816"/>
                  <a:pt x="7083" y="1874"/>
                </a:cubicBezTo>
                <a:cubicBezTo>
                  <a:pt x="6992" y="1957"/>
                  <a:pt x="6926" y="2024"/>
                  <a:pt x="6865" y="2024"/>
                </a:cubicBezTo>
                <a:cubicBezTo>
                  <a:pt x="6816" y="2024"/>
                  <a:pt x="6770" y="1980"/>
                  <a:pt x="6716" y="1867"/>
                </a:cubicBezTo>
                <a:cubicBezTo>
                  <a:pt x="6656" y="1732"/>
                  <a:pt x="6581" y="1507"/>
                  <a:pt x="6461" y="1402"/>
                </a:cubicBezTo>
                <a:cubicBezTo>
                  <a:pt x="6410" y="1362"/>
                  <a:pt x="6392" y="1344"/>
                  <a:pt x="6373" y="1344"/>
                </a:cubicBezTo>
                <a:cubicBezTo>
                  <a:pt x="6356" y="1344"/>
                  <a:pt x="6339" y="1359"/>
                  <a:pt x="6296" y="1387"/>
                </a:cubicBezTo>
                <a:cubicBezTo>
                  <a:pt x="6206" y="1447"/>
                  <a:pt x="6139" y="1574"/>
                  <a:pt x="6072" y="1657"/>
                </a:cubicBezTo>
                <a:cubicBezTo>
                  <a:pt x="5982" y="1769"/>
                  <a:pt x="5877" y="1844"/>
                  <a:pt x="5787" y="1949"/>
                </a:cubicBezTo>
                <a:cubicBezTo>
                  <a:pt x="5749" y="2009"/>
                  <a:pt x="5712" y="2069"/>
                  <a:pt x="5667" y="2122"/>
                </a:cubicBezTo>
                <a:cubicBezTo>
                  <a:pt x="5622" y="2166"/>
                  <a:pt x="5554" y="2189"/>
                  <a:pt x="5502" y="2241"/>
                </a:cubicBezTo>
                <a:cubicBezTo>
                  <a:pt x="5457" y="2286"/>
                  <a:pt x="5397" y="2354"/>
                  <a:pt x="5337" y="2406"/>
                </a:cubicBezTo>
                <a:cubicBezTo>
                  <a:pt x="5232" y="2504"/>
                  <a:pt x="5090" y="2549"/>
                  <a:pt x="4985" y="2646"/>
                </a:cubicBezTo>
                <a:cubicBezTo>
                  <a:pt x="4895" y="2721"/>
                  <a:pt x="4842" y="2826"/>
                  <a:pt x="4835" y="2946"/>
                </a:cubicBezTo>
                <a:cubicBezTo>
                  <a:pt x="4827" y="3096"/>
                  <a:pt x="4985" y="3306"/>
                  <a:pt x="4917" y="3448"/>
                </a:cubicBezTo>
                <a:cubicBezTo>
                  <a:pt x="4715" y="3463"/>
                  <a:pt x="4513" y="3591"/>
                  <a:pt x="4333" y="3658"/>
                </a:cubicBezTo>
                <a:cubicBezTo>
                  <a:pt x="4018" y="3785"/>
                  <a:pt x="3771" y="4033"/>
                  <a:pt x="3651" y="4355"/>
                </a:cubicBezTo>
                <a:cubicBezTo>
                  <a:pt x="3606" y="4475"/>
                  <a:pt x="3591" y="4580"/>
                  <a:pt x="3486" y="4670"/>
                </a:cubicBezTo>
                <a:cubicBezTo>
                  <a:pt x="3418" y="4737"/>
                  <a:pt x="3336" y="4737"/>
                  <a:pt x="3261" y="4775"/>
                </a:cubicBezTo>
                <a:cubicBezTo>
                  <a:pt x="3134" y="4842"/>
                  <a:pt x="3006" y="4992"/>
                  <a:pt x="2864" y="5037"/>
                </a:cubicBezTo>
                <a:cubicBezTo>
                  <a:pt x="2830" y="5045"/>
                  <a:pt x="2794" y="5048"/>
                  <a:pt x="2759" y="5048"/>
                </a:cubicBezTo>
                <a:cubicBezTo>
                  <a:pt x="2723" y="5048"/>
                  <a:pt x="2688" y="5045"/>
                  <a:pt x="2654" y="5037"/>
                </a:cubicBezTo>
                <a:cubicBezTo>
                  <a:pt x="2594" y="5030"/>
                  <a:pt x="2541" y="5030"/>
                  <a:pt x="2481" y="5030"/>
                </a:cubicBezTo>
                <a:cubicBezTo>
                  <a:pt x="2347" y="5045"/>
                  <a:pt x="2302" y="5112"/>
                  <a:pt x="2234" y="5224"/>
                </a:cubicBezTo>
                <a:cubicBezTo>
                  <a:pt x="2182" y="5299"/>
                  <a:pt x="2144" y="5374"/>
                  <a:pt x="2122" y="5464"/>
                </a:cubicBezTo>
                <a:cubicBezTo>
                  <a:pt x="2099" y="5539"/>
                  <a:pt x="2077" y="5614"/>
                  <a:pt x="2062" y="5689"/>
                </a:cubicBezTo>
                <a:cubicBezTo>
                  <a:pt x="2030" y="5732"/>
                  <a:pt x="2002" y="5749"/>
                  <a:pt x="1974" y="5749"/>
                </a:cubicBezTo>
                <a:cubicBezTo>
                  <a:pt x="1930" y="5749"/>
                  <a:pt x="1888" y="5705"/>
                  <a:pt x="1837" y="5659"/>
                </a:cubicBezTo>
                <a:cubicBezTo>
                  <a:pt x="1792" y="5607"/>
                  <a:pt x="1724" y="5577"/>
                  <a:pt x="1657" y="5569"/>
                </a:cubicBezTo>
                <a:cubicBezTo>
                  <a:pt x="1447" y="5577"/>
                  <a:pt x="1245" y="5974"/>
                  <a:pt x="1162" y="6131"/>
                </a:cubicBezTo>
                <a:cubicBezTo>
                  <a:pt x="953" y="6071"/>
                  <a:pt x="840" y="5772"/>
                  <a:pt x="630" y="5734"/>
                </a:cubicBezTo>
                <a:cubicBezTo>
                  <a:pt x="609" y="5730"/>
                  <a:pt x="591" y="5728"/>
                  <a:pt x="575" y="5728"/>
                </a:cubicBezTo>
                <a:cubicBezTo>
                  <a:pt x="496" y="5728"/>
                  <a:pt x="472" y="5776"/>
                  <a:pt x="390" y="5876"/>
                </a:cubicBezTo>
                <a:cubicBezTo>
                  <a:pt x="255" y="6041"/>
                  <a:pt x="128" y="6214"/>
                  <a:pt x="16" y="6394"/>
                </a:cubicBezTo>
                <a:lnTo>
                  <a:pt x="1" y="6424"/>
                </a:lnTo>
                <a:lnTo>
                  <a:pt x="1" y="14795"/>
                </a:lnTo>
                <a:cubicBezTo>
                  <a:pt x="398" y="14780"/>
                  <a:pt x="803" y="14743"/>
                  <a:pt x="1200" y="14743"/>
                </a:cubicBezTo>
                <a:lnTo>
                  <a:pt x="1709" y="14743"/>
                </a:lnTo>
                <a:cubicBezTo>
                  <a:pt x="2242" y="14743"/>
                  <a:pt x="2781" y="14743"/>
                  <a:pt x="3313" y="14765"/>
                </a:cubicBezTo>
                <a:cubicBezTo>
                  <a:pt x="3853" y="14788"/>
                  <a:pt x="4393" y="14840"/>
                  <a:pt x="4925" y="14923"/>
                </a:cubicBezTo>
                <a:cubicBezTo>
                  <a:pt x="5547" y="15020"/>
                  <a:pt x="6169" y="15080"/>
                  <a:pt x="6784" y="15170"/>
                </a:cubicBezTo>
                <a:cubicBezTo>
                  <a:pt x="7406" y="15267"/>
                  <a:pt x="8020" y="15417"/>
                  <a:pt x="8650" y="15485"/>
                </a:cubicBezTo>
                <a:cubicBezTo>
                  <a:pt x="9347" y="15567"/>
                  <a:pt x="10036" y="15672"/>
                  <a:pt x="10733" y="15747"/>
                </a:cubicBezTo>
                <a:cubicBezTo>
                  <a:pt x="11310" y="15815"/>
                  <a:pt x="11903" y="15890"/>
                  <a:pt x="12487" y="15905"/>
                </a:cubicBezTo>
                <a:cubicBezTo>
                  <a:pt x="12600" y="15907"/>
                  <a:pt x="12712" y="15908"/>
                  <a:pt x="12824" y="15908"/>
                </a:cubicBezTo>
                <a:cubicBezTo>
                  <a:pt x="13049" y="15908"/>
                  <a:pt x="13274" y="15905"/>
                  <a:pt x="13499" y="15905"/>
                </a:cubicBezTo>
                <a:lnTo>
                  <a:pt x="14144" y="15905"/>
                </a:lnTo>
                <a:cubicBezTo>
                  <a:pt x="14766" y="15905"/>
                  <a:pt x="15365" y="15905"/>
                  <a:pt x="15972" y="15732"/>
                </a:cubicBezTo>
                <a:cubicBezTo>
                  <a:pt x="16377" y="15620"/>
                  <a:pt x="16819" y="15515"/>
                  <a:pt x="17194" y="15335"/>
                </a:cubicBezTo>
                <a:cubicBezTo>
                  <a:pt x="17246" y="15305"/>
                  <a:pt x="17299" y="15275"/>
                  <a:pt x="17344" y="15238"/>
                </a:cubicBezTo>
                <a:cubicBezTo>
                  <a:pt x="17614" y="15238"/>
                  <a:pt x="17883" y="15238"/>
                  <a:pt x="18146" y="15223"/>
                </a:cubicBezTo>
                <a:cubicBezTo>
                  <a:pt x="19225" y="15163"/>
                  <a:pt x="20304" y="15133"/>
                  <a:pt x="21384" y="15095"/>
                </a:cubicBezTo>
                <a:cubicBezTo>
                  <a:pt x="22808" y="15043"/>
                  <a:pt x="24239" y="14975"/>
                  <a:pt x="25656" y="14825"/>
                </a:cubicBezTo>
                <a:cubicBezTo>
                  <a:pt x="26319" y="14758"/>
                  <a:pt x="26980" y="14737"/>
                  <a:pt x="27642" y="14737"/>
                </a:cubicBezTo>
                <a:cubicBezTo>
                  <a:pt x="28303" y="14737"/>
                  <a:pt x="28965" y="14758"/>
                  <a:pt x="29628" y="14773"/>
                </a:cubicBezTo>
                <a:cubicBezTo>
                  <a:pt x="30031" y="14784"/>
                  <a:pt x="30433" y="14819"/>
                  <a:pt x="30833" y="14819"/>
                </a:cubicBezTo>
                <a:cubicBezTo>
                  <a:pt x="30976" y="14819"/>
                  <a:pt x="31119" y="14815"/>
                  <a:pt x="31262" y="14803"/>
                </a:cubicBezTo>
                <a:cubicBezTo>
                  <a:pt x="31607" y="14780"/>
                  <a:pt x="31951" y="14750"/>
                  <a:pt x="32296" y="14735"/>
                </a:cubicBezTo>
                <a:cubicBezTo>
                  <a:pt x="32296" y="14885"/>
                  <a:pt x="32319" y="15058"/>
                  <a:pt x="32409" y="15148"/>
                </a:cubicBezTo>
                <a:cubicBezTo>
                  <a:pt x="32476" y="15193"/>
                  <a:pt x="32551" y="15215"/>
                  <a:pt x="32626" y="15223"/>
                </a:cubicBezTo>
                <a:cubicBezTo>
                  <a:pt x="33016" y="15297"/>
                  <a:pt x="33405" y="15342"/>
                  <a:pt x="33795" y="15342"/>
                </a:cubicBezTo>
                <a:cubicBezTo>
                  <a:pt x="34170" y="15342"/>
                  <a:pt x="34537" y="15290"/>
                  <a:pt x="34904" y="15282"/>
                </a:cubicBezTo>
                <a:cubicBezTo>
                  <a:pt x="35027" y="15280"/>
                  <a:pt x="35148" y="15279"/>
                  <a:pt x="35269" y="15279"/>
                </a:cubicBezTo>
                <a:cubicBezTo>
                  <a:pt x="35511" y="15279"/>
                  <a:pt x="35751" y="15282"/>
                  <a:pt x="35991" y="15282"/>
                </a:cubicBezTo>
                <a:cubicBezTo>
                  <a:pt x="36463" y="15282"/>
                  <a:pt x="36928" y="15275"/>
                  <a:pt x="37400" y="15245"/>
                </a:cubicBezTo>
                <a:cubicBezTo>
                  <a:pt x="37790" y="15223"/>
                  <a:pt x="38180" y="15215"/>
                  <a:pt x="38569" y="15185"/>
                </a:cubicBezTo>
                <a:cubicBezTo>
                  <a:pt x="38997" y="15148"/>
                  <a:pt x="39424" y="15080"/>
                  <a:pt x="39858" y="15043"/>
                </a:cubicBezTo>
                <a:cubicBezTo>
                  <a:pt x="40286" y="15005"/>
                  <a:pt x="40728" y="15020"/>
                  <a:pt x="41155" y="15005"/>
                </a:cubicBezTo>
                <a:cubicBezTo>
                  <a:pt x="41492" y="14992"/>
                  <a:pt x="41822" y="14974"/>
                  <a:pt x="42157" y="14974"/>
                </a:cubicBezTo>
                <a:cubicBezTo>
                  <a:pt x="42210" y="14974"/>
                  <a:pt x="42264" y="14974"/>
                  <a:pt x="42317" y="14975"/>
                </a:cubicBezTo>
                <a:cubicBezTo>
                  <a:pt x="42954" y="14983"/>
                  <a:pt x="43591" y="15035"/>
                  <a:pt x="44220" y="15125"/>
                </a:cubicBezTo>
                <a:cubicBezTo>
                  <a:pt x="44783" y="15215"/>
                  <a:pt x="45345" y="15290"/>
                  <a:pt x="45922" y="15342"/>
                </a:cubicBezTo>
                <a:cubicBezTo>
                  <a:pt x="46619" y="15402"/>
                  <a:pt x="47323" y="15380"/>
                  <a:pt x="48028" y="15402"/>
                </a:cubicBezTo>
                <a:cubicBezTo>
                  <a:pt x="49010" y="15432"/>
                  <a:pt x="50007" y="15417"/>
                  <a:pt x="50988" y="15470"/>
                </a:cubicBezTo>
                <a:cubicBezTo>
                  <a:pt x="51672" y="15510"/>
                  <a:pt x="52349" y="15602"/>
                  <a:pt x="53031" y="15602"/>
                </a:cubicBezTo>
                <a:cubicBezTo>
                  <a:pt x="53119" y="15602"/>
                  <a:pt x="53208" y="15601"/>
                  <a:pt x="53297" y="15597"/>
                </a:cubicBezTo>
                <a:cubicBezTo>
                  <a:pt x="53477" y="15590"/>
                  <a:pt x="53649" y="15582"/>
                  <a:pt x="53829" y="15567"/>
                </a:cubicBezTo>
                <a:cubicBezTo>
                  <a:pt x="53896" y="15560"/>
                  <a:pt x="54106" y="15552"/>
                  <a:pt x="54174" y="15470"/>
                </a:cubicBezTo>
                <a:cubicBezTo>
                  <a:pt x="54264" y="15342"/>
                  <a:pt x="54114" y="15215"/>
                  <a:pt x="54046" y="15110"/>
                </a:cubicBezTo>
                <a:cubicBezTo>
                  <a:pt x="53994" y="15020"/>
                  <a:pt x="53956" y="14908"/>
                  <a:pt x="53941" y="14803"/>
                </a:cubicBezTo>
                <a:lnTo>
                  <a:pt x="53941" y="14803"/>
                </a:lnTo>
                <a:cubicBezTo>
                  <a:pt x="54533" y="14885"/>
                  <a:pt x="55126" y="14945"/>
                  <a:pt x="55710" y="15035"/>
                </a:cubicBezTo>
                <a:cubicBezTo>
                  <a:pt x="56332" y="15133"/>
                  <a:pt x="56947" y="15275"/>
                  <a:pt x="57569" y="15350"/>
                </a:cubicBezTo>
                <a:cubicBezTo>
                  <a:pt x="58266" y="15425"/>
                  <a:pt x="58963" y="15537"/>
                  <a:pt x="59660" y="15612"/>
                </a:cubicBezTo>
                <a:cubicBezTo>
                  <a:pt x="60237" y="15672"/>
                  <a:pt x="60829" y="15747"/>
                  <a:pt x="61414" y="15762"/>
                </a:cubicBezTo>
                <a:lnTo>
                  <a:pt x="61676" y="15762"/>
                </a:lnTo>
                <a:lnTo>
                  <a:pt x="61676" y="5232"/>
                </a:lnTo>
                <a:cubicBezTo>
                  <a:pt x="61665" y="5236"/>
                  <a:pt x="61654" y="5238"/>
                  <a:pt x="61642" y="5238"/>
                </a:cubicBezTo>
                <a:cubicBezTo>
                  <a:pt x="61631" y="5238"/>
                  <a:pt x="61620" y="5236"/>
                  <a:pt x="61609" y="5232"/>
                </a:cubicBezTo>
                <a:cubicBezTo>
                  <a:pt x="61519" y="5209"/>
                  <a:pt x="61451" y="5045"/>
                  <a:pt x="61406" y="4970"/>
                </a:cubicBezTo>
                <a:cubicBezTo>
                  <a:pt x="61354" y="4865"/>
                  <a:pt x="61294" y="4595"/>
                  <a:pt x="61189" y="4512"/>
                </a:cubicBezTo>
                <a:cubicBezTo>
                  <a:pt x="61157" y="4493"/>
                  <a:pt x="61124" y="4483"/>
                  <a:pt x="61090" y="4483"/>
                </a:cubicBezTo>
                <a:cubicBezTo>
                  <a:pt x="61060" y="4483"/>
                  <a:pt x="61030" y="4491"/>
                  <a:pt x="61002" y="4505"/>
                </a:cubicBezTo>
                <a:cubicBezTo>
                  <a:pt x="60968" y="4518"/>
                  <a:pt x="60934" y="4526"/>
                  <a:pt x="60901" y="4526"/>
                </a:cubicBezTo>
                <a:cubicBezTo>
                  <a:pt x="60861" y="4526"/>
                  <a:pt x="60821" y="4515"/>
                  <a:pt x="60784" y="4490"/>
                </a:cubicBezTo>
                <a:cubicBezTo>
                  <a:pt x="60574" y="4340"/>
                  <a:pt x="60447" y="3965"/>
                  <a:pt x="60319" y="3748"/>
                </a:cubicBezTo>
                <a:cubicBezTo>
                  <a:pt x="60252" y="3628"/>
                  <a:pt x="60177" y="3516"/>
                  <a:pt x="60102" y="3403"/>
                </a:cubicBezTo>
                <a:cubicBezTo>
                  <a:pt x="60027" y="3298"/>
                  <a:pt x="59990" y="3148"/>
                  <a:pt x="59877" y="3081"/>
                </a:cubicBezTo>
                <a:cubicBezTo>
                  <a:pt x="59744" y="3172"/>
                  <a:pt x="59683" y="3224"/>
                  <a:pt x="59528" y="3224"/>
                </a:cubicBezTo>
                <a:cubicBezTo>
                  <a:pt x="59517" y="3224"/>
                  <a:pt x="59506" y="3224"/>
                  <a:pt x="59495" y="3223"/>
                </a:cubicBezTo>
                <a:cubicBezTo>
                  <a:pt x="59323" y="3216"/>
                  <a:pt x="59195" y="3118"/>
                  <a:pt x="59023" y="3111"/>
                </a:cubicBezTo>
                <a:cubicBezTo>
                  <a:pt x="59019" y="3111"/>
                  <a:pt x="59014" y="3111"/>
                  <a:pt x="59010" y="3111"/>
                </a:cubicBezTo>
                <a:cubicBezTo>
                  <a:pt x="58832" y="3111"/>
                  <a:pt x="58749" y="3262"/>
                  <a:pt x="58588" y="3321"/>
                </a:cubicBezTo>
                <a:cubicBezTo>
                  <a:pt x="58468" y="3366"/>
                  <a:pt x="58386" y="3366"/>
                  <a:pt x="58311" y="3486"/>
                </a:cubicBezTo>
                <a:cubicBezTo>
                  <a:pt x="58250" y="3589"/>
                  <a:pt x="58204" y="3708"/>
                  <a:pt x="58096" y="3708"/>
                </a:cubicBezTo>
                <a:cubicBezTo>
                  <a:pt x="58071" y="3708"/>
                  <a:pt x="58043" y="3702"/>
                  <a:pt x="58011" y="3688"/>
                </a:cubicBezTo>
                <a:cubicBezTo>
                  <a:pt x="57824" y="3613"/>
                  <a:pt x="57794" y="3313"/>
                  <a:pt x="57591" y="3268"/>
                </a:cubicBezTo>
                <a:cubicBezTo>
                  <a:pt x="57573" y="3272"/>
                  <a:pt x="57554" y="3274"/>
                  <a:pt x="57535" y="3274"/>
                </a:cubicBezTo>
                <a:cubicBezTo>
                  <a:pt x="57516" y="3274"/>
                  <a:pt x="57498" y="3272"/>
                  <a:pt x="57479" y="3268"/>
                </a:cubicBezTo>
                <a:cubicBezTo>
                  <a:pt x="57419" y="3246"/>
                  <a:pt x="57374" y="3208"/>
                  <a:pt x="57329" y="3163"/>
                </a:cubicBezTo>
                <a:cubicBezTo>
                  <a:pt x="57217" y="3088"/>
                  <a:pt x="57119" y="2983"/>
                  <a:pt x="57044" y="2871"/>
                </a:cubicBezTo>
                <a:cubicBezTo>
                  <a:pt x="56917" y="2669"/>
                  <a:pt x="56894" y="2421"/>
                  <a:pt x="56759" y="2211"/>
                </a:cubicBezTo>
                <a:cubicBezTo>
                  <a:pt x="56699" y="2122"/>
                  <a:pt x="56625" y="2054"/>
                  <a:pt x="56542" y="1994"/>
                </a:cubicBezTo>
                <a:cubicBezTo>
                  <a:pt x="56445" y="1919"/>
                  <a:pt x="56385" y="1814"/>
                  <a:pt x="56295" y="1732"/>
                </a:cubicBezTo>
                <a:cubicBezTo>
                  <a:pt x="56236" y="1683"/>
                  <a:pt x="56197" y="1660"/>
                  <a:pt x="56161" y="1660"/>
                </a:cubicBezTo>
                <a:cubicBezTo>
                  <a:pt x="56120" y="1660"/>
                  <a:pt x="56082" y="1691"/>
                  <a:pt x="56017" y="1747"/>
                </a:cubicBezTo>
                <a:cubicBezTo>
                  <a:pt x="55921" y="1826"/>
                  <a:pt x="55853" y="1894"/>
                  <a:pt x="55792" y="1894"/>
                </a:cubicBezTo>
                <a:cubicBezTo>
                  <a:pt x="55744" y="1894"/>
                  <a:pt x="55700" y="1852"/>
                  <a:pt x="55650" y="1739"/>
                </a:cubicBezTo>
                <a:cubicBezTo>
                  <a:pt x="55590" y="1604"/>
                  <a:pt x="55508" y="1380"/>
                  <a:pt x="55388" y="1275"/>
                </a:cubicBezTo>
                <a:cubicBezTo>
                  <a:pt x="55340" y="1235"/>
                  <a:pt x="55322" y="1216"/>
                  <a:pt x="55302" y="1216"/>
                </a:cubicBezTo>
                <a:cubicBezTo>
                  <a:pt x="55285" y="1216"/>
                  <a:pt x="55265" y="1231"/>
                  <a:pt x="55223" y="1260"/>
                </a:cubicBezTo>
                <a:cubicBezTo>
                  <a:pt x="55141" y="1335"/>
                  <a:pt x="55058" y="1432"/>
                  <a:pt x="54998" y="1529"/>
                </a:cubicBezTo>
                <a:cubicBezTo>
                  <a:pt x="54916" y="1634"/>
                  <a:pt x="54803" y="1717"/>
                  <a:pt x="54721" y="1822"/>
                </a:cubicBezTo>
                <a:cubicBezTo>
                  <a:pt x="54683" y="1882"/>
                  <a:pt x="54638" y="1942"/>
                  <a:pt x="54593" y="1994"/>
                </a:cubicBezTo>
                <a:cubicBezTo>
                  <a:pt x="54548" y="2039"/>
                  <a:pt x="54481" y="2062"/>
                  <a:pt x="54436" y="2107"/>
                </a:cubicBezTo>
                <a:cubicBezTo>
                  <a:pt x="54384" y="2159"/>
                  <a:pt x="54331" y="2226"/>
                  <a:pt x="54271" y="2279"/>
                </a:cubicBezTo>
                <a:cubicBezTo>
                  <a:pt x="54159" y="2376"/>
                  <a:pt x="54016" y="2421"/>
                  <a:pt x="53911" y="2519"/>
                </a:cubicBezTo>
                <a:cubicBezTo>
                  <a:pt x="53829" y="2594"/>
                  <a:pt x="53776" y="2699"/>
                  <a:pt x="53761" y="2819"/>
                </a:cubicBezTo>
                <a:cubicBezTo>
                  <a:pt x="53761" y="2968"/>
                  <a:pt x="53911" y="3171"/>
                  <a:pt x="53844" y="3321"/>
                </a:cubicBezTo>
                <a:cubicBezTo>
                  <a:pt x="53649" y="3336"/>
                  <a:pt x="53439" y="3463"/>
                  <a:pt x="53259" y="3531"/>
                </a:cubicBezTo>
                <a:cubicBezTo>
                  <a:pt x="52952" y="3658"/>
                  <a:pt x="52705" y="3905"/>
                  <a:pt x="52585" y="4220"/>
                </a:cubicBezTo>
                <a:cubicBezTo>
                  <a:pt x="52555" y="4318"/>
                  <a:pt x="52517" y="4400"/>
                  <a:pt x="52472" y="4482"/>
                </a:cubicBezTo>
                <a:cubicBezTo>
                  <a:pt x="52465" y="4482"/>
                  <a:pt x="52465" y="4475"/>
                  <a:pt x="52457" y="4467"/>
                </a:cubicBezTo>
                <a:cubicBezTo>
                  <a:pt x="52248" y="4168"/>
                  <a:pt x="51963" y="3800"/>
                  <a:pt x="51618" y="3643"/>
                </a:cubicBezTo>
                <a:cubicBezTo>
                  <a:pt x="51511" y="3593"/>
                  <a:pt x="51392" y="3573"/>
                  <a:pt x="51270" y="3573"/>
                </a:cubicBezTo>
                <a:cubicBezTo>
                  <a:pt x="51119" y="3573"/>
                  <a:pt x="50964" y="3605"/>
                  <a:pt x="50831" y="3650"/>
                </a:cubicBezTo>
                <a:cubicBezTo>
                  <a:pt x="50663" y="3698"/>
                  <a:pt x="50433" y="3799"/>
                  <a:pt x="50236" y="3799"/>
                </a:cubicBezTo>
                <a:cubicBezTo>
                  <a:pt x="50187" y="3799"/>
                  <a:pt x="50140" y="3793"/>
                  <a:pt x="50096" y="3778"/>
                </a:cubicBezTo>
                <a:cubicBezTo>
                  <a:pt x="49774" y="3665"/>
                  <a:pt x="49527" y="3328"/>
                  <a:pt x="49265" y="3126"/>
                </a:cubicBezTo>
                <a:cubicBezTo>
                  <a:pt x="49077" y="2976"/>
                  <a:pt x="48875" y="2849"/>
                  <a:pt x="48650" y="2744"/>
                </a:cubicBezTo>
                <a:cubicBezTo>
                  <a:pt x="48610" y="2728"/>
                  <a:pt x="48587" y="2720"/>
                  <a:pt x="48569" y="2720"/>
                </a:cubicBezTo>
                <a:cubicBezTo>
                  <a:pt x="48535" y="2720"/>
                  <a:pt x="48515" y="2745"/>
                  <a:pt x="48433" y="2789"/>
                </a:cubicBezTo>
                <a:cubicBezTo>
                  <a:pt x="48393" y="2811"/>
                  <a:pt x="48309" y="2856"/>
                  <a:pt x="48245" y="2856"/>
                </a:cubicBezTo>
                <a:cubicBezTo>
                  <a:pt x="48225" y="2856"/>
                  <a:pt x="48207" y="2852"/>
                  <a:pt x="48193" y="2841"/>
                </a:cubicBezTo>
                <a:cubicBezTo>
                  <a:pt x="48155" y="2811"/>
                  <a:pt x="48148" y="2684"/>
                  <a:pt x="48133" y="2639"/>
                </a:cubicBezTo>
                <a:cubicBezTo>
                  <a:pt x="48095" y="2519"/>
                  <a:pt x="48043" y="2406"/>
                  <a:pt x="47968" y="2309"/>
                </a:cubicBezTo>
                <a:cubicBezTo>
                  <a:pt x="47887" y="2179"/>
                  <a:pt x="47853" y="2116"/>
                  <a:pt x="47769" y="2116"/>
                </a:cubicBezTo>
                <a:cubicBezTo>
                  <a:pt x="47737" y="2116"/>
                  <a:pt x="47698" y="2125"/>
                  <a:pt x="47646" y="2144"/>
                </a:cubicBezTo>
                <a:cubicBezTo>
                  <a:pt x="47551" y="2188"/>
                  <a:pt x="47451" y="2206"/>
                  <a:pt x="47346" y="2206"/>
                </a:cubicBezTo>
                <a:cubicBezTo>
                  <a:pt x="47326" y="2206"/>
                  <a:pt x="47306" y="2205"/>
                  <a:pt x="47286" y="2204"/>
                </a:cubicBezTo>
                <a:cubicBezTo>
                  <a:pt x="47061" y="2159"/>
                  <a:pt x="46941" y="1934"/>
                  <a:pt x="46784" y="1784"/>
                </a:cubicBezTo>
                <a:cubicBezTo>
                  <a:pt x="46701" y="1702"/>
                  <a:pt x="46604" y="1642"/>
                  <a:pt x="46491" y="1597"/>
                </a:cubicBezTo>
                <a:cubicBezTo>
                  <a:pt x="46424" y="1582"/>
                  <a:pt x="46349" y="1559"/>
                  <a:pt x="46282" y="1529"/>
                </a:cubicBezTo>
                <a:cubicBezTo>
                  <a:pt x="46214" y="1492"/>
                  <a:pt x="46162" y="1447"/>
                  <a:pt x="46124" y="1387"/>
                </a:cubicBezTo>
                <a:cubicBezTo>
                  <a:pt x="46064" y="1305"/>
                  <a:pt x="46034" y="1147"/>
                  <a:pt x="45937" y="1110"/>
                </a:cubicBezTo>
                <a:cubicBezTo>
                  <a:pt x="45896" y="1097"/>
                  <a:pt x="45852" y="1092"/>
                  <a:pt x="45807" y="1092"/>
                </a:cubicBezTo>
                <a:cubicBezTo>
                  <a:pt x="45771" y="1092"/>
                  <a:pt x="45734" y="1095"/>
                  <a:pt x="45697" y="1102"/>
                </a:cubicBezTo>
                <a:cubicBezTo>
                  <a:pt x="45626" y="1112"/>
                  <a:pt x="45565" y="1153"/>
                  <a:pt x="45506" y="1153"/>
                </a:cubicBezTo>
                <a:cubicBezTo>
                  <a:pt x="45477" y="1153"/>
                  <a:pt x="45449" y="1144"/>
                  <a:pt x="45420" y="1117"/>
                </a:cubicBezTo>
                <a:cubicBezTo>
                  <a:pt x="45270" y="975"/>
                  <a:pt x="45300" y="653"/>
                  <a:pt x="45075" y="563"/>
                </a:cubicBezTo>
                <a:cubicBezTo>
                  <a:pt x="45048" y="555"/>
                  <a:pt x="45022" y="552"/>
                  <a:pt x="44996" y="552"/>
                </a:cubicBezTo>
                <a:cubicBezTo>
                  <a:pt x="44940" y="552"/>
                  <a:pt x="44886" y="567"/>
                  <a:pt x="44835" y="593"/>
                </a:cubicBezTo>
                <a:cubicBezTo>
                  <a:pt x="44775" y="615"/>
                  <a:pt x="44715" y="630"/>
                  <a:pt x="44648" y="630"/>
                </a:cubicBezTo>
                <a:cubicBezTo>
                  <a:pt x="44505" y="630"/>
                  <a:pt x="44445" y="540"/>
                  <a:pt x="44333" y="458"/>
                </a:cubicBezTo>
                <a:cubicBezTo>
                  <a:pt x="44221" y="361"/>
                  <a:pt x="44085" y="313"/>
                  <a:pt x="43946" y="313"/>
                </a:cubicBezTo>
                <a:cubicBezTo>
                  <a:pt x="43880" y="313"/>
                  <a:pt x="43813" y="324"/>
                  <a:pt x="43748" y="345"/>
                </a:cubicBezTo>
                <a:cubicBezTo>
                  <a:pt x="43666" y="368"/>
                  <a:pt x="43561" y="390"/>
                  <a:pt x="43486" y="420"/>
                </a:cubicBezTo>
                <a:cubicBezTo>
                  <a:pt x="43411" y="450"/>
                  <a:pt x="43396" y="435"/>
                  <a:pt x="43366" y="518"/>
                </a:cubicBezTo>
                <a:cubicBezTo>
                  <a:pt x="43360" y="519"/>
                  <a:pt x="43353" y="520"/>
                  <a:pt x="43346" y="520"/>
                </a:cubicBezTo>
                <a:cubicBezTo>
                  <a:pt x="43238" y="520"/>
                  <a:pt x="43062" y="365"/>
                  <a:pt x="42991" y="315"/>
                </a:cubicBezTo>
                <a:cubicBezTo>
                  <a:pt x="42894" y="248"/>
                  <a:pt x="42804" y="173"/>
                  <a:pt x="42699" y="105"/>
                </a:cubicBezTo>
                <a:cubicBezTo>
                  <a:pt x="42662" y="75"/>
                  <a:pt x="42617" y="38"/>
                  <a:pt x="4257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379" name="Google Shape;379;p22"/>
          <p:cNvPicPr preferRelativeResize="0"/>
          <p:nvPr/>
        </p:nvPicPr>
        <p:blipFill>
          <a:blip r:embed="rId2">
            <a:alphaModFix/>
          </a:blip>
          <a:stretch>
            <a:fillRect/>
          </a:stretch>
        </p:blipFill>
        <p:spPr>
          <a:xfrm>
            <a:off x="-582432" y="3587669"/>
            <a:ext cx="7013901" cy="2950135"/>
          </a:xfrm>
          <a:prstGeom prst="rect">
            <a:avLst/>
          </a:prstGeom>
          <a:noFill/>
          <a:ln>
            <a:noFill/>
          </a:ln>
        </p:spPr>
      </p:pic>
      <p:sp>
        <p:nvSpPr>
          <p:cNvPr id="380" name="Google Shape;380;p22"/>
          <p:cNvSpPr/>
          <p:nvPr/>
        </p:nvSpPr>
        <p:spPr>
          <a:xfrm flipH="1">
            <a:off x="5493385" y="3053172"/>
            <a:ext cx="6797511" cy="3804817"/>
          </a:xfrm>
          <a:custGeom>
            <a:avLst/>
            <a:gdLst/>
            <a:ahLst/>
            <a:cxnLst/>
            <a:rect l="l" t="t" r="r" b="b"/>
            <a:pathLst>
              <a:path w="56414" h="31577" extrusionOk="0">
                <a:moveTo>
                  <a:pt x="19208" y="0"/>
                </a:moveTo>
                <a:cubicBezTo>
                  <a:pt x="18972" y="0"/>
                  <a:pt x="18744" y="82"/>
                  <a:pt x="18565" y="240"/>
                </a:cubicBezTo>
                <a:cubicBezTo>
                  <a:pt x="18175" y="593"/>
                  <a:pt x="18505" y="1027"/>
                  <a:pt x="18235" y="1320"/>
                </a:cubicBezTo>
                <a:cubicBezTo>
                  <a:pt x="17973" y="1612"/>
                  <a:pt x="16151" y="2436"/>
                  <a:pt x="16062" y="2819"/>
                </a:cubicBezTo>
                <a:cubicBezTo>
                  <a:pt x="15984" y="3154"/>
                  <a:pt x="15645" y="3523"/>
                  <a:pt x="15495" y="3523"/>
                </a:cubicBezTo>
                <a:cubicBezTo>
                  <a:pt x="15471" y="3523"/>
                  <a:pt x="15452" y="3514"/>
                  <a:pt x="15439" y="3493"/>
                </a:cubicBezTo>
                <a:cubicBezTo>
                  <a:pt x="15350" y="3351"/>
                  <a:pt x="15499" y="2234"/>
                  <a:pt x="15170" y="2152"/>
                </a:cubicBezTo>
                <a:cubicBezTo>
                  <a:pt x="15092" y="2130"/>
                  <a:pt x="15012" y="2120"/>
                  <a:pt x="14930" y="2120"/>
                </a:cubicBezTo>
                <a:cubicBezTo>
                  <a:pt x="14668" y="2120"/>
                  <a:pt x="14390" y="2224"/>
                  <a:pt x="14098" y="2384"/>
                </a:cubicBezTo>
                <a:cubicBezTo>
                  <a:pt x="13729" y="2576"/>
                  <a:pt x="13440" y="3063"/>
                  <a:pt x="13258" y="3063"/>
                </a:cubicBezTo>
                <a:cubicBezTo>
                  <a:pt x="13248" y="3063"/>
                  <a:pt x="13238" y="3062"/>
                  <a:pt x="13228" y="3058"/>
                </a:cubicBezTo>
                <a:cubicBezTo>
                  <a:pt x="13194" y="3047"/>
                  <a:pt x="13155" y="3039"/>
                  <a:pt x="13113" y="3039"/>
                </a:cubicBezTo>
                <a:cubicBezTo>
                  <a:pt x="12941" y="3039"/>
                  <a:pt x="12715" y="3157"/>
                  <a:pt x="12546" y="3553"/>
                </a:cubicBezTo>
                <a:cubicBezTo>
                  <a:pt x="12337" y="4055"/>
                  <a:pt x="12007" y="6484"/>
                  <a:pt x="11804" y="6753"/>
                </a:cubicBezTo>
                <a:cubicBezTo>
                  <a:pt x="11595" y="7023"/>
                  <a:pt x="11145" y="6776"/>
                  <a:pt x="10995" y="7188"/>
                </a:cubicBezTo>
                <a:cubicBezTo>
                  <a:pt x="10853" y="7593"/>
                  <a:pt x="10463" y="7953"/>
                  <a:pt x="10073" y="8267"/>
                </a:cubicBezTo>
                <a:cubicBezTo>
                  <a:pt x="9691" y="8590"/>
                  <a:pt x="9001" y="10583"/>
                  <a:pt x="8732" y="11198"/>
                </a:cubicBezTo>
                <a:cubicBezTo>
                  <a:pt x="8469" y="11812"/>
                  <a:pt x="7450" y="12135"/>
                  <a:pt x="6948" y="12749"/>
                </a:cubicBezTo>
                <a:cubicBezTo>
                  <a:pt x="6670" y="13084"/>
                  <a:pt x="6535" y="13177"/>
                  <a:pt x="6420" y="13177"/>
                </a:cubicBezTo>
                <a:cubicBezTo>
                  <a:pt x="6325" y="13177"/>
                  <a:pt x="6245" y="13112"/>
                  <a:pt x="6108" y="13072"/>
                </a:cubicBezTo>
                <a:cubicBezTo>
                  <a:pt x="6094" y="13067"/>
                  <a:pt x="6080" y="13065"/>
                  <a:pt x="6067" y="13065"/>
                </a:cubicBezTo>
                <a:cubicBezTo>
                  <a:pt x="5796" y="13065"/>
                  <a:pt x="5590" y="13888"/>
                  <a:pt x="5276" y="14473"/>
                </a:cubicBezTo>
                <a:cubicBezTo>
                  <a:pt x="4958" y="15067"/>
                  <a:pt x="4779" y="15471"/>
                  <a:pt x="4342" y="15471"/>
                </a:cubicBezTo>
                <a:cubicBezTo>
                  <a:pt x="4327" y="15471"/>
                  <a:pt x="4311" y="15471"/>
                  <a:pt x="4295" y="15470"/>
                </a:cubicBezTo>
                <a:cubicBezTo>
                  <a:pt x="4280" y="15469"/>
                  <a:pt x="4267" y="15469"/>
                  <a:pt x="4253" y="15469"/>
                </a:cubicBezTo>
                <a:cubicBezTo>
                  <a:pt x="3818" y="15469"/>
                  <a:pt x="3852" y="15946"/>
                  <a:pt x="3103" y="17059"/>
                </a:cubicBezTo>
                <a:cubicBezTo>
                  <a:pt x="2496" y="17951"/>
                  <a:pt x="742" y="18498"/>
                  <a:pt x="0" y="18700"/>
                </a:cubicBezTo>
                <a:lnTo>
                  <a:pt x="0" y="31576"/>
                </a:lnTo>
                <a:lnTo>
                  <a:pt x="56414" y="31576"/>
                </a:lnTo>
                <a:lnTo>
                  <a:pt x="56414" y="19779"/>
                </a:lnTo>
                <a:cubicBezTo>
                  <a:pt x="56122" y="19645"/>
                  <a:pt x="44767" y="14466"/>
                  <a:pt x="44557" y="13379"/>
                </a:cubicBezTo>
                <a:cubicBezTo>
                  <a:pt x="44347" y="12300"/>
                  <a:pt x="44025" y="11295"/>
                  <a:pt x="43605" y="10726"/>
                </a:cubicBezTo>
                <a:cubicBezTo>
                  <a:pt x="43178" y="10149"/>
                  <a:pt x="42593" y="8642"/>
                  <a:pt x="41694" y="7915"/>
                </a:cubicBezTo>
                <a:cubicBezTo>
                  <a:pt x="40795" y="7188"/>
                  <a:pt x="40847" y="6559"/>
                  <a:pt x="40637" y="5832"/>
                </a:cubicBezTo>
                <a:cubicBezTo>
                  <a:pt x="40420" y="5105"/>
                  <a:pt x="39416" y="4265"/>
                  <a:pt x="39258" y="3853"/>
                </a:cubicBezTo>
                <a:cubicBezTo>
                  <a:pt x="39180" y="3643"/>
                  <a:pt x="38889" y="3538"/>
                  <a:pt x="38571" y="3538"/>
                </a:cubicBezTo>
                <a:cubicBezTo>
                  <a:pt x="38254" y="3538"/>
                  <a:pt x="37909" y="3643"/>
                  <a:pt x="37722" y="3853"/>
                </a:cubicBezTo>
                <a:cubicBezTo>
                  <a:pt x="37355" y="4265"/>
                  <a:pt x="36508" y="4475"/>
                  <a:pt x="36238" y="5254"/>
                </a:cubicBezTo>
                <a:cubicBezTo>
                  <a:pt x="35975" y="6034"/>
                  <a:pt x="35713" y="6139"/>
                  <a:pt x="35548" y="6746"/>
                </a:cubicBezTo>
                <a:cubicBezTo>
                  <a:pt x="35391" y="7345"/>
                  <a:pt x="33907" y="8117"/>
                  <a:pt x="33907" y="8117"/>
                </a:cubicBezTo>
                <a:cubicBezTo>
                  <a:pt x="33907" y="8117"/>
                  <a:pt x="32454" y="6745"/>
                  <a:pt x="31501" y="6745"/>
                </a:cubicBezTo>
                <a:cubicBezTo>
                  <a:pt x="31491" y="6745"/>
                  <a:pt x="31481" y="6746"/>
                  <a:pt x="31471" y="6746"/>
                </a:cubicBezTo>
                <a:cubicBezTo>
                  <a:pt x="30519" y="6776"/>
                  <a:pt x="29935" y="7181"/>
                  <a:pt x="29935" y="7181"/>
                </a:cubicBezTo>
                <a:lnTo>
                  <a:pt x="29140" y="6124"/>
                </a:lnTo>
                <a:lnTo>
                  <a:pt x="29050" y="5659"/>
                </a:lnTo>
                <a:cubicBezTo>
                  <a:pt x="28981" y="5295"/>
                  <a:pt x="28863" y="5194"/>
                  <a:pt x="28607" y="5194"/>
                </a:cubicBezTo>
                <a:cubicBezTo>
                  <a:pt x="28530" y="5194"/>
                  <a:pt x="28442" y="5203"/>
                  <a:pt x="28338" y="5217"/>
                </a:cubicBezTo>
                <a:cubicBezTo>
                  <a:pt x="28310" y="5221"/>
                  <a:pt x="28283" y="5222"/>
                  <a:pt x="28257" y="5222"/>
                </a:cubicBezTo>
                <a:cubicBezTo>
                  <a:pt x="27863" y="5222"/>
                  <a:pt x="27675" y="4822"/>
                  <a:pt x="27619" y="4632"/>
                </a:cubicBezTo>
                <a:cubicBezTo>
                  <a:pt x="27566" y="4422"/>
                  <a:pt x="26997" y="4370"/>
                  <a:pt x="26907" y="4123"/>
                </a:cubicBezTo>
                <a:cubicBezTo>
                  <a:pt x="26862" y="3995"/>
                  <a:pt x="26719" y="3995"/>
                  <a:pt x="26554" y="3995"/>
                </a:cubicBezTo>
                <a:cubicBezTo>
                  <a:pt x="26382" y="3995"/>
                  <a:pt x="26232" y="3995"/>
                  <a:pt x="26105" y="3898"/>
                </a:cubicBezTo>
                <a:cubicBezTo>
                  <a:pt x="25853" y="3709"/>
                  <a:pt x="25758" y="3520"/>
                  <a:pt x="25411" y="3520"/>
                </a:cubicBezTo>
                <a:cubicBezTo>
                  <a:pt x="25386" y="3520"/>
                  <a:pt x="25360" y="3521"/>
                  <a:pt x="25333" y="3523"/>
                </a:cubicBezTo>
                <a:cubicBezTo>
                  <a:pt x="25320" y="3524"/>
                  <a:pt x="25308" y="3524"/>
                  <a:pt x="25296" y="3524"/>
                </a:cubicBezTo>
                <a:cubicBezTo>
                  <a:pt x="24913" y="3524"/>
                  <a:pt x="24908" y="3068"/>
                  <a:pt x="24763" y="2669"/>
                </a:cubicBezTo>
                <a:cubicBezTo>
                  <a:pt x="24613" y="2264"/>
                  <a:pt x="23991" y="2204"/>
                  <a:pt x="23541" y="1912"/>
                </a:cubicBezTo>
                <a:cubicBezTo>
                  <a:pt x="23456" y="1852"/>
                  <a:pt x="23358" y="1821"/>
                  <a:pt x="23260" y="1821"/>
                </a:cubicBezTo>
                <a:cubicBezTo>
                  <a:pt x="23185" y="1821"/>
                  <a:pt x="23110" y="1839"/>
                  <a:pt x="23039" y="1874"/>
                </a:cubicBezTo>
                <a:cubicBezTo>
                  <a:pt x="22971" y="1905"/>
                  <a:pt x="22912" y="1934"/>
                  <a:pt x="22864" y="1934"/>
                </a:cubicBezTo>
                <a:cubicBezTo>
                  <a:pt x="22806" y="1934"/>
                  <a:pt x="22764" y="1892"/>
                  <a:pt x="22739" y="1762"/>
                </a:cubicBezTo>
                <a:cubicBezTo>
                  <a:pt x="22650" y="1320"/>
                  <a:pt x="22290" y="1320"/>
                  <a:pt x="21818" y="1267"/>
                </a:cubicBezTo>
                <a:cubicBezTo>
                  <a:pt x="21338" y="1207"/>
                  <a:pt x="21338" y="885"/>
                  <a:pt x="21008" y="855"/>
                </a:cubicBezTo>
                <a:cubicBezTo>
                  <a:pt x="20686" y="825"/>
                  <a:pt x="20686" y="533"/>
                  <a:pt x="20116" y="240"/>
                </a:cubicBezTo>
                <a:cubicBezTo>
                  <a:pt x="19846" y="90"/>
                  <a:pt x="19547" y="8"/>
                  <a:pt x="19239" y="1"/>
                </a:cubicBezTo>
                <a:cubicBezTo>
                  <a:pt x="19229" y="0"/>
                  <a:pt x="19219" y="0"/>
                  <a:pt x="19208"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flipH="1">
            <a:off x="9366647" y="3859405"/>
            <a:ext cx="1844151" cy="1472911"/>
          </a:xfrm>
          <a:custGeom>
            <a:avLst/>
            <a:gdLst/>
            <a:ahLst/>
            <a:cxnLst/>
            <a:rect l="l" t="t" r="r" b="b"/>
            <a:pathLst>
              <a:path w="15305" h="12224" extrusionOk="0">
                <a:moveTo>
                  <a:pt x="8762" y="0"/>
                </a:moveTo>
                <a:cubicBezTo>
                  <a:pt x="8455" y="0"/>
                  <a:pt x="7907" y="1064"/>
                  <a:pt x="7360" y="1312"/>
                </a:cubicBezTo>
                <a:cubicBezTo>
                  <a:pt x="7286" y="1345"/>
                  <a:pt x="7224" y="1361"/>
                  <a:pt x="7171" y="1361"/>
                </a:cubicBezTo>
                <a:cubicBezTo>
                  <a:pt x="6729" y="1361"/>
                  <a:pt x="6929" y="314"/>
                  <a:pt x="6461" y="247"/>
                </a:cubicBezTo>
                <a:cubicBezTo>
                  <a:pt x="6452" y="246"/>
                  <a:pt x="6443" y="245"/>
                  <a:pt x="6434" y="245"/>
                </a:cubicBezTo>
                <a:cubicBezTo>
                  <a:pt x="6177" y="245"/>
                  <a:pt x="5863" y="752"/>
                  <a:pt x="5487" y="1252"/>
                </a:cubicBezTo>
                <a:cubicBezTo>
                  <a:pt x="5117" y="1754"/>
                  <a:pt x="4682" y="2257"/>
                  <a:pt x="4188" y="2257"/>
                </a:cubicBezTo>
                <a:cubicBezTo>
                  <a:pt x="4151" y="2257"/>
                  <a:pt x="4115" y="2254"/>
                  <a:pt x="4078" y="2248"/>
                </a:cubicBezTo>
                <a:cubicBezTo>
                  <a:pt x="4040" y="2243"/>
                  <a:pt x="4002" y="2240"/>
                  <a:pt x="3963" y="2240"/>
                </a:cubicBezTo>
                <a:cubicBezTo>
                  <a:pt x="2934" y="2240"/>
                  <a:pt x="1767" y="4155"/>
                  <a:pt x="900" y="6258"/>
                </a:cubicBezTo>
                <a:cubicBezTo>
                  <a:pt x="0" y="8447"/>
                  <a:pt x="263" y="8911"/>
                  <a:pt x="263" y="8911"/>
                </a:cubicBezTo>
                <a:cubicBezTo>
                  <a:pt x="46" y="9999"/>
                  <a:pt x="155" y="10366"/>
                  <a:pt x="419" y="10366"/>
                </a:cubicBezTo>
                <a:cubicBezTo>
                  <a:pt x="693" y="10366"/>
                  <a:pt x="1135" y="9968"/>
                  <a:pt x="1552" y="9571"/>
                </a:cubicBezTo>
                <a:cubicBezTo>
                  <a:pt x="1978" y="9174"/>
                  <a:pt x="2376" y="8773"/>
                  <a:pt x="2554" y="8773"/>
                </a:cubicBezTo>
                <a:cubicBezTo>
                  <a:pt x="2602" y="8773"/>
                  <a:pt x="2633" y="8802"/>
                  <a:pt x="2646" y="8866"/>
                </a:cubicBezTo>
                <a:cubicBezTo>
                  <a:pt x="2751" y="9389"/>
                  <a:pt x="2833" y="10520"/>
                  <a:pt x="3514" y="10520"/>
                </a:cubicBezTo>
                <a:cubicBezTo>
                  <a:pt x="3849" y="10520"/>
                  <a:pt x="4329" y="10245"/>
                  <a:pt x="5029" y="9489"/>
                </a:cubicBezTo>
                <a:cubicBezTo>
                  <a:pt x="5904" y="8546"/>
                  <a:pt x="6651" y="8160"/>
                  <a:pt x="7243" y="8160"/>
                </a:cubicBezTo>
                <a:cubicBezTo>
                  <a:pt x="8085" y="8160"/>
                  <a:pt x="8612" y="8943"/>
                  <a:pt x="8739" y="10013"/>
                </a:cubicBezTo>
                <a:cubicBezTo>
                  <a:pt x="8895" y="11360"/>
                  <a:pt x="9107" y="12224"/>
                  <a:pt x="10282" y="12224"/>
                </a:cubicBezTo>
                <a:cubicBezTo>
                  <a:pt x="10695" y="12224"/>
                  <a:pt x="11227" y="12117"/>
                  <a:pt x="11917" y="11887"/>
                </a:cubicBezTo>
                <a:cubicBezTo>
                  <a:pt x="14563" y="11002"/>
                  <a:pt x="15305" y="6206"/>
                  <a:pt x="14938" y="5224"/>
                </a:cubicBezTo>
                <a:cubicBezTo>
                  <a:pt x="14858" y="5017"/>
                  <a:pt x="14760" y="4942"/>
                  <a:pt x="14646" y="4942"/>
                </a:cubicBezTo>
                <a:cubicBezTo>
                  <a:pt x="14490" y="4942"/>
                  <a:pt x="14305" y="5081"/>
                  <a:pt x="14098" y="5224"/>
                </a:cubicBezTo>
                <a:cubicBezTo>
                  <a:pt x="13900" y="5359"/>
                  <a:pt x="13671" y="5501"/>
                  <a:pt x="13433" y="5501"/>
                </a:cubicBezTo>
                <a:cubicBezTo>
                  <a:pt x="13248" y="5501"/>
                  <a:pt x="13056" y="5414"/>
                  <a:pt x="12869" y="5171"/>
                </a:cubicBezTo>
                <a:cubicBezTo>
                  <a:pt x="12518" y="4718"/>
                  <a:pt x="12032" y="4488"/>
                  <a:pt x="11485" y="4488"/>
                </a:cubicBezTo>
                <a:cubicBezTo>
                  <a:pt x="10710" y="4488"/>
                  <a:pt x="9816" y="4950"/>
                  <a:pt x="9017" y="5898"/>
                </a:cubicBezTo>
                <a:cubicBezTo>
                  <a:pt x="8568" y="6431"/>
                  <a:pt x="7975" y="6634"/>
                  <a:pt x="7388" y="6634"/>
                </a:cubicBezTo>
                <a:cubicBezTo>
                  <a:pt x="6197" y="6634"/>
                  <a:pt x="5029" y="5799"/>
                  <a:pt x="5134" y="5171"/>
                </a:cubicBezTo>
                <a:cubicBezTo>
                  <a:pt x="5292" y="4227"/>
                  <a:pt x="6094" y="2983"/>
                  <a:pt x="6933" y="2668"/>
                </a:cubicBezTo>
                <a:cubicBezTo>
                  <a:pt x="6999" y="2644"/>
                  <a:pt x="7062" y="2633"/>
                  <a:pt x="7123" y="2633"/>
                </a:cubicBezTo>
                <a:cubicBezTo>
                  <a:pt x="7478" y="2633"/>
                  <a:pt x="7750" y="3011"/>
                  <a:pt x="7967" y="3395"/>
                </a:cubicBezTo>
                <a:cubicBezTo>
                  <a:pt x="8191" y="3778"/>
                  <a:pt x="8360" y="4161"/>
                  <a:pt x="8506" y="4161"/>
                </a:cubicBezTo>
                <a:cubicBezTo>
                  <a:pt x="8511" y="4161"/>
                  <a:pt x="8517" y="4161"/>
                  <a:pt x="8522" y="4160"/>
                </a:cubicBezTo>
                <a:cubicBezTo>
                  <a:pt x="8844" y="4085"/>
                  <a:pt x="9159" y="1102"/>
                  <a:pt x="8949" y="247"/>
                </a:cubicBezTo>
                <a:cubicBezTo>
                  <a:pt x="8904" y="67"/>
                  <a:pt x="8837" y="0"/>
                  <a:pt x="876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flipH="1">
            <a:off x="5960003" y="4592902"/>
            <a:ext cx="3125365" cy="1677860"/>
          </a:xfrm>
          <a:custGeom>
            <a:avLst/>
            <a:gdLst/>
            <a:ahLst/>
            <a:cxnLst/>
            <a:rect l="l" t="t" r="r" b="b"/>
            <a:pathLst>
              <a:path w="30310" h="16272" extrusionOk="0">
                <a:moveTo>
                  <a:pt x="10103" y="0"/>
                </a:moveTo>
                <a:cubicBezTo>
                  <a:pt x="9444" y="0"/>
                  <a:pt x="8709" y="660"/>
                  <a:pt x="8709" y="660"/>
                </a:cubicBezTo>
                <a:cubicBezTo>
                  <a:pt x="8709" y="660"/>
                  <a:pt x="10088" y="1717"/>
                  <a:pt x="10740" y="2601"/>
                </a:cubicBezTo>
                <a:cubicBezTo>
                  <a:pt x="11392" y="3485"/>
                  <a:pt x="11827" y="5606"/>
                  <a:pt x="11827" y="5606"/>
                </a:cubicBezTo>
                <a:cubicBezTo>
                  <a:pt x="11827" y="5606"/>
                  <a:pt x="10988" y="4932"/>
                  <a:pt x="9841" y="4100"/>
                </a:cubicBezTo>
                <a:cubicBezTo>
                  <a:pt x="8702" y="3268"/>
                  <a:pt x="6258" y="3853"/>
                  <a:pt x="4625" y="3388"/>
                </a:cubicBezTo>
                <a:cubicBezTo>
                  <a:pt x="2991" y="2916"/>
                  <a:pt x="2773" y="2084"/>
                  <a:pt x="0" y="1252"/>
                </a:cubicBezTo>
                <a:lnTo>
                  <a:pt x="0" y="1252"/>
                </a:lnTo>
                <a:cubicBezTo>
                  <a:pt x="0" y="1252"/>
                  <a:pt x="383" y="2189"/>
                  <a:pt x="1739" y="3178"/>
                </a:cubicBezTo>
                <a:cubicBezTo>
                  <a:pt x="3103" y="4167"/>
                  <a:pt x="3598" y="5869"/>
                  <a:pt x="4527" y="6641"/>
                </a:cubicBezTo>
                <a:cubicBezTo>
                  <a:pt x="5449" y="7420"/>
                  <a:pt x="6214" y="8514"/>
                  <a:pt x="5554" y="9197"/>
                </a:cubicBezTo>
                <a:cubicBezTo>
                  <a:pt x="4902" y="9871"/>
                  <a:pt x="4467" y="9819"/>
                  <a:pt x="4415" y="11228"/>
                </a:cubicBezTo>
                <a:cubicBezTo>
                  <a:pt x="4371" y="12384"/>
                  <a:pt x="4400" y="13157"/>
                  <a:pt x="3860" y="13157"/>
                </a:cubicBezTo>
                <a:cubicBezTo>
                  <a:pt x="3745" y="13157"/>
                  <a:pt x="3605" y="13122"/>
                  <a:pt x="3433" y="13049"/>
                </a:cubicBezTo>
                <a:cubicBezTo>
                  <a:pt x="3330" y="13005"/>
                  <a:pt x="3226" y="12985"/>
                  <a:pt x="3124" y="12985"/>
                </a:cubicBezTo>
                <a:cubicBezTo>
                  <a:pt x="2256" y="12985"/>
                  <a:pt x="1459" y="14405"/>
                  <a:pt x="1694" y="14405"/>
                </a:cubicBezTo>
                <a:cubicBezTo>
                  <a:pt x="1912" y="14405"/>
                  <a:pt x="2560" y="13761"/>
                  <a:pt x="3172" y="13761"/>
                </a:cubicBezTo>
                <a:cubicBezTo>
                  <a:pt x="3318" y="13761"/>
                  <a:pt x="3462" y="13797"/>
                  <a:pt x="3598" y="13888"/>
                </a:cubicBezTo>
                <a:cubicBezTo>
                  <a:pt x="3898" y="14086"/>
                  <a:pt x="4277" y="14209"/>
                  <a:pt x="4642" y="14209"/>
                </a:cubicBezTo>
                <a:cubicBezTo>
                  <a:pt x="5134" y="14209"/>
                  <a:pt x="5599" y="13985"/>
                  <a:pt x="5801" y="13416"/>
                </a:cubicBezTo>
                <a:cubicBezTo>
                  <a:pt x="6154" y="12427"/>
                  <a:pt x="7510" y="13364"/>
                  <a:pt x="8110" y="12322"/>
                </a:cubicBezTo>
                <a:cubicBezTo>
                  <a:pt x="8233" y="12108"/>
                  <a:pt x="8431" y="12020"/>
                  <a:pt x="8663" y="12020"/>
                </a:cubicBezTo>
                <a:cubicBezTo>
                  <a:pt x="9566" y="12020"/>
                  <a:pt x="10990" y="13357"/>
                  <a:pt x="10561" y="13941"/>
                </a:cubicBezTo>
                <a:cubicBezTo>
                  <a:pt x="10013" y="14668"/>
                  <a:pt x="8439" y="15185"/>
                  <a:pt x="9032" y="15605"/>
                </a:cubicBezTo>
                <a:cubicBezTo>
                  <a:pt x="9099" y="15652"/>
                  <a:pt x="9170" y="15673"/>
                  <a:pt x="9243" y="15673"/>
                </a:cubicBezTo>
                <a:cubicBezTo>
                  <a:pt x="9494" y="15673"/>
                  <a:pt x="9774" y="15429"/>
                  <a:pt x="10058" y="15185"/>
                </a:cubicBezTo>
                <a:cubicBezTo>
                  <a:pt x="10348" y="14947"/>
                  <a:pt x="10652" y="14705"/>
                  <a:pt x="10952" y="14705"/>
                </a:cubicBezTo>
                <a:cubicBezTo>
                  <a:pt x="11039" y="14705"/>
                  <a:pt x="11126" y="14725"/>
                  <a:pt x="11213" y="14773"/>
                </a:cubicBezTo>
                <a:cubicBezTo>
                  <a:pt x="11858" y="15124"/>
                  <a:pt x="13968" y="15731"/>
                  <a:pt x="15686" y="15731"/>
                </a:cubicBezTo>
                <a:cubicBezTo>
                  <a:pt x="15983" y="15731"/>
                  <a:pt x="16269" y="15713"/>
                  <a:pt x="16534" y="15672"/>
                </a:cubicBezTo>
                <a:cubicBezTo>
                  <a:pt x="16713" y="15644"/>
                  <a:pt x="16889" y="15632"/>
                  <a:pt x="17062" y="15632"/>
                </a:cubicBezTo>
                <a:cubicBezTo>
                  <a:pt x="17687" y="15632"/>
                  <a:pt x="18268" y="15791"/>
                  <a:pt x="18767" y="15949"/>
                </a:cubicBezTo>
                <a:cubicBezTo>
                  <a:pt x="19266" y="16112"/>
                  <a:pt x="19677" y="16272"/>
                  <a:pt x="19959" y="16272"/>
                </a:cubicBezTo>
                <a:cubicBezTo>
                  <a:pt x="20106" y="16272"/>
                  <a:pt x="20217" y="16229"/>
                  <a:pt x="20289" y="16122"/>
                </a:cubicBezTo>
                <a:cubicBezTo>
                  <a:pt x="20671" y="15552"/>
                  <a:pt x="17681" y="15395"/>
                  <a:pt x="18220" y="14563"/>
                </a:cubicBezTo>
                <a:cubicBezTo>
                  <a:pt x="18474" y="14176"/>
                  <a:pt x="18986" y="14015"/>
                  <a:pt x="19531" y="14015"/>
                </a:cubicBezTo>
                <a:cubicBezTo>
                  <a:pt x="20160" y="14015"/>
                  <a:pt x="20833" y="14230"/>
                  <a:pt x="21211" y="14563"/>
                </a:cubicBezTo>
                <a:cubicBezTo>
                  <a:pt x="21732" y="15018"/>
                  <a:pt x="23065" y="15727"/>
                  <a:pt x="24168" y="15727"/>
                </a:cubicBezTo>
                <a:cubicBezTo>
                  <a:pt x="24571" y="15727"/>
                  <a:pt x="24944" y="15632"/>
                  <a:pt x="25236" y="15395"/>
                </a:cubicBezTo>
                <a:cubicBezTo>
                  <a:pt x="26322" y="14510"/>
                  <a:pt x="29620" y="14563"/>
                  <a:pt x="29965" y="13056"/>
                </a:cubicBezTo>
                <a:cubicBezTo>
                  <a:pt x="30310" y="11542"/>
                  <a:pt x="27574" y="10710"/>
                  <a:pt x="27469" y="10396"/>
                </a:cubicBezTo>
                <a:cubicBezTo>
                  <a:pt x="27357" y="10081"/>
                  <a:pt x="27904" y="9931"/>
                  <a:pt x="25565" y="8837"/>
                </a:cubicBezTo>
                <a:cubicBezTo>
                  <a:pt x="23370" y="7348"/>
                  <a:pt x="24071" y="5867"/>
                  <a:pt x="22544" y="5867"/>
                </a:cubicBezTo>
                <a:cubicBezTo>
                  <a:pt x="22517" y="5867"/>
                  <a:pt x="22490" y="5868"/>
                  <a:pt x="22462" y="5869"/>
                </a:cubicBezTo>
                <a:cubicBezTo>
                  <a:pt x="21809" y="5890"/>
                  <a:pt x="21219" y="5951"/>
                  <a:pt x="20662" y="5951"/>
                </a:cubicBezTo>
                <a:cubicBezTo>
                  <a:pt x="19825" y="5951"/>
                  <a:pt x="19063" y="5812"/>
                  <a:pt x="18280" y="5187"/>
                </a:cubicBezTo>
                <a:cubicBezTo>
                  <a:pt x="16969" y="4145"/>
                  <a:pt x="15560" y="3830"/>
                  <a:pt x="14638" y="2901"/>
                </a:cubicBezTo>
                <a:cubicBezTo>
                  <a:pt x="13781" y="2030"/>
                  <a:pt x="12871" y="796"/>
                  <a:pt x="12224" y="796"/>
                </a:cubicBezTo>
                <a:cubicBezTo>
                  <a:pt x="12175" y="796"/>
                  <a:pt x="12128" y="803"/>
                  <a:pt x="12082" y="817"/>
                </a:cubicBezTo>
                <a:cubicBezTo>
                  <a:pt x="12006" y="842"/>
                  <a:pt x="11933" y="853"/>
                  <a:pt x="11864" y="853"/>
                </a:cubicBezTo>
                <a:cubicBezTo>
                  <a:pt x="11338" y="853"/>
                  <a:pt x="10972" y="223"/>
                  <a:pt x="10343" y="38"/>
                </a:cubicBezTo>
                <a:cubicBezTo>
                  <a:pt x="10268" y="15"/>
                  <a:pt x="10186" y="0"/>
                  <a:pt x="10103"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flipH="1">
            <a:off x="6571652" y="1821501"/>
            <a:ext cx="734317" cy="258803"/>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flipH="1">
            <a:off x="5681519" y="1167241"/>
            <a:ext cx="551615" cy="194391"/>
          </a:xfrm>
          <a:custGeom>
            <a:avLst/>
            <a:gdLst/>
            <a:ahLst/>
            <a:cxnLst/>
            <a:rect l="l" t="t" r="r" b="b"/>
            <a:pathLst>
              <a:path w="11064" h="3899" extrusionOk="0">
                <a:moveTo>
                  <a:pt x="1" y="1"/>
                </a:moveTo>
                <a:cubicBezTo>
                  <a:pt x="938" y="495"/>
                  <a:pt x="1860" y="975"/>
                  <a:pt x="2729" y="1507"/>
                </a:cubicBezTo>
                <a:lnTo>
                  <a:pt x="2737" y="1507"/>
                </a:lnTo>
                <a:cubicBezTo>
                  <a:pt x="3164" y="1762"/>
                  <a:pt x="3576" y="2054"/>
                  <a:pt x="3966" y="2369"/>
                </a:cubicBezTo>
                <a:cubicBezTo>
                  <a:pt x="4341" y="2676"/>
                  <a:pt x="4693" y="3014"/>
                  <a:pt x="4910" y="3381"/>
                </a:cubicBezTo>
                <a:lnTo>
                  <a:pt x="5202" y="3898"/>
                </a:lnTo>
                <a:lnTo>
                  <a:pt x="5645" y="3493"/>
                </a:lnTo>
                <a:cubicBezTo>
                  <a:pt x="6012" y="3156"/>
                  <a:pt x="6417" y="2849"/>
                  <a:pt x="6851" y="2586"/>
                </a:cubicBezTo>
                <a:cubicBezTo>
                  <a:pt x="7279" y="2302"/>
                  <a:pt x="7736" y="2054"/>
                  <a:pt x="8193" y="1792"/>
                </a:cubicBezTo>
                <a:cubicBezTo>
                  <a:pt x="9122" y="1282"/>
                  <a:pt x="10082" y="825"/>
                  <a:pt x="11063" y="420"/>
                </a:cubicBezTo>
                <a:lnTo>
                  <a:pt x="11063" y="420"/>
                </a:lnTo>
                <a:cubicBezTo>
                  <a:pt x="10516" y="428"/>
                  <a:pt x="9969" y="495"/>
                  <a:pt x="9437" y="623"/>
                </a:cubicBezTo>
                <a:cubicBezTo>
                  <a:pt x="8905" y="750"/>
                  <a:pt x="8380" y="915"/>
                  <a:pt x="7871" y="1110"/>
                </a:cubicBezTo>
                <a:cubicBezTo>
                  <a:pt x="7361" y="1305"/>
                  <a:pt x="6859" y="1545"/>
                  <a:pt x="6372" y="1807"/>
                </a:cubicBezTo>
                <a:cubicBezTo>
                  <a:pt x="6034" y="2002"/>
                  <a:pt x="5705" y="2219"/>
                  <a:pt x="5397" y="2452"/>
                </a:cubicBezTo>
                <a:cubicBezTo>
                  <a:pt x="5135" y="2152"/>
                  <a:pt x="4835" y="1882"/>
                  <a:pt x="4505" y="1657"/>
                </a:cubicBezTo>
                <a:cubicBezTo>
                  <a:pt x="4063" y="1335"/>
                  <a:pt x="3584" y="1065"/>
                  <a:pt x="3074" y="855"/>
                </a:cubicBezTo>
                <a:cubicBezTo>
                  <a:pt x="2587" y="638"/>
                  <a:pt x="2085" y="450"/>
                  <a:pt x="1567" y="308"/>
                </a:cubicBezTo>
                <a:cubicBezTo>
                  <a:pt x="1050" y="166"/>
                  <a:pt x="526" y="61"/>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flipH="1">
            <a:off x="4916361" y="1821499"/>
            <a:ext cx="349047" cy="167468"/>
          </a:xfrm>
          <a:custGeom>
            <a:avLst/>
            <a:gdLst/>
            <a:ahLst/>
            <a:cxnLst/>
            <a:rect l="l" t="t" r="r" b="b"/>
            <a:pathLst>
              <a:path w="7001" h="3359" extrusionOk="0">
                <a:moveTo>
                  <a:pt x="7000" y="1"/>
                </a:moveTo>
                <a:lnTo>
                  <a:pt x="7000" y="1"/>
                </a:lnTo>
                <a:cubicBezTo>
                  <a:pt x="6656" y="61"/>
                  <a:pt x="6326" y="173"/>
                  <a:pt x="6011" y="323"/>
                </a:cubicBezTo>
                <a:cubicBezTo>
                  <a:pt x="5696" y="473"/>
                  <a:pt x="5396" y="645"/>
                  <a:pt x="5112" y="847"/>
                </a:cubicBezTo>
                <a:cubicBezTo>
                  <a:pt x="4827" y="1042"/>
                  <a:pt x="4557" y="1267"/>
                  <a:pt x="4302" y="1515"/>
                </a:cubicBezTo>
                <a:cubicBezTo>
                  <a:pt x="4167" y="1649"/>
                  <a:pt x="4040" y="1799"/>
                  <a:pt x="3920" y="1949"/>
                </a:cubicBezTo>
                <a:cubicBezTo>
                  <a:pt x="3718" y="1837"/>
                  <a:pt x="3508" y="1747"/>
                  <a:pt x="3290" y="1664"/>
                </a:cubicBezTo>
                <a:cubicBezTo>
                  <a:pt x="2931" y="1545"/>
                  <a:pt x="2563" y="1462"/>
                  <a:pt x="2189" y="1417"/>
                </a:cubicBezTo>
                <a:cubicBezTo>
                  <a:pt x="1898" y="1382"/>
                  <a:pt x="1607" y="1360"/>
                  <a:pt x="1317" y="1360"/>
                </a:cubicBezTo>
                <a:cubicBezTo>
                  <a:pt x="1240" y="1360"/>
                  <a:pt x="1164" y="1362"/>
                  <a:pt x="1087" y="1365"/>
                </a:cubicBezTo>
                <a:cubicBezTo>
                  <a:pt x="720" y="1380"/>
                  <a:pt x="352" y="1425"/>
                  <a:pt x="0" y="1507"/>
                </a:cubicBezTo>
                <a:cubicBezTo>
                  <a:pt x="697" y="1747"/>
                  <a:pt x="1372" y="1934"/>
                  <a:pt x="2024" y="2159"/>
                </a:cubicBezTo>
                <a:cubicBezTo>
                  <a:pt x="2339" y="2257"/>
                  <a:pt x="2646" y="2376"/>
                  <a:pt x="2953" y="2519"/>
                </a:cubicBezTo>
                <a:cubicBezTo>
                  <a:pt x="3230" y="2639"/>
                  <a:pt x="3485" y="2789"/>
                  <a:pt x="3725" y="2976"/>
                </a:cubicBezTo>
                <a:lnTo>
                  <a:pt x="4167" y="3358"/>
                </a:lnTo>
                <a:lnTo>
                  <a:pt x="4460" y="2849"/>
                </a:lnTo>
                <a:cubicBezTo>
                  <a:pt x="4729" y="2369"/>
                  <a:pt x="5164" y="1874"/>
                  <a:pt x="5591" y="1402"/>
                </a:cubicBezTo>
                <a:cubicBezTo>
                  <a:pt x="6026" y="930"/>
                  <a:pt x="6491" y="465"/>
                  <a:pt x="7000"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flipH="1">
            <a:off x="5163920" y="803627"/>
            <a:ext cx="210793" cy="96872"/>
          </a:xfrm>
          <a:custGeom>
            <a:avLst/>
            <a:gdLst/>
            <a:ahLst/>
            <a:cxnLst/>
            <a:rect l="l" t="t" r="r" b="b"/>
            <a:pathLst>
              <a:path w="4228" h="1943" extrusionOk="0">
                <a:moveTo>
                  <a:pt x="4227" y="1"/>
                </a:moveTo>
                <a:lnTo>
                  <a:pt x="4227" y="1"/>
                </a:lnTo>
                <a:cubicBezTo>
                  <a:pt x="3822" y="98"/>
                  <a:pt x="3448" y="286"/>
                  <a:pt x="3110" y="540"/>
                </a:cubicBezTo>
                <a:cubicBezTo>
                  <a:pt x="2833" y="735"/>
                  <a:pt x="2586" y="975"/>
                  <a:pt x="2376" y="1245"/>
                </a:cubicBezTo>
                <a:cubicBezTo>
                  <a:pt x="2241" y="1170"/>
                  <a:pt x="2106" y="1103"/>
                  <a:pt x="1964" y="1050"/>
                </a:cubicBezTo>
                <a:cubicBezTo>
                  <a:pt x="1754" y="975"/>
                  <a:pt x="1537" y="923"/>
                  <a:pt x="1312" y="893"/>
                </a:cubicBezTo>
                <a:cubicBezTo>
                  <a:pt x="1111" y="862"/>
                  <a:pt x="910" y="846"/>
                  <a:pt x="708" y="846"/>
                </a:cubicBezTo>
                <a:cubicBezTo>
                  <a:pt x="471" y="846"/>
                  <a:pt x="235" y="867"/>
                  <a:pt x="0" y="908"/>
                </a:cubicBezTo>
                <a:cubicBezTo>
                  <a:pt x="420" y="1035"/>
                  <a:pt x="832" y="1133"/>
                  <a:pt x="1229" y="1260"/>
                </a:cubicBezTo>
                <a:cubicBezTo>
                  <a:pt x="1626" y="1387"/>
                  <a:pt x="2016" y="1537"/>
                  <a:pt x="2279" y="1755"/>
                </a:cubicBezTo>
                <a:lnTo>
                  <a:pt x="2503" y="1942"/>
                </a:lnTo>
                <a:lnTo>
                  <a:pt x="2646" y="1695"/>
                </a:lnTo>
                <a:cubicBezTo>
                  <a:pt x="2848" y="1372"/>
                  <a:pt x="3080" y="1080"/>
                  <a:pt x="3350" y="818"/>
                </a:cubicBezTo>
                <a:cubicBezTo>
                  <a:pt x="3628" y="533"/>
                  <a:pt x="3912" y="263"/>
                  <a:pt x="4227"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flipH="1">
            <a:off x="3989036" y="1039519"/>
            <a:ext cx="258257" cy="92335"/>
          </a:xfrm>
          <a:custGeom>
            <a:avLst/>
            <a:gdLst/>
            <a:ahLst/>
            <a:cxnLst/>
            <a:rect l="l" t="t" r="r" b="b"/>
            <a:pathLst>
              <a:path w="5180" h="1852" extrusionOk="0">
                <a:moveTo>
                  <a:pt x="1" y="1"/>
                </a:moveTo>
                <a:lnTo>
                  <a:pt x="1" y="1"/>
                </a:lnTo>
                <a:cubicBezTo>
                  <a:pt x="436" y="240"/>
                  <a:pt x="870" y="473"/>
                  <a:pt x="1275" y="720"/>
                </a:cubicBezTo>
                <a:lnTo>
                  <a:pt x="1275" y="728"/>
                </a:lnTo>
                <a:cubicBezTo>
                  <a:pt x="1477" y="847"/>
                  <a:pt x="1665" y="982"/>
                  <a:pt x="1845" y="1132"/>
                </a:cubicBezTo>
                <a:cubicBezTo>
                  <a:pt x="2017" y="1260"/>
                  <a:pt x="2167" y="1417"/>
                  <a:pt x="2287" y="1597"/>
                </a:cubicBezTo>
                <a:lnTo>
                  <a:pt x="2429" y="1852"/>
                </a:lnTo>
                <a:lnTo>
                  <a:pt x="2654" y="1649"/>
                </a:lnTo>
                <a:cubicBezTo>
                  <a:pt x="2984" y="1350"/>
                  <a:pt x="3419" y="1095"/>
                  <a:pt x="3838" y="855"/>
                </a:cubicBezTo>
                <a:cubicBezTo>
                  <a:pt x="4265" y="615"/>
                  <a:pt x="4708" y="398"/>
                  <a:pt x="5180" y="203"/>
                </a:cubicBezTo>
                <a:lnTo>
                  <a:pt x="5180" y="203"/>
                </a:lnTo>
                <a:cubicBezTo>
                  <a:pt x="4663" y="218"/>
                  <a:pt x="4153" y="323"/>
                  <a:pt x="3681" y="518"/>
                </a:cubicBezTo>
                <a:cubicBezTo>
                  <a:pt x="3269" y="668"/>
                  <a:pt x="2879" y="870"/>
                  <a:pt x="2527" y="1132"/>
                </a:cubicBezTo>
                <a:cubicBezTo>
                  <a:pt x="2407" y="997"/>
                  <a:pt x="2264" y="870"/>
                  <a:pt x="2122" y="765"/>
                </a:cubicBezTo>
                <a:cubicBezTo>
                  <a:pt x="1905" y="615"/>
                  <a:pt x="1680" y="495"/>
                  <a:pt x="1447" y="390"/>
                </a:cubicBezTo>
                <a:cubicBezTo>
                  <a:pt x="983" y="188"/>
                  <a:pt x="496" y="53"/>
                  <a:pt x="1"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flipH="1">
            <a:off x="3580117" y="503379"/>
            <a:ext cx="151365" cy="48660"/>
          </a:xfrm>
          <a:custGeom>
            <a:avLst/>
            <a:gdLst/>
            <a:ahLst/>
            <a:cxnLst/>
            <a:rect l="l" t="t" r="r" b="b"/>
            <a:pathLst>
              <a:path w="3036" h="976" extrusionOk="0">
                <a:moveTo>
                  <a:pt x="255" y="1"/>
                </a:moveTo>
                <a:cubicBezTo>
                  <a:pt x="173" y="1"/>
                  <a:pt x="90" y="1"/>
                  <a:pt x="1" y="16"/>
                </a:cubicBezTo>
                <a:lnTo>
                  <a:pt x="8" y="16"/>
                </a:lnTo>
                <a:cubicBezTo>
                  <a:pt x="240" y="173"/>
                  <a:pt x="480" y="300"/>
                  <a:pt x="713" y="413"/>
                </a:cubicBezTo>
                <a:cubicBezTo>
                  <a:pt x="825" y="480"/>
                  <a:pt x="937" y="540"/>
                  <a:pt x="1035" y="600"/>
                </a:cubicBezTo>
                <a:cubicBezTo>
                  <a:pt x="1125" y="653"/>
                  <a:pt x="1207" y="720"/>
                  <a:pt x="1275" y="795"/>
                </a:cubicBezTo>
                <a:lnTo>
                  <a:pt x="1395" y="975"/>
                </a:lnTo>
                <a:lnTo>
                  <a:pt x="1597" y="840"/>
                </a:lnTo>
                <a:cubicBezTo>
                  <a:pt x="1814" y="713"/>
                  <a:pt x="2047" y="593"/>
                  <a:pt x="2286" y="480"/>
                </a:cubicBezTo>
                <a:cubicBezTo>
                  <a:pt x="2526" y="360"/>
                  <a:pt x="2774" y="241"/>
                  <a:pt x="3036" y="98"/>
                </a:cubicBezTo>
                <a:cubicBezTo>
                  <a:pt x="2908" y="75"/>
                  <a:pt x="2779" y="64"/>
                  <a:pt x="2650" y="64"/>
                </a:cubicBezTo>
                <a:cubicBezTo>
                  <a:pt x="2484" y="64"/>
                  <a:pt x="2319" y="83"/>
                  <a:pt x="2159" y="121"/>
                </a:cubicBezTo>
                <a:cubicBezTo>
                  <a:pt x="1927" y="166"/>
                  <a:pt x="1702" y="248"/>
                  <a:pt x="1492" y="353"/>
                </a:cubicBezTo>
                <a:cubicBezTo>
                  <a:pt x="1417" y="293"/>
                  <a:pt x="1335" y="248"/>
                  <a:pt x="1245" y="211"/>
                </a:cubicBezTo>
                <a:cubicBezTo>
                  <a:pt x="1117" y="151"/>
                  <a:pt x="982" y="106"/>
                  <a:pt x="840" y="68"/>
                </a:cubicBezTo>
                <a:cubicBezTo>
                  <a:pt x="645" y="23"/>
                  <a:pt x="450" y="1"/>
                  <a:pt x="255"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flipH="1">
            <a:off x="-51365" y="5264399"/>
            <a:ext cx="12288127" cy="1858143"/>
          </a:xfrm>
          <a:custGeom>
            <a:avLst/>
            <a:gdLst/>
            <a:ahLst/>
            <a:cxnLst/>
            <a:rect l="l" t="t" r="r" b="b"/>
            <a:pathLst>
              <a:path w="56415" h="17682" extrusionOk="0">
                <a:moveTo>
                  <a:pt x="8193" y="0"/>
                </a:moveTo>
                <a:cubicBezTo>
                  <a:pt x="7889" y="0"/>
                  <a:pt x="7601" y="112"/>
                  <a:pt x="7368" y="308"/>
                </a:cubicBezTo>
                <a:cubicBezTo>
                  <a:pt x="6611" y="938"/>
                  <a:pt x="4865" y="1650"/>
                  <a:pt x="4865" y="1650"/>
                </a:cubicBezTo>
                <a:lnTo>
                  <a:pt x="1" y="5607"/>
                </a:lnTo>
                <a:lnTo>
                  <a:pt x="1" y="17681"/>
                </a:lnTo>
                <a:lnTo>
                  <a:pt x="56415" y="17681"/>
                </a:lnTo>
                <a:lnTo>
                  <a:pt x="56415" y="5952"/>
                </a:lnTo>
                <a:lnTo>
                  <a:pt x="52383" y="5607"/>
                </a:lnTo>
                <a:cubicBezTo>
                  <a:pt x="52383" y="5607"/>
                  <a:pt x="51221" y="5195"/>
                  <a:pt x="50404" y="5195"/>
                </a:cubicBezTo>
                <a:cubicBezTo>
                  <a:pt x="49647" y="5195"/>
                  <a:pt x="49045" y="4545"/>
                  <a:pt x="48078" y="4545"/>
                </a:cubicBezTo>
                <a:cubicBezTo>
                  <a:pt x="48001" y="4545"/>
                  <a:pt x="47922" y="4549"/>
                  <a:pt x="47841" y="4558"/>
                </a:cubicBezTo>
                <a:cubicBezTo>
                  <a:pt x="47807" y="4561"/>
                  <a:pt x="47771" y="4563"/>
                  <a:pt x="47733" y="4563"/>
                </a:cubicBezTo>
                <a:cubicBezTo>
                  <a:pt x="46489" y="4563"/>
                  <a:pt x="42621" y="2844"/>
                  <a:pt x="41553" y="1957"/>
                </a:cubicBezTo>
                <a:cubicBezTo>
                  <a:pt x="41046" y="1543"/>
                  <a:pt x="40443" y="1430"/>
                  <a:pt x="39898" y="1430"/>
                </a:cubicBezTo>
                <a:cubicBezTo>
                  <a:pt x="39250" y="1430"/>
                  <a:pt x="38685" y="1590"/>
                  <a:pt x="38465" y="1590"/>
                </a:cubicBezTo>
                <a:cubicBezTo>
                  <a:pt x="38083" y="1590"/>
                  <a:pt x="37694" y="968"/>
                  <a:pt x="37361" y="968"/>
                </a:cubicBezTo>
                <a:cubicBezTo>
                  <a:pt x="37342" y="968"/>
                  <a:pt x="37322" y="971"/>
                  <a:pt x="37303" y="975"/>
                </a:cubicBezTo>
                <a:cubicBezTo>
                  <a:pt x="36951" y="1058"/>
                  <a:pt x="36831" y="1305"/>
                  <a:pt x="36366" y="1357"/>
                </a:cubicBezTo>
                <a:cubicBezTo>
                  <a:pt x="36345" y="1360"/>
                  <a:pt x="36324" y="1361"/>
                  <a:pt x="36303" y="1361"/>
                </a:cubicBezTo>
                <a:cubicBezTo>
                  <a:pt x="35862" y="1361"/>
                  <a:pt x="35515" y="775"/>
                  <a:pt x="34792" y="660"/>
                </a:cubicBezTo>
                <a:cubicBezTo>
                  <a:pt x="34725" y="650"/>
                  <a:pt x="34649" y="646"/>
                  <a:pt x="34566" y="646"/>
                </a:cubicBezTo>
                <a:cubicBezTo>
                  <a:pt x="33721" y="646"/>
                  <a:pt x="32140" y="1144"/>
                  <a:pt x="31075" y="1650"/>
                </a:cubicBezTo>
                <a:cubicBezTo>
                  <a:pt x="30599" y="1878"/>
                  <a:pt x="28147" y="1959"/>
                  <a:pt x="25331" y="1959"/>
                </a:cubicBezTo>
                <a:cubicBezTo>
                  <a:pt x="21228" y="1959"/>
                  <a:pt x="16353" y="1787"/>
                  <a:pt x="15695" y="1650"/>
                </a:cubicBezTo>
                <a:cubicBezTo>
                  <a:pt x="14631" y="1425"/>
                  <a:pt x="13126" y="823"/>
                  <a:pt x="12058" y="823"/>
                </a:cubicBezTo>
                <a:cubicBezTo>
                  <a:pt x="12021" y="823"/>
                  <a:pt x="11984" y="824"/>
                  <a:pt x="11948" y="825"/>
                </a:cubicBezTo>
                <a:cubicBezTo>
                  <a:pt x="11896" y="827"/>
                  <a:pt x="11844" y="828"/>
                  <a:pt x="11791" y="828"/>
                </a:cubicBezTo>
                <a:cubicBezTo>
                  <a:pt x="10770" y="828"/>
                  <a:pt x="9683" y="429"/>
                  <a:pt x="9355" y="308"/>
                </a:cubicBezTo>
                <a:cubicBezTo>
                  <a:pt x="9130" y="233"/>
                  <a:pt x="8703" y="1"/>
                  <a:pt x="8223" y="1"/>
                </a:cubicBezTo>
                <a:cubicBezTo>
                  <a:pt x="8213" y="1"/>
                  <a:pt x="8203" y="0"/>
                  <a:pt x="8193"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3528606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8966595"/>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343207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721973"/>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045566512"/>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5347740"/>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defTabSz="914400"/>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defTabSz="914400"/>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defTabSz="914400"/>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defTabSz="914400"/>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defTabSz="914400"/>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defTabSz="914400"/>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defTabSz="914400"/>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2203939326"/>
      </p:ext>
    </p:extLst>
  </p:cSld>
  <p:clrMapOvr>
    <a:masterClrMapping/>
  </p:clrMapOvr>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797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123859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5" Type="http://schemas.openxmlformats.org/officeDocument/2006/relationships/slideLayout" Target="../slideLayouts/slideLayout65.xml"/><Relationship Id="rId4" Type="http://schemas.openxmlformats.org/officeDocument/2006/relationships/slideLayout" Target="../slideLayouts/slideLayout6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71.xml"/><Relationship Id="rId7" Type="http://schemas.openxmlformats.org/officeDocument/2006/relationships/image" Target="../media/image5.pn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5.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10899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EDADA"/>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6"/>
              </a:buClr>
              <a:buSzPts val="2800"/>
              <a:buFont typeface="Mouse Memoirs"/>
              <a:buNone/>
              <a:defRPr sz="2800">
                <a:solidFill>
                  <a:schemeClr val="accent6"/>
                </a:solidFill>
                <a:latin typeface="Mouse Memoirs"/>
                <a:ea typeface="Mouse Memoirs"/>
                <a:cs typeface="Mouse Memoirs"/>
                <a:sym typeface="Mouse Memoir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6"/>
              </a:buClr>
              <a:buSzPts val="1800"/>
              <a:buFont typeface="Catamaran"/>
              <a:buChar char="●"/>
              <a:defRPr sz="1800">
                <a:solidFill>
                  <a:schemeClr val="accent6"/>
                </a:solidFill>
                <a:latin typeface="Catamaran"/>
                <a:ea typeface="Catamaran"/>
                <a:cs typeface="Catamaran"/>
                <a:sym typeface="Catamaran"/>
              </a:defRPr>
            </a:lvl1pPr>
            <a:lvl2pPr marL="914400" lvl="1"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2pPr>
            <a:lvl3pPr marL="1371600" lvl="2"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3pPr>
            <a:lvl4pPr marL="1828800" lvl="3"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4pPr>
            <a:lvl5pPr marL="2286000" lvl="4"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5pPr>
            <a:lvl6pPr marL="2743200" lvl="5"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6pPr>
            <a:lvl7pPr marL="3200400" lvl="6"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7pPr>
            <a:lvl8pPr marL="3657600" lvl="7"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8pPr>
            <a:lvl9pPr marL="4114800" lvl="8" indent="-317500">
              <a:lnSpc>
                <a:spcPct val="115000"/>
              </a:lnSpc>
              <a:spcBef>
                <a:spcPts val="0"/>
              </a:spcBef>
              <a:spcAft>
                <a:spcPts val="0"/>
              </a:spcAft>
              <a:buClr>
                <a:schemeClr val="accent6"/>
              </a:buClr>
              <a:buSzPts val="1400"/>
              <a:buFont typeface="Catamaran"/>
              <a:buChar char="■"/>
              <a:defRPr>
                <a:solidFill>
                  <a:schemeClr val="accent6"/>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1151726324"/>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 id="2147483732" r:id="rId32"/>
    <p:sldLayoutId id="2147483733" r:id="rId33"/>
    <p:sldLayoutId id="2147483734" r:id="rId34"/>
    <p:sldLayoutId id="2147483735" r:id="rId35"/>
    <p:sldLayoutId id="2147483736" r:id="rId36"/>
    <p:sldLayoutId id="2147483737" r:id="rId3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694200" y="839167"/>
            <a:ext cx="936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1pPr>
            <a:lvl2pPr lvl="1"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2pPr>
            <a:lvl3pPr lvl="2"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3pPr>
            <a:lvl4pPr lvl="3"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4pPr>
            <a:lvl5pPr lvl="4"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5pPr>
            <a:lvl6pPr lvl="5"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6pPr>
            <a:lvl7pPr lvl="6"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7pPr>
            <a:lvl8pPr lvl="7"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8pPr>
            <a:lvl9pPr lvl="8" algn="ctr" rtl="0">
              <a:spcBef>
                <a:spcPts val="0"/>
              </a:spcBef>
              <a:spcAft>
                <a:spcPts val="0"/>
              </a:spcAft>
              <a:buClr>
                <a:schemeClr val="lt2"/>
              </a:buClr>
              <a:buSzPts val="3300"/>
              <a:buFont typeface="Gantari ExtraBold"/>
              <a:buNone/>
              <a:defRPr sz="3300">
                <a:solidFill>
                  <a:schemeClr val="lt2"/>
                </a:solidFill>
                <a:latin typeface="Gantari ExtraBold"/>
                <a:ea typeface="Gantari ExtraBold"/>
                <a:cs typeface="Gantari ExtraBold"/>
                <a:sym typeface="Gantari ExtraBold"/>
              </a:defRPr>
            </a:lvl9pPr>
          </a:lstStyle>
          <a:p>
            <a:endParaRPr/>
          </a:p>
        </p:txBody>
      </p:sp>
      <p:sp>
        <p:nvSpPr>
          <p:cNvPr id="7" name="Google Shape;7;p1"/>
          <p:cNvSpPr txBox="1">
            <a:spLocks noGrp="1"/>
          </p:cNvSpPr>
          <p:nvPr>
            <p:ph type="body" idx="1"/>
          </p:nvPr>
        </p:nvSpPr>
        <p:spPr>
          <a:xfrm>
            <a:off x="1694200" y="1602767"/>
            <a:ext cx="9360000" cy="45416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1pPr>
            <a:lvl2pPr marL="914400" lvl="1"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2pPr>
            <a:lvl3pPr marL="1371600" lvl="2"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3pPr>
            <a:lvl4pPr marL="1828800" lvl="3"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4pPr>
            <a:lvl5pPr marL="2286000" lvl="4"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5pPr>
            <a:lvl6pPr marL="2743200" lvl="5"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6pPr>
            <a:lvl7pPr marL="3200400" lvl="6"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7pPr>
            <a:lvl8pPr marL="3657600" lvl="7"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8pPr>
            <a:lvl9pPr marL="4114800" lvl="8" indent="-317500">
              <a:lnSpc>
                <a:spcPct val="100000"/>
              </a:lnSpc>
              <a:spcBef>
                <a:spcPts val="0"/>
              </a:spcBef>
              <a:spcAft>
                <a:spcPts val="0"/>
              </a:spcAft>
              <a:buClr>
                <a:schemeClr val="dk1"/>
              </a:buClr>
              <a:buSzPts val="1400"/>
              <a:buFont typeface="Gantari"/>
              <a:buChar char="■"/>
              <a:defRPr>
                <a:solidFill>
                  <a:schemeClr val="dk1"/>
                </a:solidFill>
                <a:latin typeface="Gantari"/>
                <a:ea typeface="Gantari"/>
                <a:cs typeface="Gantari"/>
                <a:sym typeface="Gantari"/>
              </a:defRPr>
            </a:lvl9pPr>
          </a:lstStyle>
          <a:p>
            <a:endParaRPr/>
          </a:p>
        </p:txBody>
      </p:sp>
    </p:spTree>
    <p:extLst>
      <p:ext uri="{BB962C8B-B14F-4D97-AF65-F5344CB8AC3E}">
        <p14:creationId xmlns:p14="http://schemas.microsoft.com/office/powerpoint/2010/main" val="851150677"/>
      </p:ext>
    </p:extLst>
  </p:cSld>
  <p:clrMap bg1="lt1" tx1="dk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800">
          <p15:clr>
            <a:srgbClr val="EA4335"/>
          </p15:clr>
        </p15:guide>
        <p15:guide id="2" pos="5222">
          <p15:clr>
            <a:srgbClr val="EA4335"/>
          </p15:clr>
        </p15:guide>
        <p15:guide id="3" orient="horz" pos="2903">
          <p15:clr>
            <a:srgbClr val="EA4335"/>
          </p15:clr>
        </p15:guide>
        <p15:guide id="4" orient="horz" pos="396">
          <p15:clr>
            <a:srgbClr val="EA4335"/>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100000">
              <a:schemeClr val="lt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28133" y="491767"/>
            <a:ext cx="10535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300"/>
              <a:buFont typeface="Signika SemiBold"/>
              <a:buNone/>
              <a:defRPr sz="3300">
                <a:solidFill>
                  <a:schemeClr val="dk1"/>
                </a:solidFill>
                <a:latin typeface="Signika SemiBold"/>
                <a:ea typeface="Signika SemiBold"/>
                <a:cs typeface="Signika SemiBold"/>
                <a:sym typeface="Signika SemiBold"/>
              </a:defRPr>
            </a:lvl1pPr>
            <a:lvl2pPr lvl="1">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2pPr>
            <a:lvl3pPr lvl="2">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3pPr>
            <a:lvl4pPr lvl="3">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4pPr>
            <a:lvl5pPr lvl="4">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5pPr>
            <a:lvl6pPr lvl="5">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6pPr>
            <a:lvl7pPr lvl="6">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7pPr>
            <a:lvl8pPr lvl="7">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8pPr>
            <a:lvl9pPr lvl="8">
              <a:spcBef>
                <a:spcPts val="0"/>
              </a:spcBef>
              <a:spcAft>
                <a:spcPts val="0"/>
              </a:spcAft>
              <a:buClr>
                <a:schemeClr val="dk1"/>
              </a:buClr>
              <a:buSzPts val="3300"/>
              <a:buFont typeface="Signika"/>
              <a:buNone/>
              <a:defRPr sz="3300" b="1">
                <a:solidFill>
                  <a:schemeClr val="dk1"/>
                </a:solidFill>
                <a:latin typeface="Signika"/>
                <a:ea typeface="Signika"/>
                <a:cs typeface="Signika"/>
                <a:sym typeface="Signika"/>
              </a:defRPr>
            </a:lvl9pPr>
          </a:lstStyle>
          <a:p>
            <a:endParaRPr/>
          </a:p>
        </p:txBody>
      </p:sp>
      <p:sp>
        <p:nvSpPr>
          <p:cNvPr id="7" name="Google Shape;7;p1"/>
          <p:cNvSpPr txBox="1">
            <a:spLocks noGrp="1"/>
          </p:cNvSpPr>
          <p:nvPr>
            <p:ph type="body" idx="1"/>
          </p:nvPr>
        </p:nvSpPr>
        <p:spPr>
          <a:xfrm>
            <a:off x="828133" y="1536633"/>
            <a:ext cx="105356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1pPr>
            <a:lvl2pPr marL="914400" lvl="1"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2pPr>
            <a:lvl3pPr marL="1371600" lvl="2"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3pPr>
            <a:lvl4pPr marL="1828800" lvl="3"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4pPr>
            <a:lvl5pPr marL="2286000" lvl="4"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5pPr>
            <a:lvl6pPr marL="2743200" lvl="5"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6pPr>
            <a:lvl7pPr marL="3200400" lvl="6"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7pPr>
            <a:lvl8pPr marL="3657600" lvl="7"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8pPr>
            <a:lvl9pPr marL="4114800" lvl="8" indent="-317500">
              <a:lnSpc>
                <a:spcPct val="115000"/>
              </a:lnSpc>
              <a:spcBef>
                <a:spcPts val="0"/>
              </a:spcBef>
              <a:spcAft>
                <a:spcPts val="0"/>
              </a:spcAft>
              <a:buClr>
                <a:schemeClr val="dk1"/>
              </a:buClr>
              <a:buSzPts val="1400"/>
              <a:buFont typeface="Anek Devanagari Medium"/>
              <a:buChar char="■"/>
              <a:defRPr>
                <a:solidFill>
                  <a:schemeClr val="dk1"/>
                </a:solidFill>
                <a:latin typeface="Anek Devanagari Medium"/>
                <a:ea typeface="Anek Devanagari Medium"/>
                <a:cs typeface="Anek Devanagari Medium"/>
                <a:sym typeface="Anek Devanagari Medium"/>
              </a:defRPr>
            </a:lvl9pPr>
          </a:lstStyle>
          <a:p>
            <a:endParaRPr/>
          </a:p>
        </p:txBody>
      </p:sp>
    </p:spTree>
    <p:extLst>
      <p:ext uri="{BB962C8B-B14F-4D97-AF65-F5344CB8AC3E}">
        <p14:creationId xmlns:p14="http://schemas.microsoft.com/office/powerpoint/2010/main" val="4000807646"/>
      </p:ext>
    </p:extLst>
  </p:cSld>
  <p:clrMap bg1="lt1" tx1="dk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3301B155-F528-436F-A9E8-14198EDA53B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406756206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Lst>
  <mc:AlternateContent xmlns:mc="http://schemas.openxmlformats.org/markup-compatibility/2006" xmlns:p14="http://schemas.microsoft.com/office/powerpoint/2010/main">
    <mc:Choice Requires="p14">
      <p:transition spd="slow" advTm="3000">
        <p14:flash/>
      </p:transition>
    </mc:Choice>
    <mc:Fallback xmlns="">
      <p:transition spd="slow"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5.png"/><Relationship Id="rId7" Type="http://schemas.openxmlformats.org/officeDocument/2006/relationships/diagramQuickStyle" Target="../diagrams/quickStyle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6.pn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9.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30.png"/><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6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4.xml"/></Relationships>
</file>

<file path=ppt/slides/_rels/slide26.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image" Target="../media/image10.png"/><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3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7.jpeg"/><Relationship Id="rId5" Type="http://schemas.openxmlformats.org/officeDocument/2006/relationships/tags" Target="../tags/tag7.xml"/><Relationship Id="rId15" Type="http://schemas.openxmlformats.org/officeDocument/2006/relationships/image" Target="../media/image42.png"/><Relationship Id="rId10" Type="http://schemas.openxmlformats.org/officeDocument/2006/relationships/notesSlide" Target="../notesSlides/notesSlide10.xml"/><Relationship Id="rId4" Type="http://schemas.openxmlformats.org/officeDocument/2006/relationships/tags" Target="../tags/tag6.xml"/><Relationship Id="rId9" Type="http://schemas.openxmlformats.org/officeDocument/2006/relationships/slideLayout" Target="../slideLayouts/slideLayout2.xml"/><Relationship Id="rId1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7.jpeg"/><Relationship Id="rId7" Type="http://schemas.openxmlformats.org/officeDocument/2006/relationships/diagramLayout" Target="../diagrams/layout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6.png"/><Relationship Id="rId10" Type="http://schemas.microsoft.com/office/2007/relationships/diagramDrawing" Target="../diagrams/drawing3.xml"/><Relationship Id="rId4" Type="http://schemas.openxmlformats.org/officeDocument/2006/relationships/image" Target="../media/image25.png"/><Relationship Id="rId9" Type="http://schemas.openxmlformats.org/officeDocument/2006/relationships/diagramColors" Target="../diagrams/colors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5" name="图片 4" descr="regfd"/>
          <p:cNvPicPr>
            <a:picLocks noChangeAspect="1"/>
          </p:cNvPicPr>
          <p:nvPr/>
        </p:nvPicPr>
        <p:blipFill>
          <a:blip r:embed="rId3"/>
          <a:stretch>
            <a:fillRect/>
          </a:stretch>
        </p:blipFill>
        <p:spPr>
          <a:xfrm>
            <a:off x="0" y="-2159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4" name="TextBox 3">
            <a:extLst>
              <a:ext uri="{FF2B5EF4-FFF2-40B4-BE49-F238E27FC236}">
                <a16:creationId xmlns:a16="http://schemas.microsoft.com/office/drawing/2014/main" id="{C883BD33-7841-8312-FA42-979EC8589D60}"/>
              </a:ext>
            </a:extLst>
          </p:cNvPr>
          <p:cNvSpPr txBox="1"/>
          <p:nvPr/>
        </p:nvSpPr>
        <p:spPr>
          <a:xfrm>
            <a:off x="1052944" y="2476353"/>
            <a:ext cx="10201795" cy="2308324"/>
          </a:xfrm>
          <a:prstGeom prst="rect">
            <a:avLst/>
          </a:prstGeom>
          <a:noFill/>
        </p:spPr>
        <p:txBody>
          <a:bodyPr wrap="square">
            <a:spAutoFit/>
          </a:bodyPr>
          <a:lstStyle/>
          <a:p>
            <a:pPr marL="0" marR="0" algn="ctr">
              <a:lnSpc>
                <a:spcPct val="150000"/>
              </a:lnSpc>
              <a:spcBef>
                <a:spcPts val="0"/>
              </a:spcBef>
              <a:spcAft>
                <a:spcPts val="0"/>
              </a:spcAft>
            </a:pPr>
            <a:r>
              <a:rPr lang="vi-VN" sz="4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 BÀI VĂN PHÂN TÍCH MỘT TÁC PHẨM (TRUYỆN)</a:t>
            </a:r>
            <a:endParaRPr lang="en-SG"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4046755" y="1410942"/>
            <a:ext cx="3074482" cy="1015663"/>
          </a:xfrm>
          <a:prstGeom prst="rect">
            <a:avLst/>
          </a:prstGeom>
          <a:noFill/>
        </p:spPr>
        <p:txBody>
          <a:bodyPr wrap="square" rtlCol="0">
            <a:spAutoFit/>
          </a:bodyPr>
          <a:lstStyle/>
          <a:p>
            <a:r>
              <a:rPr lang="en-US" sz="6000" dirty="0" smtClean="0">
                <a:solidFill>
                  <a:schemeClr val="bg1"/>
                </a:solidFill>
                <a:latin typeface="Times New Roman" panose="02020603050405020304" pitchFamily="18" charset="0"/>
                <a:cs typeface="Times New Roman" panose="02020603050405020304" pitchFamily="18" charset="0"/>
              </a:rPr>
              <a:t>B. VIẾT </a:t>
            </a:r>
            <a:endParaRPr lang="en-US" sz="6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340317" y="327528"/>
            <a:ext cx="8247380" cy="1654748"/>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I.Í</a:t>
            </a:r>
            <a:r>
              <a:rPr kumimoji="0" lang="en-US" sz="3600" b="1" i="0" u="none" strike="noStrike" kern="1200" cap="none" spc="0" normalizeH="0" noProof="0" dirty="0" smtClean="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THUYẾT</a:t>
            </a:r>
            <a:endParaRPr kumimoji="0" lang="en-US" sz="3600" b="1" i="0" u="none" strike="noStrike" kern="1200" cap="none" spc="0" normalizeH="0" baseline="0" noProof="0" dirty="0" smtClean="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1</a:t>
            </a: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Giới thiệu kiểu bài</a:t>
            </a:r>
            <a:endParaRPr kumimoji="0" lang="en-SG"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Google Shape;2239;p65">
            <a:extLst>
              <a:ext uri="{FF2B5EF4-FFF2-40B4-BE49-F238E27FC236}">
                <a16:creationId xmlns:a16="http://schemas.microsoft.com/office/drawing/2014/main" id="{9347CD37-785F-2829-8826-9A6B6F4E954A}"/>
              </a:ext>
            </a:extLst>
          </p:cNvPr>
          <p:cNvSpPr/>
          <p:nvPr/>
        </p:nvSpPr>
        <p:spPr>
          <a:xfrm rot="10336670">
            <a:off x="8981551" y="2575420"/>
            <a:ext cx="955757" cy="928168"/>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40" rtl="0" eaLnBrk="1" fontAlgn="auto" latinLnBrk="0" hangingPunct="1">
              <a:lnSpc>
                <a:spcPct val="100000"/>
              </a:lnSpc>
              <a:spcBef>
                <a:spcPts val="0"/>
              </a:spcBef>
              <a:spcAft>
                <a:spcPts val="0"/>
              </a:spcAft>
              <a:buClrTx/>
              <a:buSzTx/>
              <a:buFont typeface="Arial"/>
              <a:buNone/>
              <a:tabLst/>
              <a:defRPr/>
            </a:pPr>
            <a:endParaRPr kumimoji="0" sz="2133" b="0" i="0" u="none" strike="noStrike" kern="0" cap="none" spc="0" normalizeH="0" baseline="0" noProof="0" dirty="0">
              <a:ln>
                <a:noFill/>
              </a:ln>
              <a:solidFill>
                <a:sysClr val="windowText" lastClr="000000"/>
              </a:solidFill>
              <a:effectLst/>
              <a:uLnTx/>
              <a:uFillTx/>
              <a:latin typeface="Arial"/>
              <a:ea typeface="+mn-ea"/>
              <a:cs typeface="Arial"/>
              <a:sym typeface="Arial"/>
            </a:endParaRPr>
          </a:p>
        </p:txBody>
      </p:sp>
      <p:sp>
        <p:nvSpPr>
          <p:cNvPr id="13" name="Google Shape;2240;p65">
            <a:extLst>
              <a:ext uri="{FF2B5EF4-FFF2-40B4-BE49-F238E27FC236}">
                <a16:creationId xmlns:a16="http://schemas.microsoft.com/office/drawing/2014/main" id="{A0CEDF97-ADD0-238E-6725-DD76514049EB}"/>
              </a:ext>
            </a:extLst>
          </p:cNvPr>
          <p:cNvSpPr/>
          <p:nvPr/>
        </p:nvSpPr>
        <p:spPr>
          <a:xfrm rot="21095791">
            <a:off x="1695349" y="2148698"/>
            <a:ext cx="1082488" cy="928192"/>
          </a:xfrm>
          <a:custGeom>
            <a:avLst/>
            <a:gdLst/>
            <a:ahLst/>
            <a:cxnLst/>
            <a:rect l="l" t="t" r="r" b="b"/>
            <a:pathLst>
              <a:path w="58592" h="67516" extrusionOk="0">
                <a:moveTo>
                  <a:pt x="1" y="1"/>
                </a:moveTo>
                <a:lnTo>
                  <a:pt x="1" y="67516"/>
                </a:lnTo>
                <a:lnTo>
                  <a:pt x="58592" y="67516"/>
                </a:lnTo>
                <a:lnTo>
                  <a:pt x="58592" y="1"/>
                </a:lnTo>
                <a:close/>
              </a:path>
            </a:pathLst>
          </a:custGeom>
          <a:solidFill>
            <a:srgbClr val="FFE487"/>
          </a:solidFill>
          <a:ln>
            <a:noFill/>
          </a:ln>
          <a:effectLst>
            <a:outerShdw blurRad="57150" dist="19050" dir="5400000" algn="bl" rotWithShape="0">
              <a:srgbClr val="434343">
                <a:alpha val="30000"/>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40" rtl="0" eaLnBrk="1" fontAlgn="auto" latinLnBrk="0" hangingPunct="1">
              <a:lnSpc>
                <a:spcPct val="100000"/>
              </a:lnSpc>
              <a:spcBef>
                <a:spcPts val="0"/>
              </a:spcBef>
              <a:spcAft>
                <a:spcPts val="0"/>
              </a:spcAft>
              <a:buClrTx/>
              <a:buSzTx/>
              <a:buFont typeface="Arial"/>
              <a:buNone/>
              <a:tabLst/>
              <a:defRPr/>
            </a:pPr>
            <a:endParaRPr kumimoji="0" sz="2133" b="0" i="0" u="none" strike="noStrike" kern="0" cap="none" spc="0" normalizeH="0" baseline="0" noProof="0" dirty="0">
              <a:ln>
                <a:noFill/>
              </a:ln>
              <a:solidFill>
                <a:sysClr val="windowText" lastClr="000000"/>
              </a:solidFill>
              <a:effectLst/>
              <a:uLnTx/>
              <a:uFillTx/>
              <a:latin typeface="Arial"/>
              <a:ea typeface="+mn-ea"/>
              <a:cs typeface="Arial"/>
              <a:sym typeface="Arial"/>
            </a:endParaRPr>
          </a:p>
        </p:txBody>
      </p:sp>
      <p:sp>
        <p:nvSpPr>
          <p:cNvPr id="14" name="Google Shape;2339;p65">
            <a:extLst>
              <a:ext uri="{FF2B5EF4-FFF2-40B4-BE49-F238E27FC236}">
                <a16:creationId xmlns:a16="http://schemas.microsoft.com/office/drawing/2014/main" id="{C640ACCD-7ADF-1EAC-59DD-3D90002413DC}"/>
              </a:ext>
            </a:extLst>
          </p:cNvPr>
          <p:cNvSpPr txBox="1">
            <a:spLocks/>
          </p:cNvSpPr>
          <p:nvPr/>
        </p:nvSpPr>
        <p:spPr>
          <a:xfrm>
            <a:off x="1765241" y="2162642"/>
            <a:ext cx="1109600" cy="86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buClr>
                <a:srgbClr val="E32747"/>
              </a:buClr>
              <a:defRPr/>
            </a:pPr>
            <a:r>
              <a:rPr lang="en" sz="4800" b="1" kern="0" dirty="0">
                <a:solidFill>
                  <a:srgbClr val="00545D">
                    <a:lumMod val="75000"/>
                  </a:srgbClr>
                </a:solidFill>
                <a:latin typeface="Times New Roman" panose="02020603050405020304" pitchFamily="18" charset="0"/>
                <a:cs typeface="Times New Roman" panose="02020603050405020304" pitchFamily="18" charset="0"/>
              </a:rPr>
              <a:t>01</a:t>
            </a:r>
          </a:p>
        </p:txBody>
      </p:sp>
      <p:sp>
        <p:nvSpPr>
          <p:cNvPr id="15" name="Google Shape;2340;p65">
            <a:extLst>
              <a:ext uri="{FF2B5EF4-FFF2-40B4-BE49-F238E27FC236}">
                <a16:creationId xmlns:a16="http://schemas.microsoft.com/office/drawing/2014/main" id="{04B06CF9-5054-1A41-96F1-5103567800D2}"/>
              </a:ext>
            </a:extLst>
          </p:cNvPr>
          <p:cNvSpPr txBox="1">
            <a:spLocks/>
          </p:cNvSpPr>
          <p:nvPr/>
        </p:nvSpPr>
        <p:spPr>
          <a:xfrm rot="21220410">
            <a:off x="8950602" y="2629774"/>
            <a:ext cx="979669" cy="865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40">
              <a:buClr>
                <a:srgbClr val="E32747"/>
              </a:buClr>
              <a:defRPr/>
            </a:pPr>
            <a:r>
              <a:rPr lang="en" sz="4800" b="1" kern="0">
                <a:solidFill>
                  <a:srgbClr val="FF785D"/>
                </a:solidFill>
                <a:latin typeface="Times New Roman" panose="02020603050405020304" pitchFamily="18" charset="0"/>
                <a:cs typeface="Times New Roman" panose="02020603050405020304" pitchFamily="18" charset="0"/>
              </a:rPr>
              <a:t>02</a:t>
            </a:r>
          </a:p>
        </p:txBody>
      </p:sp>
      <p:sp>
        <p:nvSpPr>
          <p:cNvPr id="16" name="TextBox 10">
            <a:extLst>
              <a:ext uri="{FF2B5EF4-FFF2-40B4-BE49-F238E27FC236}">
                <a16:creationId xmlns:a16="http://schemas.microsoft.com/office/drawing/2014/main" id="{01CE2A97-463F-2851-4178-E73996098F81}"/>
              </a:ext>
            </a:extLst>
          </p:cNvPr>
          <p:cNvSpPr txBox="1"/>
          <p:nvPr/>
        </p:nvSpPr>
        <p:spPr>
          <a:xfrm>
            <a:off x="711160" y="3280059"/>
            <a:ext cx="3737673" cy="255454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i="1" dirty="0">
                <a:latin typeface="Times New Roman" panose="02020603050405020304" pitchFamily="18" charset="0"/>
                <a:cs typeface="Times New Roman" panose="02020603050405020304" pitchFamily="18" charset="0"/>
              </a:rPr>
              <a:t>Tiết viết ở chủ điểm 6 sẽ thực hiện nhiệm vụ gì? </a:t>
            </a:r>
            <a:endParaRPr lang="en-SG" sz="4000" dirty="0">
              <a:latin typeface="Times New Roman" panose="02020603050405020304" pitchFamily="18" charset="0"/>
              <a:cs typeface="Times New Roman" panose="02020603050405020304" pitchFamily="18" charset="0"/>
            </a:endParaRPr>
          </a:p>
        </p:txBody>
      </p:sp>
      <p:sp>
        <p:nvSpPr>
          <p:cNvPr id="17" name="TextBox 11">
            <a:extLst>
              <a:ext uri="{FF2B5EF4-FFF2-40B4-BE49-F238E27FC236}">
                <a16:creationId xmlns:a16="http://schemas.microsoft.com/office/drawing/2014/main" id="{5B5A8937-2C9C-FC68-8B41-14D9A1930E86}"/>
              </a:ext>
            </a:extLst>
          </p:cNvPr>
          <p:cNvSpPr txBox="1"/>
          <p:nvPr/>
        </p:nvSpPr>
        <p:spPr>
          <a:xfrm>
            <a:off x="7870851" y="3610125"/>
            <a:ext cx="3310997" cy="193899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i="1" dirty="0">
                <a:latin typeface="Times New Roman" panose="02020603050405020304" pitchFamily="18" charset="0"/>
                <a:cs typeface="Times New Roman" panose="02020603050405020304" pitchFamily="18" charset="0"/>
              </a:rPr>
              <a:t>Em hãy nêu khái niệm về kiểu bài đó. </a:t>
            </a:r>
            <a:endParaRPr lang="en-SG"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410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Giới thiệu kiểu bài</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5" name="Freeform 6">
            <a:extLst>
              <a:ext uri="{FF2B5EF4-FFF2-40B4-BE49-F238E27FC236}">
                <a16:creationId xmlns:a16="http://schemas.microsoft.com/office/drawing/2014/main" id="{9DE5D515-403B-DF75-CD1F-E60CA9FE65F1}"/>
              </a:ext>
            </a:extLst>
          </p:cNvPr>
          <p:cNvSpPr/>
          <p:nvPr/>
        </p:nvSpPr>
        <p:spPr>
          <a:xfrm>
            <a:off x="990925" y="1611225"/>
            <a:ext cx="7175072" cy="4389509"/>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BB44B">
              <a:lumMod val="20000"/>
              <a:lumOff val="80000"/>
            </a:srgbClr>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0" cap="none" spc="0" normalizeH="0" baseline="0" noProof="0" dirty="0">
              <a:ln>
                <a:noFill/>
              </a:ln>
              <a:solidFill>
                <a:sysClr val="windowText" lastClr="000000"/>
              </a:solidFill>
              <a:effectLst/>
              <a:uLnTx/>
              <a:uFillTx/>
              <a:latin typeface="Arial"/>
              <a:cs typeface="Arial"/>
              <a:sym typeface="Arial"/>
            </a:endParaRPr>
          </a:p>
        </p:txBody>
      </p:sp>
      <p:grpSp>
        <p:nvGrpSpPr>
          <p:cNvPr id="8" name="Group 7">
            <a:extLst>
              <a:ext uri="{FF2B5EF4-FFF2-40B4-BE49-F238E27FC236}">
                <a16:creationId xmlns:a16="http://schemas.microsoft.com/office/drawing/2014/main" id="{2AD7F83D-691C-AFFC-EFC7-A0C310BBF910}"/>
              </a:ext>
            </a:extLst>
          </p:cNvPr>
          <p:cNvGrpSpPr/>
          <p:nvPr/>
        </p:nvGrpSpPr>
        <p:grpSpPr>
          <a:xfrm>
            <a:off x="1161386" y="1611224"/>
            <a:ext cx="3181569" cy="2995692"/>
            <a:chOff x="-22607" y="-28575"/>
            <a:chExt cx="1112556" cy="841375"/>
          </a:xfrm>
        </p:grpSpPr>
        <p:sp>
          <p:nvSpPr>
            <p:cNvPr id="10" name="Freeform 9">
              <a:extLst>
                <a:ext uri="{FF2B5EF4-FFF2-40B4-BE49-F238E27FC236}">
                  <a16:creationId xmlns:a16="http://schemas.microsoft.com/office/drawing/2014/main" id="{DD27134C-8561-02FD-27CB-200EE59DA017}"/>
                </a:ext>
              </a:extLst>
            </p:cNvPr>
            <p:cNvSpPr/>
            <p:nvPr/>
          </p:nvSpPr>
          <p:spPr>
            <a:xfrm>
              <a:off x="-22607" y="0"/>
              <a:ext cx="1112556" cy="213687"/>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F9705A"/>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Tx/>
                <a:buSzTx/>
                <a:buFont typeface="Arial"/>
                <a:buNone/>
                <a:tabLst/>
                <a:defRPr/>
              </a:pPr>
              <a:endParaRPr kumimoji="0" lang="en-US" sz="2400" b="0" i="0" u="none" strike="noStrike" kern="0" cap="none" spc="0" normalizeH="0" baseline="0" noProof="0" dirty="0">
                <a:ln>
                  <a:noFill/>
                </a:ln>
                <a:solidFill>
                  <a:sysClr val="windowText" lastClr="000000"/>
                </a:solidFill>
                <a:effectLst/>
                <a:uLnTx/>
                <a:uFillTx/>
                <a:latin typeface="Arial"/>
                <a:cs typeface="Arial"/>
                <a:sym typeface="Arial"/>
              </a:endParaRPr>
            </a:p>
          </p:txBody>
        </p:sp>
        <p:sp>
          <p:nvSpPr>
            <p:cNvPr id="11" name="TextBox 10">
              <a:extLst>
                <a:ext uri="{FF2B5EF4-FFF2-40B4-BE49-F238E27FC236}">
                  <a16:creationId xmlns:a16="http://schemas.microsoft.com/office/drawing/2014/main" id="{E10EA035-18BB-6A5E-28C8-D72BFEEC8ACF}"/>
                </a:ext>
              </a:extLst>
            </p:cNvPr>
            <p:cNvSpPr txBox="1"/>
            <p:nvPr/>
          </p:nvSpPr>
          <p:spPr>
            <a:xfrm>
              <a:off x="0" y="-28575"/>
              <a:ext cx="812800" cy="841375"/>
            </a:xfrm>
            <a:prstGeom prst="rect">
              <a:avLst/>
            </a:prstGeom>
          </p:spPr>
          <p:txBody>
            <a:bodyPr lIns="33867" tIns="33867" rIns="33867" bIns="33867"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609585" rtl="0" eaLnBrk="1" fontAlgn="auto" latinLnBrk="0" hangingPunct="1">
                <a:lnSpc>
                  <a:spcPts val="1495"/>
                </a:lnSpc>
                <a:spcBef>
                  <a:spcPts val="0"/>
                </a:spcBef>
                <a:spcAft>
                  <a:spcPts val="0"/>
                </a:spcAft>
                <a:buClrTx/>
                <a:buSzTx/>
                <a:buFont typeface="Arial"/>
                <a:buNone/>
                <a:tabLst/>
                <a:defRPr/>
              </a:pPr>
              <a:endParaRPr kumimoji="0" sz="1200" b="0" i="0" u="none" strike="noStrike" kern="0" cap="none" spc="0" normalizeH="0" baseline="0" noProof="0" dirty="0">
                <a:ln>
                  <a:noFill/>
                </a:ln>
                <a:solidFill>
                  <a:prstClr val="black"/>
                </a:solidFill>
                <a:effectLst/>
                <a:uLnTx/>
                <a:uFillTx/>
                <a:latin typeface="Calibri"/>
                <a:ea typeface="+mn-ea"/>
                <a:cs typeface="Arial"/>
                <a:sym typeface="Arial"/>
              </a:endParaRPr>
            </a:p>
          </p:txBody>
        </p:sp>
      </p:grpSp>
      <p:sp>
        <p:nvSpPr>
          <p:cNvPr id="17" name="TextBox 20">
            <a:extLst>
              <a:ext uri="{FF2B5EF4-FFF2-40B4-BE49-F238E27FC236}">
                <a16:creationId xmlns:a16="http://schemas.microsoft.com/office/drawing/2014/main" id="{A0F8F5EB-25EB-F653-042E-FDC1BF32600D}"/>
              </a:ext>
            </a:extLst>
          </p:cNvPr>
          <p:cNvSpPr txBox="1"/>
          <p:nvPr/>
        </p:nvSpPr>
        <p:spPr>
          <a:xfrm>
            <a:off x="-605297" y="1813401"/>
            <a:ext cx="6226396" cy="492443"/>
          </a:xfrm>
          <a:prstGeom prst="rect">
            <a:avLst/>
          </a:prstGeom>
        </p:spPr>
        <p:txBody>
          <a:bodyPr wrap="square" lIns="0" tIns="0" rIns="0" bIns="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609585">
              <a:spcBef>
                <a:spcPct val="0"/>
              </a:spcBef>
              <a:buClrTx/>
            </a:pPr>
            <a:r>
              <a:rPr lang="vi-VN" sz="3200" b="1" i="1" kern="0" dirty="0">
                <a:latin typeface="Times New Roman" panose="02020603050405020304" pitchFamily="18" charset="0"/>
                <a:ea typeface="Times New Roman" panose="02020603050405020304" pitchFamily="18" charset="0"/>
              </a:rPr>
              <a:t>Khái niệm</a:t>
            </a:r>
            <a:endParaRPr lang="en-US" sz="4800" b="1" dirty="0">
              <a:solidFill>
                <a:srgbClr val="FFEEC8"/>
              </a:solidFill>
              <a:latin typeface="Times New Roman" panose="02020603050405020304" pitchFamily="18" charset="0"/>
              <a:ea typeface="+mn-ea"/>
              <a:cs typeface="Times New Roman" panose="02020603050405020304" pitchFamily="18" charset="0"/>
            </a:endParaRPr>
          </a:p>
        </p:txBody>
      </p:sp>
      <p:sp>
        <p:nvSpPr>
          <p:cNvPr id="18" name="TextBox 14">
            <a:extLst>
              <a:ext uri="{FF2B5EF4-FFF2-40B4-BE49-F238E27FC236}">
                <a16:creationId xmlns:a16="http://schemas.microsoft.com/office/drawing/2014/main" id="{2109BA19-F116-4D53-45B5-23CC58D0342C}"/>
              </a:ext>
            </a:extLst>
          </p:cNvPr>
          <p:cNvSpPr txBox="1"/>
          <p:nvPr/>
        </p:nvSpPr>
        <p:spPr>
          <a:xfrm>
            <a:off x="1107254" y="2483812"/>
            <a:ext cx="10170345" cy="206210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3200" dirty="0">
                <a:latin typeface="Times New Roman" panose="02020603050405020304" pitchFamily="18" charset="0"/>
                <a:cs typeface="Times New Roman" panose="02020603050405020304" pitchFamily="18" charset="0"/>
              </a:rPr>
              <a:t>Phân tích một tác phẩm truyện là làm sáng tỏ chủ để và những nét đặc sắc về nghệ thuật của tác phẩm được thể hiện qua những yếu tố cơ bản của thể loại truyện như cốt truyện, nhân vật, người kể chuyên... </a:t>
            </a:r>
            <a:endParaRPr kumimoji="0" lang="en-SG" sz="138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661766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248410" y="242176"/>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Tìm hiểu yêu cầu của kiểu bài</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1" name="组合 6">
            <a:extLst>
              <a:ext uri="{FF2B5EF4-FFF2-40B4-BE49-F238E27FC236}">
                <a16:creationId xmlns:a16="http://schemas.microsoft.com/office/drawing/2014/main" id="{5AA30583-9C76-6927-1D99-D42D83C6D353}"/>
              </a:ext>
            </a:extLst>
          </p:cNvPr>
          <p:cNvGrpSpPr/>
          <p:nvPr/>
        </p:nvGrpSpPr>
        <p:grpSpPr>
          <a:xfrm>
            <a:off x="11332830" y="5824210"/>
            <a:ext cx="709945" cy="1051143"/>
            <a:chOff x="8678463" y="2285008"/>
            <a:chExt cx="1420418" cy="1410265"/>
          </a:xfrm>
        </p:grpSpPr>
        <p:pic>
          <p:nvPicPr>
            <p:cNvPr id="12" name="图片 7">
              <a:extLst>
                <a:ext uri="{FF2B5EF4-FFF2-40B4-BE49-F238E27FC236}">
                  <a16:creationId xmlns:a16="http://schemas.microsoft.com/office/drawing/2014/main" id="{10409C99-B233-0E3C-C0FF-0CAF867A15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51366" y="2285008"/>
              <a:ext cx="947515" cy="665609"/>
            </a:xfrm>
            <a:prstGeom prst="rect">
              <a:avLst/>
            </a:prstGeom>
          </p:spPr>
        </p:pic>
        <p:pic>
          <p:nvPicPr>
            <p:cNvPr id="13" name="图片 8">
              <a:extLst>
                <a:ext uri="{FF2B5EF4-FFF2-40B4-BE49-F238E27FC236}">
                  <a16:creationId xmlns:a16="http://schemas.microsoft.com/office/drawing/2014/main" id="{806A932C-A49F-146B-476D-BC54EE0605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0681583">
              <a:off x="8678463" y="2733248"/>
              <a:ext cx="1343026" cy="962025"/>
            </a:xfrm>
            <a:prstGeom prst="rect">
              <a:avLst/>
            </a:prstGeom>
          </p:spPr>
        </p:pic>
      </p:grpSp>
      <p:graphicFrame>
        <p:nvGraphicFramePr>
          <p:cNvPr id="15" name="Diagram 14">
            <a:extLst>
              <a:ext uri="{FF2B5EF4-FFF2-40B4-BE49-F238E27FC236}">
                <a16:creationId xmlns:a16="http://schemas.microsoft.com/office/drawing/2014/main" id="{8EAD1B1B-2F7B-3F2B-F8BC-5C2E0FF731BA}"/>
              </a:ext>
            </a:extLst>
          </p:cNvPr>
          <p:cNvGraphicFramePr/>
          <p:nvPr>
            <p:extLst>
              <p:ext uri="{D42A27DB-BD31-4B8C-83A1-F6EECF244321}">
                <p14:modId xmlns:p14="http://schemas.microsoft.com/office/powerpoint/2010/main" val="1343549832"/>
              </p:ext>
            </p:extLst>
          </p:nvPr>
        </p:nvGraphicFramePr>
        <p:xfrm>
          <a:off x="1729848" y="1088284"/>
          <a:ext cx="928724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54616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graphicEl>
                                              <a:dgm id="{AB7C2B68-1C6A-40E8-8536-568CF183218E}"/>
                                            </p:graphicEl>
                                          </p:spTgt>
                                        </p:tgtEl>
                                        <p:attrNameLst>
                                          <p:attrName>style.visibility</p:attrName>
                                        </p:attrNameLst>
                                      </p:cBhvr>
                                      <p:to>
                                        <p:strVal val="visible"/>
                                      </p:to>
                                    </p:set>
                                    <p:animEffect transition="in" filter="fade">
                                      <p:cBhvr>
                                        <p:cTn id="14" dur="1000"/>
                                        <p:tgtEl>
                                          <p:spTgt spid="15">
                                            <p:graphicEl>
                                              <a:dgm id="{AB7C2B68-1C6A-40E8-8536-568CF183218E}"/>
                                            </p:graphicEl>
                                          </p:spTgt>
                                        </p:tgtEl>
                                      </p:cBhvr>
                                    </p:animEffect>
                                    <p:anim calcmode="lin" valueType="num">
                                      <p:cBhvr>
                                        <p:cTn id="15" dur="1000" fill="hold"/>
                                        <p:tgtEl>
                                          <p:spTgt spid="15">
                                            <p:graphicEl>
                                              <a:dgm id="{AB7C2B68-1C6A-40E8-8536-568CF183218E}"/>
                                            </p:graphicEl>
                                          </p:spTgt>
                                        </p:tgtEl>
                                        <p:attrNameLst>
                                          <p:attrName>ppt_x</p:attrName>
                                        </p:attrNameLst>
                                      </p:cBhvr>
                                      <p:tavLst>
                                        <p:tav tm="0">
                                          <p:val>
                                            <p:strVal val="#ppt_x"/>
                                          </p:val>
                                        </p:tav>
                                        <p:tav tm="100000">
                                          <p:val>
                                            <p:strVal val="#ppt_x"/>
                                          </p:val>
                                        </p:tav>
                                      </p:tavLst>
                                    </p:anim>
                                    <p:anim calcmode="lin" valueType="num">
                                      <p:cBhvr>
                                        <p:cTn id="16" dur="1000" fill="hold"/>
                                        <p:tgtEl>
                                          <p:spTgt spid="15">
                                            <p:graphicEl>
                                              <a:dgm id="{AB7C2B68-1C6A-40E8-8536-568CF183218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graphicEl>
                                              <a:dgm id="{5F7BEB04-E013-4D4A-B17F-F4EAD984C3BF}"/>
                                            </p:graphicEl>
                                          </p:spTgt>
                                        </p:tgtEl>
                                        <p:attrNameLst>
                                          <p:attrName>style.visibility</p:attrName>
                                        </p:attrNameLst>
                                      </p:cBhvr>
                                      <p:to>
                                        <p:strVal val="visible"/>
                                      </p:to>
                                    </p:set>
                                    <p:animEffect transition="in" filter="fade">
                                      <p:cBhvr>
                                        <p:cTn id="21" dur="1000"/>
                                        <p:tgtEl>
                                          <p:spTgt spid="15">
                                            <p:graphicEl>
                                              <a:dgm id="{5F7BEB04-E013-4D4A-B17F-F4EAD984C3BF}"/>
                                            </p:graphicEl>
                                          </p:spTgt>
                                        </p:tgtEl>
                                      </p:cBhvr>
                                    </p:animEffect>
                                    <p:anim calcmode="lin" valueType="num">
                                      <p:cBhvr>
                                        <p:cTn id="22" dur="1000" fill="hold"/>
                                        <p:tgtEl>
                                          <p:spTgt spid="15">
                                            <p:graphicEl>
                                              <a:dgm id="{5F7BEB04-E013-4D4A-B17F-F4EAD984C3BF}"/>
                                            </p:graphicEl>
                                          </p:spTgt>
                                        </p:tgtEl>
                                        <p:attrNameLst>
                                          <p:attrName>ppt_x</p:attrName>
                                        </p:attrNameLst>
                                      </p:cBhvr>
                                      <p:tavLst>
                                        <p:tav tm="0">
                                          <p:val>
                                            <p:strVal val="#ppt_x"/>
                                          </p:val>
                                        </p:tav>
                                        <p:tav tm="100000">
                                          <p:val>
                                            <p:strVal val="#ppt_x"/>
                                          </p:val>
                                        </p:tav>
                                      </p:tavLst>
                                    </p:anim>
                                    <p:anim calcmode="lin" valueType="num">
                                      <p:cBhvr>
                                        <p:cTn id="23" dur="1000" fill="hold"/>
                                        <p:tgtEl>
                                          <p:spTgt spid="15">
                                            <p:graphicEl>
                                              <a:dgm id="{5F7BEB04-E013-4D4A-B17F-F4EAD984C3BF}"/>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graphicEl>
                                              <a:dgm id="{573BBB91-A943-48A1-B398-40047B88B52D}"/>
                                            </p:graphicEl>
                                          </p:spTgt>
                                        </p:tgtEl>
                                        <p:attrNameLst>
                                          <p:attrName>style.visibility</p:attrName>
                                        </p:attrNameLst>
                                      </p:cBhvr>
                                      <p:to>
                                        <p:strVal val="visible"/>
                                      </p:to>
                                    </p:set>
                                    <p:animEffect transition="in" filter="fade">
                                      <p:cBhvr>
                                        <p:cTn id="26" dur="1000"/>
                                        <p:tgtEl>
                                          <p:spTgt spid="15">
                                            <p:graphicEl>
                                              <a:dgm id="{573BBB91-A943-48A1-B398-40047B88B52D}"/>
                                            </p:graphicEl>
                                          </p:spTgt>
                                        </p:tgtEl>
                                      </p:cBhvr>
                                    </p:animEffect>
                                    <p:anim calcmode="lin" valueType="num">
                                      <p:cBhvr>
                                        <p:cTn id="27" dur="1000" fill="hold"/>
                                        <p:tgtEl>
                                          <p:spTgt spid="15">
                                            <p:graphicEl>
                                              <a:dgm id="{573BBB91-A943-48A1-B398-40047B88B52D}"/>
                                            </p:graphicEl>
                                          </p:spTgt>
                                        </p:tgtEl>
                                        <p:attrNameLst>
                                          <p:attrName>ppt_x</p:attrName>
                                        </p:attrNameLst>
                                      </p:cBhvr>
                                      <p:tavLst>
                                        <p:tav tm="0">
                                          <p:val>
                                            <p:strVal val="#ppt_x"/>
                                          </p:val>
                                        </p:tav>
                                        <p:tav tm="100000">
                                          <p:val>
                                            <p:strVal val="#ppt_x"/>
                                          </p:val>
                                        </p:tav>
                                      </p:tavLst>
                                    </p:anim>
                                    <p:anim calcmode="lin" valueType="num">
                                      <p:cBhvr>
                                        <p:cTn id="28" dur="1000" fill="hold"/>
                                        <p:tgtEl>
                                          <p:spTgt spid="15">
                                            <p:graphicEl>
                                              <a:dgm id="{573BBB91-A943-48A1-B398-40047B88B52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graphicEl>
                                              <a:dgm id="{FB273D07-A105-419C-A482-DF6C99287334}"/>
                                            </p:graphicEl>
                                          </p:spTgt>
                                        </p:tgtEl>
                                        <p:attrNameLst>
                                          <p:attrName>style.visibility</p:attrName>
                                        </p:attrNameLst>
                                      </p:cBhvr>
                                      <p:to>
                                        <p:strVal val="visible"/>
                                      </p:to>
                                    </p:set>
                                    <p:animEffect transition="in" filter="fade">
                                      <p:cBhvr>
                                        <p:cTn id="33" dur="1000"/>
                                        <p:tgtEl>
                                          <p:spTgt spid="15">
                                            <p:graphicEl>
                                              <a:dgm id="{FB273D07-A105-419C-A482-DF6C99287334}"/>
                                            </p:graphicEl>
                                          </p:spTgt>
                                        </p:tgtEl>
                                      </p:cBhvr>
                                    </p:animEffect>
                                    <p:anim calcmode="lin" valueType="num">
                                      <p:cBhvr>
                                        <p:cTn id="34" dur="1000" fill="hold"/>
                                        <p:tgtEl>
                                          <p:spTgt spid="15">
                                            <p:graphicEl>
                                              <a:dgm id="{FB273D07-A105-419C-A482-DF6C99287334}"/>
                                            </p:graphicEl>
                                          </p:spTgt>
                                        </p:tgtEl>
                                        <p:attrNameLst>
                                          <p:attrName>ppt_x</p:attrName>
                                        </p:attrNameLst>
                                      </p:cBhvr>
                                      <p:tavLst>
                                        <p:tav tm="0">
                                          <p:val>
                                            <p:strVal val="#ppt_x"/>
                                          </p:val>
                                        </p:tav>
                                        <p:tav tm="100000">
                                          <p:val>
                                            <p:strVal val="#ppt_x"/>
                                          </p:val>
                                        </p:tav>
                                      </p:tavLst>
                                    </p:anim>
                                    <p:anim calcmode="lin" valueType="num">
                                      <p:cBhvr>
                                        <p:cTn id="35" dur="1000" fill="hold"/>
                                        <p:tgtEl>
                                          <p:spTgt spid="15">
                                            <p:graphicEl>
                                              <a:dgm id="{FB273D07-A105-419C-A482-DF6C99287334}"/>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graphicEl>
                                              <a:dgm id="{BC535890-3F78-4EF0-B3C3-30B5D4506A0E}"/>
                                            </p:graphicEl>
                                          </p:spTgt>
                                        </p:tgtEl>
                                        <p:attrNameLst>
                                          <p:attrName>style.visibility</p:attrName>
                                        </p:attrNameLst>
                                      </p:cBhvr>
                                      <p:to>
                                        <p:strVal val="visible"/>
                                      </p:to>
                                    </p:set>
                                    <p:animEffect transition="in" filter="fade">
                                      <p:cBhvr>
                                        <p:cTn id="38" dur="1000"/>
                                        <p:tgtEl>
                                          <p:spTgt spid="15">
                                            <p:graphicEl>
                                              <a:dgm id="{BC535890-3F78-4EF0-B3C3-30B5D4506A0E}"/>
                                            </p:graphicEl>
                                          </p:spTgt>
                                        </p:tgtEl>
                                      </p:cBhvr>
                                    </p:animEffect>
                                    <p:anim calcmode="lin" valueType="num">
                                      <p:cBhvr>
                                        <p:cTn id="39" dur="1000" fill="hold"/>
                                        <p:tgtEl>
                                          <p:spTgt spid="15">
                                            <p:graphicEl>
                                              <a:dgm id="{BC535890-3F78-4EF0-B3C3-30B5D4506A0E}"/>
                                            </p:graphicEl>
                                          </p:spTgt>
                                        </p:tgtEl>
                                        <p:attrNameLst>
                                          <p:attrName>ppt_x</p:attrName>
                                        </p:attrNameLst>
                                      </p:cBhvr>
                                      <p:tavLst>
                                        <p:tav tm="0">
                                          <p:val>
                                            <p:strVal val="#ppt_x"/>
                                          </p:val>
                                        </p:tav>
                                        <p:tav tm="100000">
                                          <p:val>
                                            <p:strVal val="#ppt_x"/>
                                          </p:val>
                                        </p:tav>
                                      </p:tavLst>
                                    </p:anim>
                                    <p:anim calcmode="lin" valueType="num">
                                      <p:cBhvr>
                                        <p:cTn id="40" dur="1000" fill="hold"/>
                                        <p:tgtEl>
                                          <p:spTgt spid="15">
                                            <p:graphicEl>
                                              <a:dgm id="{BC535890-3F78-4EF0-B3C3-30B5D4506A0E}"/>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graphicEl>
                                              <a:dgm id="{0C03C3D8-9955-4ABE-8F94-03CB7EC0C188}"/>
                                            </p:graphicEl>
                                          </p:spTgt>
                                        </p:tgtEl>
                                        <p:attrNameLst>
                                          <p:attrName>style.visibility</p:attrName>
                                        </p:attrNameLst>
                                      </p:cBhvr>
                                      <p:to>
                                        <p:strVal val="visible"/>
                                      </p:to>
                                    </p:set>
                                    <p:animEffect transition="in" filter="fade">
                                      <p:cBhvr>
                                        <p:cTn id="45" dur="1000"/>
                                        <p:tgtEl>
                                          <p:spTgt spid="15">
                                            <p:graphicEl>
                                              <a:dgm id="{0C03C3D8-9955-4ABE-8F94-03CB7EC0C188}"/>
                                            </p:graphicEl>
                                          </p:spTgt>
                                        </p:tgtEl>
                                      </p:cBhvr>
                                    </p:animEffect>
                                    <p:anim calcmode="lin" valueType="num">
                                      <p:cBhvr>
                                        <p:cTn id="46" dur="1000" fill="hold"/>
                                        <p:tgtEl>
                                          <p:spTgt spid="15">
                                            <p:graphicEl>
                                              <a:dgm id="{0C03C3D8-9955-4ABE-8F94-03CB7EC0C188}"/>
                                            </p:graphicEl>
                                          </p:spTgt>
                                        </p:tgtEl>
                                        <p:attrNameLst>
                                          <p:attrName>ppt_x</p:attrName>
                                        </p:attrNameLst>
                                      </p:cBhvr>
                                      <p:tavLst>
                                        <p:tav tm="0">
                                          <p:val>
                                            <p:strVal val="#ppt_x"/>
                                          </p:val>
                                        </p:tav>
                                        <p:tav tm="100000">
                                          <p:val>
                                            <p:strVal val="#ppt_x"/>
                                          </p:val>
                                        </p:tav>
                                      </p:tavLst>
                                    </p:anim>
                                    <p:anim calcmode="lin" valueType="num">
                                      <p:cBhvr>
                                        <p:cTn id="47" dur="1000" fill="hold"/>
                                        <p:tgtEl>
                                          <p:spTgt spid="15">
                                            <p:graphicEl>
                                              <a:dgm id="{0C03C3D8-9955-4ABE-8F94-03CB7EC0C188}"/>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graphicEl>
                                              <a:dgm id="{CF7CFD2F-38DE-42F2-8AE3-E912905B2A55}"/>
                                            </p:graphicEl>
                                          </p:spTgt>
                                        </p:tgtEl>
                                        <p:attrNameLst>
                                          <p:attrName>style.visibility</p:attrName>
                                        </p:attrNameLst>
                                      </p:cBhvr>
                                      <p:to>
                                        <p:strVal val="visible"/>
                                      </p:to>
                                    </p:set>
                                    <p:animEffect transition="in" filter="fade">
                                      <p:cBhvr>
                                        <p:cTn id="50" dur="1000"/>
                                        <p:tgtEl>
                                          <p:spTgt spid="15">
                                            <p:graphicEl>
                                              <a:dgm id="{CF7CFD2F-38DE-42F2-8AE3-E912905B2A55}"/>
                                            </p:graphicEl>
                                          </p:spTgt>
                                        </p:tgtEl>
                                      </p:cBhvr>
                                    </p:animEffect>
                                    <p:anim calcmode="lin" valueType="num">
                                      <p:cBhvr>
                                        <p:cTn id="51" dur="1000" fill="hold"/>
                                        <p:tgtEl>
                                          <p:spTgt spid="15">
                                            <p:graphicEl>
                                              <a:dgm id="{CF7CFD2F-38DE-42F2-8AE3-E912905B2A55}"/>
                                            </p:graphicEl>
                                          </p:spTgt>
                                        </p:tgtEl>
                                        <p:attrNameLst>
                                          <p:attrName>ppt_x</p:attrName>
                                        </p:attrNameLst>
                                      </p:cBhvr>
                                      <p:tavLst>
                                        <p:tav tm="0">
                                          <p:val>
                                            <p:strVal val="#ppt_x"/>
                                          </p:val>
                                        </p:tav>
                                        <p:tav tm="100000">
                                          <p:val>
                                            <p:strVal val="#ppt_x"/>
                                          </p:val>
                                        </p:tav>
                                      </p:tavLst>
                                    </p:anim>
                                    <p:anim calcmode="lin" valueType="num">
                                      <p:cBhvr>
                                        <p:cTn id="52" dur="1000" fill="hold"/>
                                        <p:tgtEl>
                                          <p:spTgt spid="15">
                                            <p:graphicEl>
                                              <a:dgm id="{CF7CFD2F-38DE-42F2-8AE3-E912905B2A55}"/>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graphicEl>
                                              <a:dgm id="{4C494D57-4151-41AA-9244-B0AB19147E8C}"/>
                                            </p:graphicEl>
                                          </p:spTgt>
                                        </p:tgtEl>
                                        <p:attrNameLst>
                                          <p:attrName>style.visibility</p:attrName>
                                        </p:attrNameLst>
                                      </p:cBhvr>
                                      <p:to>
                                        <p:strVal val="visible"/>
                                      </p:to>
                                    </p:set>
                                    <p:animEffect transition="in" filter="fade">
                                      <p:cBhvr>
                                        <p:cTn id="57" dur="1000"/>
                                        <p:tgtEl>
                                          <p:spTgt spid="15">
                                            <p:graphicEl>
                                              <a:dgm id="{4C494D57-4151-41AA-9244-B0AB19147E8C}"/>
                                            </p:graphicEl>
                                          </p:spTgt>
                                        </p:tgtEl>
                                      </p:cBhvr>
                                    </p:animEffect>
                                    <p:anim calcmode="lin" valueType="num">
                                      <p:cBhvr>
                                        <p:cTn id="58" dur="1000" fill="hold"/>
                                        <p:tgtEl>
                                          <p:spTgt spid="15">
                                            <p:graphicEl>
                                              <a:dgm id="{4C494D57-4151-41AA-9244-B0AB19147E8C}"/>
                                            </p:graphicEl>
                                          </p:spTgt>
                                        </p:tgtEl>
                                        <p:attrNameLst>
                                          <p:attrName>ppt_x</p:attrName>
                                        </p:attrNameLst>
                                      </p:cBhvr>
                                      <p:tavLst>
                                        <p:tav tm="0">
                                          <p:val>
                                            <p:strVal val="#ppt_x"/>
                                          </p:val>
                                        </p:tav>
                                        <p:tav tm="100000">
                                          <p:val>
                                            <p:strVal val="#ppt_x"/>
                                          </p:val>
                                        </p:tav>
                                      </p:tavLst>
                                    </p:anim>
                                    <p:anim calcmode="lin" valueType="num">
                                      <p:cBhvr>
                                        <p:cTn id="59" dur="1000" fill="hold"/>
                                        <p:tgtEl>
                                          <p:spTgt spid="15">
                                            <p:graphicEl>
                                              <a:dgm id="{4C494D57-4151-41AA-9244-B0AB19147E8C}"/>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graphicEl>
                                              <a:dgm id="{A6370167-CCA5-4644-A05A-2E5791C6B91E}"/>
                                            </p:graphicEl>
                                          </p:spTgt>
                                        </p:tgtEl>
                                        <p:attrNameLst>
                                          <p:attrName>style.visibility</p:attrName>
                                        </p:attrNameLst>
                                      </p:cBhvr>
                                      <p:to>
                                        <p:strVal val="visible"/>
                                      </p:to>
                                    </p:set>
                                    <p:animEffect transition="in" filter="fade">
                                      <p:cBhvr>
                                        <p:cTn id="62" dur="1000"/>
                                        <p:tgtEl>
                                          <p:spTgt spid="15">
                                            <p:graphicEl>
                                              <a:dgm id="{A6370167-CCA5-4644-A05A-2E5791C6B91E}"/>
                                            </p:graphicEl>
                                          </p:spTgt>
                                        </p:tgtEl>
                                      </p:cBhvr>
                                    </p:animEffect>
                                    <p:anim calcmode="lin" valueType="num">
                                      <p:cBhvr>
                                        <p:cTn id="63" dur="1000" fill="hold"/>
                                        <p:tgtEl>
                                          <p:spTgt spid="15">
                                            <p:graphicEl>
                                              <a:dgm id="{A6370167-CCA5-4644-A05A-2E5791C6B91E}"/>
                                            </p:graphicEl>
                                          </p:spTgt>
                                        </p:tgtEl>
                                        <p:attrNameLst>
                                          <p:attrName>ppt_x</p:attrName>
                                        </p:attrNameLst>
                                      </p:cBhvr>
                                      <p:tavLst>
                                        <p:tav tm="0">
                                          <p:val>
                                            <p:strVal val="#ppt_x"/>
                                          </p:val>
                                        </p:tav>
                                        <p:tav tm="100000">
                                          <p:val>
                                            <p:strVal val="#ppt_x"/>
                                          </p:val>
                                        </p:tav>
                                      </p:tavLst>
                                    </p:anim>
                                    <p:anim calcmode="lin" valueType="num">
                                      <p:cBhvr>
                                        <p:cTn id="64" dur="1000" fill="hold"/>
                                        <p:tgtEl>
                                          <p:spTgt spid="15">
                                            <p:graphicEl>
                                              <a:dgm id="{A6370167-CCA5-4644-A05A-2E5791C6B91E}"/>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graphicEl>
                                              <a:dgm id="{D12BA98C-E9B7-4083-85B5-5B58C7F1C441}"/>
                                            </p:graphicEl>
                                          </p:spTgt>
                                        </p:tgtEl>
                                        <p:attrNameLst>
                                          <p:attrName>style.visibility</p:attrName>
                                        </p:attrNameLst>
                                      </p:cBhvr>
                                      <p:to>
                                        <p:strVal val="visible"/>
                                      </p:to>
                                    </p:set>
                                    <p:animEffect transition="in" filter="fade">
                                      <p:cBhvr>
                                        <p:cTn id="69" dur="1000"/>
                                        <p:tgtEl>
                                          <p:spTgt spid="15">
                                            <p:graphicEl>
                                              <a:dgm id="{D12BA98C-E9B7-4083-85B5-5B58C7F1C441}"/>
                                            </p:graphicEl>
                                          </p:spTgt>
                                        </p:tgtEl>
                                      </p:cBhvr>
                                    </p:animEffect>
                                    <p:anim calcmode="lin" valueType="num">
                                      <p:cBhvr>
                                        <p:cTn id="70" dur="1000" fill="hold"/>
                                        <p:tgtEl>
                                          <p:spTgt spid="15">
                                            <p:graphicEl>
                                              <a:dgm id="{D12BA98C-E9B7-4083-85B5-5B58C7F1C441}"/>
                                            </p:graphicEl>
                                          </p:spTgt>
                                        </p:tgtEl>
                                        <p:attrNameLst>
                                          <p:attrName>ppt_x</p:attrName>
                                        </p:attrNameLst>
                                      </p:cBhvr>
                                      <p:tavLst>
                                        <p:tav tm="0">
                                          <p:val>
                                            <p:strVal val="#ppt_x"/>
                                          </p:val>
                                        </p:tav>
                                        <p:tav tm="100000">
                                          <p:val>
                                            <p:strVal val="#ppt_x"/>
                                          </p:val>
                                        </p:tav>
                                      </p:tavLst>
                                    </p:anim>
                                    <p:anim calcmode="lin" valueType="num">
                                      <p:cBhvr>
                                        <p:cTn id="71" dur="1000" fill="hold"/>
                                        <p:tgtEl>
                                          <p:spTgt spid="15">
                                            <p:graphicEl>
                                              <a:dgm id="{D12BA98C-E9B7-4083-85B5-5B58C7F1C441}"/>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5">
                                            <p:graphicEl>
                                              <a:dgm id="{96235F4E-0938-43E1-835A-4E392EEFB03D}"/>
                                            </p:graphicEl>
                                          </p:spTgt>
                                        </p:tgtEl>
                                        <p:attrNameLst>
                                          <p:attrName>style.visibility</p:attrName>
                                        </p:attrNameLst>
                                      </p:cBhvr>
                                      <p:to>
                                        <p:strVal val="visible"/>
                                      </p:to>
                                    </p:set>
                                    <p:animEffect transition="in" filter="fade">
                                      <p:cBhvr>
                                        <p:cTn id="74" dur="1000"/>
                                        <p:tgtEl>
                                          <p:spTgt spid="15">
                                            <p:graphicEl>
                                              <a:dgm id="{96235F4E-0938-43E1-835A-4E392EEFB03D}"/>
                                            </p:graphicEl>
                                          </p:spTgt>
                                        </p:tgtEl>
                                      </p:cBhvr>
                                    </p:animEffect>
                                    <p:anim calcmode="lin" valueType="num">
                                      <p:cBhvr>
                                        <p:cTn id="75" dur="1000" fill="hold"/>
                                        <p:tgtEl>
                                          <p:spTgt spid="15">
                                            <p:graphicEl>
                                              <a:dgm id="{96235F4E-0938-43E1-835A-4E392EEFB03D}"/>
                                            </p:graphicEl>
                                          </p:spTgt>
                                        </p:tgtEl>
                                        <p:attrNameLst>
                                          <p:attrName>ppt_x</p:attrName>
                                        </p:attrNameLst>
                                      </p:cBhvr>
                                      <p:tavLst>
                                        <p:tav tm="0">
                                          <p:val>
                                            <p:strVal val="#ppt_x"/>
                                          </p:val>
                                        </p:tav>
                                        <p:tav tm="100000">
                                          <p:val>
                                            <p:strVal val="#ppt_x"/>
                                          </p:val>
                                        </p:tav>
                                      </p:tavLst>
                                    </p:anim>
                                    <p:anim calcmode="lin" valueType="num">
                                      <p:cBhvr>
                                        <p:cTn id="76" dur="1000" fill="hold"/>
                                        <p:tgtEl>
                                          <p:spTgt spid="15">
                                            <p:graphicEl>
                                              <a:dgm id="{96235F4E-0938-43E1-835A-4E392EEFB03D}"/>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5">
                                            <p:graphicEl>
                                              <a:dgm id="{D83F87FE-6EC0-4D54-A7C3-DB537DCAB134}"/>
                                            </p:graphicEl>
                                          </p:spTgt>
                                        </p:tgtEl>
                                        <p:attrNameLst>
                                          <p:attrName>style.visibility</p:attrName>
                                        </p:attrNameLst>
                                      </p:cBhvr>
                                      <p:to>
                                        <p:strVal val="visible"/>
                                      </p:to>
                                    </p:set>
                                    <p:animEffect transition="in" filter="fade">
                                      <p:cBhvr>
                                        <p:cTn id="81" dur="1000"/>
                                        <p:tgtEl>
                                          <p:spTgt spid="15">
                                            <p:graphicEl>
                                              <a:dgm id="{D83F87FE-6EC0-4D54-A7C3-DB537DCAB134}"/>
                                            </p:graphicEl>
                                          </p:spTgt>
                                        </p:tgtEl>
                                      </p:cBhvr>
                                    </p:animEffect>
                                    <p:anim calcmode="lin" valueType="num">
                                      <p:cBhvr>
                                        <p:cTn id="82" dur="1000" fill="hold"/>
                                        <p:tgtEl>
                                          <p:spTgt spid="15">
                                            <p:graphicEl>
                                              <a:dgm id="{D83F87FE-6EC0-4D54-A7C3-DB537DCAB134}"/>
                                            </p:graphicEl>
                                          </p:spTgt>
                                        </p:tgtEl>
                                        <p:attrNameLst>
                                          <p:attrName>ppt_x</p:attrName>
                                        </p:attrNameLst>
                                      </p:cBhvr>
                                      <p:tavLst>
                                        <p:tav tm="0">
                                          <p:val>
                                            <p:strVal val="#ppt_x"/>
                                          </p:val>
                                        </p:tav>
                                        <p:tav tm="100000">
                                          <p:val>
                                            <p:strVal val="#ppt_x"/>
                                          </p:val>
                                        </p:tav>
                                      </p:tavLst>
                                    </p:anim>
                                    <p:anim calcmode="lin" valueType="num">
                                      <p:cBhvr>
                                        <p:cTn id="83" dur="1000" fill="hold"/>
                                        <p:tgtEl>
                                          <p:spTgt spid="15">
                                            <p:graphicEl>
                                              <a:dgm id="{D83F87FE-6EC0-4D54-A7C3-DB537DCAB134}"/>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5">
                                            <p:graphicEl>
                                              <a:dgm id="{FCD93009-9784-4766-B1A9-7C6C0A01BDAB}"/>
                                            </p:graphicEl>
                                          </p:spTgt>
                                        </p:tgtEl>
                                        <p:attrNameLst>
                                          <p:attrName>style.visibility</p:attrName>
                                        </p:attrNameLst>
                                      </p:cBhvr>
                                      <p:to>
                                        <p:strVal val="visible"/>
                                      </p:to>
                                    </p:set>
                                    <p:animEffect transition="in" filter="fade">
                                      <p:cBhvr>
                                        <p:cTn id="86" dur="1000"/>
                                        <p:tgtEl>
                                          <p:spTgt spid="15">
                                            <p:graphicEl>
                                              <a:dgm id="{FCD93009-9784-4766-B1A9-7C6C0A01BDAB}"/>
                                            </p:graphicEl>
                                          </p:spTgt>
                                        </p:tgtEl>
                                      </p:cBhvr>
                                    </p:animEffect>
                                    <p:anim calcmode="lin" valueType="num">
                                      <p:cBhvr>
                                        <p:cTn id="87" dur="1000" fill="hold"/>
                                        <p:tgtEl>
                                          <p:spTgt spid="15">
                                            <p:graphicEl>
                                              <a:dgm id="{FCD93009-9784-4766-B1A9-7C6C0A01BDAB}"/>
                                            </p:graphicEl>
                                          </p:spTgt>
                                        </p:tgtEl>
                                        <p:attrNameLst>
                                          <p:attrName>ppt_x</p:attrName>
                                        </p:attrNameLst>
                                      </p:cBhvr>
                                      <p:tavLst>
                                        <p:tav tm="0">
                                          <p:val>
                                            <p:strVal val="#ppt_x"/>
                                          </p:val>
                                        </p:tav>
                                        <p:tav tm="100000">
                                          <p:val>
                                            <p:strVal val="#ppt_x"/>
                                          </p:val>
                                        </p:tav>
                                      </p:tavLst>
                                    </p:anim>
                                    <p:anim calcmode="lin" valueType="num">
                                      <p:cBhvr>
                                        <p:cTn id="88" dur="1000" fill="hold"/>
                                        <p:tgtEl>
                                          <p:spTgt spid="15">
                                            <p:graphicEl>
                                              <a:dgm id="{FCD93009-9784-4766-B1A9-7C6C0A01BDA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F773560-427F-ED92-3A2E-AA001F68D456}"/>
              </a:ext>
            </a:extLst>
          </p:cNvPr>
          <p:cNvPicPr>
            <a:picLocks noChangeAspect="1"/>
          </p:cNvPicPr>
          <p:nvPr/>
        </p:nvPicPr>
        <p:blipFill>
          <a:blip r:embed="rId2"/>
          <a:stretch>
            <a:fillRect/>
          </a:stretch>
        </p:blipFill>
        <p:spPr>
          <a:xfrm>
            <a:off x="0" y="1674"/>
            <a:ext cx="12192000" cy="6854653"/>
          </a:xfrm>
          <a:prstGeom prst="rect">
            <a:avLst/>
          </a:prstGeom>
        </p:spPr>
      </p:pic>
      <p:graphicFrame>
        <p:nvGraphicFramePr>
          <p:cNvPr id="3" name="Table 2">
            <a:extLst>
              <a:ext uri="{FF2B5EF4-FFF2-40B4-BE49-F238E27FC236}">
                <a16:creationId xmlns:a16="http://schemas.microsoft.com/office/drawing/2014/main" id="{780481F6-EFAD-8796-2BE7-865187CB7FDB}"/>
              </a:ext>
            </a:extLst>
          </p:cNvPr>
          <p:cNvGraphicFramePr>
            <a:graphicFrameLocks noGrp="1"/>
          </p:cNvGraphicFramePr>
          <p:nvPr>
            <p:extLst>
              <p:ext uri="{D42A27DB-BD31-4B8C-83A1-F6EECF244321}">
                <p14:modId xmlns:p14="http://schemas.microsoft.com/office/powerpoint/2010/main" val="201989055"/>
              </p:ext>
            </p:extLst>
          </p:nvPr>
        </p:nvGraphicFramePr>
        <p:xfrm>
          <a:off x="344272" y="356167"/>
          <a:ext cx="11522380" cy="6014154"/>
        </p:xfrm>
        <a:graphic>
          <a:graphicData uri="http://schemas.openxmlformats.org/drawingml/2006/table">
            <a:tbl>
              <a:tblPr firstRow="1" firstCol="1" bandRow="1">
                <a:tableStyleId>{0660B408-B3CF-4A94-85FC-2B1E0A45F4A2}</a:tableStyleId>
              </a:tblPr>
              <a:tblGrid>
                <a:gridCol w="11522380">
                  <a:extLst>
                    <a:ext uri="{9D8B030D-6E8A-4147-A177-3AD203B41FA5}">
                      <a16:colId xmlns:a16="http://schemas.microsoft.com/office/drawing/2014/main" val="3408352008"/>
                    </a:ext>
                  </a:extLst>
                </a:gridCol>
              </a:tblGrid>
              <a:tr h="1293960">
                <a:tc>
                  <a:txBody>
                    <a:bodyPr/>
                    <a:lstStyle/>
                    <a:p>
                      <a:pPr algn="ctr"/>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HS đọc bài viết tham khảo: </a:t>
                      </a:r>
                      <a:r>
                        <a:rPr lang="vi-VN" sz="2800" b="1" u="none" strike="noStrike" cap="none" dirty="0">
                          <a:solidFill>
                            <a:schemeClr val="tx1"/>
                          </a:solidFill>
                          <a:effectLst/>
                          <a:latin typeface="Times New Roman" panose="02020603050405020304" pitchFamily="18" charset="0"/>
                          <a:cs typeface="Times New Roman" panose="02020603050405020304" pitchFamily="18" charset="0"/>
                          <a:sym typeface="Arial"/>
                        </a:rPr>
                        <a:t>Hãy “vừa nhắm mắt vừa mở cửa sổ” </a:t>
                      </a:r>
                    </a:p>
                    <a:p>
                      <a:pPr algn="ctr"/>
                      <a:r>
                        <a:rPr lang="vi-VN" sz="2800" b="1" u="none" strike="noStrike" cap="none" dirty="0">
                          <a:solidFill>
                            <a:schemeClr val="tx1"/>
                          </a:solidFill>
                          <a:effectLst/>
                          <a:latin typeface="Times New Roman" panose="02020603050405020304" pitchFamily="18" charset="0"/>
                          <a:cs typeface="Times New Roman" panose="02020603050405020304" pitchFamily="18" charset="0"/>
                          <a:sym typeface="Arial"/>
                        </a:rPr>
                        <a:t>để cảm nhận vẻ đẹp diệu kì của cuộc sống</a:t>
                      </a:r>
                      <a:r>
                        <a:rPr lang="en-US"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 </a:t>
                      </a:r>
                      <a:r>
                        <a:rPr lang="en-US" sz="2800" b="0" u="none" strike="noStrike" cap="none" dirty="0" err="1">
                          <a:solidFill>
                            <a:schemeClr val="tx1"/>
                          </a:solidFill>
                          <a:effectLst/>
                          <a:latin typeface="Times New Roman" panose="02020603050405020304" pitchFamily="18" charset="0"/>
                          <a:cs typeface="Times New Roman" panose="02020603050405020304" pitchFamily="18" charset="0"/>
                          <a:sym typeface="Arial"/>
                        </a:rPr>
                        <a:t>sau</a:t>
                      </a:r>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 đó HS thảo luận nhóm (3-4 người/nhóm) </a:t>
                      </a:r>
                      <a:endParaRPr lang="en-SG" sz="36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4492" marR="34492"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998553"/>
                  </a:ext>
                </a:extLst>
              </a:tr>
              <a:tr h="892335">
                <a:tc>
                  <a:txBody>
                    <a:bodyPr/>
                    <a:lstStyle/>
                    <a:p>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a. Phần nào, câu nào trong bài viết tham khảo đã giới thiệu tác phẩm truyện?</a:t>
                      </a:r>
                      <a:endParaRPr lang="en-SG"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4492" marR="344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5037135"/>
                  </a:ext>
                </a:extLst>
              </a:tr>
              <a:tr h="1015043">
                <a:tc>
                  <a:txBody>
                    <a:bodyPr/>
                    <a:lstStyle/>
                    <a:p>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b. Đoạn nào trong bài nêu ngắn gọn nội dung chính của tác phẩm?</a:t>
                      </a:r>
                      <a:endParaRPr lang="en-SG"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4492" marR="34492"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908366"/>
                  </a:ext>
                </a:extLst>
              </a:tr>
              <a:tr h="2812816">
                <a:tc>
                  <a:txBody>
                    <a:bodyPr/>
                    <a:lstStyle/>
                    <a:p>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c. Đọc đoạn (3), (4), (5), (6) của bài văn và trả lời các câu hỏi:</a:t>
                      </a:r>
                      <a:endParaRPr lang="en-SG" sz="2800" b="0" u="none" strike="noStrike" cap="none" dirty="0">
                        <a:solidFill>
                          <a:schemeClr val="tx1"/>
                        </a:solidFill>
                        <a:effectLst/>
                        <a:latin typeface="Times New Roman" panose="02020603050405020304" pitchFamily="18" charset="0"/>
                        <a:cs typeface="Times New Roman" panose="02020603050405020304" pitchFamily="18" charset="0"/>
                        <a:sym typeface="Arial"/>
                      </a:endParaRPr>
                    </a:p>
                    <a:p>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 Chỉ ra câu nêu chủ đề của tác phẩm và những bằng chứng được trích từ tác phẩm để làm sáng tỏ chủ đề</a:t>
                      </a:r>
                      <a:endParaRPr lang="en-SG" sz="2800" b="0" u="none" strike="noStrike" cap="none" dirty="0">
                        <a:solidFill>
                          <a:schemeClr val="tx1"/>
                        </a:solidFill>
                        <a:effectLst/>
                        <a:latin typeface="Times New Roman" panose="02020603050405020304" pitchFamily="18" charset="0"/>
                        <a:cs typeface="Times New Roman" panose="02020603050405020304" pitchFamily="18" charset="0"/>
                        <a:sym typeface="Arial"/>
                      </a:endParaRPr>
                    </a:p>
                    <a:p>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 Chỉ ra các câu nêu nhận xét, phân tích một số nét đặc sắc về hình thức </a:t>
                      </a:r>
                    </a:p>
                    <a:p>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nghệ thuật của tác phẩm và các bằng chứng được trích từ tác phẩm</a:t>
                      </a:r>
                      <a:endParaRPr lang="en-SG" sz="2800" b="0" u="none" strike="noStrike" cap="none" dirty="0">
                        <a:solidFill>
                          <a:schemeClr val="tx1"/>
                        </a:solidFill>
                        <a:effectLst/>
                        <a:latin typeface="Times New Roman" panose="02020603050405020304" pitchFamily="18" charset="0"/>
                        <a:cs typeface="Times New Roman" panose="02020603050405020304" pitchFamily="18" charset="0"/>
                        <a:sym typeface="Arial"/>
                      </a:endParaRPr>
                    </a:p>
                    <a:p>
                      <a:r>
                        <a:rPr lang="vi-VN" sz="2800" b="0" u="none" strike="noStrike" cap="none" dirty="0">
                          <a:solidFill>
                            <a:schemeClr val="tx1"/>
                          </a:solidFill>
                          <a:effectLst/>
                          <a:latin typeface="Times New Roman" panose="02020603050405020304" pitchFamily="18" charset="0"/>
                          <a:cs typeface="Times New Roman" panose="02020603050405020304" pitchFamily="18" charset="0"/>
                          <a:sym typeface="Arial"/>
                        </a:rPr>
                        <a:t>- Chỉ ra các câu khẳng định ý nghĩa, giá trị của tác phẩm truyện</a:t>
                      </a:r>
                      <a:endParaRPr lang="en-SG" sz="2800" b="0" i="0" u="none" strike="noStrike" cap="none" dirty="0">
                        <a:solidFill>
                          <a:schemeClr val="tx1"/>
                        </a:solidFill>
                        <a:effectLst/>
                        <a:latin typeface="Times New Roman" panose="02020603050405020304" pitchFamily="18" charset="0"/>
                        <a:ea typeface="+mn-ea"/>
                        <a:cs typeface="Times New Roman" panose="02020603050405020304" pitchFamily="18" charset="0"/>
                        <a:sym typeface="Arial"/>
                      </a:endParaRPr>
                    </a:p>
                  </a:txBody>
                  <a:tcPr marL="34492" marR="34492"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05859173"/>
                  </a:ext>
                </a:extLst>
              </a:tr>
            </a:tbl>
          </a:graphicData>
        </a:graphic>
      </p:graphicFrame>
    </p:spTree>
    <p:extLst>
      <p:ext uri="{BB962C8B-B14F-4D97-AF65-F5344CB8AC3E}">
        <p14:creationId xmlns:p14="http://schemas.microsoft.com/office/powerpoint/2010/main" val="3494424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algn="just">
              <a:lnSpc>
                <a:spcPct val="150000"/>
              </a:lnSpc>
              <a:spcBef>
                <a:spcPts val="0"/>
              </a:spcBef>
              <a:spcAft>
                <a:spcPts val="0"/>
              </a:spcAf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 Phân tích</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6" name="图片 3">
            <a:extLst>
              <a:ext uri="{FF2B5EF4-FFF2-40B4-BE49-F238E27FC236}">
                <a16:creationId xmlns:a16="http://schemas.microsoft.com/office/drawing/2014/main" id="{DED84B2C-E05F-CB11-7BAD-62606F525CE7}"/>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rot="5400000">
            <a:off x="553425" y="1022863"/>
            <a:ext cx="3304438" cy="3814388"/>
          </a:xfrm>
          <a:prstGeom prst="rect">
            <a:avLst/>
          </a:prstGeom>
        </p:spPr>
      </p:pic>
      <p:grpSp>
        <p:nvGrpSpPr>
          <p:cNvPr id="87" name="组合 22">
            <a:extLst>
              <a:ext uri="{FF2B5EF4-FFF2-40B4-BE49-F238E27FC236}">
                <a16:creationId xmlns:a16="http://schemas.microsoft.com/office/drawing/2014/main" id="{8B39673D-6F25-1A16-F114-877EB46A322F}"/>
              </a:ext>
            </a:extLst>
          </p:cNvPr>
          <p:cNvGrpSpPr/>
          <p:nvPr/>
        </p:nvGrpSpPr>
        <p:grpSpPr>
          <a:xfrm rot="16200000">
            <a:off x="5457541" y="771086"/>
            <a:ext cx="1577210" cy="3738615"/>
            <a:chOff x="3597368" y="1760833"/>
            <a:chExt cx="1118199" cy="3380516"/>
          </a:xfrm>
        </p:grpSpPr>
        <p:grpSp>
          <p:nvGrpSpPr>
            <p:cNvPr id="88" name="组合 23">
              <a:extLst>
                <a:ext uri="{FF2B5EF4-FFF2-40B4-BE49-F238E27FC236}">
                  <a16:creationId xmlns:a16="http://schemas.microsoft.com/office/drawing/2014/main" id="{B2B46CEC-23CC-17CC-3EAF-D8781E8716C8}"/>
                </a:ext>
              </a:extLst>
            </p:cNvPr>
            <p:cNvGrpSpPr/>
            <p:nvPr/>
          </p:nvGrpSpPr>
          <p:grpSpPr>
            <a:xfrm rot="5400000">
              <a:off x="2466210" y="2891991"/>
              <a:ext cx="3380516" cy="1118199"/>
              <a:chOff x="1509628" y="3214075"/>
              <a:chExt cx="6174607" cy="448304"/>
            </a:xfrm>
          </p:grpSpPr>
          <p:sp>
            <p:nvSpPr>
              <p:cNvPr id="90" name="矩形 25">
                <a:extLst>
                  <a:ext uri="{FF2B5EF4-FFF2-40B4-BE49-F238E27FC236}">
                    <a16:creationId xmlns:a16="http://schemas.microsoft.com/office/drawing/2014/main" id="{35567A7E-72DD-B809-8C21-C8FEC674699F}"/>
                  </a:ext>
                </a:extLst>
              </p:cNvPr>
              <p:cNvSpPr/>
              <p:nvPr/>
            </p:nvSpPr>
            <p:spPr>
              <a:xfrm>
                <a:off x="1679999" y="3267522"/>
                <a:ext cx="6004236" cy="394857"/>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3FB6BA"/>
                  </a:solidFill>
                  <a:effectLst/>
                  <a:uLnTx/>
                  <a:uFillTx/>
                  <a:latin typeface="FZMiaoWuS-GB"/>
                  <a:ea typeface="FZMiaoWuS-GB"/>
                  <a:cs typeface="+mn-cs"/>
                  <a:sym typeface="FZMiaoWuS-GB"/>
                </a:endParaRPr>
              </a:p>
            </p:txBody>
          </p:sp>
          <p:sp>
            <p:nvSpPr>
              <p:cNvPr id="91" name="矩形 26">
                <a:extLst>
                  <a:ext uri="{FF2B5EF4-FFF2-40B4-BE49-F238E27FC236}">
                    <a16:creationId xmlns:a16="http://schemas.microsoft.com/office/drawing/2014/main" id="{3311773F-953F-BB8F-EA43-EE5A39AA9951}"/>
                  </a:ext>
                </a:extLst>
              </p:cNvPr>
              <p:cNvSpPr/>
              <p:nvPr/>
            </p:nvSpPr>
            <p:spPr>
              <a:xfrm>
                <a:off x="1509628" y="3214075"/>
                <a:ext cx="6004235" cy="394857"/>
              </a:xfrm>
              <a:prstGeom prst="rect">
                <a:avLst/>
              </a:prstGeom>
              <a:solidFill>
                <a:srgbClr val="3F88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B6BA"/>
                  </a:solidFill>
                  <a:effectLst/>
                  <a:uLnTx/>
                  <a:uFillTx/>
                  <a:latin typeface="FZMiaoWuS-GB"/>
                  <a:ea typeface="FZMiaoWuS-GB"/>
                  <a:cs typeface="+mn-cs"/>
                  <a:sym typeface="FZMiaoWuS-GB"/>
                </a:endParaRPr>
              </a:p>
            </p:txBody>
          </p:sp>
        </p:grpSp>
        <p:sp>
          <p:nvSpPr>
            <p:cNvPr id="89" name="文本框 283">
              <a:extLst>
                <a:ext uri="{FF2B5EF4-FFF2-40B4-BE49-F238E27FC236}">
                  <a16:creationId xmlns:a16="http://schemas.microsoft.com/office/drawing/2014/main" id="{6603D835-767A-B416-E03C-E0D7A6DF50E9}"/>
                </a:ext>
              </a:extLst>
            </p:cNvPr>
            <p:cNvSpPr txBox="1"/>
            <p:nvPr/>
          </p:nvSpPr>
          <p:spPr>
            <a:xfrm>
              <a:off x="3852175" y="1896173"/>
              <a:ext cx="741898" cy="3102982"/>
            </a:xfrm>
            <a:prstGeom prst="rect">
              <a:avLst/>
            </a:prstGeom>
            <a:noFill/>
          </p:spPr>
          <p:txBody>
            <a:bodyPr vert="eaVert" wrap="square" rtlCol="0">
              <a:spAutoFit/>
            </a:bodyPr>
            <a:lstStyle/>
            <a:p>
              <a:pPr marL="0" marR="0" algn="ctr">
                <a:spcBef>
                  <a:spcPts val="0"/>
                </a:spcBef>
                <a:spcAft>
                  <a:spcPts val="800"/>
                </a:spcAft>
              </a:pPr>
              <a:r>
                <a:rPr lang="vi-VN"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 Phần giới thiệu tác phẩm truyện </a:t>
              </a:r>
              <a:endParaRPr lang="en-SG"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92" name="图片 18">
            <a:extLst>
              <a:ext uri="{FF2B5EF4-FFF2-40B4-BE49-F238E27FC236}">
                <a16:creationId xmlns:a16="http://schemas.microsoft.com/office/drawing/2014/main" id="{E2DD847E-1FA0-4906-6C7C-82BA95683464}"/>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8220098" y="1045350"/>
            <a:ext cx="3432282" cy="3641571"/>
          </a:xfrm>
          <a:prstGeom prst="rect">
            <a:avLst/>
          </a:prstGeom>
        </p:spPr>
      </p:pic>
      <p:sp>
        <p:nvSpPr>
          <p:cNvPr id="97" name="TextBox 96">
            <a:extLst>
              <a:ext uri="{FF2B5EF4-FFF2-40B4-BE49-F238E27FC236}">
                <a16:creationId xmlns:a16="http://schemas.microsoft.com/office/drawing/2014/main" id="{D50669BB-DD3E-E78C-C976-7D744941EDAE}"/>
              </a:ext>
            </a:extLst>
          </p:cNvPr>
          <p:cNvSpPr txBox="1"/>
          <p:nvPr/>
        </p:nvSpPr>
        <p:spPr>
          <a:xfrm>
            <a:off x="8425970" y="1303608"/>
            <a:ext cx="3119120" cy="2677656"/>
          </a:xfrm>
          <a:prstGeom prst="rect">
            <a:avLst/>
          </a:prstGeom>
          <a:noFill/>
        </p:spPr>
        <p:txBody>
          <a:bodyPr wrap="square">
            <a:spAutoFit/>
          </a:bodyPr>
          <a:lstStyle/>
          <a:p>
            <a:pPr marL="0" marR="0" algn="just">
              <a:spcBef>
                <a:spcPts val="0"/>
              </a:spcBef>
              <a:spcAft>
                <a:spcPts val="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người viết đã nêu ý kiến khái quát về tác phẩm: </a:t>
            </a:r>
            <a:r>
              <a:rPr lang="vi-VN" sz="2400" i="1" dirty="0">
                <a:effectLst/>
                <a:latin typeface="Times New Roman" panose="02020603050405020304" pitchFamily="18" charset="0"/>
                <a:ea typeface="Calibri" panose="020F0502020204030204" pitchFamily="34" charset="0"/>
                <a:cs typeface="Times New Roman" panose="02020603050405020304" pitchFamily="18" charset="0"/>
              </a:rPr>
              <a:t>“Tác phẩm đã cuốn hút ta vào một thế giới tươi sáng, trong trẻo và yên tĩnh lạ lùng”</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9" name="TextBox 98">
            <a:extLst>
              <a:ext uri="{FF2B5EF4-FFF2-40B4-BE49-F238E27FC236}">
                <a16:creationId xmlns:a16="http://schemas.microsoft.com/office/drawing/2014/main" id="{6D41CEBB-9B95-1049-1197-47AAD79862CF}"/>
              </a:ext>
            </a:extLst>
          </p:cNvPr>
          <p:cNvSpPr txBox="1"/>
          <p:nvPr/>
        </p:nvSpPr>
        <p:spPr>
          <a:xfrm>
            <a:off x="646910" y="1366237"/>
            <a:ext cx="3335811" cy="3046988"/>
          </a:xfrm>
          <a:prstGeom prst="rect">
            <a:avLst/>
          </a:prstGeom>
          <a:noFill/>
        </p:spPr>
        <p:txBody>
          <a:bodyPr wrap="square">
            <a:spAutoFit/>
          </a:bodyPr>
          <a:lstStyle/>
          <a:p>
            <a:pPr algn="just"/>
            <a:r>
              <a:rPr lang="vi-VN" sz="2400" dirty="0">
                <a:effectLst/>
                <a:latin typeface="Times New Roman" panose="02020603050405020304" pitchFamily="18" charset="0"/>
                <a:ea typeface="Calibri" panose="020F0502020204030204" pitchFamily="34" charset="0"/>
              </a:rPr>
              <a:t>phần mở bài: </a:t>
            </a:r>
            <a:r>
              <a:rPr lang="vi-VN" sz="2400" i="1" dirty="0">
                <a:effectLst/>
                <a:latin typeface="Times New Roman" panose="02020603050405020304" pitchFamily="18" charset="0"/>
                <a:ea typeface="Calibri" panose="020F0502020204030204" pitchFamily="34" charset="0"/>
              </a:rPr>
              <a:t>“Vừa nhắm mắt vừa mở cửa sổ của Nguyễn Ngọc Thuần là một tác phẩm văn học xuất sắc từng đoạt nhiều giải thưởng trong nước và quốc tế về sách dành cho thiếu nhi”</a:t>
            </a:r>
            <a:r>
              <a:rPr lang="vi-VN" sz="2400" dirty="0">
                <a:effectLst/>
                <a:latin typeface="Times New Roman" panose="02020603050405020304" pitchFamily="18" charset="0"/>
                <a:ea typeface="Calibri" panose="020F0502020204030204" pitchFamily="34" charset="0"/>
              </a:rPr>
              <a:t>.</a:t>
            </a:r>
            <a:endParaRPr lang="en-SG" sz="2400" dirty="0"/>
          </a:p>
        </p:txBody>
      </p:sp>
    </p:spTree>
    <p:extLst>
      <p:ext uri="{BB962C8B-B14F-4D97-AF65-F5344CB8AC3E}">
        <p14:creationId xmlns:p14="http://schemas.microsoft.com/office/powerpoint/2010/main" val="39172702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algn="just">
              <a:lnSpc>
                <a:spcPct val="150000"/>
              </a:lnSpc>
              <a:spcBef>
                <a:spcPts val="0"/>
              </a:spcBef>
              <a:spcAft>
                <a:spcPts val="0"/>
              </a:spcAf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 Phân tích</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组合 2">
            <a:extLst>
              <a:ext uri="{FF2B5EF4-FFF2-40B4-BE49-F238E27FC236}">
                <a16:creationId xmlns:a16="http://schemas.microsoft.com/office/drawing/2014/main" id="{D1EE5587-C467-943B-79F5-A6FB3D3CDD78}"/>
              </a:ext>
            </a:extLst>
          </p:cNvPr>
          <p:cNvGrpSpPr/>
          <p:nvPr/>
        </p:nvGrpSpPr>
        <p:grpSpPr>
          <a:xfrm flipH="1">
            <a:off x="1177636" y="1731234"/>
            <a:ext cx="9248587" cy="2536549"/>
            <a:chOff x="2087663" y="2619770"/>
            <a:chExt cx="8434080" cy="2246769"/>
          </a:xfrm>
        </p:grpSpPr>
        <p:sp>
          <p:nvSpPr>
            <p:cNvPr id="10" name="矩形 16">
              <a:extLst>
                <a:ext uri="{FF2B5EF4-FFF2-40B4-BE49-F238E27FC236}">
                  <a16:creationId xmlns:a16="http://schemas.microsoft.com/office/drawing/2014/main" id="{3957A149-10F6-2A51-683D-4C6ED5A92294}"/>
                </a:ext>
              </a:extLst>
            </p:cNvPr>
            <p:cNvSpPr/>
            <p:nvPr/>
          </p:nvSpPr>
          <p:spPr>
            <a:xfrm>
              <a:off x="5294858" y="3072745"/>
              <a:ext cx="5226885" cy="845108"/>
            </a:xfrm>
            <a:prstGeom prst="rect">
              <a:avLst/>
            </a:prstGeom>
          </p:spPr>
          <p:txBody>
            <a:bodyPr wrap="square">
              <a:spAutoFit/>
            </a:bodyPr>
            <a:lstStyle/>
            <a:p>
              <a:pPr algn="ctr">
                <a:defRPr/>
              </a:pPr>
              <a:r>
                <a:rPr lang="vi-VN" sz="2800" dirty="0">
                  <a:effectLst/>
                  <a:latin typeface="Times New Roman" panose="02020603050405020304" pitchFamily="18" charset="0"/>
                  <a:ea typeface="Calibri" panose="020F0502020204030204" pitchFamily="34" charset="0"/>
                </a:rPr>
                <a:t>b. Phần đầu của thân bài đã nêu ngắn gọn nội dung chính của tác phẩm</a:t>
              </a:r>
              <a:endParaRPr lang="zh-CN" altLang="en-US" sz="5400" dirty="0">
                <a:solidFill>
                  <a:prstClr val="black">
                    <a:lumMod val="75000"/>
                    <a:lumOff val="25000"/>
                  </a:prstClr>
                </a:solidFill>
                <a:ea typeface="等线" panose="02010600030101010101" pitchFamily="2" charset="-122"/>
                <a:cs typeface="+mn-ea"/>
                <a:sym typeface="+mn-lt"/>
              </a:endParaRPr>
            </a:p>
          </p:txBody>
        </p:sp>
        <p:sp>
          <p:nvSpPr>
            <p:cNvPr id="11" name="矩形 17">
              <a:extLst>
                <a:ext uri="{FF2B5EF4-FFF2-40B4-BE49-F238E27FC236}">
                  <a16:creationId xmlns:a16="http://schemas.microsoft.com/office/drawing/2014/main" id="{D9F88BA9-2128-A3FA-4E9F-2D5DE9F4CE3A}"/>
                </a:ext>
              </a:extLst>
            </p:cNvPr>
            <p:cNvSpPr/>
            <p:nvPr/>
          </p:nvSpPr>
          <p:spPr>
            <a:xfrm>
              <a:off x="2087663" y="2619770"/>
              <a:ext cx="2947475" cy="2246769"/>
            </a:xfrm>
            <a:prstGeom prst="rect">
              <a:avLst/>
            </a:prstGeom>
          </p:spPr>
          <p:txBody>
            <a:bodyPr wrap="square">
              <a:spAutoFit/>
            </a:bodyPr>
            <a:lstStyle/>
            <a:p>
              <a:pPr marL="0" marR="0" algn="just">
                <a:spcBef>
                  <a:spcPts val="0"/>
                </a:spcBef>
                <a:spcAft>
                  <a:spcPts val="0"/>
                </a:spcAft>
              </a:pP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“Trong đó, nhân vật “tôi”- một cậu bé mười tuổi … cùng những trải nghiệm tuyệt vời”</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461083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algn="just">
              <a:lnSpc>
                <a:spcPct val="150000"/>
              </a:lnSpc>
              <a:spcBef>
                <a:spcPts val="0"/>
              </a:spcBef>
              <a:spcAft>
                <a:spcPts val="0"/>
              </a:spcAf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 Phân tích</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Diagram 2">
            <a:extLst>
              <a:ext uri="{FF2B5EF4-FFF2-40B4-BE49-F238E27FC236}">
                <a16:creationId xmlns:a16="http://schemas.microsoft.com/office/drawing/2014/main" id="{20EE801C-9FF0-E049-8E38-AC222C8923E7}"/>
              </a:ext>
            </a:extLst>
          </p:cNvPr>
          <p:cNvGraphicFramePr/>
          <p:nvPr>
            <p:extLst>
              <p:ext uri="{D42A27DB-BD31-4B8C-83A1-F6EECF244321}">
                <p14:modId xmlns:p14="http://schemas.microsoft.com/office/powerpoint/2010/main" val="4123529805"/>
              </p:ext>
            </p:extLst>
          </p:nvPr>
        </p:nvGraphicFramePr>
        <p:xfrm>
          <a:off x="688021" y="910497"/>
          <a:ext cx="10815958"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72505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85C2DD3F-3322-4082-ADB1-749CD9178595}"/>
                                            </p:graphicEl>
                                          </p:spTgt>
                                        </p:tgtEl>
                                        <p:attrNameLst>
                                          <p:attrName>style.visibility</p:attrName>
                                        </p:attrNameLst>
                                      </p:cBhvr>
                                      <p:to>
                                        <p:strVal val="visible"/>
                                      </p:to>
                                    </p:set>
                                    <p:animEffect transition="in" filter="fade">
                                      <p:cBhvr>
                                        <p:cTn id="7" dur="1000"/>
                                        <p:tgtEl>
                                          <p:spTgt spid="3">
                                            <p:graphicEl>
                                              <a:dgm id="{85C2DD3F-3322-4082-ADB1-749CD9178595}"/>
                                            </p:graphicEl>
                                          </p:spTgt>
                                        </p:tgtEl>
                                      </p:cBhvr>
                                    </p:animEffect>
                                    <p:anim calcmode="lin" valueType="num">
                                      <p:cBhvr>
                                        <p:cTn id="8" dur="1000" fill="hold"/>
                                        <p:tgtEl>
                                          <p:spTgt spid="3">
                                            <p:graphicEl>
                                              <a:dgm id="{85C2DD3F-3322-4082-ADB1-749CD9178595}"/>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85C2DD3F-3322-4082-ADB1-749CD917859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6B3EAD95-9268-41B7-9879-E8C65ECD4B4F}"/>
                                            </p:graphicEl>
                                          </p:spTgt>
                                        </p:tgtEl>
                                        <p:attrNameLst>
                                          <p:attrName>style.visibility</p:attrName>
                                        </p:attrNameLst>
                                      </p:cBhvr>
                                      <p:to>
                                        <p:strVal val="visible"/>
                                      </p:to>
                                    </p:set>
                                    <p:animEffect transition="in" filter="fade">
                                      <p:cBhvr>
                                        <p:cTn id="14" dur="1000"/>
                                        <p:tgtEl>
                                          <p:spTgt spid="3">
                                            <p:graphicEl>
                                              <a:dgm id="{6B3EAD95-9268-41B7-9879-E8C65ECD4B4F}"/>
                                            </p:graphicEl>
                                          </p:spTgt>
                                        </p:tgtEl>
                                      </p:cBhvr>
                                    </p:animEffect>
                                    <p:anim calcmode="lin" valueType="num">
                                      <p:cBhvr>
                                        <p:cTn id="15" dur="1000" fill="hold"/>
                                        <p:tgtEl>
                                          <p:spTgt spid="3">
                                            <p:graphicEl>
                                              <a:dgm id="{6B3EAD95-9268-41B7-9879-E8C65ECD4B4F}"/>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6B3EAD95-9268-41B7-9879-E8C65ECD4B4F}"/>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graphicEl>
                                              <a:dgm id="{DF117069-6FF8-4E09-88F9-CE9225A8C04C}"/>
                                            </p:graphicEl>
                                          </p:spTgt>
                                        </p:tgtEl>
                                        <p:attrNameLst>
                                          <p:attrName>style.visibility</p:attrName>
                                        </p:attrNameLst>
                                      </p:cBhvr>
                                      <p:to>
                                        <p:strVal val="visible"/>
                                      </p:to>
                                    </p:set>
                                    <p:animEffect transition="in" filter="fade">
                                      <p:cBhvr>
                                        <p:cTn id="19" dur="1000"/>
                                        <p:tgtEl>
                                          <p:spTgt spid="3">
                                            <p:graphicEl>
                                              <a:dgm id="{DF117069-6FF8-4E09-88F9-CE9225A8C04C}"/>
                                            </p:graphicEl>
                                          </p:spTgt>
                                        </p:tgtEl>
                                      </p:cBhvr>
                                    </p:animEffect>
                                    <p:anim calcmode="lin" valueType="num">
                                      <p:cBhvr>
                                        <p:cTn id="20" dur="1000" fill="hold"/>
                                        <p:tgtEl>
                                          <p:spTgt spid="3">
                                            <p:graphicEl>
                                              <a:dgm id="{DF117069-6FF8-4E09-88F9-CE9225A8C04C}"/>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DF117069-6FF8-4E09-88F9-CE9225A8C04C}"/>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3251BD4A-A0D2-412B-98DF-2FF42236CE82}"/>
                                            </p:graphicEl>
                                          </p:spTgt>
                                        </p:tgtEl>
                                        <p:attrNameLst>
                                          <p:attrName>style.visibility</p:attrName>
                                        </p:attrNameLst>
                                      </p:cBhvr>
                                      <p:to>
                                        <p:strVal val="visible"/>
                                      </p:to>
                                    </p:set>
                                    <p:animEffect transition="in" filter="fade">
                                      <p:cBhvr>
                                        <p:cTn id="26" dur="1000"/>
                                        <p:tgtEl>
                                          <p:spTgt spid="3">
                                            <p:graphicEl>
                                              <a:dgm id="{3251BD4A-A0D2-412B-98DF-2FF42236CE82}"/>
                                            </p:graphicEl>
                                          </p:spTgt>
                                        </p:tgtEl>
                                      </p:cBhvr>
                                    </p:animEffect>
                                    <p:anim calcmode="lin" valueType="num">
                                      <p:cBhvr>
                                        <p:cTn id="27" dur="1000" fill="hold"/>
                                        <p:tgtEl>
                                          <p:spTgt spid="3">
                                            <p:graphicEl>
                                              <a:dgm id="{3251BD4A-A0D2-412B-98DF-2FF42236CE82}"/>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3251BD4A-A0D2-412B-98DF-2FF42236CE82}"/>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B45E2169-2E95-476B-ABEE-67C98BF36E05}"/>
                                            </p:graphicEl>
                                          </p:spTgt>
                                        </p:tgtEl>
                                        <p:attrNameLst>
                                          <p:attrName>style.visibility</p:attrName>
                                        </p:attrNameLst>
                                      </p:cBhvr>
                                      <p:to>
                                        <p:strVal val="visible"/>
                                      </p:to>
                                    </p:set>
                                    <p:animEffect transition="in" filter="fade">
                                      <p:cBhvr>
                                        <p:cTn id="31" dur="1000"/>
                                        <p:tgtEl>
                                          <p:spTgt spid="3">
                                            <p:graphicEl>
                                              <a:dgm id="{B45E2169-2E95-476B-ABEE-67C98BF36E05}"/>
                                            </p:graphicEl>
                                          </p:spTgt>
                                        </p:tgtEl>
                                      </p:cBhvr>
                                    </p:animEffect>
                                    <p:anim calcmode="lin" valueType="num">
                                      <p:cBhvr>
                                        <p:cTn id="32" dur="1000" fill="hold"/>
                                        <p:tgtEl>
                                          <p:spTgt spid="3">
                                            <p:graphicEl>
                                              <a:dgm id="{B45E2169-2E95-476B-ABEE-67C98BF36E05}"/>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B45E2169-2E95-476B-ABEE-67C98BF36E05}"/>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graphicEl>
                                              <a:dgm id="{0E962D50-24D6-4CD0-8A0F-59174E5ADFE5}"/>
                                            </p:graphicEl>
                                          </p:spTgt>
                                        </p:tgtEl>
                                        <p:attrNameLst>
                                          <p:attrName>style.visibility</p:attrName>
                                        </p:attrNameLst>
                                      </p:cBhvr>
                                      <p:to>
                                        <p:strVal val="visible"/>
                                      </p:to>
                                    </p:set>
                                    <p:animEffect transition="in" filter="fade">
                                      <p:cBhvr>
                                        <p:cTn id="38" dur="1000"/>
                                        <p:tgtEl>
                                          <p:spTgt spid="3">
                                            <p:graphicEl>
                                              <a:dgm id="{0E962D50-24D6-4CD0-8A0F-59174E5ADFE5}"/>
                                            </p:graphicEl>
                                          </p:spTgt>
                                        </p:tgtEl>
                                      </p:cBhvr>
                                    </p:animEffect>
                                    <p:anim calcmode="lin" valueType="num">
                                      <p:cBhvr>
                                        <p:cTn id="39" dur="1000" fill="hold"/>
                                        <p:tgtEl>
                                          <p:spTgt spid="3">
                                            <p:graphicEl>
                                              <a:dgm id="{0E962D50-24D6-4CD0-8A0F-59174E5ADFE5}"/>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0E962D50-24D6-4CD0-8A0F-59174E5ADFE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graphicEl>
                                              <a:dgm id="{62CAB31C-DDA5-4BE4-B234-A405C2392A80}"/>
                                            </p:graphicEl>
                                          </p:spTgt>
                                        </p:tgtEl>
                                        <p:attrNameLst>
                                          <p:attrName>style.visibility</p:attrName>
                                        </p:attrNameLst>
                                      </p:cBhvr>
                                      <p:to>
                                        <p:strVal val="visible"/>
                                      </p:to>
                                    </p:set>
                                    <p:animEffect transition="in" filter="fade">
                                      <p:cBhvr>
                                        <p:cTn id="43" dur="1000"/>
                                        <p:tgtEl>
                                          <p:spTgt spid="3">
                                            <p:graphicEl>
                                              <a:dgm id="{62CAB31C-DDA5-4BE4-B234-A405C2392A80}"/>
                                            </p:graphicEl>
                                          </p:spTgt>
                                        </p:tgtEl>
                                      </p:cBhvr>
                                    </p:animEffect>
                                    <p:anim calcmode="lin" valueType="num">
                                      <p:cBhvr>
                                        <p:cTn id="44" dur="1000" fill="hold"/>
                                        <p:tgtEl>
                                          <p:spTgt spid="3">
                                            <p:graphicEl>
                                              <a:dgm id="{62CAB31C-DDA5-4BE4-B234-A405C2392A80}"/>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62CAB31C-DDA5-4BE4-B234-A405C2392A8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3"/>
          <a:stretch>
            <a:fillRect/>
          </a:stretch>
        </p:blipFill>
        <p:spPr>
          <a:xfrm>
            <a:off x="9965581" y="5711155"/>
            <a:ext cx="1660525" cy="521970"/>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algn="just">
              <a:lnSpc>
                <a:spcPct val="150000"/>
              </a:lnSpc>
              <a:spcBef>
                <a:spcPts val="0"/>
              </a:spcBef>
              <a:spcAft>
                <a:spcPts val="0"/>
              </a:spcAf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 Phân tích</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7">
            <a:extLst>
              <a:ext uri="{FF2B5EF4-FFF2-40B4-BE49-F238E27FC236}">
                <a16:creationId xmlns:a16="http://schemas.microsoft.com/office/drawing/2014/main" id="{C2846F5A-8A39-5D7E-66CF-D803CF755B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09569" y="4648760"/>
            <a:ext cx="1616134" cy="914416"/>
          </a:xfrm>
          <a:prstGeom prst="rect">
            <a:avLst/>
          </a:prstGeom>
        </p:spPr>
      </p:pic>
      <p:cxnSp>
        <p:nvCxnSpPr>
          <p:cNvPr id="8" name="直接连接符 5">
            <a:extLst>
              <a:ext uri="{FF2B5EF4-FFF2-40B4-BE49-F238E27FC236}">
                <a16:creationId xmlns:a16="http://schemas.microsoft.com/office/drawing/2014/main" id="{216729B8-252A-B4B8-F30E-0B104067800E}"/>
              </a:ext>
            </a:extLst>
          </p:cNvPr>
          <p:cNvCxnSpPr/>
          <p:nvPr/>
        </p:nvCxnSpPr>
        <p:spPr>
          <a:xfrm>
            <a:off x="6051599" y="2650234"/>
            <a:ext cx="0" cy="765555"/>
          </a:xfrm>
          <a:prstGeom prst="line">
            <a:avLst/>
          </a:pr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cxnSp>
      <p:sp>
        <p:nvSpPr>
          <p:cNvPr id="10" name="í$lîḍè">
            <a:extLst>
              <a:ext uri="{FF2B5EF4-FFF2-40B4-BE49-F238E27FC236}">
                <a16:creationId xmlns:a16="http://schemas.microsoft.com/office/drawing/2014/main" id="{2E604307-EA76-9BDA-5898-5BC050D19E65}"/>
              </a:ext>
            </a:extLst>
          </p:cNvPr>
          <p:cNvSpPr/>
          <p:nvPr/>
        </p:nvSpPr>
        <p:spPr bwMode="auto">
          <a:xfrm>
            <a:off x="2622762"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11" y="21446"/>
                </a:moveTo>
                <a:lnTo>
                  <a:pt x="11" y="4713"/>
                </a:lnTo>
                <a:cubicBezTo>
                  <a:pt x="-33" y="3396"/>
                  <a:pt x="59" y="2058"/>
                  <a:pt x="259" y="1133"/>
                </a:cubicBezTo>
                <a:cubicBezTo>
                  <a:pt x="450" y="246"/>
                  <a:pt x="716" y="-154"/>
                  <a:pt x="977" y="53"/>
                </a:cubicBezTo>
                <a:lnTo>
                  <a:pt x="21567"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1" name="ïṧḻiḓè">
            <a:extLst>
              <a:ext uri="{FF2B5EF4-FFF2-40B4-BE49-F238E27FC236}">
                <a16:creationId xmlns:a16="http://schemas.microsoft.com/office/drawing/2014/main" id="{87D57D57-9FD5-4CC6-5D93-20E8B6B1D127}"/>
              </a:ext>
            </a:extLst>
          </p:cNvPr>
          <p:cNvSpPr/>
          <p:nvPr/>
        </p:nvSpPr>
        <p:spPr bwMode="auto">
          <a:xfrm>
            <a:off x="6012517" y="2557070"/>
            <a:ext cx="3467921" cy="767607"/>
          </a:xfrm>
          <a:custGeom>
            <a:avLst/>
            <a:gdLst>
              <a:gd name="T0" fmla="*/ 4317006 w 21567"/>
              <a:gd name="T1" fmla="*/ 902572 h 21446"/>
              <a:gd name="T2" fmla="*/ 4317006 w 21567"/>
              <a:gd name="T3" fmla="*/ 902572 h 21446"/>
              <a:gd name="T4" fmla="*/ 4317006 w 21567"/>
              <a:gd name="T5" fmla="*/ 902572 h 21446"/>
              <a:gd name="T6" fmla="*/ 4317006 w 21567"/>
              <a:gd name="T7" fmla="*/ 902572 h 2144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567" h="21446">
                <a:moveTo>
                  <a:pt x="21556" y="21446"/>
                </a:moveTo>
                <a:lnTo>
                  <a:pt x="21556" y="4713"/>
                </a:lnTo>
                <a:cubicBezTo>
                  <a:pt x="21600" y="3396"/>
                  <a:pt x="21508" y="2058"/>
                  <a:pt x="21308" y="1133"/>
                </a:cubicBezTo>
                <a:cubicBezTo>
                  <a:pt x="21117" y="246"/>
                  <a:pt x="20851" y="-154"/>
                  <a:pt x="20590" y="53"/>
                </a:cubicBezTo>
                <a:lnTo>
                  <a:pt x="0" y="53"/>
                </a:lnTo>
              </a:path>
            </a:pathLst>
          </a:custGeom>
          <a:noFill/>
          <a:ln w="53975" cap="rnd" cmpd="thickThin">
            <a:solidFill>
              <a:srgbClr val="7A4E48"/>
            </a:solidFill>
            <a:prstDash val="sysDash"/>
            <a:round/>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0" i="0" u="none" strike="noStrike" kern="1200" cap="none" spc="0" normalizeH="0" baseline="0" noProof="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2" name="iṧlîḋè">
            <a:extLst>
              <a:ext uri="{FF2B5EF4-FFF2-40B4-BE49-F238E27FC236}">
                <a16:creationId xmlns:a16="http://schemas.microsoft.com/office/drawing/2014/main" id="{D0D0B39D-B982-133A-87F0-5B932950BCDE}"/>
              </a:ext>
            </a:extLst>
          </p:cNvPr>
          <p:cNvSpPr/>
          <p:nvPr/>
        </p:nvSpPr>
        <p:spPr bwMode="auto">
          <a:xfrm>
            <a:off x="1695500" y="2977559"/>
            <a:ext cx="1865625" cy="456231"/>
          </a:xfrm>
          <a:prstGeom prst="roundRect">
            <a:avLst>
              <a:gd name="adj" fmla="val 50000"/>
            </a:avLst>
          </a:prstGeom>
          <a:solidFill>
            <a:srgbClr val="EA4618"/>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îṥḷíďê">
            <a:extLst>
              <a:ext uri="{FF2B5EF4-FFF2-40B4-BE49-F238E27FC236}">
                <a16:creationId xmlns:a16="http://schemas.microsoft.com/office/drawing/2014/main" id="{A247158C-7ECA-2E88-3B5C-F740910AD1C8}"/>
              </a:ext>
            </a:extLst>
          </p:cNvPr>
          <p:cNvSpPr/>
          <p:nvPr/>
        </p:nvSpPr>
        <p:spPr bwMode="auto">
          <a:xfrm>
            <a:off x="5118787" y="2977559"/>
            <a:ext cx="1865625" cy="456231"/>
          </a:xfrm>
          <a:prstGeom prst="roundRect">
            <a:avLst>
              <a:gd name="adj" fmla="val 50000"/>
            </a:avLst>
          </a:prstGeom>
          <a:solidFill>
            <a:srgbClr val="229CA6"/>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i$liďé">
            <a:extLst>
              <a:ext uri="{FF2B5EF4-FFF2-40B4-BE49-F238E27FC236}">
                <a16:creationId xmlns:a16="http://schemas.microsoft.com/office/drawing/2014/main" id="{61B3A669-959E-B889-DE3C-697604FF2DE6}"/>
              </a:ext>
            </a:extLst>
          </p:cNvPr>
          <p:cNvSpPr/>
          <p:nvPr/>
        </p:nvSpPr>
        <p:spPr bwMode="auto">
          <a:xfrm>
            <a:off x="8542075" y="2977559"/>
            <a:ext cx="1865625" cy="456231"/>
          </a:xfrm>
          <a:prstGeom prst="roundRect">
            <a:avLst>
              <a:gd name="adj" fmla="val 50000"/>
            </a:avLst>
          </a:prstGeom>
          <a:solidFill>
            <a:srgbClr val="EAA121"/>
          </a:solidFill>
          <a:ln w="53975" cap="rnd" cmpd="thickThin">
            <a:solidFill>
              <a:srgbClr val="F7F5E3">
                <a:lumMod val="95000"/>
              </a:srgbClr>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5" name="îṥḷíďê">
            <a:extLst>
              <a:ext uri="{FF2B5EF4-FFF2-40B4-BE49-F238E27FC236}">
                <a16:creationId xmlns:a16="http://schemas.microsoft.com/office/drawing/2014/main" id="{95EC0AB4-C341-CEDD-B564-A02FB9A3BF2B}"/>
              </a:ext>
            </a:extLst>
          </p:cNvPr>
          <p:cNvSpPr/>
          <p:nvPr/>
        </p:nvSpPr>
        <p:spPr bwMode="auto">
          <a:xfrm>
            <a:off x="2963843" y="1296566"/>
            <a:ext cx="6190348" cy="1025846"/>
          </a:xfrm>
          <a:prstGeom prst="roundRect">
            <a:avLst>
              <a:gd name="adj" fmla="val 50000"/>
            </a:avLst>
          </a:prstGeom>
          <a:noFill/>
          <a:ln w="53975" cap="rnd" cmpd="thickThin">
            <a:solidFill>
              <a:srgbClr val="7A4E48"/>
            </a:solidFill>
            <a:prstDash val="sysDash"/>
            <a:round/>
            <a:headEnd/>
            <a:tailEnd/>
          </a:ln>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2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6" name="文本框 2">
            <a:extLst>
              <a:ext uri="{FF2B5EF4-FFF2-40B4-BE49-F238E27FC236}">
                <a16:creationId xmlns:a16="http://schemas.microsoft.com/office/drawing/2014/main" id="{B380D091-9A07-0514-8CBB-E69DF0B02855}"/>
              </a:ext>
            </a:extLst>
          </p:cNvPr>
          <p:cNvSpPr txBox="1"/>
          <p:nvPr/>
        </p:nvSpPr>
        <p:spPr bwMode="auto">
          <a:xfrm>
            <a:off x="2013344" y="2897417"/>
            <a:ext cx="1248791" cy="644978"/>
          </a:xfrm>
          <a:prstGeom prst="rect">
            <a:avLst/>
          </a:prstGeom>
          <a:noFill/>
        </p:spPr>
        <p:txBody>
          <a:bodyPr>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01</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文本框 2">
            <a:extLst>
              <a:ext uri="{FF2B5EF4-FFF2-40B4-BE49-F238E27FC236}">
                <a16:creationId xmlns:a16="http://schemas.microsoft.com/office/drawing/2014/main" id="{B110B36A-4AD9-B8E6-11D7-51E2160AF5CB}"/>
              </a:ext>
            </a:extLst>
          </p:cNvPr>
          <p:cNvSpPr txBox="1"/>
          <p:nvPr/>
        </p:nvSpPr>
        <p:spPr bwMode="auto">
          <a:xfrm>
            <a:off x="5168888" y="2883185"/>
            <a:ext cx="1798757"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02</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8" name="文本框 2">
            <a:extLst>
              <a:ext uri="{FF2B5EF4-FFF2-40B4-BE49-F238E27FC236}">
                <a16:creationId xmlns:a16="http://schemas.microsoft.com/office/drawing/2014/main" id="{D8C33D44-0728-6980-2198-9F8EE1373BDC}"/>
              </a:ext>
            </a:extLst>
          </p:cNvPr>
          <p:cNvSpPr txBox="1"/>
          <p:nvPr/>
        </p:nvSpPr>
        <p:spPr bwMode="auto">
          <a:xfrm>
            <a:off x="8656401" y="2873566"/>
            <a:ext cx="1563756" cy="644978"/>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rPr>
              <a:t>03</a:t>
            </a:r>
            <a:endParaRPr kumimoji="0" lang="zh-CN" altLang="en-US" sz="4000" b="1" i="0" u="none" strike="noStrike" kern="1200" cap="none" spc="0" normalizeH="0" baseline="0" noProof="0" dirty="0">
              <a:ln>
                <a:noFill/>
              </a:ln>
              <a:solidFill>
                <a:srgbClr val="FFFFFF"/>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9" name="文本框 2">
            <a:extLst>
              <a:ext uri="{FF2B5EF4-FFF2-40B4-BE49-F238E27FC236}">
                <a16:creationId xmlns:a16="http://schemas.microsoft.com/office/drawing/2014/main" id="{1BF8288A-A1C6-AF37-537E-7442222A4E00}"/>
              </a:ext>
            </a:extLst>
          </p:cNvPr>
          <p:cNvSpPr txBox="1"/>
          <p:nvPr/>
        </p:nvSpPr>
        <p:spPr bwMode="auto">
          <a:xfrm>
            <a:off x="2973707" y="1386470"/>
            <a:ext cx="6215853" cy="830997"/>
          </a:xfrm>
          <a:prstGeom prst="rect">
            <a:avLst/>
          </a:prstGeom>
          <a:noFill/>
        </p:spPr>
        <p:txBody>
          <a:bodyPr wrap="square">
            <a:spAutoFit/>
            <a:scene3d>
              <a:camera prst="orthographicFront"/>
              <a:lightRig rig="threePt" dir="t"/>
            </a:scene3d>
            <a:sp3d contourW="127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vi-VN" sz="2400" b="1" dirty="0">
                <a:latin typeface="Times New Roman" panose="02020603050405020304" pitchFamily="18" charset="0"/>
                <a:cs typeface="Times New Roman" panose="02020603050405020304" pitchFamily="18" charset="0"/>
              </a:rPr>
              <a:t>Một số câu nêu nhận xét, phân tích một số nét đặc sắc về hình thức nghệ thuật của tác phẩm</a:t>
            </a:r>
            <a:endParaRPr kumimoji="0" lang="en-SG" sz="5400" b="1" i="0" u="none" strike="noStrike" kern="1200" cap="none" spc="0" normalizeH="0" baseline="0" noProof="0" dirty="0">
              <a:ln>
                <a:noFill/>
              </a:ln>
              <a:solidFill>
                <a:srgbClr val="22295B"/>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 name="TextBox 1959">
            <a:extLst>
              <a:ext uri="{FF2B5EF4-FFF2-40B4-BE49-F238E27FC236}">
                <a16:creationId xmlns:a16="http://schemas.microsoft.com/office/drawing/2014/main" id="{C5199820-11C4-F72E-DECB-6FB57DC922E2}"/>
              </a:ext>
            </a:extLst>
          </p:cNvPr>
          <p:cNvSpPr txBox="1"/>
          <p:nvPr/>
        </p:nvSpPr>
        <p:spPr>
          <a:xfrm>
            <a:off x="448121" y="3559335"/>
            <a:ext cx="4074606" cy="2677656"/>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dirty="0">
                <a:latin typeface="Times New Roman" panose="02020603050405020304" pitchFamily="18" charset="0"/>
                <a:cs typeface="Times New Roman" panose="02020603050405020304" pitchFamily="18" charset="0"/>
              </a:rPr>
              <a:t>Nhiều truyện trong </a:t>
            </a:r>
            <a:r>
              <a:rPr lang="vi-VN" sz="2800" i="1" dirty="0">
                <a:latin typeface="Times New Roman" panose="02020603050405020304" pitchFamily="18" charset="0"/>
                <a:cs typeface="Times New Roman" panose="02020603050405020304" pitchFamily="18" charset="0"/>
              </a:rPr>
              <a:t>Vừa nhắm mắt vừa mở cửa sổ</a:t>
            </a:r>
            <a:r>
              <a:rPr lang="vi-VN" sz="2800" dirty="0">
                <a:latin typeface="Times New Roman" panose="02020603050405020304" pitchFamily="18" charset="0"/>
                <a:cs typeface="Times New Roman" panose="02020603050405020304" pitchFamily="18" charset="0"/>
              </a:rPr>
              <a:t> không có cốt truyện rõ ràng, chỉ là những chuyện vụn vặt hàng ngày, nhưng vẫn hết sức hấp dẫn</a:t>
            </a:r>
            <a:endParaRPr lang="en-SG" sz="2800" dirty="0">
              <a:latin typeface="Times New Roman" panose="02020603050405020304" pitchFamily="18" charset="0"/>
              <a:cs typeface="Times New Roman" panose="02020603050405020304" pitchFamily="18" charset="0"/>
            </a:endParaRPr>
          </a:p>
        </p:txBody>
      </p:sp>
      <p:sp>
        <p:nvSpPr>
          <p:cNvPr id="21" name="TextBox 1960">
            <a:extLst>
              <a:ext uri="{FF2B5EF4-FFF2-40B4-BE49-F238E27FC236}">
                <a16:creationId xmlns:a16="http://schemas.microsoft.com/office/drawing/2014/main" id="{8DF16DFF-1B37-1FA5-A56F-053212401049}"/>
              </a:ext>
            </a:extLst>
          </p:cNvPr>
          <p:cNvSpPr txBox="1"/>
          <p:nvPr/>
        </p:nvSpPr>
        <p:spPr>
          <a:xfrm>
            <a:off x="4754880" y="3625035"/>
            <a:ext cx="2786317"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dirty="0">
                <a:latin typeface="Times New Roman" panose="02020603050405020304" pitchFamily="18" charset="0"/>
                <a:cs typeface="Times New Roman" panose="02020603050405020304" pitchFamily="18" charset="0"/>
              </a:rPr>
              <a:t>Chứa đựng những suy ngẫm thấm thía về cuộc sống</a:t>
            </a:r>
            <a:endParaRPr lang="en-SG" sz="2800" dirty="0">
              <a:latin typeface="Times New Roman" panose="02020603050405020304" pitchFamily="18" charset="0"/>
              <a:cs typeface="Times New Roman" panose="02020603050405020304" pitchFamily="18" charset="0"/>
            </a:endParaRPr>
          </a:p>
        </p:txBody>
      </p:sp>
      <p:sp>
        <p:nvSpPr>
          <p:cNvPr id="22" name="TextBox 1961">
            <a:extLst>
              <a:ext uri="{FF2B5EF4-FFF2-40B4-BE49-F238E27FC236}">
                <a16:creationId xmlns:a16="http://schemas.microsoft.com/office/drawing/2014/main" id="{8DDCA8A7-5F25-BFF6-2304-49D32CA1B5E3}"/>
              </a:ext>
            </a:extLst>
          </p:cNvPr>
          <p:cNvSpPr txBox="1"/>
          <p:nvPr/>
        </p:nvSpPr>
        <p:spPr>
          <a:xfrm>
            <a:off x="8122336" y="3630347"/>
            <a:ext cx="2893122" cy="13849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vi-VN" sz="2800" dirty="0">
                <a:latin typeface="Times New Roman" panose="02020603050405020304" pitchFamily="18" charset="0"/>
                <a:cs typeface="Times New Roman" panose="02020603050405020304" pitchFamily="18" charset="0"/>
              </a:rPr>
              <a:t>Truyện được kể theo ngôi thứ nhất,...</a:t>
            </a:r>
            <a:endParaRPr lang="en-SG"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8323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arn(inVertic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329689" y="314325"/>
            <a:ext cx="8630285" cy="752065"/>
          </a:xfrm>
          <a:prstGeom prst="rect">
            <a:avLst/>
          </a:prstGeom>
          <a:noFill/>
        </p:spPr>
        <p:txBody>
          <a:bodyPr wrap="square" rtlCol="0" anchor="t">
            <a:spAutoFit/>
          </a:bodyPr>
          <a:lstStyle/>
          <a:p>
            <a:pPr marL="0" marR="0" algn="just">
              <a:lnSpc>
                <a:spcPct val="150000"/>
              </a:lnSpc>
              <a:spcBef>
                <a:spcPts val="0"/>
              </a:spcBef>
              <a:spcAft>
                <a:spcPts val="0"/>
              </a:spcAft>
            </a:pPr>
            <a:r>
              <a:rPr lang="vi-VN" sz="3200" b="1" dirty="0">
                <a:solidFill>
                  <a:schemeClr val="accent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 Phân tích</a:t>
            </a:r>
            <a:endParaRPr lang="en-SG" sz="3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组合 2">
            <a:extLst>
              <a:ext uri="{FF2B5EF4-FFF2-40B4-BE49-F238E27FC236}">
                <a16:creationId xmlns:a16="http://schemas.microsoft.com/office/drawing/2014/main" id="{E6FEB61E-C3A5-7FF1-9C38-8306F1217F3F}"/>
              </a:ext>
            </a:extLst>
          </p:cNvPr>
          <p:cNvGrpSpPr/>
          <p:nvPr/>
        </p:nvGrpSpPr>
        <p:grpSpPr>
          <a:xfrm flipH="1">
            <a:off x="1642242" y="1182415"/>
            <a:ext cx="9843175" cy="5161690"/>
            <a:chOff x="1637908" y="1650454"/>
            <a:chExt cx="6628157" cy="4572009"/>
          </a:xfrm>
        </p:grpSpPr>
        <p:pic>
          <p:nvPicPr>
            <p:cNvPr id="5" name="图片 13">
              <a:extLst>
                <a:ext uri="{FF2B5EF4-FFF2-40B4-BE49-F238E27FC236}">
                  <a16:creationId xmlns:a16="http://schemas.microsoft.com/office/drawing/2014/main" id="{F8394549-88C4-7FF3-B8D0-E50503B10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7908" y="1650454"/>
              <a:ext cx="6628157" cy="4572009"/>
            </a:xfrm>
            <a:prstGeom prst="rect">
              <a:avLst/>
            </a:prstGeom>
          </p:spPr>
        </p:pic>
        <p:sp>
          <p:nvSpPr>
            <p:cNvPr id="8" name="矩形 16">
              <a:extLst>
                <a:ext uri="{FF2B5EF4-FFF2-40B4-BE49-F238E27FC236}">
                  <a16:creationId xmlns:a16="http://schemas.microsoft.com/office/drawing/2014/main" id="{56AA9EB6-081D-DF6F-96C8-BE81C2205949}"/>
                </a:ext>
              </a:extLst>
            </p:cNvPr>
            <p:cNvSpPr/>
            <p:nvPr/>
          </p:nvSpPr>
          <p:spPr>
            <a:xfrm>
              <a:off x="5294856" y="3072745"/>
              <a:ext cx="2493005" cy="1826525"/>
            </a:xfrm>
            <a:prstGeom prst="rect">
              <a:avLst/>
            </a:prstGeom>
          </p:spPr>
          <p:txBody>
            <a:bodyPr wrap="square">
              <a:spAutoFit/>
            </a:bodyPr>
            <a:lstStyle/>
            <a:p>
              <a:pPr algn="ctr">
                <a:defRPr/>
              </a:pPr>
              <a:r>
                <a:rPr lang="vi-VN" sz="3200" b="1" dirty="0">
                  <a:effectLst/>
                  <a:latin typeface="Times New Roman" panose="02020603050405020304" pitchFamily="18" charset="0"/>
                  <a:ea typeface="Calibri" panose="020F0502020204030204" pitchFamily="34" charset="0"/>
                </a:rPr>
                <a:t>Các câu khằng định ý nghĩa, giá trị của tác phẩm</a:t>
              </a:r>
              <a:endParaRPr lang="zh-CN" altLang="en-US" sz="8000" b="1" dirty="0">
                <a:solidFill>
                  <a:prstClr val="black">
                    <a:lumMod val="75000"/>
                    <a:lumOff val="25000"/>
                  </a:prstClr>
                </a:solidFill>
                <a:ea typeface="等线" panose="02010600030101010101" pitchFamily="2" charset="-122"/>
                <a:cs typeface="+mn-ea"/>
                <a:sym typeface="+mn-lt"/>
              </a:endParaRPr>
            </a:p>
          </p:txBody>
        </p:sp>
        <p:sp>
          <p:nvSpPr>
            <p:cNvPr id="10" name="矩形 17">
              <a:extLst>
                <a:ext uri="{FF2B5EF4-FFF2-40B4-BE49-F238E27FC236}">
                  <a16:creationId xmlns:a16="http://schemas.microsoft.com/office/drawing/2014/main" id="{C31D7A30-0759-426C-39B7-8867513CDBA1}"/>
                </a:ext>
              </a:extLst>
            </p:cNvPr>
            <p:cNvSpPr/>
            <p:nvPr/>
          </p:nvSpPr>
          <p:spPr>
            <a:xfrm>
              <a:off x="2087665" y="2619770"/>
              <a:ext cx="2947475" cy="1990094"/>
            </a:xfrm>
            <a:prstGeom prst="rect">
              <a:avLst/>
            </a:prstGeom>
          </p:spPr>
          <p:txBody>
            <a:bodyPr wrap="square">
              <a:spAutoFit/>
            </a:bodyPr>
            <a:lstStyle/>
            <a:p>
              <a:pPr marL="0" marR="0" algn="just">
                <a:spcBef>
                  <a:spcPts val="0"/>
                </a:spcBef>
                <a:spcAft>
                  <a:spcPts val="0"/>
                </a:spcAft>
              </a:pPr>
              <a:r>
                <a:rPr lang="vi-VN" sz="2800" dirty="0">
                  <a:effectLst/>
                  <a:latin typeface="Times New Roman" panose="02020603050405020304" pitchFamily="18" charset="0"/>
                  <a:ea typeface="Calibri" panose="020F0502020204030204" pitchFamily="34" charset="0"/>
                </a:rPr>
                <a:t>(Đoạn cuối) Trong tác phẩm, người bố đã giải thích cho cậu bé về ý nghĩa ... đẹp lây vì món quà...</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60180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6" name="图片 5" descr="未标题-6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12" name="Google Shape;7808;p34">
            <a:extLst>
              <a:ext uri="{FF2B5EF4-FFF2-40B4-BE49-F238E27FC236}">
                <a16:creationId xmlns:a16="http://schemas.microsoft.com/office/drawing/2014/main" id="{87807C47-4577-3F4E-43AC-A7AAA5DA0DED}"/>
              </a:ext>
            </a:extLst>
          </p:cNvPr>
          <p:cNvSpPr txBox="1">
            <a:spLocks/>
          </p:cNvSpPr>
          <p:nvPr/>
        </p:nvSpPr>
        <p:spPr>
          <a:xfrm>
            <a:off x="1820813" y="1087962"/>
            <a:ext cx="9013441"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Kavoon"/>
              <a:buNone/>
              <a:defRPr sz="80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6000"/>
              <a:buFont typeface="Bebas Neue"/>
              <a:buNone/>
              <a:defRPr sz="8000" b="0" i="0" u="none" strike="noStrike" cap="none">
                <a:solidFill>
                  <a:schemeClr val="dk1"/>
                </a:solidFill>
                <a:latin typeface="Bebas Neue"/>
                <a:ea typeface="Bebas Neue"/>
                <a:cs typeface="Bebas Neue"/>
                <a:sym typeface="Bebas Neue"/>
              </a:defRPr>
            </a:lvl9pPr>
          </a:lstStyle>
          <a:p>
            <a:pPr>
              <a:buClr>
                <a:prstClr val="black"/>
              </a:buClr>
              <a:defRPr/>
            </a:pPr>
            <a:endParaRPr kumimoji="0" lang="en-US" sz="80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sym typeface="Kavoon"/>
            </a:endParaRPr>
          </a:p>
          <a:p>
            <a:pPr>
              <a:buClr>
                <a:prstClr val="black"/>
              </a:buClr>
              <a:defRPr/>
            </a:pPr>
            <a:r>
              <a:rPr kumimoji="0" lang="vi-VN" sz="80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sym typeface="Kavoon"/>
              </a:rPr>
              <a:t>II</a:t>
            </a:r>
            <a:r>
              <a:rPr kumimoji="0" lang="en-US" sz="8000" b="1" i="0" u="none" strike="noStrike" kern="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sym typeface="Kavoon"/>
              </a:rPr>
              <a:t>: </a:t>
            </a:r>
            <a:r>
              <a:rPr lang="vi-VN" b="1" dirty="0">
                <a:solidFill>
                  <a:schemeClr val="tx1"/>
                </a:solidFill>
              </a:rPr>
              <a:t>Thực hành</a:t>
            </a:r>
            <a:endParaRPr lang="en-US" kern="0" dirty="0">
              <a:solidFill>
                <a:schemeClr val="tx1"/>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
                <a:prstClr val="black"/>
              </a:buClr>
              <a:buSzPts val="6000"/>
              <a:buFont typeface="Kavoon"/>
              <a:buNone/>
              <a:tabLst/>
              <a:defRPr/>
            </a:pPr>
            <a:endParaRPr kumimoji="0" lang="en-SG" sz="8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Kavoon"/>
            </a:endParaRPr>
          </a:p>
        </p:txBody>
      </p:sp>
      <p:sp>
        <p:nvSpPr>
          <p:cNvPr id="13" name="TextBox 12">
            <a:extLst>
              <a:ext uri="{FF2B5EF4-FFF2-40B4-BE49-F238E27FC236}">
                <a16:creationId xmlns:a16="http://schemas.microsoft.com/office/drawing/2014/main" id="{06519D67-C578-6B60-049E-6F8D8DC7C9B3}"/>
              </a:ext>
            </a:extLst>
          </p:cNvPr>
          <p:cNvSpPr txBox="1"/>
          <p:nvPr/>
        </p:nvSpPr>
        <p:spPr>
          <a:xfrm>
            <a:off x="814387" y="2543737"/>
            <a:ext cx="10316532" cy="1446550"/>
          </a:xfrm>
          <a:prstGeom prst="rect">
            <a:avLst/>
          </a:prstGeom>
          <a:noFill/>
        </p:spPr>
        <p:txBody>
          <a:bodyPr wrap="square">
            <a:spAutoFit/>
          </a:bodyPr>
          <a:lstStyle/>
          <a:p>
            <a:pPr algn="just"/>
            <a:r>
              <a:rPr lang="vi-VN" sz="4400" b="1" dirty="0">
                <a:latin typeface="Times New Roman" panose="02020603050405020304" pitchFamily="18" charset="0"/>
                <a:cs typeface="Times New Roman" panose="02020603050405020304" pitchFamily="18" charset="0"/>
              </a:rPr>
              <a:t>Đề bài: </a:t>
            </a:r>
            <a:r>
              <a:rPr lang="vi-VN" sz="4400" dirty="0">
                <a:latin typeface="Times New Roman" panose="02020603050405020304" pitchFamily="18" charset="0"/>
                <a:cs typeface="Times New Roman" panose="02020603050405020304" pitchFamily="18" charset="0"/>
              </a:rPr>
              <a:t>Viết bài văn phân tích một tác phẩm truyện mà em đã học. </a:t>
            </a:r>
            <a:endParaRPr lang="en-SG" sz="4400" dirty="0">
              <a:latin typeface="Times New Roman" panose="02020603050405020304" pitchFamily="18" charset="0"/>
              <a:cs typeface="Times New Roman" panose="02020603050405020304" pitchFamily="18" charset="0"/>
            </a:endParaRPr>
          </a:p>
        </p:txBody>
      </p:sp>
      <p:sp>
        <p:nvSpPr>
          <p:cNvPr id="14" name="文本框 68">
            <a:extLst>
              <a:ext uri="{FF2B5EF4-FFF2-40B4-BE49-F238E27FC236}">
                <a16:creationId xmlns:a16="http://schemas.microsoft.com/office/drawing/2014/main" id="{CD56CFB8-C5C3-4503-067C-DAB1581B0B5A}"/>
              </a:ext>
            </a:extLst>
          </p:cNvPr>
          <p:cNvSpPr txBox="1"/>
          <p:nvPr/>
        </p:nvSpPr>
        <p:spPr>
          <a:xfrm>
            <a:off x="684546" y="4141678"/>
            <a:ext cx="4926432" cy="830997"/>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8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Trước khi viết</a:t>
            </a:r>
            <a:endParaRPr kumimoji="0" lang="zh-CN" altLang="en-US" sz="48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28687915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par>
                          <p:cTn id="13" fill="hold">
                            <p:stCondLst>
                              <p:cond delay="500"/>
                            </p:stCondLst>
                            <p:childTnLst>
                              <p:par>
                                <p:cTn id="14" presetID="52" presetClass="entr" presetSubtype="0" fill="hold"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Scale>
                                      <p:cBhvr>
                                        <p:cTn id="16" dur="1000" decel="50000" fill="hold">
                                          <p:stCondLst>
                                            <p:cond delay="0"/>
                                          </p:stCondLst>
                                        </p:cTn>
                                        <p:tgtEl>
                                          <p:spTgt spid="1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4">
                                            <p:txEl>
                                              <p:pRg st="0" end="0"/>
                                            </p:txEl>
                                          </p:spTgt>
                                        </p:tgtEl>
                                        <p:attrNameLst>
                                          <p:attrName>ppt_x</p:attrName>
                                          <p:attrName>ppt_y</p:attrName>
                                        </p:attrNameLst>
                                      </p:cBhvr>
                                    </p:animMotion>
                                    <p:animEffect transition="in" filter="fade">
                                      <p:cBhvr>
                                        <p:cTn id="18" dur="1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5" name="文本框 4"/>
          <p:cNvSpPr txBox="1"/>
          <p:nvPr/>
        </p:nvSpPr>
        <p:spPr>
          <a:xfrm>
            <a:off x="2122170" y="562610"/>
            <a:ext cx="7544053" cy="1200329"/>
          </a:xfrm>
          <a:prstGeom prst="rect">
            <a:avLst/>
          </a:prstGeom>
          <a:noFill/>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200" b="1" i="0" u="none" strike="noStrike" kern="0" cap="none" spc="0" normalizeH="0" baseline="0" noProof="0">
                <a:ln>
                  <a:noFill/>
                </a:ln>
                <a:solidFill>
                  <a:srgbClr val="264E4E"/>
                </a:solidFill>
                <a:effectLst/>
                <a:uLnTx/>
                <a:uFillTx/>
                <a:latin typeface="Times New Roman" panose="02020603050405020304" pitchFamily="18" charset="0"/>
                <a:cs typeface="Times New Roman" panose="02020603050405020304" pitchFamily="18" charset="0"/>
                <a:sym typeface="+mn-lt"/>
              </a:rPr>
              <a:t>Hoạt động mở đầu</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4"/>
          <a:stretch>
            <a:fillRect/>
          </a:stretch>
        </p:blipFill>
        <p:spPr>
          <a:xfrm>
            <a:off x="10712450" y="314325"/>
            <a:ext cx="1181100" cy="2286000"/>
          </a:xfrm>
          <a:prstGeom prst="rect">
            <a:avLst/>
          </a:prstGeom>
        </p:spPr>
      </p:pic>
      <p:pic>
        <p:nvPicPr>
          <p:cNvPr id="43" name="图片 42" descr="5b14cd4116a0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085" y="2228850"/>
            <a:ext cx="2149475" cy="4295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wipe(down)">
                                      <p:cBhvr>
                                        <p:cTn id="17" dur="500"/>
                                        <p:tgtEl>
                                          <p:spTgt spid="43"/>
                                        </p:tgtEl>
                                      </p:cBhvr>
                                    </p:animEffect>
                                  </p:childTnLst>
                                </p:cTn>
                              </p:par>
                              <p:par>
                                <p:cTn id="18" presetID="22" presetClass="entr" presetSubtype="1"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up)">
                                      <p:cBhvr>
                                        <p:cTn id="20" dur="500"/>
                                        <p:tgtEl>
                                          <p:spTgt spid="4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5"/>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a. Lựa chọn đề tài</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9">
            <a:extLst>
              <a:ext uri="{FF2B5EF4-FFF2-40B4-BE49-F238E27FC236}">
                <a16:creationId xmlns:a16="http://schemas.microsoft.com/office/drawing/2014/main" id="{CE9407EB-18B3-FA84-63A9-545E93A242E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217094" y="4045532"/>
            <a:ext cx="3373289" cy="2611579"/>
          </a:xfrm>
          <a:prstGeom prst="rect">
            <a:avLst/>
          </a:prstGeom>
        </p:spPr>
      </p:pic>
      <p:grpSp>
        <p:nvGrpSpPr>
          <p:cNvPr id="5" name="组合 2">
            <a:extLst>
              <a:ext uri="{FF2B5EF4-FFF2-40B4-BE49-F238E27FC236}">
                <a16:creationId xmlns:a16="http://schemas.microsoft.com/office/drawing/2014/main" id="{0C58C116-EFC0-DAD2-E844-89639A16952C}"/>
              </a:ext>
            </a:extLst>
          </p:cNvPr>
          <p:cNvGrpSpPr/>
          <p:nvPr/>
        </p:nvGrpSpPr>
        <p:grpSpPr>
          <a:xfrm>
            <a:off x="724829" y="1180222"/>
            <a:ext cx="3017451" cy="2720220"/>
            <a:chOff x="415937" y="1803400"/>
            <a:chExt cx="3017451" cy="2720220"/>
          </a:xfrm>
        </p:grpSpPr>
        <p:pic>
          <p:nvPicPr>
            <p:cNvPr id="8" name="图片 9">
              <a:extLst>
                <a:ext uri="{FF2B5EF4-FFF2-40B4-BE49-F238E27FC236}">
                  <a16:creationId xmlns:a16="http://schemas.microsoft.com/office/drawing/2014/main" id="{CF73935C-5D2C-AAA1-70CB-BC93506FDF9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96975" y="1803400"/>
              <a:ext cx="2209800" cy="2209800"/>
            </a:xfrm>
            <a:prstGeom prst="rect">
              <a:avLst/>
            </a:prstGeom>
          </p:spPr>
        </p:pic>
        <p:sp>
          <p:nvSpPr>
            <p:cNvPr id="10" name="文本框 11">
              <a:extLst>
                <a:ext uri="{FF2B5EF4-FFF2-40B4-BE49-F238E27FC236}">
                  <a16:creationId xmlns:a16="http://schemas.microsoft.com/office/drawing/2014/main" id="{2D319F66-5D58-1D88-08A8-C15DF8BBBD68}"/>
                </a:ext>
              </a:extLst>
            </p:cNvPr>
            <p:cNvSpPr txBox="1"/>
            <p:nvPr/>
          </p:nvSpPr>
          <p:spPr>
            <a:xfrm>
              <a:off x="1458595" y="2795834"/>
              <a:ext cx="13589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3200" dirty="0">
                  <a:solidFill>
                    <a:srgbClr val="264E4E"/>
                  </a:solidFill>
                  <a:latin typeface="微软雅黑"/>
                  <a:cs typeface="+mn-ea"/>
                  <a:sym typeface="+mn-lt"/>
                </a:rPr>
                <a:t>01</a:t>
              </a:r>
              <a:endParaRPr kumimoji="0" lang="zh-CN" altLang="en-US" sz="3200" b="0" i="0" u="none" strike="noStrike" kern="1200" cap="none" spc="0" normalizeH="0" baseline="0" noProof="0" dirty="0">
                <a:ln>
                  <a:noFill/>
                </a:ln>
                <a:solidFill>
                  <a:srgbClr val="264E4E"/>
                </a:solidFill>
                <a:effectLst/>
                <a:uLnTx/>
                <a:uFillTx/>
                <a:latin typeface="微软雅黑"/>
                <a:cs typeface="+mn-ea"/>
                <a:sym typeface="+mn-lt"/>
              </a:endParaRPr>
            </a:p>
          </p:txBody>
        </p:sp>
        <p:sp>
          <p:nvSpPr>
            <p:cNvPr id="11" name="MH_Text_1">
              <a:extLst>
                <a:ext uri="{FF2B5EF4-FFF2-40B4-BE49-F238E27FC236}">
                  <a16:creationId xmlns:a16="http://schemas.microsoft.com/office/drawing/2014/main" id="{3BD33824-B985-08A6-17DD-17B638EA2171}"/>
                </a:ext>
              </a:extLst>
            </p:cNvPr>
            <p:cNvSpPr txBox="1">
              <a:spLocks noChangeArrowheads="1"/>
            </p:cNvSpPr>
            <p:nvPr>
              <p:custDataLst>
                <p:tags r:id="rId2"/>
              </p:custDataLst>
            </p:nvPr>
          </p:nvSpPr>
          <p:spPr bwMode="auto">
            <a:xfrm>
              <a:off x="415937" y="3577073"/>
              <a:ext cx="3017451"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algn="ctr">
                <a:spcBef>
                  <a:spcPts val="0"/>
                </a:spcBef>
                <a:spcAft>
                  <a:spcPts val="800"/>
                </a:spcAft>
              </a:pPr>
              <a:r>
                <a:rPr lang="vi-VN" sz="3200" i="1" dirty="0">
                  <a:effectLst/>
                  <a:latin typeface="Times New Roman" panose="02020603050405020304" pitchFamily="18" charset="0"/>
                  <a:ea typeface="Calibri" panose="020F0502020204030204" pitchFamily="34" charset="0"/>
                </a:rPr>
                <a:t>Lựa chọn đề tài: liệt kê các tác phẩm em đã học, đã đọc và chọn trong số đó một truyện mà em ấn tượng nhất. </a:t>
              </a:r>
              <a:endParaRPr lang="en-SG" sz="60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2" name="组合 4">
            <a:extLst>
              <a:ext uri="{FF2B5EF4-FFF2-40B4-BE49-F238E27FC236}">
                <a16:creationId xmlns:a16="http://schemas.microsoft.com/office/drawing/2014/main" id="{D921ADA9-93E6-3F47-7CE1-C7D6F0DE4BEC}"/>
              </a:ext>
            </a:extLst>
          </p:cNvPr>
          <p:cNvGrpSpPr/>
          <p:nvPr/>
        </p:nvGrpSpPr>
        <p:grpSpPr>
          <a:xfrm>
            <a:off x="8195937" y="1148849"/>
            <a:ext cx="3112151" cy="2648768"/>
            <a:chOff x="3295324" y="1803400"/>
            <a:chExt cx="3112151" cy="2648768"/>
          </a:xfrm>
        </p:grpSpPr>
        <p:pic>
          <p:nvPicPr>
            <p:cNvPr id="13" name="图片 13">
              <a:extLst>
                <a:ext uri="{FF2B5EF4-FFF2-40B4-BE49-F238E27FC236}">
                  <a16:creationId xmlns:a16="http://schemas.microsoft.com/office/drawing/2014/main" id="{58855554-A36C-C3E1-F535-51F192493B1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746500" y="1803400"/>
              <a:ext cx="2209800" cy="2209800"/>
            </a:xfrm>
            <a:prstGeom prst="rect">
              <a:avLst/>
            </a:prstGeom>
          </p:spPr>
        </p:pic>
        <p:sp>
          <p:nvSpPr>
            <p:cNvPr id="14" name="MH_Text_1">
              <a:extLst>
                <a:ext uri="{FF2B5EF4-FFF2-40B4-BE49-F238E27FC236}">
                  <a16:creationId xmlns:a16="http://schemas.microsoft.com/office/drawing/2014/main" id="{D46C208E-4446-4F73-3777-120C69251584}"/>
                </a:ext>
              </a:extLst>
            </p:cNvPr>
            <p:cNvSpPr txBox="1">
              <a:spLocks noChangeArrowheads="1"/>
            </p:cNvSpPr>
            <p:nvPr>
              <p:custDataLst>
                <p:tags r:id="rId1"/>
              </p:custDataLst>
            </p:nvPr>
          </p:nvSpPr>
          <p:spPr bwMode="auto">
            <a:xfrm>
              <a:off x="3295324" y="3505621"/>
              <a:ext cx="3112151" cy="946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ctr">
                <a:lnSpc>
                  <a:spcPts val="2600"/>
                </a:lnSpc>
                <a:defRPr sz="1600">
                  <a:solidFill>
                    <a:schemeClr val="tx1">
                      <a:lumMod val="75000"/>
                      <a:lumOff val="25000"/>
                    </a:schemeClr>
                  </a:solidFill>
                  <a:latin typeface="字魂95号-手刻宋" panose="00000500000000000000" charset="-122"/>
                  <a:ea typeface="字魂95号-手刻宋" panose="00000500000000000000" charset="-122"/>
                </a:defRPr>
              </a:lvl1pPr>
              <a:lvl2pPr marL="742950" indent="-285750">
                <a:defRPr>
                  <a:latin typeface="Calibri" panose="020F0502020204030204" charset="0"/>
                  <a:ea typeface="宋体" panose="02010600030101010101" pitchFamily="2" charset="-122"/>
                </a:defRPr>
              </a:lvl2pPr>
              <a:lvl3pPr marL="1143000" indent="-228600">
                <a:defRPr>
                  <a:latin typeface="Calibri" panose="020F0502020204030204" charset="0"/>
                  <a:ea typeface="宋体" panose="02010600030101010101" pitchFamily="2" charset="-122"/>
                </a:defRPr>
              </a:lvl3pPr>
              <a:lvl4pPr marL="1600200" indent="-228600">
                <a:defRPr>
                  <a:latin typeface="Calibri" panose="020F0502020204030204" charset="0"/>
                  <a:ea typeface="宋体" panose="02010600030101010101" pitchFamily="2" charset="-122"/>
                </a:defRPr>
              </a:lvl4pPr>
              <a:lvl5pPr marL="2057400" indent="-228600">
                <a:defRPr>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latin typeface="Calibri" panose="020F0502020204030204" charset="0"/>
                  <a:ea typeface="宋体" panose="02010600030101010101" pitchFamily="2" charset="-122"/>
                </a:defRPr>
              </a:lvl9pPr>
            </a:lstStyle>
            <a:p>
              <a:pPr marL="0" marR="0" fontAlgn="base">
                <a:lnSpc>
                  <a:spcPct val="100000"/>
                </a:lnSpc>
                <a:spcBef>
                  <a:spcPts val="0"/>
                </a:spcBef>
                <a:spcAft>
                  <a:spcPts val="800"/>
                </a:spcAft>
              </a:pP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Hãy ghi vắn tắt một số thông tin cơ bản: tên tác phẩm, tác giả, thể loại (truyện ngắn hay tiểu thuyết)....</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文本框 24">
              <a:extLst>
                <a:ext uri="{FF2B5EF4-FFF2-40B4-BE49-F238E27FC236}">
                  <a16:creationId xmlns:a16="http://schemas.microsoft.com/office/drawing/2014/main" id="{5AE55C67-1316-8475-D9CF-E56C6435C9A0}"/>
                </a:ext>
              </a:extLst>
            </p:cNvPr>
            <p:cNvSpPr txBox="1"/>
            <p:nvPr/>
          </p:nvSpPr>
          <p:spPr>
            <a:xfrm>
              <a:off x="4001601" y="2785328"/>
              <a:ext cx="13589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264E4E"/>
                  </a:solidFill>
                  <a:effectLst/>
                  <a:uLnTx/>
                  <a:uFillTx/>
                  <a:latin typeface="微软雅黑"/>
                  <a:cs typeface="+mn-ea"/>
                  <a:sym typeface="+mn-lt"/>
                </a:rPr>
                <a:t>02</a:t>
              </a:r>
              <a:endParaRPr kumimoji="0" lang="zh-CN" altLang="en-US" sz="3200" b="0" i="0" u="none" strike="noStrike" kern="1200" cap="none" spc="0" normalizeH="0" baseline="0" noProof="0" dirty="0">
                <a:ln>
                  <a:noFill/>
                </a:ln>
                <a:solidFill>
                  <a:srgbClr val="264E4E"/>
                </a:solidFill>
                <a:effectLst/>
                <a:uLnTx/>
                <a:uFillTx/>
                <a:latin typeface="微软雅黑"/>
                <a:cs typeface="+mn-ea"/>
                <a:sym typeface="+mn-lt"/>
              </a:endParaRPr>
            </a:p>
          </p:txBody>
        </p:sp>
      </p:grpSp>
    </p:spTree>
    <p:extLst>
      <p:ext uri="{BB962C8B-B14F-4D97-AF65-F5344CB8AC3E}">
        <p14:creationId xmlns:p14="http://schemas.microsoft.com/office/powerpoint/2010/main" val="581696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245114" y="181590"/>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effectLst/>
                <a:latin typeface="Times New Roman" panose="02020603050405020304" pitchFamily="18" charset="0"/>
                <a:ea typeface="Calibri" panose="020F0502020204030204" pitchFamily="34" charset="0"/>
              </a:rPr>
              <a:t>a. Lựa chọn đề tài</a:t>
            </a:r>
            <a:endParaRPr kumimoji="0" lang="en-SG" sz="80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Google Shape;1296;p32">
            <a:extLst>
              <a:ext uri="{FF2B5EF4-FFF2-40B4-BE49-F238E27FC236}">
                <a16:creationId xmlns:a16="http://schemas.microsoft.com/office/drawing/2014/main" id="{325EEDD8-DAF3-2B48-8F91-8D8FB45A7C64}"/>
              </a:ext>
            </a:extLst>
          </p:cNvPr>
          <p:cNvCxnSpPr>
            <a:cxnSpLocks/>
          </p:cNvCxnSpPr>
          <p:nvPr/>
        </p:nvCxnSpPr>
        <p:spPr>
          <a:xfrm>
            <a:off x="7870301" y="1786668"/>
            <a:ext cx="1584153" cy="1421764"/>
          </a:xfrm>
          <a:prstGeom prst="curvedConnector2">
            <a:avLst/>
          </a:prstGeom>
          <a:noFill/>
          <a:ln w="28575" cap="flat" cmpd="sng">
            <a:solidFill>
              <a:srgbClr val="EAC044"/>
            </a:solidFill>
            <a:prstDash val="solid"/>
            <a:round/>
            <a:headEnd type="none" w="med" len="med"/>
            <a:tailEnd type="none" w="med" len="med"/>
          </a:ln>
        </p:spPr>
      </p:cxnSp>
      <p:cxnSp>
        <p:nvCxnSpPr>
          <p:cNvPr id="5" name="Google Shape;1299;p32">
            <a:extLst>
              <a:ext uri="{FF2B5EF4-FFF2-40B4-BE49-F238E27FC236}">
                <a16:creationId xmlns:a16="http://schemas.microsoft.com/office/drawing/2014/main" id="{93F01ACD-E7DC-8BFA-8840-02198A173EE2}"/>
              </a:ext>
            </a:extLst>
          </p:cNvPr>
          <p:cNvCxnSpPr>
            <a:cxnSpLocks/>
          </p:cNvCxnSpPr>
          <p:nvPr/>
        </p:nvCxnSpPr>
        <p:spPr>
          <a:xfrm rot="5400000" flipH="1" flipV="1">
            <a:off x="2857588" y="1405956"/>
            <a:ext cx="1390837" cy="2152261"/>
          </a:xfrm>
          <a:prstGeom prst="curvedConnector2">
            <a:avLst/>
          </a:prstGeom>
          <a:noFill/>
          <a:ln w="28575" cap="flat" cmpd="sng">
            <a:solidFill>
              <a:srgbClr val="D184B7"/>
            </a:solidFill>
            <a:prstDash val="solid"/>
            <a:round/>
            <a:headEnd type="none" w="med" len="med"/>
            <a:tailEnd type="none" w="med" len="med"/>
          </a:ln>
        </p:spPr>
      </p:cxnSp>
      <p:sp>
        <p:nvSpPr>
          <p:cNvPr id="8" name="Google Shape;1302;p32">
            <a:extLst>
              <a:ext uri="{FF2B5EF4-FFF2-40B4-BE49-F238E27FC236}">
                <a16:creationId xmlns:a16="http://schemas.microsoft.com/office/drawing/2014/main" id="{27607197-29FB-A425-111F-951586222B5D}"/>
              </a:ext>
            </a:extLst>
          </p:cNvPr>
          <p:cNvSpPr/>
          <p:nvPr/>
        </p:nvSpPr>
        <p:spPr>
          <a:xfrm>
            <a:off x="963026" y="2921803"/>
            <a:ext cx="3389527" cy="3484075"/>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0" name="Google Shape;1303;p32">
            <a:extLst>
              <a:ext uri="{FF2B5EF4-FFF2-40B4-BE49-F238E27FC236}">
                <a16:creationId xmlns:a16="http://schemas.microsoft.com/office/drawing/2014/main" id="{5BB5AB0A-CEAE-0850-C6E1-12C9A1E7FA63}"/>
              </a:ext>
            </a:extLst>
          </p:cNvPr>
          <p:cNvSpPr txBox="1"/>
          <p:nvPr/>
        </p:nvSpPr>
        <p:spPr>
          <a:xfrm>
            <a:off x="1096574" y="3390251"/>
            <a:ext cx="3169586" cy="788548"/>
          </a:xfrm>
          <a:prstGeom prst="rect">
            <a:avLst/>
          </a:prstGeom>
          <a:noFill/>
          <a:ln>
            <a:noFill/>
          </a:ln>
        </p:spPr>
        <p:txBody>
          <a:bodyPr spcFirstLastPara="1" wrap="square" lIns="121900" tIns="121900" rIns="121900" bIns="121900" anchor="t" anchorCtr="0">
            <a:noAutofit/>
          </a:bodyPr>
          <a:lstStyle/>
          <a:p>
            <a:pPr algn="ctr"/>
            <a:r>
              <a:rPr lang="vi-VN" sz="3600" dirty="0">
                <a:latin typeface="Times New Roman" panose="02020603050405020304" pitchFamily="18" charset="0"/>
                <a:cs typeface="Times New Roman" panose="02020603050405020304" pitchFamily="18" charset="0"/>
              </a:rPr>
              <a:t>Phân tích truyện ngắn Lặng lẽ Sa Pa của Nguyễn Thành Long</a:t>
            </a:r>
            <a:endParaRPr lang="en-SG" sz="3600" dirty="0">
              <a:latin typeface="Times New Roman" panose="02020603050405020304" pitchFamily="18" charset="0"/>
              <a:cs typeface="Times New Roman" panose="02020603050405020304" pitchFamily="18" charset="0"/>
            </a:endParaRPr>
          </a:p>
          <a:p>
            <a:pPr lvl="0" algn="ctr"/>
            <a:endParaRPr kumimoji="0" lang="en-SG" sz="16600" b="0" i="0" u="none" strike="noStrike" kern="1200" cap="none" spc="0" normalizeH="0" baseline="0" noProof="0" dirty="0">
              <a:ln>
                <a:noFill/>
              </a:ln>
              <a:solidFill>
                <a:srgbClr val="222828"/>
              </a:solidFill>
              <a:effectLst/>
              <a:uLnTx/>
              <a:uFillTx/>
              <a:latin typeface="Times New Roman" panose="02020603050405020304" pitchFamily="18" charset="0"/>
              <a:cs typeface="Times New Roman" panose="02020603050405020304" pitchFamily="18" charset="0"/>
            </a:endParaRPr>
          </a:p>
        </p:txBody>
      </p:sp>
      <p:sp>
        <p:nvSpPr>
          <p:cNvPr id="11" name="Google Shape;1305;p32">
            <a:extLst>
              <a:ext uri="{FF2B5EF4-FFF2-40B4-BE49-F238E27FC236}">
                <a16:creationId xmlns:a16="http://schemas.microsoft.com/office/drawing/2014/main" id="{C55E1A33-CC1F-2DA8-15DE-09ACE4D6B1C2}"/>
              </a:ext>
            </a:extLst>
          </p:cNvPr>
          <p:cNvSpPr/>
          <p:nvPr/>
        </p:nvSpPr>
        <p:spPr>
          <a:xfrm>
            <a:off x="7562864" y="2921801"/>
            <a:ext cx="4140837" cy="3484075"/>
          </a:xfrm>
          <a:custGeom>
            <a:avLst/>
            <a:gdLst/>
            <a:ahLst/>
            <a:cxnLst/>
            <a:rect l="l" t="t" r="r" b="b"/>
            <a:pathLst>
              <a:path w="59342" h="90346" extrusionOk="0">
                <a:moveTo>
                  <a:pt x="21484" y="0"/>
                </a:moveTo>
                <a:cubicBezTo>
                  <a:pt x="16291" y="0"/>
                  <a:pt x="8432" y="235"/>
                  <a:pt x="4989" y="2325"/>
                </a:cubicBezTo>
                <a:cubicBezTo>
                  <a:pt x="905" y="4814"/>
                  <a:pt x="1215" y="6814"/>
                  <a:pt x="322" y="20232"/>
                </a:cubicBezTo>
                <a:cubicBezTo>
                  <a:pt x="0" y="24995"/>
                  <a:pt x="1405" y="48628"/>
                  <a:pt x="1917" y="58320"/>
                </a:cubicBezTo>
                <a:cubicBezTo>
                  <a:pt x="2382" y="67071"/>
                  <a:pt x="250" y="79097"/>
                  <a:pt x="6573" y="85145"/>
                </a:cubicBezTo>
                <a:cubicBezTo>
                  <a:pt x="11383" y="89753"/>
                  <a:pt x="21324" y="88824"/>
                  <a:pt x="27944" y="89562"/>
                </a:cubicBezTo>
                <a:cubicBezTo>
                  <a:pt x="32588" y="90085"/>
                  <a:pt x="37273" y="90346"/>
                  <a:pt x="41951" y="90346"/>
                </a:cubicBezTo>
                <a:cubicBezTo>
                  <a:pt x="42922" y="90346"/>
                  <a:pt x="43893" y="90335"/>
                  <a:pt x="44863" y="90312"/>
                </a:cubicBezTo>
                <a:cubicBezTo>
                  <a:pt x="46590" y="90265"/>
                  <a:pt x="48411" y="90169"/>
                  <a:pt x="49852" y="89229"/>
                </a:cubicBezTo>
                <a:cubicBezTo>
                  <a:pt x="50745" y="88657"/>
                  <a:pt x="51423" y="87824"/>
                  <a:pt x="51983" y="86931"/>
                </a:cubicBezTo>
                <a:cubicBezTo>
                  <a:pt x="53924" y="83883"/>
                  <a:pt x="54745" y="80251"/>
                  <a:pt x="55102" y="76668"/>
                </a:cubicBezTo>
                <a:cubicBezTo>
                  <a:pt x="57353" y="53951"/>
                  <a:pt x="59341" y="33091"/>
                  <a:pt x="54626" y="11910"/>
                </a:cubicBezTo>
                <a:cubicBezTo>
                  <a:pt x="54210" y="10052"/>
                  <a:pt x="53781" y="8147"/>
                  <a:pt x="52709" y="6564"/>
                </a:cubicBezTo>
                <a:cubicBezTo>
                  <a:pt x="51614" y="4933"/>
                  <a:pt x="49923" y="3778"/>
                  <a:pt x="48161" y="2897"/>
                </a:cubicBezTo>
                <a:cubicBezTo>
                  <a:pt x="42577" y="111"/>
                  <a:pt x="30314" y="51"/>
                  <a:pt x="24182" y="15"/>
                </a:cubicBezTo>
                <a:cubicBezTo>
                  <a:pt x="23421" y="9"/>
                  <a:pt x="22504" y="0"/>
                  <a:pt x="21484"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 name="Google Shape;1306;p32">
            <a:extLst>
              <a:ext uri="{FF2B5EF4-FFF2-40B4-BE49-F238E27FC236}">
                <a16:creationId xmlns:a16="http://schemas.microsoft.com/office/drawing/2014/main" id="{E3B124DC-17DD-3771-5D5F-33519730CB5D}"/>
              </a:ext>
            </a:extLst>
          </p:cNvPr>
          <p:cNvSpPr txBox="1"/>
          <p:nvPr/>
        </p:nvSpPr>
        <p:spPr>
          <a:xfrm>
            <a:off x="7747218" y="3335906"/>
            <a:ext cx="3772127" cy="646400"/>
          </a:xfrm>
          <a:prstGeom prst="rect">
            <a:avLst/>
          </a:prstGeom>
          <a:noFill/>
          <a:ln>
            <a:noFill/>
          </a:ln>
        </p:spPr>
        <p:txBody>
          <a:bodyPr spcFirstLastPara="1" wrap="square" lIns="121900" tIns="121900" rIns="121900" bIns="121900" anchor="t" anchorCtr="0">
            <a:noAutofit/>
          </a:bodyPr>
          <a:lstStyle/>
          <a:p>
            <a:pPr algn="ctr"/>
            <a:r>
              <a:rPr lang="vi-VN" sz="3600" dirty="0">
                <a:latin typeface="Times New Roman" panose="02020603050405020304" pitchFamily="18" charset="0"/>
                <a:cs typeface="Times New Roman" panose="02020603050405020304" pitchFamily="18" charset="0"/>
              </a:rPr>
              <a:t>Phân tích truyện ngắn Bầy chim chìa vôi của Nguyễn Quang Thiều</a:t>
            </a:r>
            <a:endParaRPr lang="en-SG" sz="3600" dirty="0">
              <a:latin typeface="Times New Roman" panose="02020603050405020304" pitchFamily="18" charset="0"/>
              <a:cs typeface="Times New Roman" panose="02020603050405020304" pitchFamily="18" charset="0"/>
            </a:endParaRPr>
          </a:p>
        </p:txBody>
      </p:sp>
      <p:grpSp>
        <p:nvGrpSpPr>
          <p:cNvPr id="13" name="Google Shape;1308;p32">
            <a:extLst>
              <a:ext uri="{FF2B5EF4-FFF2-40B4-BE49-F238E27FC236}">
                <a16:creationId xmlns:a16="http://schemas.microsoft.com/office/drawing/2014/main" id="{E8820F21-C9DC-7AB1-3108-9AB31D0E94E2}"/>
              </a:ext>
            </a:extLst>
          </p:cNvPr>
          <p:cNvGrpSpPr/>
          <p:nvPr/>
        </p:nvGrpSpPr>
        <p:grpSpPr>
          <a:xfrm>
            <a:off x="2226022" y="2035600"/>
            <a:ext cx="1291961" cy="1291843"/>
            <a:chOff x="1782013" y="2175348"/>
            <a:chExt cx="968971" cy="968882"/>
          </a:xfrm>
        </p:grpSpPr>
        <p:sp>
          <p:nvSpPr>
            <p:cNvPr id="14" name="Google Shape;1309;p32">
              <a:extLst>
                <a:ext uri="{FF2B5EF4-FFF2-40B4-BE49-F238E27FC236}">
                  <a16:creationId xmlns:a16="http://schemas.microsoft.com/office/drawing/2014/main" id="{F35FED63-D497-F4FE-D267-B862035A99AA}"/>
                </a:ext>
              </a:extLst>
            </p:cNvPr>
            <p:cNvSpPr/>
            <p:nvPr/>
          </p:nvSpPr>
          <p:spPr>
            <a:xfrm>
              <a:off x="1782013" y="2175348"/>
              <a:ext cx="968971" cy="968882"/>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w="76200" cap="flat" cmpd="sng">
              <a:solidFill>
                <a:srgbClr val="F4F4F4"/>
              </a:solidFill>
              <a:prstDash val="solid"/>
              <a:round/>
              <a:headEnd type="none" w="sm" len="sm"/>
              <a:tailEnd type="none" w="sm" len="sm"/>
            </a:ln>
            <a:effectLst>
              <a:outerShdw dist="47625" dir="2400000" algn="bl" rotWithShape="0">
                <a:srgbClr val="844851">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15" name="Google Shape;1310;p32">
              <a:extLst>
                <a:ext uri="{FF2B5EF4-FFF2-40B4-BE49-F238E27FC236}">
                  <a16:creationId xmlns:a16="http://schemas.microsoft.com/office/drawing/2014/main" id="{373BAB4D-CC3F-8333-5B4D-B9266117E1F4}"/>
                </a:ext>
              </a:extLst>
            </p:cNvPr>
            <p:cNvGrpSpPr/>
            <p:nvPr/>
          </p:nvGrpSpPr>
          <p:grpSpPr>
            <a:xfrm>
              <a:off x="1926843" y="2412396"/>
              <a:ext cx="679325" cy="494788"/>
              <a:chOff x="1926843" y="2572258"/>
              <a:chExt cx="679325" cy="494788"/>
            </a:xfrm>
          </p:grpSpPr>
          <p:grpSp>
            <p:nvGrpSpPr>
              <p:cNvPr id="16" name="Google Shape;1311;p32">
                <a:extLst>
                  <a:ext uri="{FF2B5EF4-FFF2-40B4-BE49-F238E27FC236}">
                    <a16:creationId xmlns:a16="http://schemas.microsoft.com/office/drawing/2014/main" id="{298A94C5-4BB8-8921-8B6C-2B3C7F7CDF4B}"/>
                  </a:ext>
                </a:extLst>
              </p:cNvPr>
              <p:cNvGrpSpPr/>
              <p:nvPr/>
            </p:nvGrpSpPr>
            <p:grpSpPr>
              <a:xfrm>
                <a:off x="1926843" y="2668511"/>
                <a:ext cx="429427" cy="398535"/>
                <a:chOff x="7495193" y="1629515"/>
                <a:chExt cx="429427" cy="398535"/>
              </a:xfrm>
            </p:grpSpPr>
            <p:sp>
              <p:nvSpPr>
                <p:cNvPr id="20" name="Google Shape;1312;p32">
                  <a:extLst>
                    <a:ext uri="{FF2B5EF4-FFF2-40B4-BE49-F238E27FC236}">
                      <a16:creationId xmlns:a16="http://schemas.microsoft.com/office/drawing/2014/main" id="{1EDB7F63-B8F2-3AF9-9AB5-115E1BDE9AF6}"/>
                    </a:ext>
                  </a:extLst>
                </p:cNvPr>
                <p:cNvSpPr/>
                <p:nvPr/>
              </p:nvSpPr>
              <p:spPr>
                <a:xfrm rot="552268">
                  <a:off x="7501667" y="1884540"/>
                  <a:ext cx="117131" cy="903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21" name="Google Shape;1313;p32">
                  <a:extLst>
                    <a:ext uri="{FF2B5EF4-FFF2-40B4-BE49-F238E27FC236}">
                      <a16:creationId xmlns:a16="http://schemas.microsoft.com/office/drawing/2014/main" id="{86C404CA-52A8-B86A-2227-C49A578C410A}"/>
                    </a:ext>
                  </a:extLst>
                </p:cNvPr>
                <p:cNvSpPr/>
                <p:nvPr/>
              </p:nvSpPr>
              <p:spPr>
                <a:xfrm rot="552268">
                  <a:off x="7741969" y="1928885"/>
                  <a:ext cx="117131" cy="903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22" name="Google Shape;1314;p32">
                  <a:extLst>
                    <a:ext uri="{FF2B5EF4-FFF2-40B4-BE49-F238E27FC236}">
                      <a16:creationId xmlns:a16="http://schemas.microsoft.com/office/drawing/2014/main" id="{F6B27299-EF5B-5807-373D-5DE52A4B50B9}"/>
                    </a:ext>
                  </a:extLst>
                </p:cNvPr>
                <p:cNvCxnSpPr/>
                <p:nvPr/>
              </p:nvCxnSpPr>
              <p:spPr>
                <a:xfrm rot="-10247732" flipH="1">
                  <a:off x="7626619" y="1628702"/>
                  <a:ext cx="14663" cy="308403"/>
                </a:xfrm>
                <a:prstGeom prst="straightConnector1">
                  <a:avLst/>
                </a:prstGeom>
                <a:noFill/>
                <a:ln w="38100" cap="flat" cmpd="sng">
                  <a:solidFill>
                    <a:srgbClr val="D184B7"/>
                  </a:solidFill>
                  <a:prstDash val="solid"/>
                  <a:round/>
                  <a:headEnd type="none" w="med" len="med"/>
                  <a:tailEnd type="none" w="med" len="med"/>
                </a:ln>
              </p:spPr>
            </p:cxnSp>
            <p:cxnSp>
              <p:nvCxnSpPr>
                <p:cNvPr id="23" name="Google Shape;1315;p32">
                  <a:extLst>
                    <a:ext uri="{FF2B5EF4-FFF2-40B4-BE49-F238E27FC236}">
                      <a16:creationId xmlns:a16="http://schemas.microsoft.com/office/drawing/2014/main" id="{EC24A4EA-74C3-17FD-A240-4C722A663B48}"/>
                    </a:ext>
                  </a:extLst>
                </p:cNvPr>
                <p:cNvCxnSpPr/>
                <p:nvPr/>
              </p:nvCxnSpPr>
              <p:spPr>
                <a:xfrm rot="-10247732" flipH="1">
                  <a:off x="7865638" y="1669082"/>
                  <a:ext cx="23216" cy="322088"/>
                </a:xfrm>
                <a:prstGeom prst="straightConnector1">
                  <a:avLst/>
                </a:prstGeom>
                <a:noFill/>
                <a:ln w="38100" cap="flat" cmpd="sng">
                  <a:solidFill>
                    <a:srgbClr val="D184B7"/>
                  </a:solidFill>
                  <a:prstDash val="solid"/>
                  <a:round/>
                  <a:headEnd type="none" w="med" len="med"/>
                  <a:tailEnd type="none" w="med" len="med"/>
                </a:ln>
              </p:spPr>
            </p:cxnSp>
            <p:cxnSp>
              <p:nvCxnSpPr>
                <p:cNvPr id="24" name="Google Shape;1316;p32">
                  <a:extLst>
                    <a:ext uri="{FF2B5EF4-FFF2-40B4-BE49-F238E27FC236}">
                      <a16:creationId xmlns:a16="http://schemas.microsoft.com/office/drawing/2014/main" id="{7E76012F-F295-0A1B-94FD-00434FACECFB}"/>
                    </a:ext>
                  </a:extLst>
                </p:cNvPr>
                <p:cNvCxnSpPr/>
                <p:nvPr/>
              </p:nvCxnSpPr>
              <p:spPr>
                <a:xfrm rot="-10247732">
                  <a:off x="7647520" y="1661244"/>
                  <a:ext cx="278345" cy="6843"/>
                </a:xfrm>
                <a:prstGeom prst="straightConnector1">
                  <a:avLst/>
                </a:prstGeom>
                <a:noFill/>
                <a:ln w="38100" cap="flat" cmpd="sng">
                  <a:solidFill>
                    <a:srgbClr val="D184B7"/>
                  </a:solidFill>
                  <a:prstDash val="solid"/>
                  <a:round/>
                  <a:headEnd type="none" w="med" len="med"/>
                  <a:tailEnd type="none" w="med" len="med"/>
                </a:ln>
              </p:spPr>
            </p:cxnSp>
          </p:grpSp>
          <p:grpSp>
            <p:nvGrpSpPr>
              <p:cNvPr id="17" name="Google Shape;1317;p32">
                <a:extLst>
                  <a:ext uri="{FF2B5EF4-FFF2-40B4-BE49-F238E27FC236}">
                    <a16:creationId xmlns:a16="http://schemas.microsoft.com/office/drawing/2014/main" id="{852C43AD-5735-C618-E920-7A9C4D8B3119}"/>
                  </a:ext>
                </a:extLst>
              </p:cNvPr>
              <p:cNvGrpSpPr/>
              <p:nvPr/>
            </p:nvGrpSpPr>
            <p:grpSpPr>
              <a:xfrm>
                <a:off x="2465298" y="2572258"/>
                <a:ext cx="140871" cy="377158"/>
                <a:chOff x="8054535" y="2325846"/>
                <a:chExt cx="140871" cy="377158"/>
              </a:xfrm>
            </p:grpSpPr>
            <p:sp>
              <p:nvSpPr>
                <p:cNvPr id="18" name="Google Shape;1318;p32">
                  <a:extLst>
                    <a:ext uri="{FF2B5EF4-FFF2-40B4-BE49-F238E27FC236}">
                      <a16:creationId xmlns:a16="http://schemas.microsoft.com/office/drawing/2014/main" id="{902AF644-F198-167C-B588-E072749FCFA6}"/>
                    </a:ext>
                  </a:extLst>
                </p:cNvPr>
                <p:cNvSpPr/>
                <p:nvPr/>
              </p:nvSpPr>
              <p:spPr>
                <a:xfrm rot="-1112321">
                  <a:off x="8065951" y="2595523"/>
                  <a:ext cx="118038" cy="910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3896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19" name="Google Shape;1319;p32">
                  <a:extLst>
                    <a:ext uri="{FF2B5EF4-FFF2-40B4-BE49-F238E27FC236}">
                      <a16:creationId xmlns:a16="http://schemas.microsoft.com/office/drawing/2014/main" id="{017F8086-A75D-08FE-9656-D635C6562D02}"/>
                    </a:ext>
                  </a:extLst>
                </p:cNvPr>
                <p:cNvCxnSpPr/>
                <p:nvPr/>
              </p:nvCxnSpPr>
              <p:spPr>
                <a:xfrm rot="9687679" flipH="1">
                  <a:off x="8114454" y="2320131"/>
                  <a:ext cx="14776" cy="310792"/>
                </a:xfrm>
                <a:prstGeom prst="straightConnector1">
                  <a:avLst/>
                </a:prstGeom>
                <a:noFill/>
                <a:ln w="38100" cap="flat" cmpd="sng">
                  <a:solidFill>
                    <a:srgbClr val="38965D"/>
                  </a:solidFill>
                  <a:prstDash val="solid"/>
                  <a:round/>
                  <a:headEnd type="none" w="med" len="med"/>
                  <a:tailEnd type="none" w="med" len="med"/>
                </a:ln>
              </p:spPr>
            </p:cxnSp>
          </p:grpSp>
        </p:grpSp>
      </p:grpSp>
      <p:grpSp>
        <p:nvGrpSpPr>
          <p:cNvPr id="25" name="Google Shape;1320;p32">
            <a:extLst>
              <a:ext uri="{FF2B5EF4-FFF2-40B4-BE49-F238E27FC236}">
                <a16:creationId xmlns:a16="http://schemas.microsoft.com/office/drawing/2014/main" id="{180CAAB0-4146-D642-9CB3-51F090877C66}"/>
              </a:ext>
            </a:extLst>
          </p:cNvPr>
          <p:cNvGrpSpPr/>
          <p:nvPr/>
        </p:nvGrpSpPr>
        <p:grpSpPr>
          <a:xfrm>
            <a:off x="8945722" y="2025196"/>
            <a:ext cx="1291961" cy="1291843"/>
            <a:chOff x="6393013" y="2175348"/>
            <a:chExt cx="968971" cy="968882"/>
          </a:xfrm>
        </p:grpSpPr>
        <p:sp>
          <p:nvSpPr>
            <p:cNvPr id="26" name="Google Shape;1321;p32">
              <a:extLst>
                <a:ext uri="{FF2B5EF4-FFF2-40B4-BE49-F238E27FC236}">
                  <a16:creationId xmlns:a16="http://schemas.microsoft.com/office/drawing/2014/main" id="{29CD33C5-8984-471F-7CDF-BEC3B839F697}"/>
                </a:ext>
              </a:extLst>
            </p:cNvPr>
            <p:cNvSpPr/>
            <p:nvPr/>
          </p:nvSpPr>
          <p:spPr>
            <a:xfrm>
              <a:off x="6393013" y="2175348"/>
              <a:ext cx="968971" cy="968882"/>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D184B7"/>
            </a:solidFill>
            <a:ln w="76200" cap="flat" cmpd="sng">
              <a:solidFill>
                <a:srgbClr val="F4F4F4"/>
              </a:solidFill>
              <a:prstDash val="solid"/>
              <a:round/>
              <a:headEnd type="none" w="sm" len="sm"/>
              <a:tailEnd type="none" w="sm" len="sm"/>
            </a:ln>
            <a:effectLst>
              <a:outerShdw dist="47625" dir="2400000" algn="bl" rotWithShape="0">
                <a:srgbClr val="844851">
                  <a:alpha val="2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7" name="Google Shape;1322;p32">
              <a:extLst>
                <a:ext uri="{FF2B5EF4-FFF2-40B4-BE49-F238E27FC236}">
                  <a16:creationId xmlns:a16="http://schemas.microsoft.com/office/drawing/2014/main" id="{AECB468D-828C-CBE8-E4E0-946EF85EE723}"/>
                </a:ext>
              </a:extLst>
            </p:cNvPr>
            <p:cNvGrpSpPr/>
            <p:nvPr/>
          </p:nvGrpSpPr>
          <p:grpSpPr>
            <a:xfrm rot="1094357">
              <a:off x="6620082" y="2375367"/>
              <a:ext cx="140879" cy="377212"/>
              <a:chOff x="8054535" y="2325808"/>
              <a:chExt cx="140873" cy="377195"/>
            </a:xfrm>
          </p:grpSpPr>
          <p:sp>
            <p:nvSpPr>
              <p:cNvPr id="34" name="Google Shape;1323;p32">
                <a:extLst>
                  <a:ext uri="{FF2B5EF4-FFF2-40B4-BE49-F238E27FC236}">
                    <a16:creationId xmlns:a16="http://schemas.microsoft.com/office/drawing/2014/main" id="{FFC24797-752B-2CB6-BBDE-F9D1094E0B3C}"/>
                  </a:ext>
                </a:extLst>
              </p:cNvPr>
              <p:cNvSpPr/>
              <p:nvPr/>
            </p:nvSpPr>
            <p:spPr>
              <a:xfrm rot="-1112432">
                <a:off x="8065951" y="2595521"/>
                <a:ext cx="118042" cy="91079"/>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35" name="Google Shape;1324;p32">
                <a:extLst>
                  <a:ext uri="{FF2B5EF4-FFF2-40B4-BE49-F238E27FC236}">
                    <a16:creationId xmlns:a16="http://schemas.microsoft.com/office/drawing/2014/main" id="{E453F671-F349-6E96-C134-161B8E4EDE56}"/>
                  </a:ext>
                </a:extLst>
              </p:cNvPr>
              <p:cNvCxnSpPr/>
              <p:nvPr/>
            </p:nvCxnSpPr>
            <p:spPr>
              <a:xfrm rot="9672007" flipH="1">
                <a:off x="8114497" y="2320161"/>
                <a:ext cx="14895" cy="310694"/>
              </a:xfrm>
              <a:prstGeom prst="straightConnector1">
                <a:avLst/>
              </a:prstGeom>
              <a:noFill/>
              <a:ln w="38100" cap="flat" cmpd="sng">
                <a:solidFill>
                  <a:srgbClr val="98D0C3"/>
                </a:solidFill>
                <a:prstDash val="solid"/>
                <a:round/>
                <a:headEnd type="none" w="med" len="med"/>
                <a:tailEnd type="none" w="med" len="med"/>
              </a:ln>
            </p:spPr>
          </p:cxnSp>
        </p:grpSp>
        <p:grpSp>
          <p:nvGrpSpPr>
            <p:cNvPr id="28" name="Google Shape;1325;p32">
              <a:extLst>
                <a:ext uri="{FF2B5EF4-FFF2-40B4-BE49-F238E27FC236}">
                  <a16:creationId xmlns:a16="http://schemas.microsoft.com/office/drawing/2014/main" id="{301A18ED-E81B-A3CE-29E3-03B80EA83EFF}"/>
                </a:ext>
              </a:extLst>
            </p:cNvPr>
            <p:cNvGrpSpPr/>
            <p:nvPr/>
          </p:nvGrpSpPr>
          <p:grpSpPr>
            <a:xfrm>
              <a:off x="6816438" y="2521116"/>
              <a:ext cx="373862" cy="433716"/>
              <a:chOff x="6712100" y="1690104"/>
              <a:chExt cx="373862" cy="433716"/>
            </a:xfrm>
          </p:grpSpPr>
          <p:sp>
            <p:nvSpPr>
              <p:cNvPr id="29" name="Google Shape;1326;p32">
                <a:extLst>
                  <a:ext uri="{FF2B5EF4-FFF2-40B4-BE49-F238E27FC236}">
                    <a16:creationId xmlns:a16="http://schemas.microsoft.com/office/drawing/2014/main" id="{B5C4915D-F9F1-FC43-12FB-98828F859DF8}"/>
                  </a:ext>
                </a:extLst>
              </p:cNvPr>
              <p:cNvSpPr/>
              <p:nvPr/>
            </p:nvSpPr>
            <p:spPr>
              <a:xfrm rot="-840172">
                <a:off x="6721296" y="2020610"/>
                <a:ext cx="117133" cy="9038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0" name="Google Shape;1327;p32">
                <a:extLst>
                  <a:ext uri="{FF2B5EF4-FFF2-40B4-BE49-F238E27FC236}">
                    <a16:creationId xmlns:a16="http://schemas.microsoft.com/office/drawing/2014/main" id="{FC7E4B42-D4C8-2B21-AB7F-3B9B4AFF8FAA}"/>
                  </a:ext>
                </a:extLst>
              </p:cNvPr>
              <p:cNvSpPr/>
              <p:nvPr/>
            </p:nvSpPr>
            <p:spPr>
              <a:xfrm rot="-840172">
                <a:off x="6959634" y="1966664"/>
                <a:ext cx="117133" cy="90381"/>
              </a:xfrm>
              <a:custGeom>
                <a:avLst/>
                <a:gdLst/>
                <a:ahLst/>
                <a:cxnLst/>
                <a:rect l="l" t="t" r="r" b="b"/>
                <a:pathLst>
                  <a:path w="4438" h="4438" extrusionOk="0">
                    <a:moveTo>
                      <a:pt x="2202" y="1"/>
                    </a:moveTo>
                    <a:cubicBezTo>
                      <a:pt x="1002" y="1"/>
                      <a:pt x="1" y="968"/>
                      <a:pt x="1" y="2202"/>
                    </a:cubicBezTo>
                    <a:cubicBezTo>
                      <a:pt x="1" y="3437"/>
                      <a:pt x="1002" y="4437"/>
                      <a:pt x="2202" y="4437"/>
                    </a:cubicBezTo>
                    <a:cubicBezTo>
                      <a:pt x="3437" y="4437"/>
                      <a:pt x="4437" y="3437"/>
                      <a:pt x="4437" y="2202"/>
                    </a:cubicBezTo>
                    <a:cubicBezTo>
                      <a:pt x="4437" y="968"/>
                      <a:pt x="3437" y="1"/>
                      <a:pt x="2202" y="1"/>
                    </a:cubicBezTo>
                    <a:close/>
                  </a:path>
                </a:pathLst>
              </a:custGeom>
              <a:solidFill>
                <a:srgbClr val="EAC0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4267" b="1" i="0" u="none" strike="noStrike" kern="0" cap="none" spc="0" normalizeH="0" baseline="0" noProof="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sym typeface="Arial"/>
                </a:endParaRPr>
              </a:p>
            </p:txBody>
          </p:sp>
          <p:cxnSp>
            <p:nvCxnSpPr>
              <p:cNvPr id="31" name="Google Shape;1328;p32">
                <a:extLst>
                  <a:ext uri="{FF2B5EF4-FFF2-40B4-BE49-F238E27FC236}">
                    <a16:creationId xmlns:a16="http://schemas.microsoft.com/office/drawing/2014/main" id="{6D35E540-928E-E662-4744-C0FE7AF41D21}"/>
                  </a:ext>
                </a:extLst>
              </p:cNvPr>
              <p:cNvCxnSpPr/>
              <p:nvPr/>
            </p:nvCxnSpPr>
            <p:spPr>
              <a:xfrm rot="9975192" flipH="1">
                <a:off x="6782357" y="1747604"/>
                <a:ext cx="14599" cy="308458"/>
              </a:xfrm>
              <a:prstGeom prst="straightConnector1">
                <a:avLst/>
              </a:prstGeom>
              <a:noFill/>
              <a:ln w="38100" cap="flat" cmpd="sng">
                <a:solidFill>
                  <a:srgbClr val="EAC044"/>
                </a:solidFill>
                <a:prstDash val="solid"/>
                <a:round/>
                <a:headEnd type="none" w="med" len="med"/>
                <a:tailEnd type="none" w="med" len="med"/>
              </a:ln>
            </p:spPr>
          </p:cxnSp>
          <p:cxnSp>
            <p:nvCxnSpPr>
              <p:cNvPr id="32" name="Google Shape;1329;p32">
                <a:extLst>
                  <a:ext uri="{FF2B5EF4-FFF2-40B4-BE49-F238E27FC236}">
                    <a16:creationId xmlns:a16="http://schemas.microsoft.com/office/drawing/2014/main" id="{5E7E8D95-208F-A4B4-7607-54EDD86E4563}"/>
                  </a:ext>
                </a:extLst>
              </p:cNvPr>
              <p:cNvCxnSpPr/>
              <p:nvPr/>
            </p:nvCxnSpPr>
            <p:spPr>
              <a:xfrm rot="9945810" flipH="1">
                <a:off x="7020384" y="1688162"/>
                <a:ext cx="23083" cy="322169"/>
              </a:xfrm>
              <a:prstGeom prst="straightConnector1">
                <a:avLst/>
              </a:prstGeom>
              <a:noFill/>
              <a:ln w="38100" cap="flat" cmpd="sng">
                <a:solidFill>
                  <a:srgbClr val="EAC044"/>
                </a:solidFill>
                <a:prstDash val="solid"/>
                <a:round/>
                <a:headEnd type="none" w="med" len="med"/>
                <a:tailEnd type="none" w="med" len="med"/>
              </a:ln>
            </p:spPr>
          </p:cxnSp>
          <p:cxnSp>
            <p:nvCxnSpPr>
              <p:cNvPr id="33" name="Google Shape;1330;p32">
                <a:extLst>
                  <a:ext uri="{FF2B5EF4-FFF2-40B4-BE49-F238E27FC236}">
                    <a16:creationId xmlns:a16="http://schemas.microsoft.com/office/drawing/2014/main" id="{2F046FA6-98E6-9B52-8DDE-595FAB67A179}"/>
                  </a:ext>
                </a:extLst>
              </p:cNvPr>
              <p:cNvCxnSpPr/>
              <p:nvPr/>
            </p:nvCxnSpPr>
            <p:spPr>
              <a:xfrm rot="9958137">
                <a:off x="6744381" y="1729405"/>
                <a:ext cx="278372" cy="7004"/>
              </a:xfrm>
              <a:prstGeom prst="straightConnector1">
                <a:avLst/>
              </a:prstGeom>
              <a:noFill/>
              <a:ln w="38100" cap="flat" cmpd="sng">
                <a:solidFill>
                  <a:srgbClr val="EAC044"/>
                </a:solidFill>
                <a:prstDash val="solid"/>
                <a:round/>
                <a:headEnd type="none" w="med" len="med"/>
                <a:tailEnd type="none" w="med" len="med"/>
              </a:ln>
            </p:spPr>
          </p:cxnSp>
        </p:grpSp>
      </p:grpSp>
      <p:grpSp>
        <p:nvGrpSpPr>
          <p:cNvPr id="36" name="Google Shape;1331;p32">
            <a:extLst>
              <a:ext uri="{FF2B5EF4-FFF2-40B4-BE49-F238E27FC236}">
                <a16:creationId xmlns:a16="http://schemas.microsoft.com/office/drawing/2014/main" id="{0F5DB800-8602-4361-8B07-C0AE147582C3}"/>
              </a:ext>
            </a:extLst>
          </p:cNvPr>
          <p:cNvGrpSpPr/>
          <p:nvPr/>
        </p:nvGrpSpPr>
        <p:grpSpPr>
          <a:xfrm rot="722756">
            <a:off x="5059298" y="2411040"/>
            <a:ext cx="1947324" cy="1461611"/>
            <a:chOff x="4533951" y="3059424"/>
            <a:chExt cx="1460464" cy="1096187"/>
          </a:xfrm>
        </p:grpSpPr>
        <p:sp>
          <p:nvSpPr>
            <p:cNvPr id="37" name="Google Shape;1332;p32">
              <a:extLst>
                <a:ext uri="{FF2B5EF4-FFF2-40B4-BE49-F238E27FC236}">
                  <a16:creationId xmlns:a16="http://schemas.microsoft.com/office/drawing/2014/main" id="{0244872F-4076-A868-7D52-20FD83299E0D}"/>
                </a:ext>
              </a:extLst>
            </p:cNvPr>
            <p:cNvSpPr/>
            <p:nvPr/>
          </p:nvSpPr>
          <p:spPr>
            <a:xfrm>
              <a:off x="4537517" y="3059424"/>
              <a:ext cx="1456898" cy="1096141"/>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51"/>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16" y="41163"/>
                    <a:pt x="27077" y="41137"/>
                    <a:pt x="27137" y="41137"/>
                  </a:cubicBezTo>
                  <a:cubicBezTo>
                    <a:pt x="27213" y="41137"/>
                    <a:pt x="27287" y="41180"/>
                    <a:pt x="27287" y="41255"/>
                  </a:cubicBezTo>
                  <a:cubicBezTo>
                    <a:pt x="27320" y="41822"/>
                    <a:pt x="27287" y="42323"/>
                    <a:pt x="27187" y="42856"/>
                  </a:cubicBezTo>
                  <a:cubicBezTo>
                    <a:pt x="27754" y="42957"/>
                    <a:pt x="28321" y="43057"/>
                    <a:pt x="28888" y="43157"/>
                  </a:cubicBezTo>
                  <a:cubicBezTo>
                    <a:pt x="29088" y="42156"/>
                    <a:pt x="29355" y="41222"/>
                    <a:pt x="29622" y="40255"/>
                  </a:cubicBezTo>
                  <a:cubicBezTo>
                    <a:pt x="29637" y="40225"/>
                    <a:pt x="29672" y="40208"/>
                    <a:pt x="29709" y="40208"/>
                  </a:cubicBezTo>
                  <a:cubicBezTo>
                    <a:pt x="29755" y="40208"/>
                    <a:pt x="29804" y="40233"/>
                    <a:pt x="29822" y="40288"/>
                  </a:cubicBezTo>
                  <a:cubicBezTo>
                    <a:pt x="29855" y="41289"/>
                    <a:pt x="29822" y="42289"/>
                    <a:pt x="29755" y="43290"/>
                  </a:cubicBezTo>
                  <a:cubicBezTo>
                    <a:pt x="33410" y="43814"/>
                    <a:pt x="36929" y="44096"/>
                    <a:pt x="40369" y="44096"/>
                  </a:cubicBezTo>
                  <a:cubicBezTo>
                    <a:pt x="4437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399"/>
                    <a:pt x="54362" y="35379"/>
                    <a:pt x="54381" y="35379"/>
                  </a:cubicBezTo>
                  <a:cubicBezTo>
                    <a:pt x="54394" y="35379"/>
                    <a:pt x="54406" y="35390"/>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1008"/>
                  </a:cubicBezTo>
                  <a:cubicBezTo>
                    <a:pt x="54106" y="15570"/>
                    <a:pt x="51638" y="11601"/>
                    <a:pt x="48936" y="8599"/>
                  </a:cubicBezTo>
                  <a:cubicBezTo>
                    <a:pt x="47401" y="6530"/>
                    <a:pt x="45333" y="4929"/>
                    <a:pt x="43265" y="3695"/>
                  </a:cubicBezTo>
                  <a:cubicBezTo>
                    <a:pt x="43098" y="3562"/>
                    <a:pt x="42931" y="3462"/>
                    <a:pt x="42765" y="3362"/>
                  </a:cubicBezTo>
                  <a:cubicBezTo>
                    <a:pt x="38862" y="726"/>
                    <a:pt x="34759" y="126"/>
                    <a:pt x="30689" y="26"/>
                  </a:cubicBezTo>
                  <a:cubicBezTo>
                    <a:pt x="30208" y="10"/>
                    <a:pt x="29724" y="1"/>
                    <a:pt x="29237" y="1"/>
                  </a:cubicBezTo>
                  <a:close/>
                </a:path>
              </a:pathLst>
            </a:custGeom>
            <a:solidFill>
              <a:srgbClr val="F4F4F4"/>
            </a:solidFill>
            <a:ln w="228600" cap="flat" cmpd="sng">
              <a:solidFill>
                <a:srgbClr val="F4F4F4"/>
              </a:solidFill>
              <a:prstDash val="solid"/>
              <a:round/>
              <a:headEnd type="none" w="sm" len="sm"/>
              <a:tailEnd type="none" w="sm" len="sm"/>
            </a:ln>
            <a:effectLst>
              <a:outerShdw dist="38100" dir="2400000" algn="bl" rotWithShape="0">
                <a:srgbClr val="844851">
                  <a:alpha val="21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8" name="Google Shape;1333;p32">
              <a:extLst>
                <a:ext uri="{FF2B5EF4-FFF2-40B4-BE49-F238E27FC236}">
                  <a16:creationId xmlns:a16="http://schemas.microsoft.com/office/drawing/2014/main" id="{0192DC26-843F-7782-D4A3-9A4EDF22CC94}"/>
                </a:ext>
              </a:extLst>
            </p:cNvPr>
            <p:cNvSpPr/>
            <p:nvPr/>
          </p:nvSpPr>
          <p:spPr>
            <a:xfrm>
              <a:off x="4533951" y="3059450"/>
              <a:ext cx="1456898" cy="1096141"/>
            </a:xfrm>
            <a:custGeom>
              <a:avLst/>
              <a:gdLst/>
              <a:ahLst/>
              <a:cxnLst/>
              <a:rect l="l" t="t" r="r" b="b"/>
              <a:pathLst>
                <a:path w="58610" h="44097" extrusionOk="0">
                  <a:moveTo>
                    <a:pt x="29237" y="1"/>
                  </a:moveTo>
                  <a:cubicBezTo>
                    <a:pt x="26559" y="1"/>
                    <a:pt x="23816" y="300"/>
                    <a:pt x="21049" y="1627"/>
                  </a:cubicBezTo>
                  <a:cubicBezTo>
                    <a:pt x="19381" y="2461"/>
                    <a:pt x="17680" y="3528"/>
                    <a:pt x="15979" y="4929"/>
                  </a:cubicBezTo>
                  <a:cubicBezTo>
                    <a:pt x="11509" y="8699"/>
                    <a:pt x="7172" y="13602"/>
                    <a:pt x="3203" y="24677"/>
                  </a:cubicBezTo>
                  <a:cubicBezTo>
                    <a:pt x="2102" y="27779"/>
                    <a:pt x="1035" y="31348"/>
                    <a:pt x="1" y="35485"/>
                  </a:cubicBezTo>
                  <a:cubicBezTo>
                    <a:pt x="1535" y="35985"/>
                    <a:pt x="3003" y="36485"/>
                    <a:pt x="4471" y="36952"/>
                  </a:cubicBezTo>
                  <a:cubicBezTo>
                    <a:pt x="5038" y="35018"/>
                    <a:pt x="5571" y="33083"/>
                    <a:pt x="6272" y="31181"/>
                  </a:cubicBezTo>
                  <a:cubicBezTo>
                    <a:pt x="6272" y="31165"/>
                    <a:pt x="6289" y="31156"/>
                    <a:pt x="6305" y="31156"/>
                  </a:cubicBezTo>
                  <a:cubicBezTo>
                    <a:pt x="6322" y="31156"/>
                    <a:pt x="6339" y="31165"/>
                    <a:pt x="6339" y="31181"/>
                  </a:cubicBezTo>
                  <a:cubicBezTo>
                    <a:pt x="6505" y="33150"/>
                    <a:pt x="6138" y="35084"/>
                    <a:pt x="5738" y="36952"/>
                  </a:cubicBezTo>
                  <a:cubicBezTo>
                    <a:pt x="5705" y="37086"/>
                    <a:pt x="5705" y="37219"/>
                    <a:pt x="5671" y="37353"/>
                  </a:cubicBezTo>
                  <a:cubicBezTo>
                    <a:pt x="13177" y="39721"/>
                    <a:pt x="19982" y="41556"/>
                    <a:pt x="26386" y="42723"/>
                  </a:cubicBezTo>
                  <a:cubicBezTo>
                    <a:pt x="26586" y="42189"/>
                    <a:pt x="26820" y="41656"/>
                    <a:pt x="26987" y="41222"/>
                  </a:cubicBezTo>
                  <a:cubicBezTo>
                    <a:pt x="27001" y="41163"/>
                    <a:pt x="27061" y="41137"/>
                    <a:pt x="27123" y="41137"/>
                  </a:cubicBezTo>
                  <a:cubicBezTo>
                    <a:pt x="27203" y="41137"/>
                    <a:pt x="27287" y="41180"/>
                    <a:pt x="27287" y="41255"/>
                  </a:cubicBezTo>
                  <a:cubicBezTo>
                    <a:pt x="27320" y="41822"/>
                    <a:pt x="27287" y="42323"/>
                    <a:pt x="27187" y="42856"/>
                  </a:cubicBezTo>
                  <a:cubicBezTo>
                    <a:pt x="27754" y="42957"/>
                    <a:pt x="28321" y="43057"/>
                    <a:pt x="28888" y="43157"/>
                  </a:cubicBezTo>
                  <a:cubicBezTo>
                    <a:pt x="29088" y="42189"/>
                    <a:pt x="29355" y="41222"/>
                    <a:pt x="29622" y="40255"/>
                  </a:cubicBezTo>
                  <a:cubicBezTo>
                    <a:pt x="29637" y="40225"/>
                    <a:pt x="29679" y="40208"/>
                    <a:pt x="29720" y="40208"/>
                  </a:cubicBezTo>
                  <a:cubicBezTo>
                    <a:pt x="29771" y="40208"/>
                    <a:pt x="29822" y="40233"/>
                    <a:pt x="29822" y="40288"/>
                  </a:cubicBezTo>
                  <a:cubicBezTo>
                    <a:pt x="29855" y="41289"/>
                    <a:pt x="29822" y="42289"/>
                    <a:pt x="29755" y="43290"/>
                  </a:cubicBezTo>
                  <a:cubicBezTo>
                    <a:pt x="33395" y="43814"/>
                    <a:pt x="36913" y="44096"/>
                    <a:pt x="40356" y="44096"/>
                  </a:cubicBezTo>
                  <a:cubicBezTo>
                    <a:pt x="44360" y="44096"/>
                    <a:pt x="48264" y="43715"/>
                    <a:pt x="52138" y="42890"/>
                  </a:cubicBezTo>
                  <a:cubicBezTo>
                    <a:pt x="52238" y="41689"/>
                    <a:pt x="52438" y="40521"/>
                    <a:pt x="52772" y="39321"/>
                  </a:cubicBezTo>
                  <a:cubicBezTo>
                    <a:pt x="52786" y="39279"/>
                    <a:pt x="52817" y="39260"/>
                    <a:pt x="52849" y="39260"/>
                  </a:cubicBezTo>
                  <a:cubicBezTo>
                    <a:pt x="52893" y="39260"/>
                    <a:pt x="52938" y="39296"/>
                    <a:pt x="52938" y="39354"/>
                  </a:cubicBezTo>
                  <a:cubicBezTo>
                    <a:pt x="52938" y="40388"/>
                    <a:pt x="53039" y="41522"/>
                    <a:pt x="53105" y="42690"/>
                  </a:cubicBezTo>
                  <a:cubicBezTo>
                    <a:pt x="53639" y="42556"/>
                    <a:pt x="54206" y="42423"/>
                    <a:pt x="54740" y="42289"/>
                  </a:cubicBezTo>
                  <a:cubicBezTo>
                    <a:pt x="54673" y="39988"/>
                    <a:pt x="54440" y="37719"/>
                    <a:pt x="54339" y="35418"/>
                  </a:cubicBezTo>
                  <a:cubicBezTo>
                    <a:pt x="54339" y="35401"/>
                    <a:pt x="54356" y="35393"/>
                    <a:pt x="54373" y="35393"/>
                  </a:cubicBezTo>
                  <a:cubicBezTo>
                    <a:pt x="54390" y="35393"/>
                    <a:pt x="54406" y="35401"/>
                    <a:pt x="54406" y="35418"/>
                  </a:cubicBezTo>
                  <a:cubicBezTo>
                    <a:pt x="54773" y="37619"/>
                    <a:pt x="55207" y="39854"/>
                    <a:pt x="55574" y="42056"/>
                  </a:cubicBezTo>
                  <a:cubicBezTo>
                    <a:pt x="56374" y="41856"/>
                    <a:pt x="57141" y="41622"/>
                    <a:pt x="57942" y="41355"/>
                  </a:cubicBezTo>
                  <a:cubicBezTo>
                    <a:pt x="58609" y="41122"/>
                    <a:pt x="57809" y="32049"/>
                    <a:pt x="57709" y="31482"/>
                  </a:cubicBezTo>
                  <a:cubicBezTo>
                    <a:pt x="57642" y="31181"/>
                    <a:pt x="57575" y="30915"/>
                    <a:pt x="57542" y="30614"/>
                  </a:cubicBezTo>
                  <a:cubicBezTo>
                    <a:pt x="56941" y="27546"/>
                    <a:pt x="56408" y="23476"/>
                    <a:pt x="55707" y="20974"/>
                  </a:cubicBezTo>
                  <a:cubicBezTo>
                    <a:pt x="52905" y="11467"/>
                    <a:pt x="47401" y="6464"/>
                    <a:pt x="42765" y="3362"/>
                  </a:cubicBezTo>
                  <a:cubicBezTo>
                    <a:pt x="38862" y="726"/>
                    <a:pt x="34759" y="126"/>
                    <a:pt x="30689" y="26"/>
                  </a:cubicBezTo>
                  <a:cubicBezTo>
                    <a:pt x="30208" y="10"/>
                    <a:pt x="29724" y="1"/>
                    <a:pt x="29237"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39" name="Google Shape;1334;p32">
              <a:extLst>
                <a:ext uri="{FF2B5EF4-FFF2-40B4-BE49-F238E27FC236}">
                  <a16:creationId xmlns:a16="http://schemas.microsoft.com/office/drawing/2014/main" id="{36D34496-D0B4-A403-8982-19FE5F287A00}"/>
                </a:ext>
              </a:extLst>
            </p:cNvPr>
            <p:cNvSpPr/>
            <p:nvPr/>
          </p:nvSpPr>
          <p:spPr>
            <a:xfrm>
              <a:off x="4533951" y="3672854"/>
              <a:ext cx="1456898" cy="482758"/>
            </a:xfrm>
            <a:custGeom>
              <a:avLst/>
              <a:gdLst/>
              <a:ahLst/>
              <a:cxnLst/>
              <a:rect l="l" t="t" r="r" b="b"/>
              <a:pathLst>
                <a:path w="58610" h="19421" extrusionOk="0">
                  <a:moveTo>
                    <a:pt x="3203" y="1"/>
                  </a:moveTo>
                  <a:cubicBezTo>
                    <a:pt x="2102" y="3103"/>
                    <a:pt x="1035" y="6672"/>
                    <a:pt x="1" y="10809"/>
                  </a:cubicBezTo>
                  <a:cubicBezTo>
                    <a:pt x="1535" y="11309"/>
                    <a:pt x="3003" y="11809"/>
                    <a:pt x="4471" y="12276"/>
                  </a:cubicBezTo>
                  <a:cubicBezTo>
                    <a:pt x="5038" y="10342"/>
                    <a:pt x="5571" y="8407"/>
                    <a:pt x="6272" y="6505"/>
                  </a:cubicBezTo>
                  <a:cubicBezTo>
                    <a:pt x="6272" y="6489"/>
                    <a:pt x="6289" y="6480"/>
                    <a:pt x="6305" y="6480"/>
                  </a:cubicBezTo>
                  <a:cubicBezTo>
                    <a:pt x="6322" y="6480"/>
                    <a:pt x="6339" y="6489"/>
                    <a:pt x="6339" y="6505"/>
                  </a:cubicBezTo>
                  <a:cubicBezTo>
                    <a:pt x="6505" y="8474"/>
                    <a:pt x="6138" y="10408"/>
                    <a:pt x="5738" y="12276"/>
                  </a:cubicBezTo>
                  <a:cubicBezTo>
                    <a:pt x="5705" y="12410"/>
                    <a:pt x="5705" y="12543"/>
                    <a:pt x="5671" y="12677"/>
                  </a:cubicBezTo>
                  <a:cubicBezTo>
                    <a:pt x="13177" y="15045"/>
                    <a:pt x="19982" y="16880"/>
                    <a:pt x="26386" y="18047"/>
                  </a:cubicBezTo>
                  <a:cubicBezTo>
                    <a:pt x="26586" y="17513"/>
                    <a:pt x="26820" y="16980"/>
                    <a:pt x="26987" y="16546"/>
                  </a:cubicBezTo>
                  <a:cubicBezTo>
                    <a:pt x="27001" y="16487"/>
                    <a:pt x="27061" y="16461"/>
                    <a:pt x="27123" y="16461"/>
                  </a:cubicBezTo>
                  <a:cubicBezTo>
                    <a:pt x="27203" y="16461"/>
                    <a:pt x="27287" y="16504"/>
                    <a:pt x="27287" y="16579"/>
                  </a:cubicBezTo>
                  <a:cubicBezTo>
                    <a:pt x="27320" y="17146"/>
                    <a:pt x="27287" y="17647"/>
                    <a:pt x="27187" y="18180"/>
                  </a:cubicBezTo>
                  <a:cubicBezTo>
                    <a:pt x="27754" y="18281"/>
                    <a:pt x="28321" y="18381"/>
                    <a:pt x="28888" y="18481"/>
                  </a:cubicBezTo>
                  <a:cubicBezTo>
                    <a:pt x="29088" y="17513"/>
                    <a:pt x="29355" y="16546"/>
                    <a:pt x="29622" y="15579"/>
                  </a:cubicBezTo>
                  <a:cubicBezTo>
                    <a:pt x="29637" y="15549"/>
                    <a:pt x="29679" y="15532"/>
                    <a:pt x="29720" y="15532"/>
                  </a:cubicBezTo>
                  <a:cubicBezTo>
                    <a:pt x="29771" y="15532"/>
                    <a:pt x="29822" y="15557"/>
                    <a:pt x="29822" y="15612"/>
                  </a:cubicBezTo>
                  <a:cubicBezTo>
                    <a:pt x="29855" y="16613"/>
                    <a:pt x="29822" y="17613"/>
                    <a:pt x="29755" y="18614"/>
                  </a:cubicBezTo>
                  <a:cubicBezTo>
                    <a:pt x="33395" y="19138"/>
                    <a:pt x="36913" y="19420"/>
                    <a:pt x="40356" y="19420"/>
                  </a:cubicBezTo>
                  <a:cubicBezTo>
                    <a:pt x="44360" y="19420"/>
                    <a:pt x="48264" y="19039"/>
                    <a:pt x="52138" y="18214"/>
                  </a:cubicBezTo>
                  <a:cubicBezTo>
                    <a:pt x="52238" y="17013"/>
                    <a:pt x="52438" y="15845"/>
                    <a:pt x="52772" y="14645"/>
                  </a:cubicBezTo>
                  <a:cubicBezTo>
                    <a:pt x="52786" y="14603"/>
                    <a:pt x="52817" y="14584"/>
                    <a:pt x="52849" y="14584"/>
                  </a:cubicBezTo>
                  <a:cubicBezTo>
                    <a:pt x="52893" y="14584"/>
                    <a:pt x="52938" y="14620"/>
                    <a:pt x="52938" y="14678"/>
                  </a:cubicBezTo>
                  <a:cubicBezTo>
                    <a:pt x="52938" y="15712"/>
                    <a:pt x="53039" y="16846"/>
                    <a:pt x="53105" y="18014"/>
                  </a:cubicBezTo>
                  <a:cubicBezTo>
                    <a:pt x="53639" y="17880"/>
                    <a:pt x="54206" y="17747"/>
                    <a:pt x="54740" y="17613"/>
                  </a:cubicBezTo>
                  <a:cubicBezTo>
                    <a:pt x="54673" y="15312"/>
                    <a:pt x="54440" y="13043"/>
                    <a:pt x="54339" y="10742"/>
                  </a:cubicBezTo>
                  <a:cubicBezTo>
                    <a:pt x="54339" y="10725"/>
                    <a:pt x="54356" y="10717"/>
                    <a:pt x="54373" y="10717"/>
                  </a:cubicBezTo>
                  <a:cubicBezTo>
                    <a:pt x="54390" y="10717"/>
                    <a:pt x="54406" y="10725"/>
                    <a:pt x="54406" y="10742"/>
                  </a:cubicBezTo>
                  <a:cubicBezTo>
                    <a:pt x="54773" y="12943"/>
                    <a:pt x="55207" y="15178"/>
                    <a:pt x="55574" y="17380"/>
                  </a:cubicBezTo>
                  <a:cubicBezTo>
                    <a:pt x="56374" y="17180"/>
                    <a:pt x="57141" y="16946"/>
                    <a:pt x="57942" y="16679"/>
                  </a:cubicBezTo>
                  <a:cubicBezTo>
                    <a:pt x="58609" y="16446"/>
                    <a:pt x="57809" y="7373"/>
                    <a:pt x="57709" y="6772"/>
                  </a:cubicBezTo>
                  <a:cubicBezTo>
                    <a:pt x="57642" y="6505"/>
                    <a:pt x="57575" y="6239"/>
                    <a:pt x="57542" y="5938"/>
                  </a:cubicBezTo>
                  <a:cubicBezTo>
                    <a:pt x="51178" y="7340"/>
                    <a:pt x="44659" y="8049"/>
                    <a:pt x="38143" y="8049"/>
                  </a:cubicBezTo>
                  <a:cubicBezTo>
                    <a:pt x="31475" y="8049"/>
                    <a:pt x="24809" y="7306"/>
                    <a:pt x="18314" y="5805"/>
                  </a:cubicBezTo>
                  <a:cubicBezTo>
                    <a:pt x="13043" y="4604"/>
                    <a:pt x="7773" y="2836"/>
                    <a:pt x="3203" y="1"/>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0" name="Google Shape;1335;p32">
              <a:extLst>
                <a:ext uri="{FF2B5EF4-FFF2-40B4-BE49-F238E27FC236}">
                  <a16:creationId xmlns:a16="http://schemas.microsoft.com/office/drawing/2014/main" id="{46B34668-9827-9E5B-F74D-5227DD66BEBD}"/>
                </a:ext>
              </a:extLst>
            </p:cNvPr>
            <p:cNvSpPr/>
            <p:nvPr/>
          </p:nvSpPr>
          <p:spPr>
            <a:xfrm>
              <a:off x="4695655" y="3541129"/>
              <a:ext cx="234680" cy="340299"/>
            </a:xfrm>
            <a:custGeom>
              <a:avLst/>
              <a:gdLst/>
              <a:ahLst/>
              <a:cxnLst/>
              <a:rect l="l" t="t" r="r" b="b"/>
              <a:pathLst>
                <a:path w="9441" h="13690" extrusionOk="0">
                  <a:moveTo>
                    <a:pt x="5102" y="0"/>
                  </a:moveTo>
                  <a:cubicBezTo>
                    <a:pt x="4167" y="0"/>
                    <a:pt x="3180" y="325"/>
                    <a:pt x="2402" y="930"/>
                  </a:cubicBezTo>
                  <a:cubicBezTo>
                    <a:pt x="1168" y="1864"/>
                    <a:pt x="567" y="3298"/>
                    <a:pt x="367" y="4666"/>
                  </a:cubicBezTo>
                  <a:cubicBezTo>
                    <a:pt x="0" y="6901"/>
                    <a:pt x="567" y="9103"/>
                    <a:pt x="1868" y="10737"/>
                  </a:cubicBezTo>
                  <a:cubicBezTo>
                    <a:pt x="3203" y="12372"/>
                    <a:pt x="5271" y="13439"/>
                    <a:pt x="7572" y="13672"/>
                  </a:cubicBezTo>
                  <a:cubicBezTo>
                    <a:pt x="7686" y="13683"/>
                    <a:pt x="7799" y="13690"/>
                    <a:pt x="7911" y="13690"/>
                  </a:cubicBezTo>
                  <a:cubicBezTo>
                    <a:pt x="8160" y="13690"/>
                    <a:pt x="8399" y="13654"/>
                    <a:pt x="8606" y="13539"/>
                  </a:cubicBezTo>
                  <a:cubicBezTo>
                    <a:pt x="9207" y="13239"/>
                    <a:pt x="9340" y="12472"/>
                    <a:pt x="9374" y="11871"/>
                  </a:cubicBezTo>
                  <a:cubicBezTo>
                    <a:pt x="9440" y="9436"/>
                    <a:pt x="9340" y="6968"/>
                    <a:pt x="8940" y="4633"/>
                  </a:cubicBezTo>
                  <a:cubicBezTo>
                    <a:pt x="8707" y="3065"/>
                    <a:pt x="8073" y="997"/>
                    <a:pt x="6538" y="296"/>
                  </a:cubicBezTo>
                  <a:cubicBezTo>
                    <a:pt x="6103" y="96"/>
                    <a:pt x="5610" y="0"/>
                    <a:pt x="5102" y="0"/>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1" name="Google Shape;1336;p32">
              <a:extLst>
                <a:ext uri="{FF2B5EF4-FFF2-40B4-BE49-F238E27FC236}">
                  <a16:creationId xmlns:a16="http://schemas.microsoft.com/office/drawing/2014/main" id="{6EA6AFA3-241A-27D3-7B53-0BEFCE1FEA78}"/>
                </a:ext>
              </a:extLst>
            </p:cNvPr>
            <p:cNvSpPr/>
            <p:nvPr/>
          </p:nvSpPr>
          <p:spPr>
            <a:xfrm>
              <a:off x="5640121" y="3664277"/>
              <a:ext cx="269505" cy="319891"/>
            </a:xfrm>
            <a:custGeom>
              <a:avLst/>
              <a:gdLst/>
              <a:ahLst/>
              <a:cxnLst/>
              <a:rect l="l" t="t" r="r" b="b"/>
              <a:pathLst>
                <a:path w="10842" h="12869" extrusionOk="0">
                  <a:moveTo>
                    <a:pt x="6331" y="1"/>
                  </a:moveTo>
                  <a:cubicBezTo>
                    <a:pt x="6153" y="1"/>
                    <a:pt x="5976" y="15"/>
                    <a:pt x="5804" y="46"/>
                  </a:cubicBezTo>
                  <a:cubicBezTo>
                    <a:pt x="4136" y="346"/>
                    <a:pt x="3036" y="2214"/>
                    <a:pt x="2402" y="3648"/>
                  </a:cubicBezTo>
                  <a:cubicBezTo>
                    <a:pt x="1434" y="5816"/>
                    <a:pt x="734" y="8185"/>
                    <a:pt x="200" y="10553"/>
                  </a:cubicBezTo>
                  <a:cubicBezTo>
                    <a:pt x="67" y="11154"/>
                    <a:pt x="0" y="11921"/>
                    <a:pt x="500" y="12388"/>
                  </a:cubicBezTo>
                  <a:cubicBezTo>
                    <a:pt x="767" y="12621"/>
                    <a:pt x="1134" y="12688"/>
                    <a:pt x="1468" y="12755"/>
                  </a:cubicBezTo>
                  <a:cubicBezTo>
                    <a:pt x="1948" y="12831"/>
                    <a:pt x="2426" y="12869"/>
                    <a:pt x="2898" y="12869"/>
                  </a:cubicBezTo>
                  <a:cubicBezTo>
                    <a:pt x="4689" y="12869"/>
                    <a:pt x="6386" y="12331"/>
                    <a:pt x="7706" y="11354"/>
                  </a:cubicBezTo>
                  <a:cubicBezTo>
                    <a:pt x="9407" y="10086"/>
                    <a:pt x="10508" y="8085"/>
                    <a:pt x="10708" y="5850"/>
                  </a:cubicBezTo>
                  <a:cubicBezTo>
                    <a:pt x="10841" y="4482"/>
                    <a:pt x="10608" y="2914"/>
                    <a:pt x="9674" y="1713"/>
                  </a:cubicBezTo>
                  <a:cubicBezTo>
                    <a:pt x="8860" y="667"/>
                    <a:pt x="7540" y="1"/>
                    <a:pt x="6331" y="1"/>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2" name="Google Shape;1337;p32">
              <a:extLst>
                <a:ext uri="{FF2B5EF4-FFF2-40B4-BE49-F238E27FC236}">
                  <a16:creationId xmlns:a16="http://schemas.microsoft.com/office/drawing/2014/main" id="{5DE114ED-DFAC-9E81-6A45-AA92C5E316E7}"/>
                </a:ext>
              </a:extLst>
            </p:cNvPr>
            <p:cNvSpPr/>
            <p:nvPr/>
          </p:nvSpPr>
          <p:spPr>
            <a:xfrm>
              <a:off x="5705274" y="3771044"/>
              <a:ext cx="172014" cy="146659"/>
            </a:xfrm>
            <a:custGeom>
              <a:avLst/>
              <a:gdLst/>
              <a:ahLst/>
              <a:cxnLst/>
              <a:rect l="l" t="t" r="r" b="b"/>
              <a:pathLst>
                <a:path w="6920" h="5900" extrusionOk="0">
                  <a:moveTo>
                    <a:pt x="5411" y="1"/>
                  </a:moveTo>
                  <a:cubicBezTo>
                    <a:pt x="4787" y="1"/>
                    <a:pt x="4115" y="352"/>
                    <a:pt x="3517" y="721"/>
                  </a:cubicBezTo>
                  <a:cubicBezTo>
                    <a:pt x="2750" y="1188"/>
                    <a:pt x="2082" y="1822"/>
                    <a:pt x="1549" y="2589"/>
                  </a:cubicBezTo>
                  <a:cubicBezTo>
                    <a:pt x="1282" y="2889"/>
                    <a:pt x="1082" y="3223"/>
                    <a:pt x="882" y="3590"/>
                  </a:cubicBezTo>
                  <a:cubicBezTo>
                    <a:pt x="581" y="4123"/>
                    <a:pt x="315" y="4690"/>
                    <a:pt x="114" y="5291"/>
                  </a:cubicBezTo>
                  <a:cubicBezTo>
                    <a:pt x="0" y="5611"/>
                    <a:pt x="246" y="5899"/>
                    <a:pt x="466" y="5899"/>
                  </a:cubicBezTo>
                  <a:cubicBezTo>
                    <a:pt x="567" y="5899"/>
                    <a:pt x="662" y="5838"/>
                    <a:pt x="715" y="5691"/>
                  </a:cubicBezTo>
                  <a:cubicBezTo>
                    <a:pt x="1015" y="4790"/>
                    <a:pt x="1449" y="3956"/>
                    <a:pt x="1949" y="3256"/>
                  </a:cubicBezTo>
                  <a:cubicBezTo>
                    <a:pt x="2408" y="3138"/>
                    <a:pt x="2917" y="3054"/>
                    <a:pt x="3405" y="3054"/>
                  </a:cubicBezTo>
                  <a:cubicBezTo>
                    <a:pt x="4301" y="3054"/>
                    <a:pt x="5128" y="3338"/>
                    <a:pt x="5452" y="4223"/>
                  </a:cubicBezTo>
                  <a:cubicBezTo>
                    <a:pt x="5452" y="4223"/>
                    <a:pt x="5485" y="4223"/>
                    <a:pt x="5485" y="4190"/>
                  </a:cubicBezTo>
                  <a:cubicBezTo>
                    <a:pt x="5485" y="2642"/>
                    <a:pt x="4416" y="2329"/>
                    <a:pt x="3301" y="2329"/>
                  </a:cubicBezTo>
                  <a:cubicBezTo>
                    <a:pt x="3097" y="2329"/>
                    <a:pt x="2891" y="2339"/>
                    <a:pt x="2690" y="2355"/>
                  </a:cubicBezTo>
                  <a:lnTo>
                    <a:pt x="2690" y="2355"/>
                  </a:lnTo>
                  <a:cubicBezTo>
                    <a:pt x="2716" y="2351"/>
                    <a:pt x="2719" y="2322"/>
                    <a:pt x="2750" y="2322"/>
                  </a:cubicBezTo>
                  <a:cubicBezTo>
                    <a:pt x="3458" y="1638"/>
                    <a:pt x="4648" y="669"/>
                    <a:pt x="5745" y="669"/>
                  </a:cubicBezTo>
                  <a:cubicBezTo>
                    <a:pt x="6147" y="669"/>
                    <a:pt x="6537" y="799"/>
                    <a:pt x="6886" y="1121"/>
                  </a:cubicBezTo>
                  <a:cubicBezTo>
                    <a:pt x="6886" y="1121"/>
                    <a:pt x="6919" y="1121"/>
                    <a:pt x="6886" y="1088"/>
                  </a:cubicBezTo>
                  <a:cubicBezTo>
                    <a:pt x="6492" y="283"/>
                    <a:pt x="5970" y="1"/>
                    <a:pt x="5411" y="1"/>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3" name="Google Shape;1338;p32">
              <a:extLst>
                <a:ext uri="{FF2B5EF4-FFF2-40B4-BE49-F238E27FC236}">
                  <a16:creationId xmlns:a16="http://schemas.microsoft.com/office/drawing/2014/main" id="{5F4B4BA2-F9E1-080C-CF69-2A4541CBE562}"/>
                </a:ext>
              </a:extLst>
            </p:cNvPr>
            <p:cNvSpPr/>
            <p:nvPr/>
          </p:nvSpPr>
          <p:spPr>
            <a:xfrm>
              <a:off x="4728816" y="3651500"/>
              <a:ext cx="134852" cy="176364"/>
            </a:xfrm>
            <a:custGeom>
              <a:avLst/>
              <a:gdLst/>
              <a:ahLst/>
              <a:cxnLst/>
              <a:rect l="l" t="t" r="r" b="b"/>
              <a:pathLst>
                <a:path w="5425" h="7095" extrusionOk="0">
                  <a:moveTo>
                    <a:pt x="1350" y="0"/>
                  </a:moveTo>
                  <a:cubicBezTo>
                    <a:pt x="928" y="0"/>
                    <a:pt x="485" y="194"/>
                    <a:pt x="34" y="693"/>
                  </a:cubicBezTo>
                  <a:cubicBezTo>
                    <a:pt x="1" y="693"/>
                    <a:pt x="34" y="726"/>
                    <a:pt x="67" y="726"/>
                  </a:cubicBezTo>
                  <a:cubicBezTo>
                    <a:pt x="318" y="595"/>
                    <a:pt x="567" y="538"/>
                    <a:pt x="810" y="538"/>
                  </a:cubicBezTo>
                  <a:cubicBezTo>
                    <a:pt x="2051" y="538"/>
                    <a:pt x="3145" y="2046"/>
                    <a:pt x="3703" y="2995"/>
                  </a:cubicBezTo>
                  <a:lnTo>
                    <a:pt x="3737" y="3095"/>
                  </a:lnTo>
                  <a:cubicBezTo>
                    <a:pt x="3217" y="2884"/>
                    <a:pt x="2661" y="2709"/>
                    <a:pt x="2152" y="2709"/>
                  </a:cubicBezTo>
                  <a:cubicBezTo>
                    <a:pt x="1453" y="2709"/>
                    <a:pt x="843" y="3039"/>
                    <a:pt x="534" y="4062"/>
                  </a:cubicBezTo>
                  <a:cubicBezTo>
                    <a:pt x="534" y="4086"/>
                    <a:pt x="551" y="4109"/>
                    <a:pt x="561" y="4109"/>
                  </a:cubicBezTo>
                  <a:cubicBezTo>
                    <a:pt x="565" y="4109"/>
                    <a:pt x="568" y="4105"/>
                    <a:pt x="568" y="4095"/>
                  </a:cubicBezTo>
                  <a:cubicBezTo>
                    <a:pt x="934" y="3602"/>
                    <a:pt x="1431" y="3419"/>
                    <a:pt x="1971" y="3419"/>
                  </a:cubicBezTo>
                  <a:cubicBezTo>
                    <a:pt x="2710" y="3419"/>
                    <a:pt x="3529" y="3763"/>
                    <a:pt x="4204" y="4129"/>
                  </a:cubicBezTo>
                  <a:cubicBezTo>
                    <a:pt x="4504" y="4963"/>
                    <a:pt x="4671" y="5863"/>
                    <a:pt x="4704" y="6831"/>
                  </a:cubicBezTo>
                  <a:cubicBezTo>
                    <a:pt x="4717" y="7014"/>
                    <a:pt x="4833" y="7094"/>
                    <a:pt x="4967" y="7094"/>
                  </a:cubicBezTo>
                  <a:cubicBezTo>
                    <a:pt x="5174" y="7094"/>
                    <a:pt x="5425" y="6901"/>
                    <a:pt x="5404" y="6597"/>
                  </a:cubicBezTo>
                  <a:cubicBezTo>
                    <a:pt x="5371" y="5963"/>
                    <a:pt x="5271" y="5330"/>
                    <a:pt x="5138" y="4763"/>
                  </a:cubicBezTo>
                  <a:cubicBezTo>
                    <a:pt x="5038" y="4362"/>
                    <a:pt x="4904" y="3962"/>
                    <a:pt x="4771" y="3595"/>
                  </a:cubicBezTo>
                  <a:cubicBezTo>
                    <a:pt x="4437" y="2728"/>
                    <a:pt x="3970" y="1927"/>
                    <a:pt x="3370" y="1260"/>
                  </a:cubicBezTo>
                  <a:cubicBezTo>
                    <a:pt x="2811" y="637"/>
                    <a:pt x="2114" y="0"/>
                    <a:pt x="1350" y="0"/>
                  </a:cubicBezTo>
                  <a:close/>
                </a:path>
              </a:pathLst>
            </a:custGeom>
            <a:solidFill>
              <a:srgbClr val="000000">
                <a:alpha val="272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4" name="Google Shape;1339;p32">
              <a:extLst>
                <a:ext uri="{FF2B5EF4-FFF2-40B4-BE49-F238E27FC236}">
                  <a16:creationId xmlns:a16="http://schemas.microsoft.com/office/drawing/2014/main" id="{8551AF6F-B63E-B89B-7944-7BECC0D01BA9}"/>
                </a:ext>
              </a:extLst>
            </p:cNvPr>
            <p:cNvSpPr/>
            <p:nvPr/>
          </p:nvSpPr>
          <p:spPr>
            <a:xfrm>
              <a:off x="4850721" y="3093954"/>
              <a:ext cx="940310" cy="962930"/>
            </a:xfrm>
            <a:custGeom>
              <a:avLst/>
              <a:gdLst/>
              <a:ahLst/>
              <a:cxnLst/>
              <a:rect l="l" t="t" r="r" b="b"/>
              <a:pathLst>
                <a:path w="37828" h="38738" extrusionOk="0">
                  <a:moveTo>
                    <a:pt x="14414" y="1"/>
                  </a:moveTo>
                  <a:cubicBezTo>
                    <a:pt x="14169" y="1"/>
                    <a:pt x="13923" y="2"/>
                    <a:pt x="13677" y="5"/>
                  </a:cubicBezTo>
                  <a:cubicBezTo>
                    <a:pt x="8073" y="72"/>
                    <a:pt x="3302" y="4108"/>
                    <a:pt x="2235" y="9612"/>
                  </a:cubicBezTo>
                  <a:cubicBezTo>
                    <a:pt x="1301" y="14583"/>
                    <a:pt x="667" y="19620"/>
                    <a:pt x="334" y="24656"/>
                  </a:cubicBezTo>
                  <a:cubicBezTo>
                    <a:pt x="0" y="30260"/>
                    <a:pt x="3603" y="35331"/>
                    <a:pt x="9007" y="36832"/>
                  </a:cubicBezTo>
                  <a:cubicBezTo>
                    <a:pt x="13740" y="38103"/>
                    <a:pt x="18504" y="38738"/>
                    <a:pt x="23413" y="38738"/>
                  </a:cubicBezTo>
                  <a:cubicBezTo>
                    <a:pt x="23659" y="38738"/>
                    <a:pt x="23904" y="38736"/>
                    <a:pt x="24151" y="38733"/>
                  </a:cubicBezTo>
                  <a:cubicBezTo>
                    <a:pt x="29755" y="38666"/>
                    <a:pt x="34525" y="34630"/>
                    <a:pt x="35559" y="29126"/>
                  </a:cubicBezTo>
                  <a:cubicBezTo>
                    <a:pt x="36526" y="24156"/>
                    <a:pt x="37160" y="19119"/>
                    <a:pt x="37460" y="14082"/>
                  </a:cubicBezTo>
                  <a:cubicBezTo>
                    <a:pt x="37827" y="8478"/>
                    <a:pt x="34225" y="3408"/>
                    <a:pt x="28821" y="1907"/>
                  </a:cubicBezTo>
                  <a:cubicBezTo>
                    <a:pt x="24087" y="636"/>
                    <a:pt x="19323" y="1"/>
                    <a:pt x="14414" y="1"/>
                  </a:cubicBezTo>
                  <a:close/>
                </a:path>
              </a:pathLst>
            </a:custGeom>
            <a:solidFill>
              <a:srgbClr val="EDB59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5" name="Google Shape;1340;p32">
              <a:extLst>
                <a:ext uri="{FF2B5EF4-FFF2-40B4-BE49-F238E27FC236}">
                  <a16:creationId xmlns:a16="http://schemas.microsoft.com/office/drawing/2014/main" id="{ECFDF522-B4D4-5D00-8220-854B107D337C}"/>
                </a:ext>
              </a:extLst>
            </p:cNvPr>
            <p:cNvSpPr/>
            <p:nvPr/>
          </p:nvSpPr>
          <p:spPr>
            <a:xfrm>
              <a:off x="5227995" y="3737510"/>
              <a:ext cx="130204" cy="66394"/>
            </a:xfrm>
            <a:custGeom>
              <a:avLst/>
              <a:gdLst/>
              <a:ahLst/>
              <a:cxnLst/>
              <a:rect l="l" t="t" r="r" b="b"/>
              <a:pathLst>
                <a:path w="5238" h="2671" extrusionOk="0">
                  <a:moveTo>
                    <a:pt x="2564" y="0"/>
                  </a:moveTo>
                  <a:cubicBezTo>
                    <a:pt x="2351" y="0"/>
                    <a:pt x="2129" y="37"/>
                    <a:pt x="1935" y="102"/>
                  </a:cubicBezTo>
                  <a:cubicBezTo>
                    <a:pt x="1602" y="168"/>
                    <a:pt x="1302" y="335"/>
                    <a:pt x="1068" y="535"/>
                  </a:cubicBezTo>
                  <a:cubicBezTo>
                    <a:pt x="568" y="902"/>
                    <a:pt x="201" y="1436"/>
                    <a:pt x="1" y="2003"/>
                  </a:cubicBezTo>
                  <a:cubicBezTo>
                    <a:pt x="434" y="1603"/>
                    <a:pt x="868" y="1203"/>
                    <a:pt x="1335" y="936"/>
                  </a:cubicBezTo>
                  <a:cubicBezTo>
                    <a:pt x="1707" y="750"/>
                    <a:pt x="2099" y="649"/>
                    <a:pt x="2513" y="649"/>
                  </a:cubicBezTo>
                  <a:cubicBezTo>
                    <a:pt x="2619" y="649"/>
                    <a:pt x="2727" y="655"/>
                    <a:pt x="2836" y="669"/>
                  </a:cubicBezTo>
                  <a:cubicBezTo>
                    <a:pt x="3303" y="736"/>
                    <a:pt x="3803" y="969"/>
                    <a:pt x="4204" y="1336"/>
                  </a:cubicBezTo>
                  <a:cubicBezTo>
                    <a:pt x="4637" y="1670"/>
                    <a:pt x="4971" y="2103"/>
                    <a:pt x="5238" y="2670"/>
                  </a:cubicBezTo>
                  <a:cubicBezTo>
                    <a:pt x="5238" y="2070"/>
                    <a:pt x="4971" y="1436"/>
                    <a:pt x="4571" y="969"/>
                  </a:cubicBezTo>
                  <a:cubicBezTo>
                    <a:pt x="4170" y="502"/>
                    <a:pt x="3570" y="102"/>
                    <a:pt x="2903" y="35"/>
                  </a:cubicBezTo>
                  <a:cubicBezTo>
                    <a:pt x="2796" y="11"/>
                    <a:pt x="2682" y="0"/>
                    <a:pt x="2564" y="0"/>
                  </a:cubicBezTo>
                  <a:close/>
                </a:path>
              </a:pathLst>
            </a:custGeom>
            <a:solidFill>
              <a:srgbClr val="4D210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6" name="Google Shape;1341;p32">
              <a:extLst>
                <a:ext uri="{FF2B5EF4-FFF2-40B4-BE49-F238E27FC236}">
                  <a16:creationId xmlns:a16="http://schemas.microsoft.com/office/drawing/2014/main" id="{72EDA965-063D-1C63-04CB-2C9897975DD7}"/>
                </a:ext>
              </a:extLst>
            </p:cNvPr>
            <p:cNvSpPr/>
            <p:nvPr/>
          </p:nvSpPr>
          <p:spPr>
            <a:xfrm>
              <a:off x="4954355" y="3547269"/>
              <a:ext cx="216434" cy="216608"/>
            </a:xfrm>
            <a:custGeom>
              <a:avLst/>
              <a:gdLst/>
              <a:ahLst/>
              <a:cxnLst/>
              <a:rect l="l" t="t" r="r" b="b"/>
              <a:pathLst>
                <a:path w="8707" h="8714" extrusionOk="0">
                  <a:moveTo>
                    <a:pt x="3971" y="1"/>
                  </a:moveTo>
                  <a:cubicBezTo>
                    <a:pt x="3691" y="1"/>
                    <a:pt x="3412" y="28"/>
                    <a:pt x="3136" y="83"/>
                  </a:cubicBezTo>
                  <a:cubicBezTo>
                    <a:pt x="1935" y="283"/>
                    <a:pt x="935" y="1684"/>
                    <a:pt x="468" y="2751"/>
                  </a:cubicBezTo>
                  <a:cubicBezTo>
                    <a:pt x="67" y="3752"/>
                    <a:pt x="1" y="4953"/>
                    <a:pt x="401" y="5953"/>
                  </a:cubicBezTo>
                  <a:cubicBezTo>
                    <a:pt x="835" y="7021"/>
                    <a:pt x="1735" y="7855"/>
                    <a:pt x="2769" y="8288"/>
                  </a:cubicBezTo>
                  <a:cubicBezTo>
                    <a:pt x="3391" y="8565"/>
                    <a:pt x="4045" y="8714"/>
                    <a:pt x="4697" y="8714"/>
                  </a:cubicBezTo>
                  <a:cubicBezTo>
                    <a:pt x="4990" y="8714"/>
                    <a:pt x="5282" y="8684"/>
                    <a:pt x="5571" y="8622"/>
                  </a:cubicBezTo>
                  <a:cubicBezTo>
                    <a:pt x="6505" y="8422"/>
                    <a:pt x="7373" y="7855"/>
                    <a:pt x="7906" y="7088"/>
                  </a:cubicBezTo>
                  <a:cubicBezTo>
                    <a:pt x="8307" y="6521"/>
                    <a:pt x="8507" y="5853"/>
                    <a:pt x="8574" y="5186"/>
                  </a:cubicBezTo>
                  <a:cubicBezTo>
                    <a:pt x="8707" y="3652"/>
                    <a:pt x="8073" y="2084"/>
                    <a:pt x="6906" y="1083"/>
                  </a:cubicBezTo>
                  <a:cubicBezTo>
                    <a:pt x="6112" y="395"/>
                    <a:pt x="5044" y="1"/>
                    <a:pt x="3971" y="1"/>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7" name="Google Shape;1342;p32">
              <a:extLst>
                <a:ext uri="{FF2B5EF4-FFF2-40B4-BE49-F238E27FC236}">
                  <a16:creationId xmlns:a16="http://schemas.microsoft.com/office/drawing/2014/main" id="{E201A4DE-2BD3-9088-4FCA-917C665DB11D}"/>
                </a:ext>
              </a:extLst>
            </p:cNvPr>
            <p:cNvSpPr/>
            <p:nvPr/>
          </p:nvSpPr>
          <p:spPr>
            <a:xfrm>
              <a:off x="5005762" y="3595843"/>
              <a:ext cx="156751" cy="147256"/>
            </a:xfrm>
            <a:custGeom>
              <a:avLst/>
              <a:gdLst/>
              <a:ahLst/>
              <a:cxnLst/>
              <a:rect l="l" t="t" r="r" b="b"/>
              <a:pathLst>
                <a:path w="6306" h="5924" extrusionOk="0">
                  <a:moveTo>
                    <a:pt x="3120" y="0"/>
                  </a:moveTo>
                  <a:cubicBezTo>
                    <a:pt x="1660" y="0"/>
                    <a:pt x="417" y="1104"/>
                    <a:pt x="234" y="2598"/>
                  </a:cubicBezTo>
                  <a:cubicBezTo>
                    <a:pt x="1" y="4200"/>
                    <a:pt x="1168" y="5701"/>
                    <a:pt x="2770" y="5901"/>
                  </a:cubicBezTo>
                  <a:cubicBezTo>
                    <a:pt x="2895" y="5916"/>
                    <a:pt x="3020" y="5924"/>
                    <a:pt x="3143" y="5924"/>
                  </a:cubicBezTo>
                  <a:cubicBezTo>
                    <a:pt x="4627" y="5924"/>
                    <a:pt x="5920" y="4841"/>
                    <a:pt x="6105" y="3332"/>
                  </a:cubicBezTo>
                  <a:cubicBezTo>
                    <a:pt x="6305" y="1698"/>
                    <a:pt x="5138" y="230"/>
                    <a:pt x="3537" y="30"/>
                  </a:cubicBezTo>
                  <a:cubicBezTo>
                    <a:pt x="3397" y="10"/>
                    <a:pt x="3258" y="0"/>
                    <a:pt x="3120" y="0"/>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8" name="Google Shape;1343;p32">
              <a:extLst>
                <a:ext uri="{FF2B5EF4-FFF2-40B4-BE49-F238E27FC236}">
                  <a16:creationId xmlns:a16="http://schemas.microsoft.com/office/drawing/2014/main" id="{28487D9B-DFDF-9030-59E4-7A13D07FC0B9}"/>
                </a:ext>
              </a:extLst>
            </p:cNvPr>
            <p:cNvSpPr/>
            <p:nvPr/>
          </p:nvSpPr>
          <p:spPr>
            <a:xfrm>
              <a:off x="5441925" y="3611379"/>
              <a:ext cx="215614" cy="212134"/>
            </a:xfrm>
            <a:custGeom>
              <a:avLst/>
              <a:gdLst/>
              <a:ahLst/>
              <a:cxnLst/>
              <a:rect l="l" t="t" r="r" b="b"/>
              <a:pathLst>
                <a:path w="8674" h="8534" extrusionOk="0">
                  <a:moveTo>
                    <a:pt x="4741" y="0"/>
                  </a:moveTo>
                  <a:cubicBezTo>
                    <a:pt x="4037" y="0"/>
                    <a:pt x="3329" y="159"/>
                    <a:pt x="2703" y="472"/>
                  </a:cubicBezTo>
                  <a:cubicBezTo>
                    <a:pt x="1335" y="1140"/>
                    <a:pt x="334" y="2507"/>
                    <a:pt x="101" y="4008"/>
                  </a:cubicBezTo>
                  <a:cubicBezTo>
                    <a:pt x="1" y="4675"/>
                    <a:pt x="34" y="5376"/>
                    <a:pt x="234" y="6010"/>
                  </a:cubicBezTo>
                  <a:cubicBezTo>
                    <a:pt x="568" y="6910"/>
                    <a:pt x="1268" y="7644"/>
                    <a:pt x="2136" y="8078"/>
                  </a:cubicBezTo>
                  <a:cubicBezTo>
                    <a:pt x="2744" y="8394"/>
                    <a:pt x="3442" y="8533"/>
                    <a:pt x="4137" y="8533"/>
                  </a:cubicBezTo>
                  <a:cubicBezTo>
                    <a:pt x="4395" y="8533"/>
                    <a:pt x="4652" y="8514"/>
                    <a:pt x="4904" y="8478"/>
                  </a:cubicBezTo>
                  <a:cubicBezTo>
                    <a:pt x="6038" y="8311"/>
                    <a:pt x="7106" y="7711"/>
                    <a:pt x="7806" y="6810"/>
                  </a:cubicBezTo>
                  <a:cubicBezTo>
                    <a:pt x="8440" y="5910"/>
                    <a:pt x="8674" y="4775"/>
                    <a:pt x="8540" y="3675"/>
                  </a:cubicBezTo>
                  <a:cubicBezTo>
                    <a:pt x="8373" y="2541"/>
                    <a:pt x="7706" y="939"/>
                    <a:pt x="6605" y="406"/>
                  </a:cubicBezTo>
                  <a:cubicBezTo>
                    <a:pt x="6031" y="134"/>
                    <a:pt x="5387" y="0"/>
                    <a:pt x="4741"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9" name="Google Shape;1344;p32">
              <a:extLst>
                <a:ext uri="{FF2B5EF4-FFF2-40B4-BE49-F238E27FC236}">
                  <a16:creationId xmlns:a16="http://schemas.microsoft.com/office/drawing/2014/main" id="{9C0227B5-025C-75EE-2B33-3AE8A1E9FB46}"/>
                </a:ext>
              </a:extLst>
            </p:cNvPr>
            <p:cNvSpPr/>
            <p:nvPr/>
          </p:nvSpPr>
          <p:spPr>
            <a:xfrm>
              <a:off x="5447742" y="3651575"/>
              <a:ext cx="156727" cy="147256"/>
            </a:xfrm>
            <a:custGeom>
              <a:avLst/>
              <a:gdLst/>
              <a:ahLst/>
              <a:cxnLst/>
              <a:rect l="l" t="t" r="r" b="b"/>
              <a:pathLst>
                <a:path w="6305" h="5924" extrusionOk="0">
                  <a:moveTo>
                    <a:pt x="3171" y="1"/>
                  </a:moveTo>
                  <a:cubicBezTo>
                    <a:pt x="1688" y="1"/>
                    <a:pt x="419" y="1110"/>
                    <a:pt x="234" y="2591"/>
                  </a:cubicBezTo>
                  <a:cubicBezTo>
                    <a:pt x="0" y="4226"/>
                    <a:pt x="1168" y="5694"/>
                    <a:pt x="2802" y="5894"/>
                  </a:cubicBezTo>
                  <a:cubicBezTo>
                    <a:pt x="2940" y="5914"/>
                    <a:pt x="3077" y="5924"/>
                    <a:pt x="3212" y="5924"/>
                  </a:cubicBezTo>
                  <a:cubicBezTo>
                    <a:pt x="4652" y="5924"/>
                    <a:pt x="5922" y="4822"/>
                    <a:pt x="6105" y="3359"/>
                  </a:cubicBezTo>
                  <a:cubicBezTo>
                    <a:pt x="6305" y="1724"/>
                    <a:pt x="5171" y="223"/>
                    <a:pt x="3536" y="23"/>
                  </a:cubicBezTo>
                  <a:cubicBezTo>
                    <a:pt x="3413" y="8"/>
                    <a:pt x="3292" y="1"/>
                    <a:pt x="3171" y="1"/>
                  </a:cubicBezTo>
                  <a:close/>
                </a:path>
              </a:pathLst>
            </a:custGeom>
            <a:solidFill>
              <a:srgbClr val="98D0C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0" name="Google Shape;1345;p32">
              <a:extLst>
                <a:ext uri="{FF2B5EF4-FFF2-40B4-BE49-F238E27FC236}">
                  <a16:creationId xmlns:a16="http://schemas.microsoft.com/office/drawing/2014/main" id="{B4490FF9-6CA7-CF80-BC87-3D1BF9593ADD}"/>
                </a:ext>
              </a:extLst>
            </p:cNvPr>
            <p:cNvSpPr/>
            <p:nvPr/>
          </p:nvSpPr>
          <p:spPr>
            <a:xfrm>
              <a:off x="4930491" y="3471824"/>
              <a:ext cx="226203" cy="67687"/>
            </a:xfrm>
            <a:custGeom>
              <a:avLst/>
              <a:gdLst/>
              <a:ahLst/>
              <a:cxnLst/>
              <a:rect l="l" t="t" r="r" b="b"/>
              <a:pathLst>
                <a:path w="9100" h="2723" extrusionOk="0">
                  <a:moveTo>
                    <a:pt x="5523" y="1"/>
                  </a:moveTo>
                  <a:cubicBezTo>
                    <a:pt x="3366" y="1"/>
                    <a:pt x="1328" y="949"/>
                    <a:pt x="60" y="2551"/>
                  </a:cubicBezTo>
                  <a:cubicBezTo>
                    <a:pt x="1" y="2610"/>
                    <a:pt x="100" y="2723"/>
                    <a:pt x="170" y="2723"/>
                  </a:cubicBezTo>
                  <a:cubicBezTo>
                    <a:pt x="178" y="2723"/>
                    <a:pt x="186" y="2721"/>
                    <a:pt x="194" y="2717"/>
                  </a:cubicBezTo>
                  <a:cubicBezTo>
                    <a:pt x="1773" y="1720"/>
                    <a:pt x="3404" y="1318"/>
                    <a:pt x="5160" y="1318"/>
                  </a:cubicBezTo>
                  <a:cubicBezTo>
                    <a:pt x="6222" y="1318"/>
                    <a:pt x="7330" y="1465"/>
                    <a:pt x="8499" y="1717"/>
                  </a:cubicBezTo>
                  <a:cubicBezTo>
                    <a:pt x="8551" y="1727"/>
                    <a:pt x="8609" y="1734"/>
                    <a:pt x="8666" y="1734"/>
                  </a:cubicBezTo>
                  <a:cubicBezTo>
                    <a:pt x="8795" y="1734"/>
                    <a:pt x="8920" y="1698"/>
                    <a:pt x="8966" y="1583"/>
                  </a:cubicBezTo>
                  <a:cubicBezTo>
                    <a:pt x="9067" y="1450"/>
                    <a:pt x="9100" y="1416"/>
                    <a:pt x="9067" y="1216"/>
                  </a:cubicBezTo>
                  <a:cubicBezTo>
                    <a:pt x="9067" y="1049"/>
                    <a:pt x="8933" y="849"/>
                    <a:pt x="8766" y="749"/>
                  </a:cubicBezTo>
                  <a:cubicBezTo>
                    <a:pt x="7710" y="238"/>
                    <a:pt x="6602" y="1"/>
                    <a:pt x="5523"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 name="Google Shape;1346;p32">
              <a:extLst>
                <a:ext uri="{FF2B5EF4-FFF2-40B4-BE49-F238E27FC236}">
                  <a16:creationId xmlns:a16="http://schemas.microsoft.com/office/drawing/2014/main" id="{B6B1342C-8AD7-926F-1572-32E6A8C01C11}"/>
                </a:ext>
              </a:extLst>
            </p:cNvPr>
            <p:cNvSpPr/>
            <p:nvPr/>
          </p:nvSpPr>
          <p:spPr>
            <a:xfrm>
              <a:off x="5490026" y="3527159"/>
              <a:ext cx="202937" cy="117377"/>
            </a:xfrm>
            <a:custGeom>
              <a:avLst/>
              <a:gdLst/>
              <a:ahLst/>
              <a:cxnLst/>
              <a:rect l="l" t="t" r="r" b="b"/>
              <a:pathLst>
                <a:path w="8164" h="4722" extrusionOk="0">
                  <a:moveTo>
                    <a:pt x="1444" y="1"/>
                  </a:moveTo>
                  <a:cubicBezTo>
                    <a:pt x="1144" y="1"/>
                    <a:pt x="840" y="19"/>
                    <a:pt x="534" y="58"/>
                  </a:cubicBezTo>
                  <a:cubicBezTo>
                    <a:pt x="367" y="58"/>
                    <a:pt x="167" y="224"/>
                    <a:pt x="101" y="391"/>
                  </a:cubicBezTo>
                  <a:cubicBezTo>
                    <a:pt x="0" y="558"/>
                    <a:pt x="0" y="591"/>
                    <a:pt x="34" y="792"/>
                  </a:cubicBezTo>
                  <a:cubicBezTo>
                    <a:pt x="67" y="958"/>
                    <a:pt x="267" y="1025"/>
                    <a:pt x="434" y="1058"/>
                  </a:cubicBezTo>
                  <a:cubicBezTo>
                    <a:pt x="3603" y="1425"/>
                    <a:pt x="6138" y="2359"/>
                    <a:pt x="7973" y="4694"/>
                  </a:cubicBezTo>
                  <a:cubicBezTo>
                    <a:pt x="7991" y="4713"/>
                    <a:pt x="8015" y="4721"/>
                    <a:pt x="8039" y="4721"/>
                  </a:cubicBezTo>
                  <a:cubicBezTo>
                    <a:pt x="8101" y="4721"/>
                    <a:pt x="8164" y="4666"/>
                    <a:pt x="8140" y="4594"/>
                  </a:cubicBezTo>
                  <a:cubicBezTo>
                    <a:pt x="7258" y="1979"/>
                    <a:pt x="4545" y="1"/>
                    <a:pt x="1444" y="1"/>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2" name="Google Shape;1347;p32">
              <a:extLst>
                <a:ext uri="{FF2B5EF4-FFF2-40B4-BE49-F238E27FC236}">
                  <a16:creationId xmlns:a16="http://schemas.microsoft.com/office/drawing/2014/main" id="{3BE9A16F-BBC8-8407-C3CE-DAB733FAE31F}"/>
                </a:ext>
              </a:extLst>
            </p:cNvPr>
            <p:cNvSpPr/>
            <p:nvPr/>
          </p:nvSpPr>
          <p:spPr>
            <a:xfrm>
              <a:off x="4853206" y="3068449"/>
              <a:ext cx="961041" cy="532274"/>
            </a:xfrm>
            <a:custGeom>
              <a:avLst/>
              <a:gdLst/>
              <a:ahLst/>
              <a:cxnLst/>
              <a:rect l="l" t="t" r="r" b="b"/>
              <a:pathLst>
                <a:path w="38662" h="21413" extrusionOk="0">
                  <a:moveTo>
                    <a:pt x="16512" y="0"/>
                  </a:moveTo>
                  <a:cubicBezTo>
                    <a:pt x="14605" y="0"/>
                    <a:pt x="12705" y="181"/>
                    <a:pt x="10875" y="831"/>
                  </a:cubicBezTo>
                  <a:cubicBezTo>
                    <a:pt x="9607" y="1265"/>
                    <a:pt x="8339" y="1865"/>
                    <a:pt x="7172" y="2666"/>
                  </a:cubicBezTo>
                  <a:cubicBezTo>
                    <a:pt x="4303" y="4601"/>
                    <a:pt x="1868" y="6969"/>
                    <a:pt x="701" y="11639"/>
                  </a:cubicBezTo>
                  <a:cubicBezTo>
                    <a:pt x="534" y="12206"/>
                    <a:pt x="434" y="12840"/>
                    <a:pt x="334" y="13474"/>
                  </a:cubicBezTo>
                  <a:cubicBezTo>
                    <a:pt x="167" y="14474"/>
                    <a:pt x="67" y="15575"/>
                    <a:pt x="0" y="16776"/>
                  </a:cubicBezTo>
                  <a:cubicBezTo>
                    <a:pt x="701" y="16943"/>
                    <a:pt x="1401" y="17110"/>
                    <a:pt x="2068" y="17243"/>
                  </a:cubicBezTo>
                  <a:cubicBezTo>
                    <a:pt x="2402" y="16342"/>
                    <a:pt x="2836" y="15442"/>
                    <a:pt x="3136" y="14608"/>
                  </a:cubicBezTo>
                  <a:cubicBezTo>
                    <a:pt x="3169" y="14541"/>
                    <a:pt x="3169" y="14441"/>
                    <a:pt x="3202" y="14341"/>
                  </a:cubicBezTo>
                  <a:cubicBezTo>
                    <a:pt x="3215" y="14316"/>
                    <a:pt x="3243" y="14305"/>
                    <a:pt x="3271" y="14305"/>
                  </a:cubicBezTo>
                  <a:cubicBezTo>
                    <a:pt x="3318" y="14305"/>
                    <a:pt x="3369" y="14333"/>
                    <a:pt x="3369" y="14374"/>
                  </a:cubicBezTo>
                  <a:cubicBezTo>
                    <a:pt x="3369" y="14474"/>
                    <a:pt x="3369" y="14608"/>
                    <a:pt x="3369" y="14708"/>
                  </a:cubicBezTo>
                  <a:cubicBezTo>
                    <a:pt x="3403" y="15642"/>
                    <a:pt x="3269" y="16509"/>
                    <a:pt x="3069" y="17443"/>
                  </a:cubicBezTo>
                  <a:cubicBezTo>
                    <a:pt x="3069" y="17477"/>
                    <a:pt x="3069" y="17477"/>
                    <a:pt x="3069" y="17477"/>
                  </a:cubicBezTo>
                  <a:cubicBezTo>
                    <a:pt x="4270" y="17777"/>
                    <a:pt x="5471" y="18044"/>
                    <a:pt x="6605" y="18277"/>
                  </a:cubicBezTo>
                  <a:cubicBezTo>
                    <a:pt x="6772" y="17543"/>
                    <a:pt x="6972" y="16809"/>
                    <a:pt x="7272" y="16076"/>
                  </a:cubicBezTo>
                  <a:cubicBezTo>
                    <a:pt x="7572" y="15242"/>
                    <a:pt x="7973" y="14474"/>
                    <a:pt x="8440" y="13774"/>
                  </a:cubicBezTo>
                  <a:cubicBezTo>
                    <a:pt x="8706" y="13340"/>
                    <a:pt x="9007" y="12973"/>
                    <a:pt x="9307" y="12640"/>
                  </a:cubicBezTo>
                  <a:cubicBezTo>
                    <a:pt x="9330" y="12616"/>
                    <a:pt x="9358" y="12605"/>
                    <a:pt x="9383" y="12605"/>
                  </a:cubicBezTo>
                  <a:cubicBezTo>
                    <a:pt x="9428" y="12605"/>
                    <a:pt x="9462" y="12642"/>
                    <a:pt x="9440" y="12706"/>
                  </a:cubicBezTo>
                  <a:cubicBezTo>
                    <a:pt x="9273" y="13107"/>
                    <a:pt x="9140" y="13507"/>
                    <a:pt x="9007" y="13907"/>
                  </a:cubicBezTo>
                  <a:cubicBezTo>
                    <a:pt x="8740" y="14741"/>
                    <a:pt x="8540" y="15575"/>
                    <a:pt x="8406" y="16443"/>
                  </a:cubicBezTo>
                  <a:cubicBezTo>
                    <a:pt x="8339" y="16943"/>
                    <a:pt x="8273" y="17410"/>
                    <a:pt x="8206" y="17877"/>
                  </a:cubicBezTo>
                  <a:cubicBezTo>
                    <a:pt x="8173" y="18110"/>
                    <a:pt x="8173" y="18344"/>
                    <a:pt x="8139" y="18611"/>
                  </a:cubicBezTo>
                  <a:cubicBezTo>
                    <a:pt x="9841" y="18978"/>
                    <a:pt x="11508" y="19311"/>
                    <a:pt x="13110" y="19611"/>
                  </a:cubicBezTo>
                  <a:cubicBezTo>
                    <a:pt x="13210" y="19011"/>
                    <a:pt x="13310" y="18411"/>
                    <a:pt x="13443" y="17844"/>
                  </a:cubicBezTo>
                  <a:cubicBezTo>
                    <a:pt x="13643" y="17076"/>
                    <a:pt x="13843" y="16342"/>
                    <a:pt x="14077" y="15709"/>
                  </a:cubicBezTo>
                  <a:cubicBezTo>
                    <a:pt x="14091" y="15680"/>
                    <a:pt x="14117" y="15670"/>
                    <a:pt x="14142" y="15670"/>
                  </a:cubicBezTo>
                  <a:cubicBezTo>
                    <a:pt x="14177" y="15670"/>
                    <a:pt x="14210" y="15689"/>
                    <a:pt x="14210" y="15709"/>
                  </a:cubicBezTo>
                  <a:cubicBezTo>
                    <a:pt x="14244" y="16509"/>
                    <a:pt x="14277" y="17276"/>
                    <a:pt x="14277" y="18044"/>
                  </a:cubicBezTo>
                  <a:cubicBezTo>
                    <a:pt x="14277" y="18511"/>
                    <a:pt x="14277" y="18978"/>
                    <a:pt x="14277" y="19445"/>
                  </a:cubicBezTo>
                  <a:cubicBezTo>
                    <a:pt x="14277" y="19545"/>
                    <a:pt x="14277" y="19678"/>
                    <a:pt x="14277" y="19812"/>
                  </a:cubicBezTo>
                  <a:cubicBezTo>
                    <a:pt x="16178" y="20145"/>
                    <a:pt x="17980" y="20445"/>
                    <a:pt x="19748" y="20679"/>
                  </a:cubicBezTo>
                  <a:cubicBezTo>
                    <a:pt x="19848" y="20145"/>
                    <a:pt x="19948" y="19611"/>
                    <a:pt x="20014" y="19044"/>
                  </a:cubicBezTo>
                  <a:cubicBezTo>
                    <a:pt x="20181" y="17877"/>
                    <a:pt x="20281" y="16676"/>
                    <a:pt x="20415" y="15508"/>
                  </a:cubicBezTo>
                  <a:cubicBezTo>
                    <a:pt x="20481" y="14941"/>
                    <a:pt x="20515" y="14408"/>
                    <a:pt x="20582" y="13841"/>
                  </a:cubicBezTo>
                  <a:cubicBezTo>
                    <a:pt x="20582" y="13787"/>
                    <a:pt x="20648" y="13753"/>
                    <a:pt x="20711" y="13753"/>
                  </a:cubicBezTo>
                  <a:cubicBezTo>
                    <a:pt x="20765" y="13753"/>
                    <a:pt x="20815" y="13779"/>
                    <a:pt x="20815" y="13841"/>
                  </a:cubicBezTo>
                  <a:cubicBezTo>
                    <a:pt x="20848" y="14408"/>
                    <a:pt x="20915" y="14975"/>
                    <a:pt x="20948" y="15542"/>
                  </a:cubicBezTo>
                  <a:cubicBezTo>
                    <a:pt x="21015" y="16743"/>
                    <a:pt x="21049" y="17977"/>
                    <a:pt x="21015" y="19178"/>
                  </a:cubicBezTo>
                  <a:cubicBezTo>
                    <a:pt x="21015" y="19611"/>
                    <a:pt x="21015" y="20012"/>
                    <a:pt x="20982" y="20412"/>
                  </a:cubicBezTo>
                  <a:cubicBezTo>
                    <a:pt x="20982" y="20545"/>
                    <a:pt x="20982" y="20679"/>
                    <a:pt x="20982" y="20812"/>
                  </a:cubicBezTo>
                  <a:cubicBezTo>
                    <a:pt x="24117" y="21213"/>
                    <a:pt x="27120" y="21413"/>
                    <a:pt x="30055" y="21413"/>
                  </a:cubicBezTo>
                  <a:cubicBezTo>
                    <a:pt x="30188" y="20779"/>
                    <a:pt x="30288" y="20145"/>
                    <a:pt x="30322" y="19511"/>
                  </a:cubicBezTo>
                  <a:cubicBezTo>
                    <a:pt x="30355" y="19011"/>
                    <a:pt x="30355" y="18511"/>
                    <a:pt x="30288" y="17977"/>
                  </a:cubicBezTo>
                  <a:cubicBezTo>
                    <a:pt x="30269" y="17919"/>
                    <a:pt x="30317" y="17883"/>
                    <a:pt x="30368" y="17883"/>
                  </a:cubicBezTo>
                  <a:cubicBezTo>
                    <a:pt x="30404" y="17883"/>
                    <a:pt x="30441" y="17902"/>
                    <a:pt x="30455" y="17944"/>
                  </a:cubicBezTo>
                  <a:cubicBezTo>
                    <a:pt x="30722" y="18444"/>
                    <a:pt x="30922" y="18944"/>
                    <a:pt x="31089" y="19478"/>
                  </a:cubicBezTo>
                  <a:cubicBezTo>
                    <a:pt x="31256" y="20112"/>
                    <a:pt x="31356" y="20746"/>
                    <a:pt x="31389" y="21379"/>
                  </a:cubicBezTo>
                  <a:cubicBezTo>
                    <a:pt x="31956" y="21379"/>
                    <a:pt x="32557" y="21379"/>
                    <a:pt x="33124" y="21346"/>
                  </a:cubicBezTo>
                  <a:cubicBezTo>
                    <a:pt x="33157" y="20679"/>
                    <a:pt x="33191" y="20012"/>
                    <a:pt x="33191" y="19378"/>
                  </a:cubicBezTo>
                  <a:cubicBezTo>
                    <a:pt x="33191" y="18277"/>
                    <a:pt x="33090" y="17210"/>
                    <a:pt x="32623" y="16142"/>
                  </a:cubicBezTo>
                  <a:cubicBezTo>
                    <a:pt x="32623" y="16101"/>
                    <a:pt x="32649" y="16073"/>
                    <a:pt x="32676" y="16073"/>
                  </a:cubicBezTo>
                  <a:cubicBezTo>
                    <a:pt x="32693" y="16073"/>
                    <a:pt x="32711" y="16083"/>
                    <a:pt x="32724" y="16109"/>
                  </a:cubicBezTo>
                  <a:cubicBezTo>
                    <a:pt x="33557" y="17076"/>
                    <a:pt x="34024" y="18144"/>
                    <a:pt x="34325" y="19278"/>
                  </a:cubicBezTo>
                  <a:cubicBezTo>
                    <a:pt x="34491" y="19912"/>
                    <a:pt x="34558" y="20579"/>
                    <a:pt x="34625" y="21246"/>
                  </a:cubicBezTo>
                  <a:cubicBezTo>
                    <a:pt x="35759" y="21179"/>
                    <a:pt x="36893" y="21079"/>
                    <a:pt x="38027" y="20912"/>
                  </a:cubicBezTo>
                  <a:cubicBezTo>
                    <a:pt x="38261" y="20879"/>
                    <a:pt x="38428" y="19812"/>
                    <a:pt x="38528" y="18811"/>
                  </a:cubicBezTo>
                  <a:cubicBezTo>
                    <a:pt x="38594" y="17944"/>
                    <a:pt x="38661" y="17143"/>
                    <a:pt x="38628" y="17043"/>
                  </a:cubicBezTo>
                  <a:cubicBezTo>
                    <a:pt x="38561" y="16543"/>
                    <a:pt x="38494" y="15942"/>
                    <a:pt x="38461" y="15308"/>
                  </a:cubicBezTo>
                  <a:cubicBezTo>
                    <a:pt x="38361" y="14241"/>
                    <a:pt x="38294" y="13107"/>
                    <a:pt x="38061" y="12273"/>
                  </a:cubicBezTo>
                  <a:cubicBezTo>
                    <a:pt x="36693" y="7369"/>
                    <a:pt x="32523" y="4401"/>
                    <a:pt x="28821" y="2432"/>
                  </a:cubicBezTo>
                  <a:cubicBezTo>
                    <a:pt x="25618" y="731"/>
                    <a:pt x="22116" y="264"/>
                    <a:pt x="18714" y="64"/>
                  </a:cubicBezTo>
                  <a:cubicBezTo>
                    <a:pt x="17981" y="27"/>
                    <a:pt x="17246" y="0"/>
                    <a:pt x="16512" y="0"/>
                  </a:cubicBezTo>
                  <a:close/>
                </a:path>
              </a:pathLst>
            </a:custGeom>
            <a:solidFill>
              <a:srgbClr val="DB722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3" name="Google Shape;1348;p32">
              <a:extLst>
                <a:ext uri="{FF2B5EF4-FFF2-40B4-BE49-F238E27FC236}">
                  <a16:creationId xmlns:a16="http://schemas.microsoft.com/office/drawing/2014/main" id="{51CD2487-111B-F8F9-47C1-E7E27DAA6200}"/>
                </a:ext>
              </a:extLst>
            </p:cNvPr>
            <p:cNvSpPr/>
            <p:nvPr/>
          </p:nvSpPr>
          <p:spPr>
            <a:xfrm>
              <a:off x="4861484" y="3357775"/>
              <a:ext cx="46459" cy="61373"/>
            </a:xfrm>
            <a:custGeom>
              <a:avLst/>
              <a:gdLst/>
              <a:ahLst/>
              <a:cxnLst/>
              <a:rect l="l" t="t" r="r" b="b"/>
              <a:pathLst>
                <a:path w="1869" h="2469" extrusionOk="0">
                  <a:moveTo>
                    <a:pt x="368" y="0"/>
                  </a:moveTo>
                  <a:cubicBezTo>
                    <a:pt x="201" y="567"/>
                    <a:pt x="101" y="1168"/>
                    <a:pt x="1" y="1835"/>
                  </a:cubicBezTo>
                  <a:cubicBezTo>
                    <a:pt x="468" y="2035"/>
                    <a:pt x="968" y="2268"/>
                    <a:pt x="1468" y="2468"/>
                  </a:cubicBezTo>
                  <a:cubicBezTo>
                    <a:pt x="1535" y="2168"/>
                    <a:pt x="1602" y="1868"/>
                    <a:pt x="1669" y="1568"/>
                  </a:cubicBezTo>
                  <a:cubicBezTo>
                    <a:pt x="1735" y="1234"/>
                    <a:pt x="1802" y="867"/>
                    <a:pt x="1869" y="467"/>
                  </a:cubicBezTo>
                  <a:cubicBezTo>
                    <a:pt x="1368" y="300"/>
                    <a:pt x="868" y="167"/>
                    <a:pt x="368"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4" name="Google Shape;1349;p32">
              <a:extLst>
                <a:ext uri="{FF2B5EF4-FFF2-40B4-BE49-F238E27FC236}">
                  <a16:creationId xmlns:a16="http://schemas.microsoft.com/office/drawing/2014/main" id="{BF24178F-C213-0C53-2AFA-D3E2C2BB976A}"/>
                </a:ext>
              </a:extLst>
            </p:cNvPr>
            <p:cNvSpPr/>
            <p:nvPr/>
          </p:nvSpPr>
          <p:spPr>
            <a:xfrm>
              <a:off x="4919528" y="3375996"/>
              <a:ext cx="143477" cy="92072"/>
            </a:xfrm>
            <a:custGeom>
              <a:avLst/>
              <a:gdLst/>
              <a:ahLst/>
              <a:cxnLst/>
              <a:rect l="l" t="t" r="r" b="b"/>
              <a:pathLst>
                <a:path w="5772" h="3704" extrusionOk="0">
                  <a:moveTo>
                    <a:pt x="334" y="1"/>
                  </a:moveTo>
                  <a:cubicBezTo>
                    <a:pt x="234" y="535"/>
                    <a:pt x="168" y="1068"/>
                    <a:pt x="67" y="1602"/>
                  </a:cubicBezTo>
                  <a:cubicBezTo>
                    <a:pt x="34" y="1769"/>
                    <a:pt x="34" y="1902"/>
                    <a:pt x="1" y="2036"/>
                  </a:cubicBezTo>
                  <a:cubicBezTo>
                    <a:pt x="134" y="2102"/>
                    <a:pt x="301" y="2169"/>
                    <a:pt x="468" y="2236"/>
                  </a:cubicBezTo>
                  <a:cubicBezTo>
                    <a:pt x="534" y="2269"/>
                    <a:pt x="635" y="2303"/>
                    <a:pt x="701" y="2336"/>
                  </a:cubicBezTo>
                  <a:cubicBezTo>
                    <a:pt x="1468" y="2603"/>
                    <a:pt x="2236" y="2870"/>
                    <a:pt x="2970" y="3170"/>
                  </a:cubicBezTo>
                  <a:cubicBezTo>
                    <a:pt x="3537" y="3337"/>
                    <a:pt x="4070" y="3537"/>
                    <a:pt x="4604" y="3704"/>
                  </a:cubicBezTo>
                  <a:cubicBezTo>
                    <a:pt x="4904" y="2870"/>
                    <a:pt x="5305" y="2102"/>
                    <a:pt x="5772" y="1402"/>
                  </a:cubicBezTo>
                  <a:cubicBezTo>
                    <a:pt x="5138" y="1268"/>
                    <a:pt x="4504" y="1135"/>
                    <a:pt x="3870" y="968"/>
                  </a:cubicBezTo>
                  <a:cubicBezTo>
                    <a:pt x="2703" y="701"/>
                    <a:pt x="1502" y="334"/>
                    <a:pt x="3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5" name="Google Shape;1350;p32">
              <a:extLst>
                <a:ext uri="{FF2B5EF4-FFF2-40B4-BE49-F238E27FC236}">
                  <a16:creationId xmlns:a16="http://schemas.microsoft.com/office/drawing/2014/main" id="{40381349-F1A0-C92C-849B-394CECA87903}"/>
                </a:ext>
              </a:extLst>
            </p:cNvPr>
            <p:cNvSpPr/>
            <p:nvPr/>
          </p:nvSpPr>
          <p:spPr>
            <a:xfrm>
              <a:off x="5062165" y="3414153"/>
              <a:ext cx="67190" cy="76313"/>
            </a:xfrm>
            <a:custGeom>
              <a:avLst/>
              <a:gdLst/>
              <a:ahLst/>
              <a:cxnLst/>
              <a:rect l="l" t="t" r="r" b="b"/>
              <a:pathLst>
                <a:path w="2703" h="3070" extrusionOk="0">
                  <a:moveTo>
                    <a:pt x="601" y="0"/>
                  </a:moveTo>
                  <a:cubicBezTo>
                    <a:pt x="334" y="834"/>
                    <a:pt x="134" y="1668"/>
                    <a:pt x="0" y="2536"/>
                  </a:cubicBezTo>
                  <a:cubicBezTo>
                    <a:pt x="601" y="2736"/>
                    <a:pt x="1168" y="2902"/>
                    <a:pt x="1768" y="3069"/>
                  </a:cubicBezTo>
                  <a:cubicBezTo>
                    <a:pt x="2068" y="2169"/>
                    <a:pt x="2402" y="1268"/>
                    <a:pt x="2702" y="401"/>
                  </a:cubicBezTo>
                  <a:cubicBezTo>
                    <a:pt x="2002" y="267"/>
                    <a:pt x="1301" y="134"/>
                    <a:pt x="601"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6" name="Google Shape;1351;p32">
              <a:extLst>
                <a:ext uri="{FF2B5EF4-FFF2-40B4-BE49-F238E27FC236}">
                  <a16:creationId xmlns:a16="http://schemas.microsoft.com/office/drawing/2014/main" id="{E4629F48-9395-9B00-B43A-9C374EEA8727}"/>
                </a:ext>
              </a:extLst>
            </p:cNvPr>
            <p:cNvSpPr/>
            <p:nvPr/>
          </p:nvSpPr>
          <p:spPr>
            <a:xfrm>
              <a:off x="5133459" y="3427428"/>
              <a:ext cx="130204" cy="97019"/>
            </a:xfrm>
            <a:custGeom>
              <a:avLst/>
              <a:gdLst/>
              <a:ahLst/>
              <a:cxnLst/>
              <a:rect l="l" t="t" r="r" b="b"/>
              <a:pathLst>
                <a:path w="5238" h="3903" extrusionOk="0">
                  <a:moveTo>
                    <a:pt x="735" y="0"/>
                  </a:moveTo>
                  <a:cubicBezTo>
                    <a:pt x="468" y="934"/>
                    <a:pt x="201" y="1868"/>
                    <a:pt x="1" y="2835"/>
                  </a:cubicBezTo>
                  <a:cubicBezTo>
                    <a:pt x="735" y="3036"/>
                    <a:pt x="1435" y="3236"/>
                    <a:pt x="2169" y="3403"/>
                  </a:cubicBezTo>
                  <a:cubicBezTo>
                    <a:pt x="2369" y="2635"/>
                    <a:pt x="2569" y="1901"/>
                    <a:pt x="2803" y="1268"/>
                  </a:cubicBezTo>
                  <a:cubicBezTo>
                    <a:pt x="2816" y="1242"/>
                    <a:pt x="2838" y="1231"/>
                    <a:pt x="2861" y="1231"/>
                  </a:cubicBezTo>
                  <a:cubicBezTo>
                    <a:pt x="2898" y="1231"/>
                    <a:pt x="2936" y="1260"/>
                    <a:pt x="2936" y="1301"/>
                  </a:cubicBezTo>
                  <a:cubicBezTo>
                    <a:pt x="2970" y="2068"/>
                    <a:pt x="3003" y="2835"/>
                    <a:pt x="3003" y="3603"/>
                  </a:cubicBezTo>
                  <a:cubicBezTo>
                    <a:pt x="3503" y="3703"/>
                    <a:pt x="4004" y="3803"/>
                    <a:pt x="4504" y="3903"/>
                  </a:cubicBezTo>
                  <a:cubicBezTo>
                    <a:pt x="4738" y="2835"/>
                    <a:pt x="4938" y="1735"/>
                    <a:pt x="5238" y="667"/>
                  </a:cubicBezTo>
                  <a:cubicBezTo>
                    <a:pt x="3737" y="500"/>
                    <a:pt x="2236" y="267"/>
                    <a:pt x="735"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7" name="Google Shape;1352;p32">
              <a:extLst>
                <a:ext uri="{FF2B5EF4-FFF2-40B4-BE49-F238E27FC236}">
                  <a16:creationId xmlns:a16="http://schemas.microsoft.com/office/drawing/2014/main" id="{FF9A7ABA-5169-C2A0-E384-3B489AE0DEDD}"/>
                </a:ext>
              </a:extLst>
            </p:cNvPr>
            <p:cNvSpPr/>
            <p:nvPr/>
          </p:nvSpPr>
          <p:spPr>
            <a:xfrm>
              <a:off x="5282733" y="3447314"/>
              <a:ext cx="77953" cy="94558"/>
            </a:xfrm>
            <a:custGeom>
              <a:avLst/>
              <a:gdLst/>
              <a:ahLst/>
              <a:cxnLst/>
              <a:rect l="l" t="t" r="r" b="b"/>
              <a:pathLst>
                <a:path w="3136" h="3804" extrusionOk="0">
                  <a:moveTo>
                    <a:pt x="534" y="1"/>
                  </a:moveTo>
                  <a:cubicBezTo>
                    <a:pt x="300" y="1135"/>
                    <a:pt x="167" y="2269"/>
                    <a:pt x="0" y="3403"/>
                  </a:cubicBezTo>
                  <a:cubicBezTo>
                    <a:pt x="901" y="3537"/>
                    <a:pt x="1801" y="3703"/>
                    <a:pt x="2735" y="3803"/>
                  </a:cubicBezTo>
                  <a:cubicBezTo>
                    <a:pt x="2902" y="2636"/>
                    <a:pt x="3002" y="1435"/>
                    <a:pt x="3136" y="267"/>
                  </a:cubicBezTo>
                  <a:cubicBezTo>
                    <a:pt x="2268" y="201"/>
                    <a:pt x="1368" y="101"/>
                    <a:pt x="5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8" name="Google Shape;1353;p32">
              <a:extLst>
                <a:ext uri="{FF2B5EF4-FFF2-40B4-BE49-F238E27FC236}">
                  <a16:creationId xmlns:a16="http://schemas.microsoft.com/office/drawing/2014/main" id="{4FE1B70F-C95C-E7BC-54C4-4D1D6DEA7B58}"/>
                </a:ext>
              </a:extLst>
            </p:cNvPr>
            <p:cNvSpPr/>
            <p:nvPr/>
          </p:nvSpPr>
          <p:spPr>
            <a:xfrm>
              <a:off x="5768638" y="3448980"/>
              <a:ext cx="44793" cy="91227"/>
            </a:xfrm>
            <a:custGeom>
              <a:avLst/>
              <a:gdLst/>
              <a:ahLst/>
              <a:cxnLst/>
              <a:rect l="l" t="t" r="r" b="b"/>
              <a:pathLst>
                <a:path w="1802" h="3670" extrusionOk="0">
                  <a:moveTo>
                    <a:pt x="1635" y="0"/>
                  </a:moveTo>
                  <a:cubicBezTo>
                    <a:pt x="1101" y="67"/>
                    <a:pt x="534" y="134"/>
                    <a:pt x="0" y="167"/>
                  </a:cubicBezTo>
                  <a:cubicBezTo>
                    <a:pt x="67" y="968"/>
                    <a:pt x="134" y="1735"/>
                    <a:pt x="234" y="2502"/>
                  </a:cubicBezTo>
                  <a:cubicBezTo>
                    <a:pt x="301" y="2869"/>
                    <a:pt x="334" y="3269"/>
                    <a:pt x="401" y="3670"/>
                  </a:cubicBezTo>
                  <a:cubicBezTo>
                    <a:pt x="834" y="3603"/>
                    <a:pt x="1268" y="3570"/>
                    <a:pt x="1702" y="3503"/>
                  </a:cubicBezTo>
                  <a:cubicBezTo>
                    <a:pt x="1768" y="2636"/>
                    <a:pt x="1802" y="1835"/>
                    <a:pt x="1802" y="1702"/>
                  </a:cubicBezTo>
                  <a:cubicBezTo>
                    <a:pt x="1735" y="1235"/>
                    <a:pt x="1668" y="634"/>
                    <a:pt x="1635" y="0"/>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9" name="Google Shape;1354;p32">
              <a:extLst>
                <a:ext uri="{FF2B5EF4-FFF2-40B4-BE49-F238E27FC236}">
                  <a16:creationId xmlns:a16="http://schemas.microsoft.com/office/drawing/2014/main" id="{B9951521-B5DA-4060-4441-9E62059D7D6A}"/>
                </a:ext>
              </a:extLst>
            </p:cNvPr>
            <p:cNvSpPr/>
            <p:nvPr/>
          </p:nvSpPr>
          <p:spPr>
            <a:xfrm>
              <a:off x="5373938" y="3454772"/>
              <a:ext cx="67190" cy="96223"/>
            </a:xfrm>
            <a:custGeom>
              <a:avLst/>
              <a:gdLst/>
              <a:ahLst/>
              <a:cxnLst/>
              <a:rect l="l" t="t" r="r" b="b"/>
              <a:pathLst>
                <a:path w="2703" h="3871" extrusionOk="0">
                  <a:moveTo>
                    <a:pt x="0" y="1"/>
                  </a:moveTo>
                  <a:lnTo>
                    <a:pt x="0" y="1"/>
                  </a:lnTo>
                  <a:cubicBezTo>
                    <a:pt x="67" y="1202"/>
                    <a:pt x="101" y="2436"/>
                    <a:pt x="67" y="3637"/>
                  </a:cubicBezTo>
                  <a:cubicBezTo>
                    <a:pt x="901" y="3737"/>
                    <a:pt x="1735" y="3804"/>
                    <a:pt x="2569" y="3870"/>
                  </a:cubicBezTo>
                  <a:cubicBezTo>
                    <a:pt x="2502" y="2636"/>
                    <a:pt x="2569" y="1402"/>
                    <a:pt x="2702" y="168"/>
                  </a:cubicBezTo>
                  <a:cubicBezTo>
                    <a:pt x="1802" y="134"/>
                    <a:pt x="901" y="68"/>
                    <a:pt x="0"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0" name="Google Shape;1355;p32">
              <a:extLst>
                <a:ext uri="{FF2B5EF4-FFF2-40B4-BE49-F238E27FC236}">
                  <a16:creationId xmlns:a16="http://schemas.microsoft.com/office/drawing/2014/main" id="{9AB8178C-582B-C5CB-2044-87F374F5E19B}"/>
                </a:ext>
              </a:extLst>
            </p:cNvPr>
            <p:cNvSpPr/>
            <p:nvPr/>
          </p:nvSpPr>
          <p:spPr>
            <a:xfrm>
              <a:off x="5457686" y="3459743"/>
              <a:ext cx="58887" cy="93738"/>
            </a:xfrm>
            <a:custGeom>
              <a:avLst/>
              <a:gdLst/>
              <a:ahLst/>
              <a:cxnLst/>
              <a:rect l="l" t="t" r="r" b="b"/>
              <a:pathLst>
                <a:path w="2369" h="3771" extrusionOk="0">
                  <a:moveTo>
                    <a:pt x="34" y="1"/>
                  </a:moveTo>
                  <a:cubicBezTo>
                    <a:pt x="1" y="1235"/>
                    <a:pt x="1" y="2469"/>
                    <a:pt x="67" y="3704"/>
                  </a:cubicBezTo>
                  <a:cubicBezTo>
                    <a:pt x="701" y="3737"/>
                    <a:pt x="1335" y="3770"/>
                    <a:pt x="1969" y="3770"/>
                  </a:cubicBezTo>
                  <a:cubicBezTo>
                    <a:pt x="2169" y="2570"/>
                    <a:pt x="2336" y="1335"/>
                    <a:pt x="2369" y="101"/>
                  </a:cubicBezTo>
                  <a:cubicBezTo>
                    <a:pt x="1602" y="68"/>
                    <a:pt x="801" y="34"/>
                    <a:pt x="3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1" name="Google Shape;1356;p32">
              <a:extLst>
                <a:ext uri="{FF2B5EF4-FFF2-40B4-BE49-F238E27FC236}">
                  <a16:creationId xmlns:a16="http://schemas.microsoft.com/office/drawing/2014/main" id="{2832FB26-C63A-C3A4-2227-8537F68F6EEE}"/>
                </a:ext>
              </a:extLst>
            </p:cNvPr>
            <p:cNvSpPr/>
            <p:nvPr/>
          </p:nvSpPr>
          <p:spPr>
            <a:xfrm>
              <a:off x="5532310" y="3454772"/>
              <a:ext cx="224737" cy="99529"/>
            </a:xfrm>
            <a:custGeom>
              <a:avLst/>
              <a:gdLst/>
              <a:ahLst/>
              <a:cxnLst/>
              <a:rect l="l" t="t" r="r" b="b"/>
              <a:pathLst>
                <a:path w="9041" h="4004" extrusionOk="0">
                  <a:moveTo>
                    <a:pt x="8774" y="1"/>
                  </a:moveTo>
                  <a:cubicBezTo>
                    <a:pt x="6349" y="226"/>
                    <a:pt x="3924" y="309"/>
                    <a:pt x="1479" y="309"/>
                  </a:cubicBezTo>
                  <a:cubicBezTo>
                    <a:pt x="1031" y="309"/>
                    <a:pt x="583" y="306"/>
                    <a:pt x="134" y="301"/>
                  </a:cubicBezTo>
                  <a:lnTo>
                    <a:pt x="134" y="301"/>
                  </a:lnTo>
                  <a:cubicBezTo>
                    <a:pt x="167" y="1535"/>
                    <a:pt x="134" y="2770"/>
                    <a:pt x="1" y="4004"/>
                  </a:cubicBezTo>
                  <a:cubicBezTo>
                    <a:pt x="1001" y="4004"/>
                    <a:pt x="2002" y="4004"/>
                    <a:pt x="3003" y="3970"/>
                  </a:cubicBezTo>
                  <a:cubicBezTo>
                    <a:pt x="3036" y="3470"/>
                    <a:pt x="3036" y="2970"/>
                    <a:pt x="2969" y="2436"/>
                  </a:cubicBezTo>
                  <a:cubicBezTo>
                    <a:pt x="2948" y="2371"/>
                    <a:pt x="3010" y="2335"/>
                    <a:pt x="3065" y="2335"/>
                  </a:cubicBezTo>
                  <a:cubicBezTo>
                    <a:pt x="3096" y="2335"/>
                    <a:pt x="3124" y="2346"/>
                    <a:pt x="3136" y="2369"/>
                  </a:cubicBezTo>
                  <a:cubicBezTo>
                    <a:pt x="3403" y="2870"/>
                    <a:pt x="3603" y="3403"/>
                    <a:pt x="3737" y="3937"/>
                  </a:cubicBezTo>
                  <a:cubicBezTo>
                    <a:pt x="4471" y="3904"/>
                    <a:pt x="5171" y="3870"/>
                    <a:pt x="5872" y="3837"/>
                  </a:cubicBezTo>
                  <a:cubicBezTo>
                    <a:pt x="5872" y="2736"/>
                    <a:pt x="5738" y="1635"/>
                    <a:pt x="5304" y="601"/>
                  </a:cubicBezTo>
                  <a:cubicBezTo>
                    <a:pt x="5304" y="560"/>
                    <a:pt x="5330" y="532"/>
                    <a:pt x="5357" y="532"/>
                  </a:cubicBezTo>
                  <a:cubicBezTo>
                    <a:pt x="5374" y="532"/>
                    <a:pt x="5392" y="542"/>
                    <a:pt x="5405" y="568"/>
                  </a:cubicBezTo>
                  <a:cubicBezTo>
                    <a:pt x="6238" y="1535"/>
                    <a:pt x="6705" y="2603"/>
                    <a:pt x="7006" y="3737"/>
                  </a:cubicBezTo>
                  <a:cubicBezTo>
                    <a:pt x="7673" y="3670"/>
                    <a:pt x="8373" y="3603"/>
                    <a:pt x="9040" y="3537"/>
                  </a:cubicBezTo>
                  <a:cubicBezTo>
                    <a:pt x="9007" y="3036"/>
                    <a:pt x="8974" y="2536"/>
                    <a:pt x="8907" y="2036"/>
                  </a:cubicBezTo>
                  <a:cubicBezTo>
                    <a:pt x="8840" y="1369"/>
                    <a:pt x="8807" y="701"/>
                    <a:pt x="8774" y="1"/>
                  </a:cubicBezTo>
                  <a:close/>
                </a:path>
              </a:pathLst>
            </a:custGeom>
            <a:solidFill>
              <a:srgbClr val="FFFFFF">
                <a:alpha val="169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2" name="Google Shape;1357;p32">
              <a:extLst>
                <a:ext uri="{FF2B5EF4-FFF2-40B4-BE49-F238E27FC236}">
                  <a16:creationId xmlns:a16="http://schemas.microsoft.com/office/drawing/2014/main" id="{D5CCE2EF-F773-4D48-805A-8C75678BA13A}"/>
                </a:ext>
              </a:extLst>
            </p:cNvPr>
            <p:cNvSpPr/>
            <p:nvPr/>
          </p:nvSpPr>
          <p:spPr>
            <a:xfrm>
              <a:off x="4816755" y="3357782"/>
              <a:ext cx="457726" cy="479377"/>
            </a:xfrm>
            <a:custGeom>
              <a:avLst/>
              <a:gdLst/>
              <a:ahLst/>
              <a:cxnLst/>
              <a:rect l="l" t="t" r="r" b="b"/>
              <a:pathLst>
                <a:path w="18414" h="19285" extrusionOk="0">
                  <a:moveTo>
                    <a:pt x="9576" y="776"/>
                  </a:moveTo>
                  <a:cubicBezTo>
                    <a:pt x="9852" y="776"/>
                    <a:pt x="10130" y="791"/>
                    <a:pt x="10408" y="821"/>
                  </a:cubicBezTo>
                  <a:cubicBezTo>
                    <a:pt x="12509" y="1088"/>
                    <a:pt x="14410" y="2222"/>
                    <a:pt x="15711" y="4057"/>
                  </a:cubicBezTo>
                  <a:cubicBezTo>
                    <a:pt x="17046" y="5892"/>
                    <a:pt x="17613" y="8193"/>
                    <a:pt x="17346" y="10562"/>
                  </a:cubicBezTo>
                  <a:cubicBezTo>
                    <a:pt x="17079" y="12930"/>
                    <a:pt x="15978" y="15031"/>
                    <a:pt x="14277" y="16533"/>
                  </a:cubicBezTo>
                  <a:cubicBezTo>
                    <a:pt x="12814" y="17795"/>
                    <a:pt x="11055" y="18490"/>
                    <a:pt x="9233" y="18490"/>
                  </a:cubicBezTo>
                  <a:cubicBezTo>
                    <a:pt x="8936" y="18490"/>
                    <a:pt x="8638" y="18471"/>
                    <a:pt x="8339" y="18434"/>
                  </a:cubicBezTo>
                  <a:cubicBezTo>
                    <a:pt x="3970" y="17934"/>
                    <a:pt x="834" y="13564"/>
                    <a:pt x="1401" y="8727"/>
                  </a:cubicBezTo>
                  <a:cubicBezTo>
                    <a:pt x="1668" y="6359"/>
                    <a:pt x="2769" y="4224"/>
                    <a:pt x="4470" y="2756"/>
                  </a:cubicBezTo>
                  <a:cubicBezTo>
                    <a:pt x="5950" y="1450"/>
                    <a:pt x="7732" y="776"/>
                    <a:pt x="9576" y="776"/>
                  </a:cubicBezTo>
                  <a:close/>
                  <a:moveTo>
                    <a:pt x="9537" y="0"/>
                  </a:moveTo>
                  <a:cubicBezTo>
                    <a:pt x="7529" y="0"/>
                    <a:pt x="5587" y="740"/>
                    <a:pt x="3970" y="2156"/>
                  </a:cubicBezTo>
                  <a:cubicBezTo>
                    <a:pt x="2102" y="3757"/>
                    <a:pt x="934" y="6058"/>
                    <a:pt x="634" y="8627"/>
                  </a:cubicBezTo>
                  <a:cubicBezTo>
                    <a:pt x="0" y="13897"/>
                    <a:pt x="3436" y="18667"/>
                    <a:pt x="8273" y="19234"/>
                  </a:cubicBezTo>
                  <a:cubicBezTo>
                    <a:pt x="8573" y="19268"/>
                    <a:pt x="8882" y="19284"/>
                    <a:pt x="9194" y="19284"/>
                  </a:cubicBezTo>
                  <a:cubicBezTo>
                    <a:pt x="9507" y="19284"/>
                    <a:pt x="9824" y="19268"/>
                    <a:pt x="10141" y="19234"/>
                  </a:cubicBezTo>
                  <a:cubicBezTo>
                    <a:pt x="11809" y="19034"/>
                    <a:pt x="13410" y="18334"/>
                    <a:pt x="14777" y="17133"/>
                  </a:cubicBezTo>
                  <a:cubicBezTo>
                    <a:pt x="16645" y="15498"/>
                    <a:pt x="17846" y="13197"/>
                    <a:pt x="18113" y="10662"/>
                  </a:cubicBezTo>
                  <a:cubicBezTo>
                    <a:pt x="18413" y="8093"/>
                    <a:pt x="17780" y="5591"/>
                    <a:pt x="16345" y="3590"/>
                  </a:cubicBezTo>
                  <a:cubicBezTo>
                    <a:pt x="14911" y="1588"/>
                    <a:pt x="12843" y="321"/>
                    <a:pt x="10474" y="54"/>
                  </a:cubicBezTo>
                  <a:cubicBezTo>
                    <a:pt x="10161" y="18"/>
                    <a:pt x="9848" y="0"/>
                    <a:pt x="95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3" name="Google Shape;1358;p32">
              <a:extLst>
                <a:ext uri="{FF2B5EF4-FFF2-40B4-BE49-F238E27FC236}">
                  <a16:creationId xmlns:a16="http://schemas.microsoft.com/office/drawing/2014/main" id="{A85B971C-F5C1-2FCD-3238-BF16507F3BD5}"/>
                </a:ext>
              </a:extLst>
            </p:cNvPr>
            <p:cNvSpPr/>
            <p:nvPr/>
          </p:nvSpPr>
          <p:spPr>
            <a:xfrm>
              <a:off x="5333335" y="3417492"/>
              <a:ext cx="457726" cy="479998"/>
            </a:xfrm>
            <a:custGeom>
              <a:avLst/>
              <a:gdLst/>
              <a:ahLst/>
              <a:cxnLst/>
              <a:rect l="l" t="t" r="r" b="b"/>
              <a:pathLst>
                <a:path w="18414" h="19310" extrusionOk="0">
                  <a:moveTo>
                    <a:pt x="9558" y="804"/>
                  </a:moveTo>
                  <a:cubicBezTo>
                    <a:pt x="9841" y="804"/>
                    <a:pt x="10125" y="821"/>
                    <a:pt x="10408" y="854"/>
                  </a:cubicBezTo>
                  <a:cubicBezTo>
                    <a:pt x="12510" y="1088"/>
                    <a:pt x="14411" y="2222"/>
                    <a:pt x="15712" y="4057"/>
                  </a:cubicBezTo>
                  <a:cubicBezTo>
                    <a:pt x="17046" y="5891"/>
                    <a:pt x="17613" y="8226"/>
                    <a:pt x="17346" y="10561"/>
                  </a:cubicBezTo>
                  <a:cubicBezTo>
                    <a:pt x="17046" y="12930"/>
                    <a:pt x="15979" y="15065"/>
                    <a:pt x="14278" y="16532"/>
                  </a:cubicBezTo>
                  <a:cubicBezTo>
                    <a:pt x="12798" y="17838"/>
                    <a:pt x="11016" y="18513"/>
                    <a:pt x="9172" y="18513"/>
                  </a:cubicBezTo>
                  <a:cubicBezTo>
                    <a:pt x="8896" y="18513"/>
                    <a:pt x="8618" y="18497"/>
                    <a:pt x="8340" y="18467"/>
                  </a:cubicBezTo>
                  <a:cubicBezTo>
                    <a:pt x="3937" y="17967"/>
                    <a:pt x="835" y="13597"/>
                    <a:pt x="1402" y="8727"/>
                  </a:cubicBezTo>
                  <a:cubicBezTo>
                    <a:pt x="1669" y="6358"/>
                    <a:pt x="2769" y="4257"/>
                    <a:pt x="4471" y="2756"/>
                  </a:cubicBezTo>
                  <a:cubicBezTo>
                    <a:pt x="5705" y="1655"/>
                    <a:pt x="7172" y="1021"/>
                    <a:pt x="8707" y="854"/>
                  </a:cubicBezTo>
                  <a:cubicBezTo>
                    <a:pt x="8990" y="821"/>
                    <a:pt x="9274" y="804"/>
                    <a:pt x="9558" y="804"/>
                  </a:cubicBezTo>
                  <a:close/>
                  <a:moveTo>
                    <a:pt x="9537" y="0"/>
                  </a:moveTo>
                  <a:cubicBezTo>
                    <a:pt x="7530" y="0"/>
                    <a:pt x="5587" y="740"/>
                    <a:pt x="3970" y="2155"/>
                  </a:cubicBezTo>
                  <a:cubicBezTo>
                    <a:pt x="2102" y="3790"/>
                    <a:pt x="901" y="6091"/>
                    <a:pt x="634" y="8627"/>
                  </a:cubicBezTo>
                  <a:cubicBezTo>
                    <a:pt x="1" y="13930"/>
                    <a:pt x="3436" y="18667"/>
                    <a:pt x="8273" y="19234"/>
                  </a:cubicBezTo>
                  <a:cubicBezTo>
                    <a:pt x="8573" y="19284"/>
                    <a:pt x="8882" y="19309"/>
                    <a:pt x="9195" y="19309"/>
                  </a:cubicBezTo>
                  <a:cubicBezTo>
                    <a:pt x="9507" y="19309"/>
                    <a:pt x="9824" y="19284"/>
                    <a:pt x="10141" y="19234"/>
                  </a:cubicBezTo>
                  <a:cubicBezTo>
                    <a:pt x="11809" y="19067"/>
                    <a:pt x="13410" y="18334"/>
                    <a:pt x="14778" y="17133"/>
                  </a:cubicBezTo>
                  <a:cubicBezTo>
                    <a:pt x="16646" y="15532"/>
                    <a:pt x="17813" y="13230"/>
                    <a:pt x="18114" y="10661"/>
                  </a:cubicBezTo>
                  <a:cubicBezTo>
                    <a:pt x="18414" y="8126"/>
                    <a:pt x="17780" y="5591"/>
                    <a:pt x="16346" y="3590"/>
                  </a:cubicBezTo>
                  <a:cubicBezTo>
                    <a:pt x="14911" y="1588"/>
                    <a:pt x="12843" y="321"/>
                    <a:pt x="10475" y="54"/>
                  </a:cubicBezTo>
                  <a:cubicBezTo>
                    <a:pt x="10161" y="18"/>
                    <a:pt x="9849" y="0"/>
                    <a:pt x="9537"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4" name="Google Shape;1359;p32">
              <a:extLst>
                <a:ext uri="{FF2B5EF4-FFF2-40B4-BE49-F238E27FC236}">
                  <a16:creationId xmlns:a16="http://schemas.microsoft.com/office/drawing/2014/main" id="{09C9B4DB-A18F-4A7A-2FCE-5E1E947F6150}"/>
                </a:ext>
              </a:extLst>
            </p:cNvPr>
            <p:cNvSpPr/>
            <p:nvPr/>
          </p:nvSpPr>
          <p:spPr>
            <a:xfrm>
              <a:off x="5219733" y="3705724"/>
              <a:ext cx="153420" cy="39822"/>
            </a:xfrm>
            <a:custGeom>
              <a:avLst/>
              <a:gdLst/>
              <a:ahLst/>
              <a:cxnLst/>
              <a:rect l="l" t="t" r="r" b="b"/>
              <a:pathLst>
                <a:path w="6172" h="1602" extrusionOk="0">
                  <a:moveTo>
                    <a:pt x="2170" y="0"/>
                  </a:moveTo>
                  <a:cubicBezTo>
                    <a:pt x="1439" y="0"/>
                    <a:pt x="712" y="89"/>
                    <a:pt x="1" y="267"/>
                  </a:cubicBezTo>
                  <a:lnTo>
                    <a:pt x="168" y="1034"/>
                  </a:lnTo>
                  <a:cubicBezTo>
                    <a:pt x="868" y="871"/>
                    <a:pt x="1569" y="789"/>
                    <a:pt x="2269" y="789"/>
                  </a:cubicBezTo>
                  <a:cubicBezTo>
                    <a:pt x="2569" y="789"/>
                    <a:pt x="2869" y="804"/>
                    <a:pt x="3170" y="834"/>
                  </a:cubicBezTo>
                  <a:cubicBezTo>
                    <a:pt x="4104" y="934"/>
                    <a:pt x="5004" y="1201"/>
                    <a:pt x="5838" y="1602"/>
                  </a:cubicBezTo>
                  <a:lnTo>
                    <a:pt x="6172" y="901"/>
                  </a:lnTo>
                  <a:cubicBezTo>
                    <a:pt x="5271" y="467"/>
                    <a:pt x="4270" y="167"/>
                    <a:pt x="3270" y="67"/>
                  </a:cubicBezTo>
                  <a:cubicBezTo>
                    <a:pt x="2903" y="23"/>
                    <a:pt x="2536" y="0"/>
                    <a:pt x="2170"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5" name="Google Shape;1360;p32">
              <a:extLst>
                <a:ext uri="{FF2B5EF4-FFF2-40B4-BE49-F238E27FC236}">
                  <a16:creationId xmlns:a16="http://schemas.microsoft.com/office/drawing/2014/main" id="{D144DC2B-B2D1-3353-536C-979C4B12B2CA}"/>
                </a:ext>
              </a:extLst>
            </p:cNvPr>
            <p:cNvSpPr/>
            <p:nvPr/>
          </p:nvSpPr>
          <p:spPr>
            <a:xfrm>
              <a:off x="5063026" y="3849454"/>
              <a:ext cx="428692" cy="157671"/>
            </a:xfrm>
            <a:custGeom>
              <a:avLst/>
              <a:gdLst/>
              <a:ahLst/>
              <a:cxnLst/>
              <a:rect l="l" t="t" r="r" b="b"/>
              <a:pathLst>
                <a:path w="17246" h="6343" extrusionOk="0">
                  <a:moveTo>
                    <a:pt x="1824" y="1"/>
                  </a:moveTo>
                  <a:cubicBezTo>
                    <a:pt x="1216" y="1"/>
                    <a:pt x="608" y="9"/>
                    <a:pt x="0" y="23"/>
                  </a:cubicBezTo>
                  <a:cubicBezTo>
                    <a:pt x="1201" y="3191"/>
                    <a:pt x="4237" y="5693"/>
                    <a:pt x="7706" y="6227"/>
                  </a:cubicBezTo>
                  <a:cubicBezTo>
                    <a:pt x="8198" y="6304"/>
                    <a:pt x="8694" y="6342"/>
                    <a:pt x="9190" y="6342"/>
                  </a:cubicBezTo>
                  <a:cubicBezTo>
                    <a:pt x="12324" y="6342"/>
                    <a:pt x="15431" y="4839"/>
                    <a:pt x="17246" y="2391"/>
                  </a:cubicBezTo>
                  <a:cubicBezTo>
                    <a:pt x="15678" y="1891"/>
                    <a:pt x="14077" y="1490"/>
                    <a:pt x="12442" y="1123"/>
                  </a:cubicBezTo>
                  <a:cubicBezTo>
                    <a:pt x="12209" y="1090"/>
                    <a:pt x="12009" y="1023"/>
                    <a:pt x="11775" y="990"/>
                  </a:cubicBezTo>
                  <a:cubicBezTo>
                    <a:pt x="9374" y="523"/>
                    <a:pt x="6905" y="223"/>
                    <a:pt x="4403" y="56"/>
                  </a:cubicBezTo>
                  <a:cubicBezTo>
                    <a:pt x="3544" y="17"/>
                    <a:pt x="2684" y="1"/>
                    <a:pt x="182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6" name="Google Shape;1361;p32">
              <a:extLst>
                <a:ext uri="{FF2B5EF4-FFF2-40B4-BE49-F238E27FC236}">
                  <a16:creationId xmlns:a16="http://schemas.microsoft.com/office/drawing/2014/main" id="{485ACF02-E781-1844-1282-E68139413178}"/>
                </a:ext>
              </a:extLst>
            </p:cNvPr>
            <p:cNvSpPr/>
            <p:nvPr/>
          </p:nvSpPr>
          <p:spPr>
            <a:xfrm>
              <a:off x="5498519" y="3605122"/>
              <a:ext cx="163811" cy="108901"/>
            </a:xfrm>
            <a:custGeom>
              <a:avLst/>
              <a:gdLst/>
              <a:ahLst/>
              <a:cxnLst/>
              <a:rect l="l" t="t" r="r" b="b"/>
              <a:pathLst>
                <a:path w="6590" h="4381" extrusionOk="0">
                  <a:moveTo>
                    <a:pt x="2594" y="1"/>
                  </a:moveTo>
                  <a:cubicBezTo>
                    <a:pt x="1742" y="1"/>
                    <a:pt x="845" y="284"/>
                    <a:pt x="27" y="912"/>
                  </a:cubicBezTo>
                  <a:cubicBezTo>
                    <a:pt x="0" y="939"/>
                    <a:pt x="17" y="988"/>
                    <a:pt x="42" y="988"/>
                  </a:cubicBezTo>
                  <a:cubicBezTo>
                    <a:pt x="48" y="988"/>
                    <a:pt x="54" y="985"/>
                    <a:pt x="60" y="979"/>
                  </a:cubicBezTo>
                  <a:cubicBezTo>
                    <a:pt x="637" y="687"/>
                    <a:pt x="1246" y="553"/>
                    <a:pt x="1849" y="553"/>
                  </a:cubicBezTo>
                  <a:cubicBezTo>
                    <a:pt x="3935" y="553"/>
                    <a:pt x="5939" y="2156"/>
                    <a:pt x="6198" y="4381"/>
                  </a:cubicBezTo>
                  <a:lnTo>
                    <a:pt x="6232" y="4381"/>
                  </a:lnTo>
                  <a:cubicBezTo>
                    <a:pt x="6589" y="1782"/>
                    <a:pt x="4731" y="1"/>
                    <a:pt x="2594"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7" name="Google Shape;1362;p32">
              <a:extLst>
                <a:ext uri="{FF2B5EF4-FFF2-40B4-BE49-F238E27FC236}">
                  <a16:creationId xmlns:a16="http://schemas.microsoft.com/office/drawing/2014/main" id="{510FFAE0-292A-B2C8-E8AC-073AF54976B3}"/>
                </a:ext>
              </a:extLst>
            </p:cNvPr>
            <p:cNvSpPr/>
            <p:nvPr/>
          </p:nvSpPr>
          <p:spPr>
            <a:xfrm>
              <a:off x="4961033" y="3540242"/>
              <a:ext cx="171666" cy="85908"/>
            </a:xfrm>
            <a:custGeom>
              <a:avLst/>
              <a:gdLst/>
              <a:ahLst/>
              <a:cxnLst/>
              <a:rect l="l" t="t" r="r" b="b"/>
              <a:pathLst>
                <a:path w="6906" h="3456" extrusionOk="0">
                  <a:moveTo>
                    <a:pt x="3685" y="1"/>
                  </a:moveTo>
                  <a:cubicBezTo>
                    <a:pt x="1926" y="1"/>
                    <a:pt x="263" y="1249"/>
                    <a:pt x="0" y="3455"/>
                  </a:cubicBezTo>
                  <a:lnTo>
                    <a:pt x="34" y="3455"/>
                  </a:lnTo>
                  <a:cubicBezTo>
                    <a:pt x="698" y="1740"/>
                    <a:pt x="2423" y="728"/>
                    <a:pt x="4138" y="728"/>
                  </a:cubicBezTo>
                  <a:cubicBezTo>
                    <a:pt x="5092" y="728"/>
                    <a:pt x="6042" y="1041"/>
                    <a:pt x="6805" y="1721"/>
                  </a:cubicBezTo>
                  <a:cubicBezTo>
                    <a:pt x="6839" y="1721"/>
                    <a:pt x="6905" y="1687"/>
                    <a:pt x="6872" y="1654"/>
                  </a:cubicBezTo>
                  <a:cubicBezTo>
                    <a:pt x="6006" y="526"/>
                    <a:pt x="4825" y="1"/>
                    <a:pt x="3685"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8" name="Google Shape;1363;p32">
              <a:extLst>
                <a:ext uri="{FF2B5EF4-FFF2-40B4-BE49-F238E27FC236}">
                  <a16:creationId xmlns:a16="http://schemas.microsoft.com/office/drawing/2014/main" id="{4D74F4FC-48FD-950B-9A0A-8F751D965AC9}"/>
                </a:ext>
              </a:extLst>
            </p:cNvPr>
            <p:cNvSpPr/>
            <p:nvPr/>
          </p:nvSpPr>
          <p:spPr>
            <a:xfrm>
              <a:off x="5046446" y="3636071"/>
              <a:ext cx="72982" cy="68855"/>
            </a:xfrm>
            <a:custGeom>
              <a:avLst/>
              <a:gdLst/>
              <a:ahLst/>
              <a:cxnLst/>
              <a:rect l="l" t="t" r="r" b="b"/>
              <a:pathLst>
                <a:path w="2936" h="2770" extrusionOk="0">
                  <a:moveTo>
                    <a:pt x="1301" y="0"/>
                  </a:moveTo>
                  <a:cubicBezTo>
                    <a:pt x="667" y="67"/>
                    <a:pt x="167" y="567"/>
                    <a:pt x="67" y="1201"/>
                  </a:cubicBezTo>
                  <a:cubicBezTo>
                    <a:pt x="0" y="1968"/>
                    <a:pt x="534" y="2669"/>
                    <a:pt x="1268" y="2769"/>
                  </a:cubicBezTo>
                  <a:lnTo>
                    <a:pt x="1601" y="2769"/>
                  </a:lnTo>
                  <a:cubicBezTo>
                    <a:pt x="2235" y="2702"/>
                    <a:pt x="2735" y="2202"/>
                    <a:pt x="2835" y="1568"/>
                  </a:cubicBezTo>
                  <a:cubicBezTo>
                    <a:pt x="2936" y="801"/>
                    <a:pt x="2368" y="100"/>
                    <a:pt x="1635" y="34"/>
                  </a:cubicBezTo>
                  <a:cubicBezTo>
                    <a:pt x="1501" y="0"/>
                    <a:pt x="1401" y="0"/>
                    <a:pt x="1301" y="0"/>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69" name="Google Shape;1364;p32">
              <a:extLst>
                <a:ext uri="{FF2B5EF4-FFF2-40B4-BE49-F238E27FC236}">
                  <a16:creationId xmlns:a16="http://schemas.microsoft.com/office/drawing/2014/main" id="{59B2B922-D5E7-1A82-3B7B-9A2E548A324A}"/>
                </a:ext>
              </a:extLst>
            </p:cNvPr>
            <p:cNvSpPr/>
            <p:nvPr/>
          </p:nvSpPr>
          <p:spPr>
            <a:xfrm>
              <a:off x="5489222" y="3692450"/>
              <a:ext cx="72161" cy="68855"/>
            </a:xfrm>
            <a:custGeom>
              <a:avLst/>
              <a:gdLst/>
              <a:ahLst/>
              <a:cxnLst/>
              <a:rect l="l" t="t" r="r" b="b"/>
              <a:pathLst>
                <a:path w="2903" h="2770" extrusionOk="0">
                  <a:moveTo>
                    <a:pt x="1268" y="1"/>
                  </a:moveTo>
                  <a:cubicBezTo>
                    <a:pt x="635" y="67"/>
                    <a:pt x="134" y="568"/>
                    <a:pt x="68" y="1202"/>
                  </a:cubicBezTo>
                  <a:cubicBezTo>
                    <a:pt x="1" y="1568"/>
                    <a:pt x="101" y="1935"/>
                    <a:pt x="334" y="2236"/>
                  </a:cubicBezTo>
                  <a:cubicBezTo>
                    <a:pt x="568" y="2502"/>
                    <a:pt x="868" y="2703"/>
                    <a:pt x="1235" y="2736"/>
                  </a:cubicBezTo>
                  <a:cubicBezTo>
                    <a:pt x="1368" y="2769"/>
                    <a:pt x="1469" y="2769"/>
                    <a:pt x="1569" y="2769"/>
                  </a:cubicBezTo>
                  <a:cubicBezTo>
                    <a:pt x="2202" y="2703"/>
                    <a:pt x="2703" y="2202"/>
                    <a:pt x="2803" y="1535"/>
                  </a:cubicBezTo>
                  <a:cubicBezTo>
                    <a:pt x="2903" y="801"/>
                    <a:pt x="2369" y="101"/>
                    <a:pt x="1602"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0" name="Google Shape;1365;p32">
              <a:extLst>
                <a:ext uri="{FF2B5EF4-FFF2-40B4-BE49-F238E27FC236}">
                  <a16:creationId xmlns:a16="http://schemas.microsoft.com/office/drawing/2014/main" id="{D6677F2F-F309-E694-B7BA-74F51A4E4840}"/>
                </a:ext>
              </a:extLst>
            </p:cNvPr>
            <p:cNvSpPr/>
            <p:nvPr/>
          </p:nvSpPr>
          <p:spPr>
            <a:xfrm>
              <a:off x="5142601" y="3942032"/>
              <a:ext cx="239651" cy="61572"/>
            </a:xfrm>
            <a:custGeom>
              <a:avLst/>
              <a:gdLst/>
              <a:ahLst/>
              <a:cxnLst/>
              <a:rect l="l" t="t" r="r" b="b"/>
              <a:pathLst>
                <a:path w="9641" h="2477" extrusionOk="0">
                  <a:moveTo>
                    <a:pt x="2697" y="0"/>
                  </a:moveTo>
                  <a:cubicBezTo>
                    <a:pt x="1792" y="0"/>
                    <a:pt x="888" y="86"/>
                    <a:pt x="0" y="258"/>
                  </a:cubicBezTo>
                  <a:cubicBezTo>
                    <a:pt x="1368" y="1326"/>
                    <a:pt x="2969" y="2093"/>
                    <a:pt x="4704" y="2360"/>
                  </a:cubicBezTo>
                  <a:cubicBezTo>
                    <a:pt x="5196" y="2439"/>
                    <a:pt x="5691" y="2477"/>
                    <a:pt x="6184" y="2477"/>
                  </a:cubicBezTo>
                  <a:cubicBezTo>
                    <a:pt x="7364" y="2477"/>
                    <a:pt x="8535" y="2259"/>
                    <a:pt x="9641" y="1860"/>
                  </a:cubicBezTo>
                  <a:cubicBezTo>
                    <a:pt x="7551" y="620"/>
                    <a:pt x="5124" y="0"/>
                    <a:pt x="2697" y="0"/>
                  </a:cubicBezTo>
                  <a:close/>
                </a:path>
              </a:pathLst>
            </a:custGeom>
            <a:solidFill>
              <a:srgbClr val="E69EA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71" name="Google Shape;1366;p32">
              <a:extLst>
                <a:ext uri="{FF2B5EF4-FFF2-40B4-BE49-F238E27FC236}">
                  <a16:creationId xmlns:a16="http://schemas.microsoft.com/office/drawing/2014/main" id="{52B8E522-824B-5A68-2A70-804283B63C0C}"/>
                </a:ext>
              </a:extLst>
            </p:cNvPr>
            <p:cNvSpPr/>
            <p:nvPr/>
          </p:nvSpPr>
          <p:spPr>
            <a:xfrm>
              <a:off x="5178252" y="3850542"/>
              <a:ext cx="199854" cy="78077"/>
            </a:xfrm>
            <a:custGeom>
              <a:avLst/>
              <a:gdLst/>
              <a:ahLst/>
              <a:cxnLst/>
              <a:rect l="l" t="t" r="r" b="b"/>
              <a:pathLst>
                <a:path w="8040" h="3141" extrusionOk="0">
                  <a:moveTo>
                    <a:pt x="0" y="0"/>
                  </a:moveTo>
                  <a:lnTo>
                    <a:pt x="0" y="0"/>
                  </a:lnTo>
                  <a:cubicBezTo>
                    <a:pt x="34" y="567"/>
                    <a:pt x="100" y="1168"/>
                    <a:pt x="167" y="1735"/>
                  </a:cubicBezTo>
                  <a:cubicBezTo>
                    <a:pt x="201" y="2002"/>
                    <a:pt x="401" y="2235"/>
                    <a:pt x="634" y="2302"/>
                  </a:cubicBezTo>
                  <a:cubicBezTo>
                    <a:pt x="2502" y="2836"/>
                    <a:pt x="4437" y="3102"/>
                    <a:pt x="6372" y="3136"/>
                  </a:cubicBezTo>
                  <a:cubicBezTo>
                    <a:pt x="6396" y="3139"/>
                    <a:pt x="6420" y="3141"/>
                    <a:pt x="6444" y="3141"/>
                  </a:cubicBezTo>
                  <a:cubicBezTo>
                    <a:pt x="6646" y="3141"/>
                    <a:pt x="6819" y="3018"/>
                    <a:pt x="6939" y="2869"/>
                  </a:cubicBezTo>
                  <a:cubicBezTo>
                    <a:pt x="7339" y="2269"/>
                    <a:pt x="7706" y="1668"/>
                    <a:pt x="8039" y="1034"/>
                  </a:cubicBezTo>
                  <a:cubicBezTo>
                    <a:pt x="7806" y="1001"/>
                    <a:pt x="7606" y="968"/>
                    <a:pt x="7372" y="901"/>
                  </a:cubicBezTo>
                  <a:cubicBezTo>
                    <a:pt x="4971" y="434"/>
                    <a:pt x="2502" y="134"/>
                    <a:pt x="0" y="0"/>
                  </a:cubicBezTo>
                  <a:close/>
                </a:path>
              </a:pathLst>
            </a:custGeom>
            <a:solidFill>
              <a:srgbClr val="F4F4F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4267" b="1"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sp>
        <p:nvSpPr>
          <p:cNvPr id="73" name="TextBox 72">
            <a:extLst>
              <a:ext uri="{FF2B5EF4-FFF2-40B4-BE49-F238E27FC236}">
                <a16:creationId xmlns:a16="http://schemas.microsoft.com/office/drawing/2014/main" id="{F7234357-B616-8C30-7D9C-3D8223BB2D9C}"/>
              </a:ext>
            </a:extLst>
          </p:cNvPr>
          <p:cNvSpPr txBox="1"/>
          <p:nvPr/>
        </p:nvSpPr>
        <p:spPr>
          <a:xfrm>
            <a:off x="4842898" y="1051000"/>
            <a:ext cx="2743071" cy="769441"/>
          </a:xfrm>
          <a:prstGeom prst="rect">
            <a:avLst/>
          </a:prstGeom>
          <a:noFill/>
        </p:spPr>
        <p:txBody>
          <a:bodyPr wrap="square">
            <a:spAutoFit/>
          </a:bodyPr>
          <a:lstStyle/>
          <a:p>
            <a:pPr algn="ctr"/>
            <a:r>
              <a:rPr lang="vi-VN" sz="4400" b="1" kern="0" dirty="0">
                <a:solidFill>
                  <a:schemeClr val="accent2">
                    <a:lumMod val="75000"/>
                  </a:schemeClr>
                </a:solidFill>
                <a:effectLst/>
                <a:latin typeface="Times New Roman" panose="02020603050405020304" pitchFamily="18" charset="0"/>
                <a:ea typeface="Calibri" panose="020F0502020204030204" pitchFamily="34" charset="0"/>
              </a:rPr>
              <a:t>Gợi ý</a:t>
            </a:r>
            <a:endParaRPr lang="en-SG" sz="4400" b="1" dirty="0">
              <a:solidFill>
                <a:schemeClr val="accent2">
                  <a:lumMod val="75000"/>
                </a:schemeClr>
              </a:solidFill>
            </a:endParaRPr>
          </a:p>
        </p:txBody>
      </p:sp>
    </p:spTree>
    <p:extLst>
      <p:ext uri="{BB962C8B-B14F-4D97-AF65-F5344CB8AC3E}">
        <p14:creationId xmlns:p14="http://schemas.microsoft.com/office/powerpoint/2010/main" val="3869466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ppt_x"/>
                                          </p:val>
                                        </p:tav>
                                        <p:tav tm="100000">
                                          <p:val>
                                            <p:strVal val="#ppt_x"/>
                                          </p:val>
                                        </p:tav>
                                      </p:tavLst>
                                    </p:anim>
                                    <p:anim calcmode="lin" valueType="num">
                                      <p:cBhvr additive="base">
                                        <p:cTn id="1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barn(inVertic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animBg="1"/>
      <p:bldP spid="12" grpId="0"/>
      <p:bldP spid="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27" name="文本框 68">
            <a:extLst>
              <a:ext uri="{FF2B5EF4-FFF2-40B4-BE49-F238E27FC236}">
                <a16:creationId xmlns:a16="http://schemas.microsoft.com/office/drawing/2014/main" id="{76B1C919-41AC-8DAB-DFB7-268B037BE766}"/>
              </a:ext>
            </a:extLst>
          </p:cNvPr>
          <p:cNvSpPr txBox="1"/>
          <p:nvPr/>
        </p:nvSpPr>
        <p:spPr>
          <a:xfrm>
            <a:off x="549183" y="536573"/>
            <a:ext cx="10894672" cy="4062651"/>
          </a:xfrm>
          <a:prstGeom prst="rect">
            <a:avLst/>
          </a:prstGeom>
          <a:noFill/>
        </p:spPr>
        <p:txBody>
          <a:bodyPr wrap="square" rtlCol="0">
            <a:spAutoFit/>
            <a:scene3d>
              <a:camera prst="orthographicFront"/>
              <a:lightRig rig="threePt" dir="t"/>
            </a:scene3d>
            <a:sp3d contourW="6350">
              <a:contourClr>
                <a:schemeClr val="bg1"/>
              </a:contourClr>
            </a:sp3d>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altLang="zh-CN"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Tìm ý, </a:t>
            </a:r>
            <a:r>
              <a:rPr kumimoji="0" lang="vi-VN" altLang="zh-CN" sz="5400" b="1" i="0" u="none" strike="noStrike" kern="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lập </a:t>
            </a:r>
            <a:r>
              <a:rPr kumimoji="0" lang="vi-VN" altLang="zh-CN"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dàn </a:t>
            </a:r>
            <a:r>
              <a:rPr kumimoji="0" lang="vi-VN" altLang="zh-CN" sz="5400" b="1" i="0" u="none" strike="noStrike" kern="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rPr>
              <a:t>ý</a:t>
            </a:r>
            <a:endParaRPr kumimoji="0" lang="en-US" altLang="zh-CN" sz="5400" b="1" i="0" u="none" strike="noStrike" kern="0" cap="none" spc="0" normalizeH="0" baseline="0" noProof="0" dirty="0" smtClean="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a:p>
            <a:pPr>
              <a:defRPr/>
            </a:pPr>
            <a:r>
              <a:rPr lang="vi-VN" sz="5400" b="1" kern="0" dirty="0">
                <a:solidFill>
                  <a:schemeClr val="accent2">
                    <a:lumMod val="75000"/>
                  </a:schemeClr>
                </a:solidFill>
                <a:latin typeface="Times New Roman" panose="02020603050405020304" pitchFamily="18" charset="0"/>
                <a:ea typeface="Calibri" panose="020F0502020204030204" pitchFamily="34" charset="0"/>
              </a:rPr>
              <a:t>a. Tìm </a:t>
            </a:r>
            <a:r>
              <a:rPr lang="vi-VN" sz="5400" b="1" kern="0" dirty="0" smtClean="0">
                <a:solidFill>
                  <a:schemeClr val="accent2">
                    <a:lumMod val="75000"/>
                  </a:schemeClr>
                </a:solidFill>
                <a:latin typeface="Times New Roman" panose="02020603050405020304" pitchFamily="18" charset="0"/>
                <a:ea typeface="Calibri" panose="020F0502020204030204" pitchFamily="34" charset="0"/>
              </a:rPr>
              <a:t>ý</a:t>
            </a:r>
            <a:r>
              <a:rPr lang="en-US" sz="5400" b="1" kern="0" dirty="0" smtClean="0">
                <a:solidFill>
                  <a:schemeClr val="accent2">
                    <a:lumMod val="75000"/>
                  </a:schemeClr>
                </a:solidFill>
                <a:latin typeface="Times New Roman" panose="02020603050405020304" pitchFamily="18" charset="0"/>
                <a:ea typeface="Calibri" panose="020F0502020204030204" pitchFamily="34" charset="0"/>
              </a:rPr>
              <a:t>: </a:t>
            </a:r>
            <a:r>
              <a:rPr lang="vi-VN" sz="3600" i="1" dirty="0">
                <a:latin typeface="Times New Roman" panose="02020603050405020304" pitchFamily="18" charset="0"/>
                <a:ea typeface="Calibri" panose="020F0502020204030204" pitchFamily="34" charset="0"/>
                <a:cs typeface="Times New Roman" panose="02020603050405020304" pitchFamily="18" charset="0"/>
              </a:rPr>
              <a:t>Hs tìm ý cho bài viết theo PHT số 2</a:t>
            </a:r>
            <a:endParaRPr lang="en-SG" sz="3600" dirty="0">
              <a:latin typeface="Calibri" panose="020F0502020204030204" pitchFamily="34" charset="0"/>
              <a:ea typeface="Calibri" panose="020F0502020204030204" pitchFamily="34" charset="0"/>
              <a:cs typeface="Times New Roman" panose="02020603050405020304" pitchFamily="18" charset="0"/>
            </a:endParaRPr>
          </a:p>
          <a:p>
            <a:pPr>
              <a:defRPr/>
            </a:pPr>
            <a:endParaRPr lang="en-SG" sz="96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zh-CN" altLang="en-US" sz="5400" b="1" i="0" u="none" strike="noStrike" kern="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Tree>
    <p:extLst>
      <p:ext uri="{BB962C8B-B14F-4D97-AF65-F5344CB8AC3E}">
        <p14:creationId xmlns:p14="http://schemas.microsoft.com/office/powerpoint/2010/main" val="10570425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Scale>
                                      <p:cBhvr>
                                        <p:cTn id="7" dur="1000" decel="50000" fill="hold">
                                          <p:stCondLst>
                                            <p:cond delay="0"/>
                                          </p:stCondLst>
                                        </p:cTn>
                                        <p:tgtEl>
                                          <p:spTgt spid="2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7">
                                            <p:txEl>
                                              <p:pRg st="0" end="0"/>
                                            </p:txEl>
                                          </p:spTgt>
                                        </p:tgtEl>
                                        <p:attrNameLst>
                                          <p:attrName>ppt_x</p:attrName>
                                          <p:attrName>ppt_y</p:attrName>
                                        </p:attrNameLst>
                                      </p:cBhvr>
                                    </p:animMotion>
                                    <p:animEffect transition="in" filter="fade">
                                      <p:cBhvr>
                                        <p:cTn id="9" dur="1000"/>
                                        <p:tgtEl>
                                          <p:spTgt spid="27">
                                            <p:txEl>
                                              <p:pRg st="0" end="0"/>
                                            </p:txEl>
                                          </p:spTgt>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27">
                                            <p:txEl>
                                              <p:pRg st="1" end="1"/>
                                            </p:txEl>
                                          </p:spTgt>
                                        </p:tgtEl>
                                        <p:attrNameLst>
                                          <p:attrName>style.visibility</p:attrName>
                                        </p:attrNameLst>
                                      </p:cBhvr>
                                      <p:to>
                                        <p:strVal val="visible"/>
                                      </p:to>
                                    </p:set>
                                    <p:animScale>
                                      <p:cBhvr>
                                        <p:cTn id="13" dur="1000" decel="50000" fill="hold">
                                          <p:stCondLst>
                                            <p:cond delay="0"/>
                                          </p:stCondLst>
                                        </p:cTn>
                                        <p:tgtEl>
                                          <p:spTgt spid="2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7">
                                            <p:txEl>
                                              <p:pRg st="1" end="1"/>
                                            </p:txEl>
                                          </p:spTgt>
                                        </p:tgtEl>
                                        <p:attrNameLst>
                                          <p:attrName>ppt_x</p:attrName>
                                          <p:attrName>ppt_y</p:attrName>
                                        </p:attrNameLst>
                                      </p:cBhvr>
                                    </p:animMotion>
                                    <p:animEffect transition="in" filter="fade">
                                      <p:cBhvr>
                                        <p:cTn id="15" dur="100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50" y="5429834"/>
            <a:ext cx="1572841" cy="1516328"/>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444" y="5087425"/>
            <a:ext cx="12209444" cy="1888761"/>
          </a:xfrm>
          <a:prstGeom prst="rect">
            <a:avLst/>
          </a:prstGeom>
        </p:spPr>
      </p:pic>
      <p:graphicFrame>
        <p:nvGraphicFramePr>
          <p:cNvPr id="10" name="Table 9">
            <a:extLst>
              <a:ext uri="{FF2B5EF4-FFF2-40B4-BE49-F238E27FC236}">
                <a16:creationId xmlns:a16="http://schemas.microsoft.com/office/drawing/2014/main" id="{C0F5E210-91F2-69B0-6F09-15C6943213BB}"/>
              </a:ext>
            </a:extLst>
          </p:cNvPr>
          <p:cNvGraphicFramePr>
            <a:graphicFrameLocks noGrp="1"/>
          </p:cNvGraphicFramePr>
          <p:nvPr>
            <p:extLst>
              <p:ext uri="{D42A27DB-BD31-4B8C-83A1-F6EECF244321}">
                <p14:modId xmlns:p14="http://schemas.microsoft.com/office/powerpoint/2010/main" val="3253900203"/>
              </p:ext>
            </p:extLst>
          </p:nvPr>
        </p:nvGraphicFramePr>
        <p:xfrm>
          <a:off x="143808" y="740669"/>
          <a:ext cx="11807102" cy="5547360"/>
        </p:xfrm>
        <a:graphic>
          <a:graphicData uri="http://schemas.openxmlformats.org/drawingml/2006/table">
            <a:tbl>
              <a:tblPr firstRow="1" bandRow="1">
                <a:tableStyleId>{F5AB1C69-6EDB-4FF4-983F-18BD219EF322}</a:tableStyleId>
              </a:tblPr>
              <a:tblGrid>
                <a:gridCol w="11807102">
                  <a:extLst>
                    <a:ext uri="{9D8B030D-6E8A-4147-A177-3AD203B41FA5}">
                      <a16:colId xmlns:a16="http://schemas.microsoft.com/office/drawing/2014/main" val="787119251"/>
                    </a:ext>
                  </a:extLst>
                </a:gridCol>
              </a:tblGrid>
              <a:tr h="370840">
                <a:tc>
                  <a:txBody>
                    <a:bodyPr/>
                    <a:lstStyle/>
                    <a:p>
                      <a:r>
                        <a:rPr lang="vi-VN" sz="2000" b="1" kern="1200" dirty="0">
                          <a:solidFill>
                            <a:schemeClr val="accent2">
                              <a:lumMod val="10000"/>
                            </a:schemeClr>
                          </a:solidFill>
                          <a:effectLst/>
                          <a:latin typeface="Times New Roman" panose="02020603050405020304" pitchFamily="18" charset="0"/>
                          <a:cs typeface="Times New Roman" panose="02020603050405020304" pitchFamily="18" charset="0"/>
                        </a:rPr>
                        <a:t>Họ và tên:</a:t>
                      </a:r>
                      <a:r>
                        <a:rPr lang="en-US" sz="2000" b="1" kern="1200" dirty="0">
                          <a:solidFill>
                            <a:schemeClr val="accent2">
                              <a:lumMod val="10000"/>
                            </a:schemeClr>
                          </a:solidFill>
                          <a:effectLst/>
                          <a:latin typeface="Times New Roman" panose="02020603050405020304" pitchFamily="18" charset="0"/>
                          <a:cs typeface="Times New Roman" panose="02020603050405020304" pitchFamily="18" charset="0"/>
                        </a:rPr>
                        <a:t> ……………………………………………….…….  </a:t>
                      </a:r>
                      <a:r>
                        <a:rPr lang="vi-VN" sz="2000" b="1" kern="1200" dirty="0">
                          <a:solidFill>
                            <a:schemeClr val="accent2">
                              <a:lumMod val="10000"/>
                            </a:schemeClr>
                          </a:solidFill>
                          <a:effectLst/>
                          <a:latin typeface="Times New Roman" panose="02020603050405020304" pitchFamily="18" charset="0"/>
                          <a:cs typeface="Times New Roman" panose="02020603050405020304" pitchFamily="18" charset="0"/>
                        </a:rPr>
                        <a:t>Lớp:</a:t>
                      </a:r>
                      <a:r>
                        <a:rPr lang="en-US" sz="2000" b="1" kern="1200" dirty="0">
                          <a:solidFill>
                            <a:schemeClr val="accent2">
                              <a:lumMod val="10000"/>
                            </a:schemeClr>
                          </a:solidFill>
                          <a:effectLst/>
                          <a:latin typeface="Times New Roman" panose="02020603050405020304" pitchFamily="18" charset="0"/>
                          <a:cs typeface="Times New Roman" panose="02020603050405020304" pitchFamily="18" charset="0"/>
                        </a:rPr>
                        <a:t> ………</a:t>
                      </a:r>
                      <a:endParaRPr lang="en-SG" sz="2000" b="1" kern="1200" dirty="0">
                        <a:solidFill>
                          <a:schemeClr val="accent2">
                            <a:lumMod val="10000"/>
                          </a:schemeClr>
                        </a:solidFill>
                        <a:effectLst/>
                        <a:latin typeface="Times New Roman" panose="02020603050405020304" pitchFamily="18" charset="0"/>
                        <a:cs typeface="Times New Roman" panose="02020603050405020304" pitchFamily="18" charset="0"/>
                      </a:endParaRPr>
                    </a:p>
                    <a:p>
                      <a:r>
                        <a:rPr lang="vi-VN" sz="2000" b="1" kern="1200" dirty="0">
                          <a:solidFill>
                            <a:schemeClr val="accent2">
                              <a:lumMod val="10000"/>
                            </a:schemeClr>
                          </a:solidFill>
                          <a:effectLst/>
                          <a:latin typeface="Times New Roman" panose="02020603050405020304" pitchFamily="18" charset="0"/>
                          <a:cs typeface="Times New Roman" panose="02020603050405020304" pitchFamily="18" charset="0"/>
                        </a:rPr>
                        <a:t>Nhiệm vụ: Tìm ý cho </a:t>
                      </a:r>
                      <a:r>
                        <a:rPr lang="en-US" sz="2000" b="1" kern="1200" dirty="0" err="1">
                          <a:solidFill>
                            <a:schemeClr val="accent2">
                              <a:lumMod val="10000"/>
                            </a:schemeClr>
                          </a:solidFill>
                          <a:effectLst/>
                          <a:latin typeface="Times New Roman" panose="02020603050405020304" pitchFamily="18" charset="0"/>
                          <a:cs typeface="Times New Roman" panose="02020603050405020304" pitchFamily="18" charset="0"/>
                        </a:rPr>
                        <a:t>viết</a:t>
                      </a:r>
                      <a:r>
                        <a:rPr lang="en-US" sz="2000" b="1" kern="1200" dirty="0">
                          <a:solidFill>
                            <a:schemeClr val="accent2">
                              <a:lumMod val="10000"/>
                            </a:schemeClr>
                          </a:solidFill>
                          <a:effectLst/>
                          <a:latin typeface="Times New Roman" panose="02020603050405020304" pitchFamily="18" charset="0"/>
                          <a:cs typeface="Times New Roman" panose="02020603050405020304" pitchFamily="18" charset="0"/>
                        </a:rPr>
                        <a:t> </a:t>
                      </a:r>
                      <a:r>
                        <a:rPr lang="vi-VN" sz="2000" b="1" kern="1200" dirty="0">
                          <a:solidFill>
                            <a:schemeClr val="accent2">
                              <a:lumMod val="10000"/>
                            </a:schemeClr>
                          </a:solidFill>
                          <a:effectLst/>
                          <a:latin typeface="Times New Roman" panose="02020603050405020304" pitchFamily="18" charset="0"/>
                          <a:cs typeface="Times New Roman" panose="02020603050405020304" pitchFamily="18" charset="0"/>
                        </a:rPr>
                        <a:t>bài phân tích tác phẩm truyện ......................................................................................</a:t>
                      </a:r>
                      <a:endParaRPr lang="en-SG" sz="2000" b="1" kern="1200" dirty="0">
                        <a:solidFill>
                          <a:schemeClr val="accent2">
                            <a:lumMod val="10000"/>
                          </a:schemeClr>
                        </a:solidFill>
                        <a:effectLst/>
                        <a:latin typeface="Times New Roman" panose="02020603050405020304" pitchFamily="18" charset="0"/>
                        <a:ea typeface="+mn-ea"/>
                        <a:cs typeface="Times New Roman" panose="02020603050405020304" pitchFamily="18" charset="0"/>
                      </a:endParaRPr>
                    </a:p>
                  </a:txBody>
                  <a:tcPr anchor="ctr">
                    <a:solidFill>
                      <a:schemeClr val="accent2">
                        <a:lumMod val="40000"/>
                        <a:lumOff val="60000"/>
                      </a:schemeClr>
                    </a:solidFill>
                  </a:tcPr>
                </a:tc>
                <a:extLst>
                  <a:ext uri="{0D108BD9-81ED-4DB2-BD59-A6C34878D82A}">
                    <a16:rowId xmlns:a16="http://schemas.microsoft.com/office/drawing/2014/main" val="22654009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vi-VN" sz="2400" kern="1200" dirty="0">
                        <a:solidFill>
                          <a:schemeClr val="accent2">
                            <a:lumMod val="10000"/>
                          </a:schemeClr>
                        </a:solidFill>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2400" kern="1200" dirty="0">
                        <a:solidFill>
                          <a:schemeClr val="accent2">
                            <a:lumMod val="10000"/>
                          </a:schemeClr>
                        </a:solidFill>
                        <a:effectLst/>
                        <a:latin typeface="Times New Roman" panose="02020603050405020304" pitchFamily="18" charset="0"/>
                        <a:ea typeface="+mn-ea"/>
                        <a:cs typeface="Times New Roman" panose="02020603050405020304" pitchFamily="18" charset="0"/>
                      </a:endParaRPr>
                    </a:p>
                  </a:txBody>
                  <a:tcPr anchor="ctr"/>
                </a:tc>
                <a:extLst>
                  <a:ext uri="{0D108BD9-81ED-4DB2-BD59-A6C34878D82A}">
                    <a16:rowId xmlns:a16="http://schemas.microsoft.com/office/drawing/2014/main" val="322226569"/>
                  </a:ext>
                </a:extLst>
              </a:tr>
            </a:tbl>
          </a:graphicData>
        </a:graphic>
      </p:graphicFrame>
      <p:pic>
        <p:nvPicPr>
          <p:cNvPr id="70" name="图片 6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00640" y="-163261"/>
            <a:ext cx="1991360" cy="1038498"/>
          </a:xfrm>
          <a:prstGeom prst="rect">
            <a:avLst/>
          </a:prstGeom>
        </p:spPr>
      </p:pic>
      <p:grpSp>
        <p:nvGrpSpPr>
          <p:cNvPr id="3" name="组合 8">
            <a:extLst>
              <a:ext uri="{FF2B5EF4-FFF2-40B4-BE49-F238E27FC236}">
                <a16:creationId xmlns:a16="http://schemas.microsoft.com/office/drawing/2014/main" id="{B495ADD1-9FE5-C6CC-CFA4-A3C5FD0102A1}"/>
              </a:ext>
            </a:extLst>
          </p:cNvPr>
          <p:cNvGrpSpPr/>
          <p:nvPr/>
        </p:nvGrpSpPr>
        <p:grpSpPr>
          <a:xfrm>
            <a:off x="-81169" y="-42550"/>
            <a:ext cx="11033566" cy="745553"/>
            <a:chOff x="399773" y="473514"/>
            <a:chExt cx="11033566" cy="745553"/>
          </a:xfrm>
        </p:grpSpPr>
        <p:sp>
          <p:nvSpPr>
            <p:cNvPr id="4" name="文本框 9">
              <a:extLst>
                <a:ext uri="{FF2B5EF4-FFF2-40B4-BE49-F238E27FC236}">
                  <a16:creationId xmlns:a16="http://schemas.microsoft.com/office/drawing/2014/main" id="{D21B7033-1C0E-0B17-C7F1-AD83F8AA64B3}"/>
                </a:ext>
              </a:extLst>
            </p:cNvPr>
            <p:cNvSpPr txBox="1"/>
            <p:nvPr/>
          </p:nvSpPr>
          <p:spPr>
            <a:xfrm>
              <a:off x="2375020" y="473514"/>
              <a:ext cx="905831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10">
              <a:extLst>
                <a:ext uri="{FF2B5EF4-FFF2-40B4-BE49-F238E27FC236}">
                  <a16:creationId xmlns:a16="http://schemas.microsoft.com/office/drawing/2014/main" id="{885FF52E-10A1-1350-504D-26D153B38153}"/>
                </a:ext>
              </a:extLst>
            </p:cNvPr>
            <p:cNvGrpSpPr/>
            <p:nvPr/>
          </p:nvGrpSpPr>
          <p:grpSpPr>
            <a:xfrm>
              <a:off x="399773" y="548466"/>
              <a:ext cx="5415518" cy="670601"/>
              <a:chOff x="399773" y="548466"/>
              <a:chExt cx="5415518" cy="670601"/>
            </a:xfrm>
          </p:grpSpPr>
          <p:grpSp>
            <p:nvGrpSpPr>
              <p:cNvPr id="6" name="组合 11">
                <a:extLst>
                  <a:ext uri="{FF2B5EF4-FFF2-40B4-BE49-F238E27FC236}">
                    <a16:creationId xmlns:a16="http://schemas.microsoft.com/office/drawing/2014/main" id="{088174AB-DD59-9B2D-7B0A-D9CC153FE8D1}"/>
                  </a:ext>
                </a:extLst>
              </p:cNvPr>
              <p:cNvGrpSpPr/>
              <p:nvPr/>
            </p:nvGrpSpPr>
            <p:grpSpPr>
              <a:xfrm>
                <a:off x="626511" y="548466"/>
                <a:ext cx="1737780" cy="576000"/>
                <a:chOff x="2900496" y="1028113"/>
                <a:chExt cx="15686436" cy="3420001"/>
              </a:xfrm>
            </p:grpSpPr>
            <p:sp>
              <p:nvSpPr>
                <p:cNvPr id="8" name="任意多边形: 形状 45">
                  <a:extLst>
                    <a:ext uri="{FF2B5EF4-FFF2-40B4-BE49-F238E27FC236}">
                      <a16:creationId xmlns:a16="http://schemas.microsoft.com/office/drawing/2014/main" id="{AE04F0D4-E59B-C099-1E30-9E678A00EC50}"/>
                    </a:ext>
                  </a:extLst>
                </p:cNvPr>
                <p:cNvSpPr/>
                <p:nvPr/>
              </p:nvSpPr>
              <p:spPr>
                <a:xfrm>
                  <a:off x="2900496" y="1028113"/>
                  <a:ext cx="15589588"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任意多边形: 形状 44">
                  <a:extLst>
                    <a:ext uri="{FF2B5EF4-FFF2-40B4-BE49-F238E27FC236}">
                      <a16:creationId xmlns:a16="http://schemas.microsoft.com/office/drawing/2014/main" id="{8761CE9C-A476-E2D6-E10C-F8EC261D0C6C}"/>
                    </a:ext>
                  </a:extLst>
                </p:cNvPr>
                <p:cNvSpPr/>
                <p:nvPr/>
              </p:nvSpPr>
              <p:spPr>
                <a:xfrm>
                  <a:off x="2997344" y="1084834"/>
                  <a:ext cx="1558958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7" name="文本框 12">
                <a:extLst>
                  <a:ext uri="{FF2B5EF4-FFF2-40B4-BE49-F238E27FC236}">
                    <a16:creationId xmlns:a16="http://schemas.microsoft.com/office/drawing/2014/main" id="{3AF47B20-B434-C6F2-4138-0AFA91C564EE}"/>
                  </a:ext>
                </a:extLst>
              </p:cNvPr>
              <p:cNvSpPr txBox="1"/>
              <p:nvPr/>
            </p:nvSpPr>
            <p:spPr>
              <a:xfrm>
                <a:off x="399773" y="548466"/>
                <a:ext cx="195915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PHT ....</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文本框 12">
                <a:extLst>
                  <a:ext uri="{FF2B5EF4-FFF2-40B4-BE49-F238E27FC236}">
                    <a16:creationId xmlns:a16="http://schemas.microsoft.com/office/drawing/2014/main" id="{2904D4BB-DF62-A465-0FE3-54521B7C6948}"/>
                  </a:ext>
                </a:extLst>
              </p:cNvPr>
              <p:cNvSpPr txBox="1"/>
              <p:nvPr/>
            </p:nvSpPr>
            <p:spPr>
              <a:xfrm>
                <a:off x="1918121" y="572736"/>
                <a:ext cx="389717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Phiếu tìm ý</a:t>
                </a:r>
                <a:endParaRPr kumimoji="0" lang="zh-CN" altLang="en-US" sz="3600" b="1" i="0"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aphicFrame>
        <p:nvGraphicFramePr>
          <p:cNvPr id="11" name="Table 10">
            <a:extLst>
              <a:ext uri="{FF2B5EF4-FFF2-40B4-BE49-F238E27FC236}">
                <a16:creationId xmlns:a16="http://schemas.microsoft.com/office/drawing/2014/main" id="{28C16FFC-93CD-51A7-1981-2B918081EDC0}"/>
              </a:ext>
            </a:extLst>
          </p:cNvPr>
          <p:cNvGraphicFramePr>
            <a:graphicFrameLocks noGrp="1"/>
          </p:cNvGraphicFramePr>
          <p:nvPr>
            <p:extLst>
              <p:ext uri="{D42A27DB-BD31-4B8C-83A1-F6EECF244321}">
                <p14:modId xmlns:p14="http://schemas.microsoft.com/office/powerpoint/2010/main" val="1130195728"/>
              </p:ext>
            </p:extLst>
          </p:nvPr>
        </p:nvGraphicFramePr>
        <p:xfrm>
          <a:off x="230930" y="1521106"/>
          <a:ext cx="11605470" cy="5109332"/>
        </p:xfrm>
        <a:graphic>
          <a:graphicData uri="http://schemas.openxmlformats.org/drawingml/2006/table">
            <a:tbl>
              <a:tblPr firstRow="1" firstCol="1" bandRow="1">
                <a:tableStyleId>{10A1B5D5-9B99-4C35-A422-299274C87663}</a:tableStyleId>
              </a:tblPr>
              <a:tblGrid>
                <a:gridCol w="5817782">
                  <a:extLst>
                    <a:ext uri="{9D8B030D-6E8A-4147-A177-3AD203B41FA5}">
                      <a16:colId xmlns:a16="http://schemas.microsoft.com/office/drawing/2014/main" val="4073560237"/>
                    </a:ext>
                  </a:extLst>
                </a:gridCol>
                <a:gridCol w="5787688">
                  <a:extLst>
                    <a:ext uri="{9D8B030D-6E8A-4147-A177-3AD203B41FA5}">
                      <a16:colId xmlns:a16="http://schemas.microsoft.com/office/drawing/2014/main" val="937946708"/>
                    </a:ext>
                  </a:extLst>
                </a:gridCol>
              </a:tblGrid>
              <a:tr h="1325477">
                <a:tc>
                  <a:txBody>
                    <a:bodyPr/>
                    <a:lstStyle/>
                    <a:p>
                      <a:pPr marL="0" marR="0" algn="just">
                        <a:lnSpc>
                          <a:spcPct val="100000"/>
                        </a:lnSpc>
                        <a:spcBef>
                          <a:spcPts val="0"/>
                        </a:spcBef>
                        <a:spcAft>
                          <a:spcPts val="0"/>
                        </a:spcAft>
                      </a:pPr>
                      <a:r>
                        <a:rPr lang="vi-VN" sz="2400" b="0" i="1" dirty="0">
                          <a:solidFill>
                            <a:schemeClr val="accent2">
                              <a:lumMod val="10000"/>
                            </a:schemeClr>
                          </a:solidFill>
                          <a:effectLst/>
                          <a:latin typeface="Times New Roman" panose="02020603050405020304" pitchFamily="18" charset="0"/>
                          <a:cs typeface="Times New Roman" panose="02020603050405020304" pitchFamily="18" charset="0"/>
                        </a:rPr>
                        <a:t>Đọc tác phẩm, em có cảm xúc như thế nào? Em ấn tượng nhất với tác phẩm ở điều gì (nội dung, cốt truyện, nhân vật, ngôn ngữ,...)</a:t>
                      </a:r>
                      <a:endParaRPr lang="en-SG" sz="1800" b="0" i="1" dirty="0">
                        <a:solidFill>
                          <a:schemeClr val="accent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endParaRPr lang="en-SG"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56634794"/>
                  </a:ext>
                </a:extLst>
              </a:tr>
              <a:tr h="625159">
                <a:tc>
                  <a:txBody>
                    <a:bodyPr/>
                    <a:lstStyle/>
                    <a:p>
                      <a:pPr marL="0" marR="0" algn="just">
                        <a:lnSpc>
                          <a:spcPct val="100000"/>
                        </a:lnSpc>
                        <a:spcBef>
                          <a:spcPts val="0"/>
                        </a:spcBef>
                        <a:spcAft>
                          <a:spcPts val="0"/>
                        </a:spcAft>
                      </a:pPr>
                      <a:r>
                        <a:rPr lang="vi-VN" sz="2400" b="0" i="1" dirty="0">
                          <a:effectLst/>
                          <a:latin typeface="Times New Roman" panose="02020603050405020304" pitchFamily="18" charset="0"/>
                          <a:cs typeface="Times New Roman" panose="02020603050405020304" pitchFamily="18" charset="0"/>
                        </a:rPr>
                        <a:t>Nội dung chính của tác phẩm là gì?</a:t>
                      </a:r>
                      <a:endParaRPr lang="en-SG" sz="1800" b="0" i="1"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1400" b="0" i="1" dirty="0">
                          <a:effectLst/>
                          <a:latin typeface="Times New Roman" panose="02020603050405020304" pitchFamily="18" charset="0"/>
                          <a:cs typeface="Times New Roman" panose="02020603050405020304" pitchFamily="18" charset="0"/>
                        </a:rPr>
                        <a:t> </a:t>
                      </a:r>
                      <a:endParaRPr lang="en-SG" sz="18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4165410"/>
                  </a:ext>
                </a:extLst>
              </a:tr>
              <a:tr h="789674">
                <a:tc>
                  <a:txBody>
                    <a:bodyPr/>
                    <a:lstStyle/>
                    <a:p>
                      <a:pPr marL="0" marR="0" algn="just">
                        <a:lnSpc>
                          <a:spcPct val="100000"/>
                        </a:lnSpc>
                        <a:spcBef>
                          <a:spcPts val="0"/>
                        </a:spcBef>
                        <a:spcAft>
                          <a:spcPts val="0"/>
                        </a:spcAft>
                      </a:pPr>
                      <a:r>
                        <a:rPr lang="vi-VN" sz="2400" b="0" i="1" dirty="0">
                          <a:effectLst/>
                          <a:latin typeface="Times New Roman" panose="02020603050405020304" pitchFamily="18" charset="0"/>
                          <a:cs typeface="Times New Roman" panose="02020603050405020304" pitchFamily="18" charset="0"/>
                        </a:rPr>
                        <a:t>Chủ đề của truyện là gì?</a:t>
                      </a:r>
                      <a:endParaRPr lang="en-SG" sz="1800" b="0" i="1"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400" b="0" i="1" dirty="0">
                          <a:effectLst/>
                          <a:latin typeface="Times New Roman" panose="02020603050405020304" pitchFamily="18" charset="0"/>
                          <a:cs typeface="Times New Roman" panose="02020603050405020304" pitchFamily="18" charset="0"/>
                        </a:rPr>
                        <a:t> </a:t>
                      </a:r>
                      <a:endParaRPr lang="en-SG" sz="18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241740"/>
                  </a:ext>
                </a:extLst>
              </a:tr>
              <a:tr h="1974185">
                <a:tc>
                  <a:txBody>
                    <a:bodyPr/>
                    <a:lstStyle/>
                    <a:p>
                      <a:pPr marL="0" marR="0" algn="just">
                        <a:lnSpc>
                          <a:spcPct val="100000"/>
                        </a:lnSpc>
                        <a:spcBef>
                          <a:spcPts val="0"/>
                        </a:spcBef>
                        <a:spcAft>
                          <a:spcPts val="0"/>
                        </a:spcAft>
                      </a:pPr>
                      <a:r>
                        <a:rPr lang="vi-VN" sz="2400" b="0" i="1" dirty="0">
                          <a:effectLst/>
                          <a:latin typeface="Times New Roman" panose="02020603050405020304" pitchFamily="18" charset="0"/>
                          <a:cs typeface="Times New Roman" panose="02020603050405020304" pitchFamily="18" charset="0"/>
                        </a:rPr>
                        <a:t>Tác phẩm có những nét đặc sắc gì về hình thức nghệ thuật (cốt truyện, ngôi kể, nhân vật, ngôn ngữ,...)? Những nét đặc sắc về hình thức nghệ thuật ấy có tác dụng như thế nào trong việc thể hiện nội dung?</a:t>
                      </a:r>
                      <a:endParaRPr lang="en-SG" sz="18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a:effectLst/>
                          <a:latin typeface="Times New Roman" panose="02020603050405020304" pitchFamily="18" charset="0"/>
                          <a:cs typeface="Times New Roman" panose="02020603050405020304" pitchFamily="18" charset="0"/>
                        </a:rPr>
                        <a:t> </a:t>
                      </a:r>
                      <a:endParaRPr lang="en-SG"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2307054"/>
                  </a:ext>
                </a:extLst>
              </a:tr>
              <a:tr h="394837">
                <a:tc>
                  <a:txBody>
                    <a:bodyPr/>
                    <a:lstStyle/>
                    <a:p>
                      <a:pPr marL="0" marR="0" algn="just">
                        <a:lnSpc>
                          <a:spcPct val="100000"/>
                        </a:lnSpc>
                        <a:spcBef>
                          <a:spcPts val="0"/>
                        </a:spcBef>
                        <a:spcAft>
                          <a:spcPts val="0"/>
                        </a:spcAft>
                      </a:pPr>
                      <a:r>
                        <a:rPr lang="vi-VN" sz="2400" b="0" i="1" dirty="0">
                          <a:effectLst/>
                          <a:latin typeface="Times New Roman" panose="02020603050405020304" pitchFamily="18" charset="0"/>
                          <a:cs typeface="Times New Roman" panose="02020603050405020304" pitchFamily="18" charset="0"/>
                        </a:rPr>
                        <a:t>Tác phẩm truyện có ý nghĩa, giá trị gì?</a:t>
                      </a:r>
                      <a:endParaRPr lang="en-SG" sz="1800" b="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00000"/>
                        </a:lnSpc>
                        <a:spcBef>
                          <a:spcPts val="0"/>
                        </a:spcBef>
                        <a:spcAft>
                          <a:spcPts val="0"/>
                        </a:spcAft>
                      </a:pPr>
                      <a:r>
                        <a:rPr lang="vi-VN" sz="2400" dirty="0">
                          <a:effectLst/>
                          <a:latin typeface="Times New Roman" panose="02020603050405020304" pitchFamily="18" charset="0"/>
                          <a:cs typeface="Times New Roman" panose="02020603050405020304" pitchFamily="18" charset="0"/>
                        </a:rPr>
                        <a:t> </a:t>
                      </a:r>
                      <a:endParaRPr lang="en-SG"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5303749"/>
                  </a:ext>
                </a:extLst>
              </a:tr>
            </a:tbl>
          </a:graphicData>
        </a:graphic>
      </p:graphicFrame>
      <p:pic>
        <p:nvPicPr>
          <p:cNvPr id="15" name="Picture 14">
            <a:extLst>
              <a:ext uri="{FF2B5EF4-FFF2-40B4-BE49-F238E27FC236}">
                <a16:creationId xmlns:a16="http://schemas.microsoft.com/office/drawing/2014/main" id="{D68915C8-C5CE-8AD4-682D-72746C685F6D}"/>
              </a:ext>
            </a:extLst>
          </p:cNvPr>
          <p:cNvPicPr>
            <a:picLocks noChangeAspect="1"/>
          </p:cNvPicPr>
          <p:nvPr/>
        </p:nvPicPr>
        <p:blipFill>
          <a:blip r:embed="rId6"/>
          <a:stretch>
            <a:fillRect/>
          </a:stretch>
        </p:blipFill>
        <p:spPr>
          <a:xfrm>
            <a:off x="9893300" y="4888981"/>
            <a:ext cx="2832100" cy="2076481"/>
          </a:xfrm>
          <a:prstGeom prst="rect">
            <a:avLst/>
          </a:prstGeom>
        </p:spPr>
      </p:pic>
    </p:spTree>
    <p:extLst>
      <p:ext uri="{BB962C8B-B14F-4D97-AF65-F5344CB8AC3E}">
        <p14:creationId xmlns:p14="http://schemas.microsoft.com/office/powerpoint/2010/main" val="7907136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b. Lập dàn ý</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72E0FD4-418E-CC4F-577A-F6C76FDE88AE}"/>
              </a:ext>
            </a:extLst>
          </p:cNvPr>
          <p:cNvSpPr txBox="1"/>
          <p:nvPr/>
        </p:nvSpPr>
        <p:spPr>
          <a:xfrm>
            <a:off x="595746" y="1461569"/>
            <a:ext cx="10377054" cy="1200329"/>
          </a:xfrm>
          <a:prstGeom prst="rect">
            <a:avLst/>
          </a:prstGeom>
          <a:noFill/>
        </p:spPr>
        <p:txBody>
          <a:bodyPr wrap="square">
            <a:spAutoFit/>
          </a:bodyPr>
          <a:lstStyle/>
          <a:p>
            <a:pPr algn="ctr" fontAlgn="base"/>
            <a:r>
              <a:rPr lang="en-US" sz="3600" i="1" dirty="0">
                <a:latin typeface="Times New Roman" panose="02020603050405020304" pitchFamily="18" charset="0"/>
                <a:cs typeface="Times New Roman" panose="02020603050405020304" pitchFamily="18" charset="0"/>
              </a:rPr>
              <a:t>H</a:t>
            </a:r>
            <a:r>
              <a:rPr lang="vi-VN" sz="3600" i="1" dirty="0" smtClean="0">
                <a:latin typeface="Times New Roman" panose="02020603050405020304" pitchFamily="18" charset="0"/>
                <a:cs typeface="Times New Roman" panose="02020603050405020304" pitchFamily="18" charset="0"/>
              </a:rPr>
              <a:t>s </a:t>
            </a:r>
            <a:r>
              <a:rPr lang="vi-VN" sz="3600" i="1" dirty="0">
                <a:latin typeface="Times New Roman" panose="02020603050405020304" pitchFamily="18" charset="0"/>
                <a:cs typeface="Times New Roman" panose="02020603050405020304" pitchFamily="18" charset="0"/>
              </a:rPr>
              <a:t>sắp xếp phần tìm ý thành một dàn ý hoàn chỉnh theo PHT số 3</a:t>
            </a:r>
            <a:endParaRPr lang="en-SG" sz="36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74798FA-6882-366E-7167-1E99FE9350B5}"/>
              </a:ext>
            </a:extLst>
          </p:cNvPr>
          <p:cNvSpPr txBox="1"/>
          <p:nvPr/>
        </p:nvSpPr>
        <p:spPr>
          <a:xfrm>
            <a:off x="6783993" y="1461569"/>
            <a:ext cx="328675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 vụ</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241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311ECD-AA43-1945-3A17-0669249ACF81}"/>
              </a:ext>
            </a:extLst>
          </p:cNvPr>
          <p:cNvPicPr>
            <a:picLocks noChangeAspect="1"/>
          </p:cNvPicPr>
          <p:nvPr/>
        </p:nvPicPr>
        <p:blipFill>
          <a:blip r:embed="rId2"/>
          <a:stretch>
            <a:fillRect/>
          </a:stretch>
        </p:blipFill>
        <p:spPr>
          <a:xfrm>
            <a:off x="0" y="0"/>
            <a:ext cx="12192000" cy="6858000"/>
          </a:xfrm>
          <a:prstGeom prst="rect">
            <a:avLst/>
          </a:prstGeom>
        </p:spPr>
      </p:pic>
      <p:pic>
        <p:nvPicPr>
          <p:cNvPr id="4" name="图片 17">
            <a:extLst>
              <a:ext uri="{FF2B5EF4-FFF2-40B4-BE49-F238E27FC236}">
                <a16:creationId xmlns:a16="http://schemas.microsoft.com/office/drawing/2014/main" id="{90DCCF9A-B297-7E81-A984-75B1AB51CB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4315" b="74753"/>
          <a:stretch/>
        </p:blipFill>
        <p:spPr>
          <a:xfrm>
            <a:off x="3658796" y="-329673"/>
            <a:ext cx="4459045" cy="1176543"/>
          </a:xfrm>
          <a:prstGeom prst="rect">
            <a:avLst/>
          </a:prstGeom>
        </p:spPr>
      </p:pic>
      <p:sp>
        <p:nvSpPr>
          <p:cNvPr id="5" name="TextBox 4">
            <a:extLst>
              <a:ext uri="{FF2B5EF4-FFF2-40B4-BE49-F238E27FC236}">
                <a16:creationId xmlns:a16="http://schemas.microsoft.com/office/drawing/2014/main" id="{A3574C25-EECC-3FF4-BF01-369AB8A140C8}"/>
              </a:ext>
            </a:extLst>
          </p:cNvPr>
          <p:cNvSpPr txBox="1"/>
          <p:nvPr/>
        </p:nvSpPr>
        <p:spPr>
          <a:xfrm>
            <a:off x="4452625" y="323649"/>
            <a:ext cx="3286751" cy="523220"/>
          </a:xfrm>
          <a:prstGeom prst="rect">
            <a:avLst/>
          </a:prstGeom>
          <a:noFill/>
        </p:spPr>
        <p:txBody>
          <a:bodyPr wrap="square">
            <a:spAutoFit/>
          </a:bodyPr>
          <a:lstStyle/>
          <a:p>
            <a:pPr algn="ctr" defTabSz="914377">
              <a:spcAft>
                <a:spcPts val="800"/>
              </a:spcAft>
              <a:defRPr/>
            </a:pPr>
            <a:r>
              <a:rPr lang="vi-VN" sz="2800" b="1"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a:rPr>
              <a:t>PHT ....</a:t>
            </a:r>
            <a:endParaRPr lang="en-US" sz="2000" b="1" dirty="0">
              <a:solidFill>
                <a:prstClr val="white"/>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6" name="Table 5">
            <a:extLst>
              <a:ext uri="{FF2B5EF4-FFF2-40B4-BE49-F238E27FC236}">
                <a16:creationId xmlns:a16="http://schemas.microsoft.com/office/drawing/2014/main" id="{81C0A1A2-6D69-07FC-2CDC-02607D85CA71}"/>
              </a:ext>
            </a:extLst>
          </p:cNvPr>
          <p:cNvGraphicFramePr>
            <a:graphicFrameLocks noGrp="1"/>
          </p:cNvGraphicFramePr>
          <p:nvPr>
            <p:extLst>
              <p:ext uri="{D42A27DB-BD31-4B8C-83A1-F6EECF244321}">
                <p14:modId xmlns:p14="http://schemas.microsoft.com/office/powerpoint/2010/main" val="2854453419"/>
              </p:ext>
            </p:extLst>
          </p:nvPr>
        </p:nvGraphicFramePr>
        <p:xfrm>
          <a:off x="284797" y="972786"/>
          <a:ext cx="11602403" cy="5692173"/>
        </p:xfrm>
        <a:graphic>
          <a:graphicData uri="http://schemas.openxmlformats.org/drawingml/2006/table">
            <a:tbl>
              <a:tblPr firstRow="1" firstCol="1" bandRow="1">
                <a:tableStyleId>{5C22544A-7EE6-4342-B048-85BDC9FD1C3A}</a:tableStyleId>
              </a:tblPr>
              <a:tblGrid>
                <a:gridCol w="1452563">
                  <a:extLst>
                    <a:ext uri="{9D8B030D-6E8A-4147-A177-3AD203B41FA5}">
                      <a16:colId xmlns:a16="http://schemas.microsoft.com/office/drawing/2014/main" val="3967083938"/>
                    </a:ext>
                  </a:extLst>
                </a:gridCol>
                <a:gridCol w="6901167">
                  <a:extLst>
                    <a:ext uri="{9D8B030D-6E8A-4147-A177-3AD203B41FA5}">
                      <a16:colId xmlns:a16="http://schemas.microsoft.com/office/drawing/2014/main" val="3459049352"/>
                    </a:ext>
                  </a:extLst>
                </a:gridCol>
                <a:gridCol w="3248673">
                  <a:extLst>
                    <a:ext uri="{9D8B030D-6E8A-4147-A177-3AD203B41FA5}">
                      <a16:colId xmlns:a16="http://schemas.microsoft.com/office/drawing/2014/main" val="2827278877"/>
                    </a:ext>
                  </a:extLst>
                </a:gridCol>
              </a:tblGrid>
              <a:tr h="1138435">
                <a:tc>
                  <a:txBody>
                    <a:bodyPr/>
                    <a:lstStyle/>
                    <a:p>
                      <a:pPr marL="0" marR="0" algn="ctr">
                        <a:lnSpc>
                          <a:spcPct val="100000"/>
                        </a:lnSpc>
                        <a:spcBef>
                          <a:spcPts val="0"/>
                        </a:spcBef>
                        <a:spcAft>
                          <a:spcPts val="0"/>
                        </a:spcAft>
                      </a:pPr>
                      <a:r>
                        <a:rPr lang="vi-VN" sz="2800">
                          <a:solidFill>
                            <a:schemeClr val="accent2">
                              <a:lumMod val="10000"/>
                            </a:schemeClr>
                          </a:solidFill>
                          <a:effectLst/>
                          <a:latin typeface="+mj-lt"/>
                        </a:rPr>
                        <a:t>Phần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vi-VN" sz="2800">
                          <a:solidFill>
                            <a:schemeClr val="accent2">
                              <a:lumMod val="10000"/>
                            </a:schemeClr>
                          </a:solidFill>
                          <a:effectLst/>
                          <a:latin typeface="+mj-lt"/>
                        </a:rPr>
                        <a:t>Nhiệm vụ</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gn="ctr">
                        <a:lnSpc>
                          <a:spcPct val="100000"/>
                        </a:lnSpc>
                        <a:spcBef>
                          <a:spcPts val="0"/>
                        </a:spcBef>
                        <a:spcAft>
                          <a:spcPts val="0"/>
                        </a:spcAft>
                      </a:pPr>
                      <a:r>
                        <a:rPr lang="vi-VN" sz="2800">
                          <a:solidFill>
                            <a:schemeClr val="accent2">
                              <a:lumMod val="10000"/>
                            </a:schemeClr>
                          </a:solidFill>
                          <a:effectLst/>
                          <a:latin typeface="+mj-lt"/>
                        </a:rPr>
                        <a:t>Biểu hiện trong đề tài của em</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919463039"/>
                  </a:ext>
                </a:extLst>
              </a:tr>
              <a:tr h="1138435">
                <a:tc>
                  <a:txBody>
                    <a:bodyPr/>
                    <a:lstStyle/>
                    <a:p>
                      <a:pPr marL="0" marR="0" algn="ctr">
                        <a:lnSpc>
                          <a:spcPct val="100000"/>
                        </a:lnSpc>
                        <a:spcBef>
                          <a:spcPts val="0"/>
                        </a:spcBef>
                        <a:spcAft>
                          <a:spcPts val="0"/>
                        </a:spcAft>
                      </a:pPr>
                      <a:r>
                        <a:rPr lang="vi-VN" sz="2800">
                          <a:solidFill>
                            <a:schemeClr val="accent2">
                              <a:lumMod val="10000"/>
                            </a:schemeClr>
                          </a:solidFill>
                          <a:effectLst/>
                          <a:latin typeface="+mj-lt"/>
                        </a:rPr>
                        <a:t>Mở bài</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Giới thiệu ngắn gọn về tác phẩm (nhan đề, tác giả); nêu ý kiến khái quát về tác phẩm.</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2773951833"/>
                  </a:ext>
                </a:extLst>
              </a:tr>
              <a:tr h="569217">
                <a:tc rowSpan="3">
                  <a:txBody>
                    <a:bodyPr/>
                    <a:lstStyle/>
                    <a:p>
                      <a:pPr marL="0" marR="0" algn="ctr">
                        <a:lnSpc>
                          <a:spcPct val="100000"/>
                        </a:lnSpc>
                        <a:spcBef>
                          <a:spcPts val="0"/>
                        </a:spcBef>
                        <a:spcAft>
                          <a:spcPts val="0"/>
                        </a:spcAft>
                      </a:pPr>
                      <a:r>
                        <a:rPr lang="vi-VN" sz="2800">
                          <a:solidFill>
                            <a:schemeClr val="accent2">
                              <a:lumMod val="10000"/>
                            </a:schemeClr>
                          </a:solidFill>
                          <a:effectLst/>
                          <a:latin typeface="+mj-lt"/>
                        </a:rPr>
                        <a:t>Thân bài</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Nêu nội dung chính của tác phẩm.</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3575289433"/>
                  </a:ext>
                </a:extLst>
              </a:tr>
              <a:tr h="569217">
                <a:tc vMerge="1">
                  <a:txBody>
                    <a:bodyPr/>
                    <a:lstStyle/>
                    <a:p>
                      <a:endParaRPr lang="en-SG"/>
                    </a:p>
                  </a:txBody>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Nêu chủ đề của tác phẩm</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822018431"/>
                  </a:ext>
                </a:extLst>
              </a:tr>
              <a:tr h="1707652">
                <a:tc vMerge="1">
                  <a:txBody>
                    <a:bodyPr/>
                    <a:lstStyle/>
                    <a:p>
                      <a:endParaRPr lang="en-SG"/>
                    </a:p>
                  </a:txBody>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Chỉ ra và phân tích tác dụng của một số nét đặc sắc về hình thức nghệ thuật của tác phẩm.</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 </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4217484402"/>
                  </a:ext>
                </a:extLst>
              </a:tr>
              <a:tr h="569217">
                <a:tc>
                  <a:txBody>
                    <a:bodyPr/>
                    <a:lstStyle/>
                    <a:p>
                      <a:pPr marL="0" marR="0" algn="ctr">
                        <a:lnSpc>
                          <a:spcPct val="100000"/>
                        </a:lnSpc>
                        <a:spcBef>
                          <a:spcPts val="0"/>
                        </a:spcBef>
                        <a:spcAft>
                          <a:spcPts val="0"/>
                        </a:spcAft>
                      </a:pPr>
                      <a:r>
                        <a:rPr lang="vi-VN" sz="2800">
                          <a:solidFill>
                            <a:schemeClr val="accent2">
                              <a:lumMod val="10000"/>
                            </a:schemeClr>
                          </a:solidFill>
                          <a:effectLst/>
                          <a:latin typeface="+mj-lt"/>
                        </a:rPr>
                        <a:t>Kết bài</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vi-VN" sz="2800">
                          <a:solidFill>
                            <a:schemeClr val="accent2">
                              <a:lumMod val="10000"/>
                            </a:schemeClr>
                          </a:solidFill>
                          <a:effectLst/>
                          <a:latin typeface="+mj-lt"/>
                        </a:rPr>
                        <a:t>Khẳng định ý nghĩa, giá trị của tác phẩm.</a:t>
                      </a:r>
                      <a:endParaRPr lang="en-SG" sz="200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tc>
                  <a:txBody>
                    <a:bodyPr/>
                    <a:lstStyle/>
                    <a:p>
                      <a:pPr marL="0" marR="0">
                        <a:lnSpc>
                          <a:spcPct val="100000"/>
                        </a:lnSpc>
                        <a:spcBef>
                          <a:spcPts val="0"/>
                        </a:spcBef>
                        <a:spcAft>
                          <a:spcPts val="0"/>
                        </a:spcAft>
                      </a:pPr>
                      <a:r>
                        <a:rPr lang="vi-VN" sz="2800" dirty="0">
                          <a:solidFill>
                            <a:schemeClr val="accent2">
                              <a:lumMod val="10000"/>
                            </a:schemeClr>
                          </a:solidFill>
                          <a:effectLst/>
                          <a:latin typeface="+mj-lt"/>
                        </a:rPr>
                        <a:t> </a:t>
                      </a:r>
                      <a:endParaRPr lang="en-SG" sz="2000" dirty="0">
                        <a:solidFill>
                          <a:schemeClr val="accent2">
                            <a:lumMod val="10000"/>
                          </a:schemeClr>
                        </a:solidFill>
                        <a:effectLst/>
                        <a:latin typeface="+mj-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bg2">
                          <a:lumMod val="50000"/>
                        </a:schemeClr>
                      </a:solidFill>
                      <a:prstDash val="solid"/>
                      <a:round/>
                      <a:headEnd type="none" w="med" len="med"/>
                      <a:tailEnd type="none" w="med" len="med"/>
                    </a:lnL>
                    <a:lnR w="12700" cap="flat" cmpd="sng" algn="ctr">
                      <a:solidFill>
                        <a:schemeClr val="bg2">
                          <a:lumMod val="50000"/>
                        </a:schemeClr>
                      </a:solidFill>
                      <a:prstDash val="solid"/>
                      <a:round/>
                      <a:headEnd type="none" w="med" len="med"/>
                      <a:tailEnd type="none" w="med" len="med"/>
                    </a:lnR>
                    <a:lnT w="12700" cap="flat" cmpd="sng" algn="ctr">
                      <a:solidFill>
                        <a:schemeClr val="bg2">
                          <a:lumMod val="50000"/>
                        </a:schemeClr>
                      </a:solidFill>
                      <a:prstDash val="solid"/>
                      <a:round/>
                      <a:headEnd type="none" w="med" len="med"/>
                      <a:tailEnd type="none" w="med" len="med"/>
                    </a:lnT>
                    <a:lnB w="12700" cap="flat" cmpd="sng" algn="ctr">
                      <a:solidFill>
                        <a:schemeClr val="bg2">
                          <a:lumMod val="50000"/>
                        </a:schemeClr>
                      </a:solidFill>
                      <a:prstDash val="solid"/>
                      <a:round/>
                      <a:headEnd type="none" w="med" len="med"/>
                      <a:tailEnd type="none" w="med" len="med"/>
                    </a:lnB>
                  </a:tcPr>
                </a:tc>
                <a:extLst>
                  <a:ext uri="{0D108BD9-81ED-4DB2-BD59-A6C34878D82A}">
                    <a16:rowId xmlns:a16="http://schemas.microsoft.com/office/drawing/2014/main" val="1174349444"/>
                  </a:ext>
                </a:extLst>
              </a:tr>
            </a:tbl>
          </a:graphicData>
        </a:graphic>
      </p:graphicFrame>
    </p:spTree>
    <p:extLst>
      <p:ext uri="{BB962C8B-B14F-4D97-AF65-F5344CB8AC3E}">
        <p14:creationId xmlns:p14="http://schemas.microsoft.com/office/powerpoint/2010/main" val="4023360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12"/>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89" y="314325"/>
            <a:ext cx="8630285"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Bước 1: Chuẩn bị trước khi viết</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3" name="图片 3" descr="18 (3)">
            <a:extLst>
              <a:ext uri="{FF2B5EF4-FFF2-40B4-BE49-F238E27FC236}">
                <a16:creationId xmlns:a16="http://schemas.microsoft.com/office/drawing/2014/main" id="{FAB75F57-B666-C52D-8278-9BB0E59E26B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5" name="图片 1" descr="wd">
            <a:extLst>
              <a:ext uri="{FF2B5EF4-FFF2-40B4-BE49-F238E27FC236}">
                <a16:creationId xmlns:a16="http://schemas.microsoft.com/office/drawing/2014/main" id="{7D9278EF-1D36-122B-9972-31DFB58E2F80}"/>
              </a:ext>
            </a:extLst>
          </p:cNvPr>
          <p:cNvPicPr>
            <a:picLocks noChangeAspect="1"/>
          </p:cNvPicPr>
          <p:nvPr/>
        </p:nvPicPr>
        <p:blipFill>
          <a:blip r:embed="rId12"/>
          <a:stretch>
            <a:fillRect/>
          </a:stretch>
        </p:blipFill>
        <p:spPr>
          <a:xfrm>
            <a:off x="10096500" y="548640"/>
            <a:ext cx="1660525" cy="521970"/>
          </a:xfrm>
          <a:prstGeom prst="rect">
            <a:avLst/>
          </a:prstGeom>
        </p:spPr>
      </p:pic>
      <p:pic>
        <p:nvPicPr>
          <p:cNvPr id="8" name="图片 5" descr="未标题-6 (2)">
            <a:extLst>
              <a:ext uri="{FF2B5EF4-FFF2-40B4-BE49-F238E27FC236}">
                <a16:creationId xmlns:a16="http://schemas.microsoft.com/office/drawing/2014/main" id="{4557AB5F-A14E-D864-3A88-2D65CDB2197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grpSp>
        <p:nvGrpSpPr>
          <p:cNvPr id="11" name="组合 3">
            <a:extLst>
              <a:ext uri="{FF2B5EF4-FFF2-40B4-BE49-F238E27FC236}">
                <a16:creationId xmlns:a16="http://schemas.microsoft.com/office/drawing/2014/main" id="{E8A55E14-408C-B666-541C-A15505538E6C}"/>
              </a:ext>
            </a:extLst>
          </p:cNvPr>
          <p:cNvGrpSpPr/>
          <p:nvPr/>
        </p:nvGrpSpPr>
        <p:grpSpPr>
          <a:xfrm>
            <a:off x="898555" y="1436542"/>
            <a:ext cx="2481763" cy="2078131"/>
            <a:chOff x="2436814" y="2008187"/>
            <a:chExt cx="1971674" cy="1651002"/>
          </a:xfrm>
        </p:grpSpPr>
        <p:sp>
          <p:nvSpPr>
            <p:cNvPr id="12" name="MH_Other_1">
              <a:extLst>
                <a:ext uri="{FF2B5EF4-FFF2-40B4-BE49-F238E27FC236}">
                  <a16:creationId xmlns:a16="http://schemas.microsoft.com/office/drawing/2014/main" id="{EAC4942A-F948-AE4E-11CB-99F7A2BD0FD6}"/>
                </a:ext>
              </a:extLst>
            </p:cNvPr>
            <p:cNvSpPr/>
            <p:nvPr>
              <p:custDataLst>
                <p:tags r:id="rId6"/>
              </p:custDataLst>
            </p:nvPr>
          </p:nvSpPr>
          <p:spPr bwMode="auto">
            <a:xfrm>
              <a:off x="2436814" y="2008187"/>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3" name="MH_Other_2">
              <a:extLst>
                <a:ext uri="{FF2B5EF4-FFF2-40B4-BE49-F238E27FC236}">
                  <a16:creationId xmlns:a16="http://schemas.microsoft.com/office/drawing/2014/main" id="{BE5DB8EA-5EF5-76DB-B44B-D55E9AAA31C7}"/>
                </a:ext>
              </a:extLst>
            </p:cNvPr>
            <p:cNvSpPr/>
            <p:nvPr>
              <p:custDataLst>
                <p:tags r:id="rId7"/>
              </p:custDataLst>
            </p:nvPr>
          </p:nvSpPr>
          <p:spPr bwMode="auto">
            <a:xfrm>
              <a:off x="2478088" y="2219326"/>
              <a:ext cx="1930400"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4" name="MH_SubTitle_1">
              <a:extLst>
                <a:ext uri="{FF2B5EF4-FFF2-40B4-BE49-F238E27FC236}">
                  <a16:creationId xmlns:a16="http://schemas.microsoft.com/office/drawing/2014/main" id="{64AF39CB-99E9-4500-49B8-614C19558064}"/>
                </a:ext>
              </a:extLst>
            </p:cNvPr>
            <p:cNvSpPr txBox="1">
              <a:spLocks noChangeArrowheads="1"/>
            </p:cNvSpPr>
            <p:nvPr>
              <p:custDataLst>
                <p:tags r:id="rId8"/>
              </p:custDataLst>
            </p:nvPr>
          </p:nvSpPr>
          <p:spPr bwMode="auto">
            <a:xfrm>
              <a:off x="2576359" y="2703114"/>
              <a:ext cx="166718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800" b="1"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mn-lt"/>
                </a:rPr>
                <a:t>01</a:t>
              </a:r>
              <a:endParaRPr kumimoji="0" lang="en-US" altLang="zh-CN" sz="2800" b="1" i="0" u="none" strike="noStrike" kern="1200" cap="none" spc="0" normalizeH="0" baseline="0" noProof="0" dirty="0">
                <a:ln>
                  <a:noFill/>
                </a:ln>
                <a:effectLst/>
                <a:uLnTx/>
                <a:uFillTx/>
                <a:latin typeface="Times New Roman" panose="02020603050405020304" pitchFamily="18" charset="0"/>
                <a:ea typeface="微软雅黑"/>
                <a:cs typeface="Times New Roman" panose="02020603050405020304" pitchFamily="18" charset="0"/>
                <a:sym typeface="+mn-lt"/>
              </a:endParaRPr>
            </a:p>
          </p:txBody>
        </p:sp>
      </p:grpSp>
      <p:grpSp>
        <p:nvGrpSpPr>
          <p:cNvPr id="15" name="组合 11">
            <a:extLst>
              <a:ext uri="{FF2B5EF4-FFF2-40B4-BE49-F238E27FC236}">
                <a16:creationId xmlns:a16="http://schemas.microsoft.com/office/drawing/2014/main" id="{DE76736F-1B75-9DA1-5BF4-E5D81E192158}"/>
              </a:ext>
            </a:extLst>
          </p:cNvPr>
          <p:cNvGrpSpPr/>
          <p:nvPr/>
        </p:nvGrpSpPr>
        <p:grpSpPr>
          <a:xfrm>
            <a:off x="5071971" y="1881812"/>
            <a:ext cx="2449793" cy="2046156"/>
            <a:chOff x="2436814" y="2008188"/>
            <a:chExt cx="1946275" cy="1625600"/>
          </a:xfrm>
        </p:grpSpPr>
        <p:sp>
          <p:nvSpPr>
            <p:cNvPr id="16" name="MH_Other_1">
              <a:extLst>
                <a:ext uri="{FF2B5EF4-FFF2-40B4-BE49-F238E27FC236}">
                  <a16:creationId xmlns:a16="http://schemas.microsoft.com/office/drawing/2014/main" id="{4FA9FC8C-FEB5-7BFB-B819-AC8FF484C730}"/>
                </a:ext>
              </a:extLst>
            </p:cNvPr>
            <p:cNvSpPr/>
            <p:nvPr>
              <p:custDataLst>
                <p:tags r:id="rId4"/>
              </p:custDataLst>
            </p:nvPr>
          </p:nvSpPr>
          <p:spPr bwMode="auto">
            <a:xfrm>
              <a:off x="2436814" y="2008188"/>
              <a:ext cx="1946275"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rgbClr val="E07185"/>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17" name="MH_SubTitle_1">
              <a:extLst>
                <a:ext uri="{FF2B5EF4-FFF2-40B4-BE49-F238E27FC236}">
                  <a16:creationId xmlns:a16="http://schemas.microsoft.com/office/drawing/2014/main" id="{62DF45C9-E6FE-AD51-4540-4C204C4A9370}"/>
                </a:ext>
              </a:extLst>
            </p:cNvPr>
            <p:cNvSpPr txBox="1">
              <a:spLocks noChangeArrowheads="1"/>
            </p:cNvSpPr>
            <p:nvPr>
              <p:custDataLst>
                <p:tags r:id="rId5"/>
              </p:custDataLst>
            </p:nvPr>
          </p:nvSpPr>
          <p:spPr bwMode="auto">
            <a:xfrm>
              <a:off x="2661544" y="2755900"/>
              <a:ext cx="1496813"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02</a:t>
              </a:r>
              <a:endParaRPr kumimoji="0" lang="en-US" altLang="zh-CN" sz="4800" b="1" i="0" u="none" strike="noStrike" kern="1200" cap="none" spc="0" normalizeH="0" baseline="0" noProof="0" dirty="0">
                <a:ln>
                  <a:noFill/>
                </a:ln>
                <a:solidFill>
                  <a:srgbClr val="F47264"/>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18" name="图片 1">
            <a:extLst>
              <a:ext uri="{FF2B5EF4-FFF2-40B4-BE49-F238E27FC236}">
                <a16:creationId xmlns:a16="http://schemas.microsoft.com/office/drawing/2014/main" id="{4B43BA75-8EFB-E416-D0AC-4556D6BC76B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1709471" y="739143"/>
            <a:ext cx="995725" cy="1875971"/>
          </a:xfrm>
          <a:prstGeom prst="rect">
            <a:avLst/>
          </a:prstGeom>
        </p:spPr>
      </p:pic>
      <p:pic>
        <p:nvPicPr>
          <p:cNvPr id="19" name="图片 2">
            <a:extLst>
              <a:ext uri="{FF2B5EF4-FFF2-40B4-BE49-F238E27FC236}">
                <a16:creationId xmlns:a16="http://schemas.microsoft.com/office/drawing/2014/main" id="{B786177B-E16F-AD68-DD53-F92ED001FFE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63662" y="1437102"/>
            <a:ext cx="1147013" cy="1561933"/>
          </a:xfrm>
          <a:prstGeom prst="rect">
            <a:avLst/>
          </a:prstGeom>
        </p:spPr>
      </p:pic>
      <p:sp>
        <p:nvSpPr>
          <p:cNvPr id="20" name="TextBox 19">
            <a:extLst>
              <a:ext uri="{FF2B5EF4-FFF2-40B4-BE49-F238E27FC236}">
                <a16:creationId xmlns:a16="http://schemas.microsoft.com/office/drawing/2014/main" id="{C678E444-BF62-ECAE-3495-1D27F7E75045}"/>
              </a:ext>
            </a:extLst>
          </p:cNvPr>
          <p:cNvSpPr txBox="1"/>
          <p:nvPr/>
        </p:nvSpPr>
        <p:spPr>
          <a:xfrm>
            <a:off x="218515" y="3582254"/>
            <a:ext cx="3955445" cy="2308324"/>
          </a:xfrm>
          <a:prstGeom prst="rect">
            <a:avLst/>
          </a:prstGeom>
          <a:noFill/>
        </p:spPr>
        <p:txBody>
          <a:bodyPr wrap="square">
            <a:spAutoFit/>
          </a:bodyPr>
          <a:lstStyle/>
          <a:p>
            <a:pPr algn="ctr"/>
            <a:r>
              <a:rPr lang="vi-VN" sz="2400" dirty="0">
                <a:latin typeface="Times New Roman" panose="02020603050405020304" pitchFamily="18" charset="0"/>
                <a:cs typeface="Times New Roman" panose="02020603050405020304" pitchFamily="18" charset="0"/>
              </a:rPr>
              <a:t>Bài viết cần đủ ba phần, trong đó phần Thân bài tập trung làm sáng tỏ chủ đề và phân tích tác dụng của một vài nét đặc sắc về hình thức nghệ thuật của tác phẩm truyện.</a:t>
            </a:r>
            <a:endParaRPr lang="en-SG" sz="2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26FF7FA0-B045-7DE6-571B-1B40377FC771}"/>
              </a:ext>
            </a:extLst>
          </p:cNvPr>
          <p:cNvSpPr txBox="1"/>
          <p:nvPr/>
        </p:nvSpPr>
        <p:spPr>
          <a:xfrm>
            <a:off x="4600043" y="4013657"/>
            <a:ext cx="3369952" cy="2308324"/>
          </a:xfrm>
          <a:prstGeom prst="rect">
            <a:avLst/>
          </a:prstGeom>
          <a:noFill/>
        </p:spPr>
        <p:txBody>
          <a:bodyPr wrap="square">
            <a:spAutoFit/>
          </a:bodyPr>
          <a:lstStyle/>
          <a:p>
            <a:pPr algn="ctr"/>
            <a:r>
              <a:rPr lang="vi-VN" sz="2400" dirty="0">
                <a:latin typeface="Times New Roman" panose="02020603050405020304" pitchFamily="18" charset="0"/>
                <a:cs typeface="Times New Roman" panose="02020603050405020304" pitchFamily="18" charset="0"/>
              </a:rPr>
              <a:t>Bài viết cần có các luận điểm chính được sắp xếp theo trật tự lỗ-gíc; tránh rơi vào việc chỉ kể lại diễn biến câu chuyện trong tác phẩm.</a:t>
            </a:r>
            <a:endParaRPr lang="en-SG" sz="3600" dirty="0">
              <a:latin typeface="Times New Roman" panose="02020603050405020304" pitchFamily="18" charset="0"/>
              <a:cs typeface="Times New Roman" panose="02020603050405020304" pitchFamily="18" charset="0"/>
            </a:endParaRPr>
          </a:p>
        </p:txBody>
      </p:sp>
      <p:grpSp>
        <p:nvGrpSpPr>
          <p:cNvPr id="22" name="组合 3">
            <a:extLst>
              <a:ext uri="{FF2B5EF4-FFF2-40B4-BE49-F238E27FC236}">
                <a16:creationId xmlns:a16="http://schemas.microsoft.com/office/drawing/2014/main" id="{B8C2A149-AACC-2893-BB79-68043B243512}"/>
              </a:ext>
            </a:extLst>
          </p:cNvPr>
          <p:cNvGrpSpPr/>
          <p:nvPr/>
        </p:nvGrpSpPr>
        <p:grpSpPr>
          <a:xfrm>
            <a:off x="8339957" y="1124540"/>
            <a:ext cx="2851482" cy="2066483"/>
            <a:chOff x="2436814" y="2008187"/>
            <a:chExt cx="2265403" cy="1641748"/>
          </a:xfrm>
        </p:grpSpPr>
        <p:sp>
          <p:nvSpPr>
            <p:cNvPr id="23" name="MH_Other_1">
              <a:extLst>
                <a:ext uri="{FF2B5EF4-FFF2-40B4-BE49-F238E27FC236}">
                  <a16:creationId xmlns:a16="http://schemas.microsoft.com/office/drawing/2014/main" id="{1D709E08-E609-FE05-6DBE-1ABEE8FDBD45}"/>
                </a:ext>
              </a:extLst>
            </p:cNvPr>
            <p:cNvSpPr/>
            <p:nvPr>
              <p:custDataLst>
                <p:tags r:id="rId1"/>
              </p:custDataLst>
            </p:nvPr>
          </p:nvSpPr>
          <p:spPr bwMode="auto">
            <a:xfrm>
              <a:off x="2436814" y="2008187"/>
              <a:ext cx="2247142" cy="1625600"/>
            </a:xfrm>
            <a:custGeom>
              <a:avLst/>
              <a:gdLst>
                <a:gd name="T0" fmla="*/ 191907 w 1946275"/>
                <a:gd name="T1" fmla="*/ 1457871 h 1625601"/>
                <a:gd name="T2" fmla="*/ 469563 w 1946275"/>
                <a:gd name="T3" fmla="*/ 1465183 h 1625601"/>
                <a:gd name="T4" fmla="*/ 15058 w 1946275"/>
                <a:gd name="T5" fmla="*/ 1387812 h 1625601"/>
                <a:gd name="T6" fmla="*/ 173883 w 1946275"/>
                <a:gd name="T7" fmla="*/ 916385 h 1625601"/>
                <a:gd name="T8" fmla="*/ 1845108 w 1946275"/>
                <a:gd name="T9" fmla="*/ 860670 h 1625601"/>
                <a:gd name="T10" fmla="*/ 87526 w 1946275"/>
                <a:gd name="T11" fmla="*/ 789985 h 1625601"/>
                <a:gd name="T12" fmla="*/ 496943 w 1946275"/>
                <a:gd name="T13" fmla="*/ 749914 h 1625601"/>
                <a:gd name="T14" fmla="*/ 36810 w 1946275"/>
                <a:gd name="T15" fmla="*/ 916385 h 1625601"/>
                <a:gd name="T16" fmla="*/ 173606 w 1946275"/>
                <a:gd name="T17" fmla="*/ 919957 h 1625601"/>
                <a:gd name="T18" fmla="*/ 196197 w 1946275"/>
                <a:gd name="T19" fmla="*/ 927101 h 1625601"/>
                <a:gd name="T20" fmla="*/ 25511 w 1946275"/>
                <a:gd name="T21" fmla="*/ 1199993 h 1625601"/>
                <a:gd name="T22" fmla="*/ 188045 w 1946275"/>
                <a:gd name="T23" fmla="*/ 1285522 h 1625601"/>
                <a:gd name="T24" fmla="*/ 165531 w 1946275"/>
                <a:gd name="T25" fmla="*/ 1297164 h 1625601"/>
                <a:gd name="T26" fmla="*/ 22174 w 1946275"/>
                <a:gd name="T27" fmla="*/ 1293294 h 1625601"/>
                <a:gd name="T28" fmla="*/ 266902 w 1946275"/>
                <a:gd name="T29" fmla="*/ 1451610 h 1625601"/>
                <a:gd name="T30" fmla="*/ 25181 w 1946275"/>
                <a:gd name="T31" fmla="*/ 1456015 h 1625601"/>
                <a:gd name="T32" fmla="*/ 97879 w 1946275"/>
                <a:gd name="T33" fmla="*/ 1587857 h 1625601"/>
                <a:gd name="T34" fmla="*/ 1065351 w 1946275"/>
                <a:gd name="T35" fmla="*/ 1582979 h 1625601"/>
                <a:gd name="T36" fmla="*/ 1796181 w 1946275"/>
                <a:gd name="T37" fmla="*/ 1601814 h 1625601"/>
                <a:gd name="T38" fmla="*/ 1660524 w 1946275"/>
                <a:gd name="T39" fmla="*/ 1531303 h 1625601"/>
                <a:gd name="T40" fmla="*/ 1705768 w 1946275"/>
                <a:gd name="T41" fmla="*/ 1519873 h 1625601"/>
                <a:gd name="T42" fmla="*/ 1920497 w 1946275"/>
                <a:gd name="T43" fmla="*/ 1387090 h 1625601"/>
                <a:gd name="T44" fmla="*/ 1855623 w 1946275"/>
                <a:gd name="T45" fmla="*/ 1074420 h 1625601"/>
                <a:gd name="T46" fmla="*/ 1921262 w 1946275"/>
                <a:gd name="T47" fmla="*/ 1060588 h 1625601"/>
                <a:gd name="T48" fmla="*/ 1928695 w 1946275"/>
                <a:gd name="T49" fmla="*/ 885826 h 1625601"/>
                <a:gd name="T50" fmla="*/ 1757675 w 1946275"/>
                <a:gd name="T51" fmla="*/ 863204 h 1625601"/>
                <a:gd name="T52" fmla="*/ 1851611 w 1946275"/>
                <a:gd name="T53" fmla="*/ 861319 h 1625601"/>
                <a:gd name="T54" fmla="*/ 1870984 w 1946275"/>
                <a:gd name="T55" fmla="*/ 791452 h 1625601"/>
                <a:gd name="T56" fmla="*/ 481354 w 1946275"/>
                <a:gd name="T57" fmla="*/ 557472 h 1625601"/>
                <a:gd name="T58" fmla="*/ 880878 w 1946275"/>
                <a:gd name="T59" fmla="*/ 237110 h 1625601"/>
                <a:gd name="T60" fmla="*/ 571812 w 1946275"/>
                <a:gd name="T61" fmla="*/ 504707 h 1625601"/>
                <a:gd name="T62" fmla="*/ 324814 w 1946275"/>
                <a:gd name="T63" fmla="*/ 722489 h 1625601"/>
                <a:gd name="T64" fmla="*/ 1633536 w 1946275"/>
                <a:gd name="T65" fmla="*/ 731838 h 1625601"/>
                <a:gd name="T66" fmla="*/ 1594095 w 1946275"/>
                <a:gd name="T67" fmla="*/ 654071 h 1625601"/>
                <a:gd name="T68" fmla="*/ 1203100 w 1946275"/>
                <a:gd name="T69" fmla="*/ 268599 h 1625601"/>
                <a:gd name="T70" fmla="*/ 1121958 w 1946275"/>
                <a:gd name="T71" fmla="*/ 206877 h 1625601"/>
                <a:gd name="T72" fmla="*/ 1101944 w 1946275"/>
                <a:gd name="T73" fmla="*/ 222017 h 1625601"/>
                <a:gd name="T74" fmla="*/ 1050119 w 1946275"/>
                <a:gd name="T75" fmla="*/ 241300 h 1625601"/>
                <a:gd name="T76" fmla="*/ 947737 w 1946275"/>
                <a:gd name="T77" fmla="*/ 218614 h 1625601"/>
                <a:gd name="T78" fmla="*/ 990116 w 1946275"/>
                <a:gd name="T79" fmla="*/ 18851 h 1625601"/>
                <a:gd name="T80" fmla="*/ 915113 w 1946275"/>
                <a:gd name="T81" fmla="*/ 135731 h 1625601"/>
                <a:gd name="T82" fmla="*/ 1050119 w 1946275"/>
                <a:gd name="T83" fmla="*/ 226219 h 1625601"/>
                <a:gd name="T84" fmla="*/ 1140124 w 1946275"/>
                <a:gd name="T85" fmla="*/ 158353 h 1625601"/>
                <a:gd name="T86" fmla="*/ 1102622 w 1946275"/>
                <a:gd name="T87" fmla="*/ 33933 h 1625601"/>
                <a:gd name="T88" fmla="*/ 1001367 w 1946275"/>
                <a:gd name="T89" fmla="*/ 0 h 1625601"/>
                <a:gd name="T90" fmla="*/ 1057620 w 1946275"/>
                <a:gd name="T91" fmla="*/ 3770 h 1625601"/>
                <a:gd name="T92" fmla="*/ 1158875 w 1946275"/>
                <a:gd name="T93" fmla="*/ 116523 h 1625601"/>
                <a:gd name="T94" fmla="*/ 1150906 w 1946275"/>
                <a:gd name="T95" fmla="*/ 176733 h 1625601"/>
                <a:gd name="T96" fmla="*/ 1303963 w 1946275"/>
                <a:gd name="T97" fmla="*/ 336937 h 1625601"/>
                <a:gd name="T98" fmla="*/ 1596594 w 1946275"/>
                <a:gd name="T99" fmla="*/ 629079 h 1625601"/>
                <a:gd name="T100" fmla="*/ 1829574 w 1946275"/>
                <a:gd name="T101" fmla="*/ 761256 h 1625601"/>
                <a:gd name="T102" fmla="*/ 1938746 w 1946275"/>
                <a:gd name="T103" fmla="*/ 1357617 h 1625601"/>
                <a:gd name="T104" fmla="*/ 1924447 w 1946275"/>
                <a:gd name="T105" fmla="*/ 1535113 h 1625601"/>
                <a:gd name="T106" fmla="*/ 1050311 w 1946275"/>
                <a:gd name="T107" fmla="*/ 1602955 h 1625601"/>
                <a:gd name="T108" fmla="*/ 15058 w 1946275"/>
                <a:gd name="T109" fmla="*/ 1542564 h 1625601"/>
                <a:gd name="T110" fmla="*/ 33881 w 1946275"/>
                <a:gd name="T111" fmla="*/ 832971 h 1625601"/>
                <a:gd name="T112" fmla="*/ 402341 w 1946275"/>
                <a:gd name="T113" fmla="*/ 628030 h 1625601"/>
                <a:gd name="T114" fmla="*/ 646109 w 1946275"/>
                <a:gd name="T115" fmla="*/ 412941 h 1625601"/>
                <a:gd name="T116" fmla="*/ 911804 w 1946275"/>
                <a:gd name="T117" fmla="*/ 176495 h 1625601"/>
                <a:gd name="T118" fmla="*/ 937614 w 1946275"/>
                <a:gd name="T119" fmla="*/ 33933 h 1625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6275" h="1625601">
                  <a:moveTo>
                    <a:pt x="481437" y="1465536"/>
                  </a:moveTo>
                  <a:lnTo>
                    <a:pt x="487586" y="1465719"/>
                  </a:lnTo>
                  <a:cubicBezTo>
                    <a:pt x="494896" y="1465957"/>
                    <a:pt x="493351" y="1465957"/>
                    <a:pt x="486307" y="1465719"/>
                  </a:cubicBezTo>
                  <a:lnTo>
                    <a:pt x="481437" y="1465536"/>
                  </a:lnTo>
                  <a:close/>
                  <a:moveTo>
                    <a:pt x="191907" y="1457871"/>
                  </a:moveTo>
                  <a:lnTo>
                    <a:pt x="247607" y="1459230"/>
                  </a:lnTo>
                  <a:cubicBezTo>
                    <a:pt x="322435" y="1461135"/>
                    <a:pt x="396793" y="1463040"/>
                    <a:pt x="428795" y="1463040"/>
                  </a:cubicBezTo>
                  <a:cubicBezTo>
                    <a:pt x="444796" y="1463993"/>
                    <a:pt x="460327" y="1464707"/>
                    <a:pt x="472034" y="1465183"/>
                  </a:cubicBezTo>
                  <a:lnTo>
                    <a:pt x="481437" y="1465536"/>
                  </a:lnTo>
                  <a:lnTo>
                    <a:pt x="469563" y="1465183"/>
                  </a:lnTo>
                  <a:cubicBezTo>
                    <a:pt x="452562" y="1464707"/>
                    <a:pt x="425031" y="1463993"/>
                    <a:pt x="383616" y="1463040"/>
                  </a:cubicBezTo>
                  <a:cubicBezTo>
                    <a:pt x="217958" y="1459230"/>
                    <a:pt x="440090" y="1466850"/>
                    <a:pt x="225488" y="1459230"/>
                  </a:cubicBezTo>
                  <a:lnTo>
                    <a:pt x="191907" y="1457871"/>
                  </a:lnTo>
                  <a:close/>
                  <a:moveTo>
                    <a:pt x="15280" y="1374175"/>
                  </a:moveTo>
                  <a:lnTo>
                    <a:pt x="15058" y="1387812"/>
                  </a:lnTo>
                  <a:lnTo>
                    <a:pt x="15334" y="1396572"/>
                  </a:lnTo>
                  <a:lnTo>
                    <a:pt x="15280" y="1374175"/>
                  </a:lnTo>
                  <a:close/>
                  <a:moveTo>
                    <a:pt x="182607" y="914934"/>
                  </a:moveTo>
                  <a:cubicBezTo>
                    <a:pt x="183255" y="915046"/>
                    <a:pt x="182078" y="915492"/>
                    <a:pt x="177371" y="916385"/>
                  </a:cubicBezTo>
                  <a:lnTo>
                    <a:pt x="173883" y="916385"/>
                  </a:lnTo>
                  <a:lnTo>
                    <a:pt x="176901" y="915492"/>
                  </a:lnTo>
                  <a:cubicBezTo>
                    <a:pt x="179489" y="915046"/>
                    <a:pt x="181960" y="914822"/>
                    <a:pt x="182607" y="914934"/>
                  </a:cubicBezTo>
                  <a:close/>
                  <a:moveTo>
                    <a:pt x="1830701" y="858668"/>
                  </a:moveTo>
                  <a:cubicBezTo>
                    <a:pt x="1832316" y="858727"/>
                    <a:pt x="1835561" y="858962"/>
                    <a:pt x="1840754" y="859434"/>
                  </a:cubicBezTo>
                  <a:lnTo>
                    <a:pt x="1845108" y="860670"/>
                  </a:lnTo>
                  <a:lnTo>
                    <a:pt x="1838032" y="859964"/>
                  </a:lnTo>
                  <a:cubicBezTo>
                    <a:pt x="1830760" y="859139"/>
                    <a:pt x="1827470" y="858550"/>
                    <a:pt x="1830701" y="858668"/>
                  </a:cubicBezTo>
                  <a:close/>
                  <a:moveTo>
                    <a:pt x="101185" y="780313"/>
                  </a:moveTo>
                  <a:lnTo>
                    <a:pt x="93644" y="784375"/>
                  </a:lnTo>
                  <a:lnTo>
                    <a:pt x="87526" y="789985"/>
                  </a:lnTo>
                  <a:lnTo>
                    <a:pt x="101185" y="780313"/>
                  </a:lnTo>
                  <a:close/>
                  <a:moveTo>
                    <a:pt x="1202371" y="731945"/>
                  </a:moveTo>
                  <a:lnTo>
                    <a:pt x="1190955" y="732938"/>
                  </a:lnTo>
                  <a:cubicBezTo>
                    <a:pt x="1133591" y="737654"/>
                    <a:pt x="1061181" y="742369"/>
                    <a:pt x="1000995" y="742369"/>
                  </a:cubicBezTo>
                  <a:cubicBezTo>
                    <a:pt x="876863" y="742369"/>
                    <a:pt x="609791" y="746141"/>
                    <a:pt x="496943" y="749914"/>
                  </a:cubicBezTo>
                  <a:cubicBezTo>
                    <a:pt x="459327" y="749914"/>
                    <a:pt x="417950" y="749914"/>
                    <a:pt x="380334" y="749914"/>
                  </a:cubicBezTo>
                  <a:cubicBezTo>
                    <a:pt x="308864" y="749914"/>
                    <a:pt x="241155" y="749914"/>
                    <a:pt x="196016" y="757458"/>
                  </a:cubicBezTo>
                  <a:cubicBezTo>
                    <a:pt x="162162" y="765003"/>
                    <a:pt x="83169" y="791409"/>
                    <a:pt x="53076" y="847993"/>
                  </a:cubicBezTo>
                  <a:cubicBezTo>
                    <a:pt x="45553" y="863082"/>
                    <a:pt x="40851" y="881000"/>
                    <a:pt x="37912" y="900864"/>
                  </a:cubicBezTo>
                  <a:lnTo>
                    <a:pt x="36810" y="916385"/>
                  </a:lnTo>
                  <a:lnTo>
                    <a:pt x="87006" y="916385"/>
                  </a:lnTo>
                  <a:cubicBezTo>
                    <a:pt x="109597" y="916385"/>
                    <a:pt x="127482" y="916385"/>
                    <a:pt x="142072" y="916385"/>
                  </a:cubicBezTo>
                  <a:lnTo>
                    <a:pt x="173883" y="916385"/>
                  </a:lnTo>
                  <a:lnTo>
                    <a:pt x="170488" y="917390"/>
                  </a:lnTo>
                  <a:cubicBezTo>
                    <a:pt x="169370" y="918171"/>
                    <a:pt x="169841" y="919064"/>
                    <a:pt x="173606" y="919957"/>
                  </a:cubicBezTo>
                  <a:cubicBezTo>
                    <a:pt x="192432" y="919957"/>
                    <a:pt x="233850" y="923529"/>
                    <a:pt x="248911" y="923529"/>
                  </a:cubicBezTo>
                  <a:cubicBezTo>
                    <a:pt x="263972" y="923529"/>
                    <a:pt x="222554" y="923529"/>
                    <a:pt x="263972" y="927101"/>
                  </a:cubicBezTo>
                  <a:lnTo>
                    <a:pt x="211258" y="927101"/>
                  </a:lnTo>
                  <a:lnTo>
                    <a:pt x="200139" y="927101"/>
                  </a:lnTo>
                  <a:lnTo>
                    <a:pt x="196197" y="927101"/>
                  </a:lnTo>
                  <a:cubicBezTo>
                    <a:pt x="181372" y="927101"/>
                    <a:pt x="116278" y="924025"/>
                    <a:pt x="66893" y="923929"/>
                  </a:cubicBezTo>
                  <a:lnTo>
                    <a:pt x="36215" y="924754"/>
                  </a:lnTo>
                  <a:lnTo>
                    <a:pt x="33328" y="965405"/>
                  </a:lnTo>
                  <a:cubicBezTo>
                    <a:pt x="32387" y="1011144"/>
                    <a:pt x="34268" y="1061126"/>
                    <a:pt x="30507" y="1108280"/>
                  </a:cubicBezTo>
                  <a:cubicBezTo>
                    <a:pt x="28626" y="1132800"/>
                    <a:pt x="26980" y="1164864"/>
                    <a:pt x="25511" y="1199993"/>
                  </a:cubicBezTo>
                  <a:lnTo>
                    <a:pt x="23007" y="1270000"/>
                  </a:lnTo>
                  <a:lnTo>
                    <a:pt x="28574" y="1270000"/>
                  </a:lnTo>
                  <a:cubicBezTo>
                    <a:pt x="41706" y="1270000"/>
                    <a:pt x="60468" y="1270000"/>
                    <a:pt x="82981" y="1270000"/>
                  </a:cubicBezTo>
                  <a:cubicBezTo>
                    <a:pt x="131761" y="1270000"/>
                    <a:pt x="45459" y="1277761"/>
                    <a:pt x="90486" y="1281642"/>
                  </a:cubicBezTo>
                  <a:cubicBezTo>
                    <a:pt x="135513" y="1285522"/>
                    <a:pt x="173036" y="1281642"/>
                    <a:pt x="188045" y="1285522"/>
                  </a:cubicBezTo>
                  <a:cubicBezTo>
                    <a:pt x="203054" y="1293283"/>
                    <a:pt x="116752" y="1281642"/>
                    <a:pt x="188045" y="1293283"/>
                  </a:cubicBezTo>
                  <a:cubicBezTo>
                    <a:pt x="238701" y="1302015"/>
                    <a:pt x="177492" y="1299832"/>
                    <a:pt x="161134" y="1298195"/>
                  </a:cubicBezTo>
                  <a:lnTo>
                    <a:pt x="164157" y="1297486"/>
                  </a:lnTo>
                  <a:lnTo>
                    <a:pt x="167759" y="1297710"/>
                  </a:lnTo>
                  <a:cubicBezTo>
                    <a:pt x="174678" y="1298134"/>
                    <a:pt x="175850" y="1298134"/>
                    <a:pt x="165531" y="1297164"/>
                  </a:cubicBezTo>
                  <a:lnTo>
                    <a:pt x="164157" y="1297486"/>
                  </a:lnTo>
                  <a:lnTo>
                    <a:pt x="135513" y="1295709"/>
                  </a:lnTo>
                  <a:cubicBezTo>
                    <a:pt x="110185" y="1294254"/>
                    <a:pt x="84857" y="1293284"/>
                    <a:pt x="105495" y="1297164"/>
                  </a:cubicBezTo>
                  <a:cubicBezTo>
                    <a:pt x="136451" y="1302985"/>
                    <a:pt x="97756" y="1295709"/>
                    <a:pt x="55895" y="1293344"/>
                  </a:cubicBezTo>
                  <a:lnTo>
                    <a:pt x="22174" y="1293294"/>
                  </a:lnTo>
                  <a:lnTo>
                    <a:pt x="21573" y="1310097"/>
                  </a:lnTo>
                  <a:cubicBezTo>
                    <a:pt x="20397" y="1346876"/>
                    <a:pt x="19339" y="1382242"/>
                    <a:pt x="18340" y="1411712"/>
                  </a:cubicBezTo>
                  <a:lnTo>
                    <a:pt x="16995" y="1447805"/>
                  </a:lnTo>
                  <a:lnTo>
                    <a:pt x="20343" y="1447808"/>
                  </a:lnTo>
                  <a:cubicBezTo>
                    <a:pt x="62654" y="1447860"/>
                    <a:pt x="233959" y="1448276"/>
                    <a:pt x="266902" y="1451610"/>
                  </a:cubicBezTo>
                  <a:cubicBezTo>
                    <a:pt x="299846" y="1454944"/>
                    <a:pt x="79125" y="1452444"/>
                    <a:pt x="167197" y="1456871"/>
                  </a:cubicBezTo>
                  <a:lnTo>
                    <a:pt x="191907" y="1457871"/>
                  </a:lnTo>
                  <a:lnTo>
                    <a:pt x="140247" y="1456611"/>
                  </a:lnTo>
                  <a:cubicBezTo>
                    <a:pt x="107833" y="1455896"/>
                    <a:pt x="80537" y="1455420"/>
                    <a:pt x="63595" y="1455420"/>
                  </a:cubicBezTo>
                  <a:cubicBezTo>
                    <a:pt x="45711" y="1455420"/>
                    <a:pt x="33475" y="1455658"/>
                    <a:pt x="25181" y="1456015"/>
                  </a:cubicBezTo>
                  <a:lnTo>
                    <a:pt x="17229" y="1456721"/>
                  </a:lnTo>
                  <a:lnTo>
                    <a:pt x="17882" y="1477455"/>
                  </a:lnTo>
                  <a:cubicBezTo>
                    <a:pt x="19764" y="1502932"/>
                    <a:pt x="22588" y="1523692"/>
                    <a:pt x="26352" y="1538789"/>
                  </a:cubicBezTo>
                  <a:cubicBezTo>
                    <a:pt x="30117" y="1550113"/>
                    <a:pt x="37646" y="1561436"/>
                    <a:pt x="48939" y="1568985"/>
                  </a:cubicBezTo>
                  <a:cubicBezTo>
                    <a:pt x="60233" y="1576534"/>
                    <a:pt x="75291" y="1584082"/>
                    <a:pt x="97879" y="1587857"/>
                  </a:cubicBezTo>
                  <a:cubicBezTo>
                    <a:pt x="143053" y="1599180"/>
                    <a:pt x="210815" y="1602955"/>
                    <a:pt x="319987" y="1602955"/>
                  </a:cubicBezTo>
                  <a:cubicBezTo>
                    <a:pt x="376456" y="1602955"/>
                    <a:pt x="443277" y="1602011"/>
                    <a:pt x="521862" y="1600124"/>
                  </a:cubicBezTo>
                  <a:lnTo>
                    <a:pt x="555677" y="1599181"/>
                  </a:lnTo>
                  <a:lnTo>
                    <a:pt x="620458" y="1594516"/>
                  </a:lnTo>
                  <a:cubicBezTo>
                    <a:pt x="843265" y="1580095"/>
                    <a:pt x="973055" y="1582979"/>
                    <a:pt x="1065351" y="1582979"/>
                  </a:cubicBezTo>
                  <a:cubicBezTo>
                    <a:pt x="1110557" y="1582979"/>
                    <a:pt x="1148229" y="1582979"/>
                    <a:pt x="1178366" y="1582979"/>
                  </a:cubicBezTo>
                  <a:cubicBezTo>
                    <a:pt x="1238641" y="1579212"/>
                    <a:pt x="1306449" y="1582979"/>
                    <a:pt x="1366724" y="1590513"/>
                  </a:cubicBezTo>
                  <a:cubicBezTo>
                    <a:pt x="1426999" y="1594280"/>
                    <a:pt x="1479739" y="1601814"/>
                    <a:pt x="1509876" y="1598047"/>
                  </a:cubicBezTo>
                  <a:cubicBezTo>
                    <a:pt x="1543781" y="1594280"/>
                    <a:pt x="1588987" y="1598047"/>
                    <a:pt x="1637960" y="1601814"/>
                  </a:cubicBezTo>
                  <a:cubicBezTo>
                    <a:pt x="1698235" y="1605581"/>
                    <a:pt x="1758509" y="1609349"/>
                    <a:pt x="1796181" y="1601814"/>
                  </a:cubicBezTo>
                  <a:cubicBezTo>
                    <a:pt x="1847037" y="1590513"/>
                    <a:pt x="1883061" y="1581331"/>
                    <a:pt x="1901073" y="1544072"/>
                  </a:cubicBezTo>
                  <a:lnTo>
                    <a:pt x="1903834" y="1532986"/>
                  </a:lnTo>
                  <a:lnTo>
                    <a:pt x="1877730" y="1530291"/>
                  </a:lnTo>
                  <a:cubicBezTo>
                    <a:pt x="1811809" y="1528684"/>
                    <a:pt x="1702941" y="1535113"/>
                    <a:pt x="1683146" y="1535113"/>
                  </a:cubicBezTo>
                  <a:cubicBezTo>
                    <a:pt x="1656754" y="1535113"/>
                    <a:pt x="1720849" y="1531303"/>
                    <a:pt x="1660524" y="1531303"/>
                  </a:cubicBezTo>
                  <a:cubicBezTo>
                    <a:pt x="1603969" y="1531303"/>
                    <a:pt x="1539874" y="1535113"/>
                    <a:pt x="1592658" y="1531303"/>
                  </a:cubicBezTo>
                  <a:cubicBezTo>
                    <a:pt x="1645443" y="1527493"/>
                    <a:pt x="1592658" y="1527493"/>
                    <a:pt x="1611510" y="1527493"/>
                  </a:cubicBezTo>
                  <a:cubicBezTo>
                    <a:pt x="1626592" y="1527493"/>
                    <a:pt x="1686917" y="1523683"/>
                    <a:pt x="1709539" y="1523683"/>
                  </a:cubicBezTo>
                  <a:cubicBezTo>
                    <a:pt x="1726505" y="1523683"/>
                    <a:pt x="1703176" y="1519397"/>
                    <a:pt x="1699995" y="1518861"/>
                  </a:cubicBezTo>
                  <a:cubicBezTo>
                    <a:pt x="1698935" y="1518683"/>
                    <a:pt x="1700113" y="1518921"/>
                    <a:pt x="1705768" y="1519873"/>
                  </a:cubicBezTo>
                  <a:cubicBezTo>
                    <a:pt x="1728390" y="1519873"/>
                    <a:pt x="1762323" y="1519873"/>
                    <a:pt x="1822648" y="1519873"/>
                  </a:cubicBezTo>
                  <a:cubicBezTo>
                    <a:pt x="1852811" y="1519873"/>
                    <a:pt x="1880146" y="1519873"/>
                    <a:pt x="1899940" y="1519873"/>
                  </a:cubicBezTo>
                  <a:lnTo>
                    <a:pt x="1907100" y="1519873"/>
                  </a:lnTo>
                  <a:lnTo>
                    <a:pt x="1912963" y="1496336"/>
                  </a:lnTo>
                  <a:cubicBezTo>
                    <a:pt x="1916730" y="1436062"/>
                    <a:pt x="1924264" y="1451130"/>
                    <a:pt x="1920497" y="1387090"/>
                  </a:cubicBezTo>
                  <a:cubicBezTo>
                    <a:pt x="1920497" y="1319282"/>
                    <a:pt x="1912963" y="1187434"/>
                    <a:pt x="1916730" y="1119626"/>
                  </a:cubicBezTo>
                  <a:lnTo>
                    <a:pt x="1919333" y="1085717"/>
                  </a:lnTo>
                  <a:lnTo>
                    <a:pt x="1893394" y="1085374"/>
                  </a:lnTo>
                  <a:cubicBezTo>
                    <a:pt x="1869787" y="1084898"/>
                    <a:pt x="1844291" y="1083945"/>
                    <a:pt x="1836737" y="1082040"/>
                  </a:cubicBezTo>
                  <a:cubicBezTo>
                    <a:pt x="1821628" y="1074420"/>
                    <a:pt x="1938720" y="1082040"/>
                    <a:pt x="1855623" y="1074420"/>
                  </a:cubicBezTo>
                  <a:cubicBezTo>
                    <a:pt x="1768748" y="1066800"/>
                    <a:pt x="1855623" y="1074420"/>
                    <a:pt x="1791411" y="1070610"/>
                  </a:cubicBezTo>
                  <a:cubicBezTo>
                    <a:pt x="1727199" y="1066800"/>
                    <a:pt x="1749862" y="1066800"/>
                    <a:pt x="1772525" y="1066800"/>
                  </a:cubicBezTo>
                  <a:cubicBezTo>
                    <a:pt x="1798965" y="1066800"/>
                    <a:pt x="1889617" y="1074420"/>
                    <a:pt x="1919834" y="1078230"/>
                  </a:cubicBezTo>
                  <a:lnTo>
                    <a:pt x="1919909" y="1078224"/>
                  </a:lnTo>
                  <a:lnTo>
                    <a:pt x="1921262" y="1060588"/>
                  </a:lnTo>
                  <a:cubicBezTo>
                    <a:pt x="1922719" y="1045093"/>
                    <a:pt x="1924342" y="1029499"/>
                    <a:pt x="1925956" y="1014823"/>
                  </a:cubicBezTo>
                  <a:lnTo>
                    <a:pt x="1930315" y="977039"/>
                  </a:lnTo>
                  <a:lnTo>
                    <a:pt x="1931217" y="938655"/>
                  </a:lnTo>
                  <a:cubicBezTo>
                    <a:pt x="1931217" y="919783"/>
                    <a:pt x="1930276" y="902798"/>
                    <a:pt x="1928864" y="887228"/>
                  </a:cubicBezTo>
                  <a:lnTo>
                    <a:pt x="1928695" y="885826"/>
                  </a:lnTo>
                  <a:lnTo>
                    <a:pt x="1914393" y="885826"/>
                  </a:lnTo>
                  <a:cubicBezTo>
                    <a:pt x="1901176" y="885826"/>
                    <a:pt x="1882294" y="885826"/>
                    <a:pt x="1859636" y="885826"/>
                  </a:cubicBezTo>
                  <a:cubicBezTo>
                    <a:pt x="1814320" y="885826"/>
                    <a:pt x="1901175" y="878285"/>
                    <a:pt x="1855859" y="874515"/>
                  </a:cubicBezTo>
                  <a:cubicBezTo>
                    <a:pt x="1806767" y="874515"/>
                    <a:pt x="1772780" y="874515"/>
                    <a:pt x="1757675" y="870745"/>
                  </a:cubicBezTo>
                  <a:cubicBezTo>
                    <a:pt x="1742569" y="866974"/>
                    <a:pt x="1829425" y="874515"/>
                    <a:pt x="1757675" y="863204"/>
                  </a:cubicBezTo>
                  <a:cubicBezTo>
                    <a:pt x="1721800" y="859434"/>
                    <a:pt x="1737849" y="858491"/>
                    <a:pt x="1757675" y="858491"/>
                  </a:cubicBezTo>
                  <a:cubicBezTo>
                    <a:pt x="1777500" y="858491"/>
                    <a:pt x="1801103" y="859434"/>
                    <a:pt x="1780333" y="859434"/>
                  </a:cubicBezTo>
                  <a:cubicBezTo>
                    <a:pt x="1743985" y="859434"/>
                    <a:pt x="1849310" y="865207"/>
                    <a:pt x="1848380" y="861599"/>
                  </a:cubicBezTo>
                  <a:lnTo>
                    <a:pt x="1845108" y="860670"/>
                  </a:lnTo>
                  <a:lnTo>
                    <a:pt x="1851611" y="861319"/>
                  </a:lnTo>
                  <a:cubicBezTo>
                    <a:pt x="1862232" y="862262"/>
                    <a:pt x="1875567" y="863204"/>
                    <a:pt x="1889080" y="863675"/>
                  </a:cubicBezTo>
                  <a:lnTo>
                    <a:pt x="1925970" y="863224"/>
                  </a:lnTo>
                  <a:lnTo>
                    <a:pt x="1923688" y="844294"/>
                  </a:lnTo>
                  <a:cubicBezTo>
                    <a:pt x="1923688" y="832971"/>
                    <a:pt x="1916159" y="825422"/>
                    <a:pt x="1908630" y="817873"/>
                  </a:cubicBezTo>
                  <a:cubicBezTo>
                    <a:pt x="1901101" y="806549"/>
                    <a:pt x="1889807" y="799001"/>
                    <a:pt x="1870984" y="791452"/>
                  </a:cubicBezTo>
                  <a:cubicBezTo>
                    <a:pt x="1837103" y="776354"/>
                    <a:pt x="1788164" y="765031"/>
                    <a:pt x="1716637" y="757482"/>
                  </a:cubicBezTo>
                  <a:cubicBezTo>
                    <a:pt x="1609347" y="743328"/>
                    <a:pt x="1459707" y="735543"/>
                    <a:pt x="1258185" y="732536"/>
                  </a:cubicBezTo>
                  <a:lnTo>
                    <a:pt x="1202371" y="731945"/>
                  </a:lnTo>
                  <a:close/>
                  <a:moveTo>
                    <a:pt x="484353" y="555667"/>
                  </a:moveTo>
                  <a:lnTo>
                    <a:pt x="481354" y="557472"/>
                  </a:lnTo>
                  <a:lnTo>
                    <a:pt x="475083" y="563846"/>
                  </a:lnTo>
                  <a:lnTo>
                    <a:pt x="484353" y="555667"/>
                  </a:lnTo>
                  <a:close/>
                  <a:moveTo>
                    <a:pt x="920312" y="191891"/>
                  </a:moveTo>
                  <a:lnTo>
                    <a:pt x="895454" y="213713"/>
                  </a:lnTo>
                  <a:lnTo>
                    <a:pt x="880878" y="237110"/>
                  </a:lnTo>
                  <a:cubicBezTo>
                    <a:pt x="869571" y="255955"/>
                    <a:pt x="846956" y="274800"/>
                    <a:pt x="820573" y="289876"/>
                  </a:cubicBezTo>
                  <a:lnTo>
                    <a:pt x="774815" y="319617"/>
                  </a:lnTo>
                  <a:lnTo>
                    <a:pt x="653303" y="426288"/>
                  </a:lnTo>
                  <a:lnTo>
                    <a:pt x="643425" y="440634"/>
                  </a:lnTo>
                  <a:cubicBezTo>
                    <a:pt x="628348" y="467017"/>
                    <a:pt x="601965" y="485862"/>
                    <a:pt x="571812" y="504707"/>
                  </a:cubicBezTo>
                  <a:lnTo>
                    <a:pt x="549774" y="517173"/>
                  </a:lnTo>
                  <a:lnTo>
                    <a:pt x="415727" y="634848"/>
                  </a:lnTo>
                  <a:lnTo>
                    <a:pt x="398433" y="659234"/>
                  </a:lnTo>
                  <a:cubicBezTo>
                    <a:pt x="383357" y="681848"/>
                    <a:pt x="362627" y="698809"/>
                    <a:pt x="345666" y="710116"/>
                  </a:cubicBezTo>
                  <a:lnTo>
                    <a:pt x="324814" y="722489"/>
                  </a:lnTo>
                  <a:lnTo>
                    <a:pt x="468334" y="720740"/>
                  </a:lnTo>
                  <a:cubicBezTo>
                    <a:pt x="686090" y="718086"/>
                    <a:pt x="875259" y="715963"/>
                    <a:pt x="1039017" y="715963"/>
                  </a:cubicBezTo>
                  <a:cubicBezTo>
                    <a:pt x="1233127" y="715963"/>
                    <a:pt x="1390841" y="718451"/>
                    <a:pt x="1516813" y="724593"/>
                  </a:cubicBezTo>
                  <a:lnTo>
                    <a:pt x="1629894" y="731838"/>
                  </a:lnTo>
                  <a:lnTo>
                    <a:pt x="1633536" y="731838"/>
                  </a:lnTo>
                  <a:lnTo>
                    <a:pt x="1635618" y="732324"/>
                  </a:lnTo>
                  <a:lnTo>
                    <a:pt x="1667118" y="735498"/>
                  </a:lnTo>
                  <a:lnTo>
                    <a:pt x="1658225" y="729607"/>
                  </a:lnTo>
                  <a:cubicBezTo>
                    <a:pt x="1649286" y="722527"/>
                    <a:pt x="1639877" y="714032"/>
                    <a:pt x="1630467" y="704593"/>
                  </a:cubicBezTo>
                  <a:lnTo>
                    <a:pt x="1594095" y="654071"/>
                  </a:lnTo>
                  <a:lnTo>
                    <a:pt x="1458600" y="520490"/>
                  </a:lnTo>
                  <a:lnTo>
                    <a:pt x="1446044" y="512033"/>
                  </a:lnTo>
                  <a:cubicBezTo>
                    <a:pt x="1412170" y="489379"/>
                    <a:pt x="1363242" y="459174"/>
                    <a:pt x="1318077" y="387436"/>
                  </a:cubicBezTo>
                  <a:lnTo>
                    <a:pt x="1309221" y="373221"/>
                  </a:lnTo>
                  <a:lnTo>
                    <a:pt x="1203100" y="268599"/>
                  </a:lnTo>
                  <a:lnTo>
                    <a:pt x="1165175" y="242073"/>
                  </a:lnTo>
                  <a:lnTo>
                    <a:pt x="1128373" y="201503"/>
                  </a:lnTo>
                  <a:lnTo>
                    <a:pt x="1127479" y="202252"/>
                  </a:lnTo>
                  <a:lnTo>
                    <a:pt x="1128713" y="203490"/>
                  </a:lnTo>
                  <a:lnTo>
                    <a:pt x="1121958" y="206877"/>
                  </a:lnTo>
                  <a:lnTo>
                    <a:pt x="1121373" y="207367"/>
                  </a:lnTo>
                  <a:lnTo>
                    <a:pt x="1120178" y="208269"/>
                  </a:lnTo>
                  <a:lnTo>
                    <a:pt x="1117402" y="211052"/>
                  </a:lnTo>
                  <a:lnTo>
                    <a:pt x="1117009" y="210658"/>
                  </a:lnTo>
                  <a:lnTo>
                    <a:pt x="1101944" y="222017"/>
                  </a:lnTo>
                  <a:lnTo>
                    <a:pt x="1102320" y="222395"/>
                  </a:lnTo>
                  <a:lnTo>
                    <a:pt x="1094570" y="227578"/>
                  </a:lnTo>
                  <a:lnTo>
                    <a:pt x="1091371" y="229989"/>
                  </a:lnTo>
                  <a:cubicBezTo>
                    <a:pt x="1083871" y="233760"/>
                    <a:pt x="1072620" y="237530"/>
                    <a:pt x="1057620" y="237530"/>
                  </a:cubicBezTo>
                  <a:cubicBezTo>
                    <a:pt x="1057620" y="241300"/>
                    <a:pt x="1053869" y="241300"/>
                    <a:pt x="1050119" y="241300"/>
                  </a:cubicBezTo>
                  <a:lnTo>
                    <a:pt x="1049616" y="241261"/>
                  </a:lnTo>
                  <a:lnTo>
                    <a:pt x="1049536" y="241301"/>
                  </a:lnTo>
                  <a:cubicBezTo>
                    <a:pt x="1034455" y="241301"/>
                    <a:pt x="1015603" y="237520"/>
                    <a:pt x="1000522" y="237520"/>
                  </a:cubicBezTo>
                  <a:cubicBezTo>
                    <a:pt x="981670" y="233739"/>
                    <a:pt x="970359" y="229958"/>
                    <a:pt x="955278" y="222395"/>
                  </a:cubicBezTo>
                  <a:cubicBezTo>
                    <a:pt x="951508" y="218614"/>
                    <a:pt x="951508" y="218614"/>
                    <a:pt x="947737" y="218614"/>
                  </a:cubicBezTo>
                  <a:lnTo>
                    <a:pt x="955384" y="221682"/>
                  </a:lnTo>
                  <a:lnTo>
                    <a:pt x="922613" y="196056"/>
                  </a:lnTo>
                  <a:lnTo>
                    <a:pt x="920312" y="191891"/>
                  </a:lnTo>
                  <a:close/>
                  <a:moveTo>
                    <a:pt x="1001367" y="15081"/>
                  </a:moveTo>
                  <a:cubicBezTo>
                    <a:pt x="997617" y="15081"/>
                    <a:pt x="993866" y="15081"/>
                    <a:pt x="990116" y="18851"/>
                  </a:cubicBezTo>
                  <a:cubicBezTo>
                    <a:pt x="975116" y="22622"/>
                    <a:pt x="963865" y="26392"/>
                    <a:pt x="956365" y="33933"/>
                  </a:cubicBezTo>
                  <a:cubicBezTo>
                    <a:pt x="952614" y="33933"/>
                    <a:pt x="952614" y="37703"/>
                    <a:pt x="948864" y="41473"/>
                  </a:cubicBezTo>
                  <a:cubicBezTo>
                    <a:pt x="945114" y="49014"/>
                    <a:pt x="941364" y="52784"/>
                    <a:pt x="937614" y="56555"/>
                  </a:cubicBezTo>
                  <a:cubicBezTo>
                    <a:pt x="933863" y="67865"/>
                    <a:pt x="930113" y="75406"/>
                    <a:pt x="926363" y="86717"/>
                  </a:cubicBezTo>
                  <a:cubicBezTo>
                    <a:pt x="918863" y="101798"/>
                    <a:pt x="915113" y="116880"/>
                    <a:pt x="915113" y="135731"/>
                  </a:cubicBezTo>
                  <a:cubicBezTo>
                    <a:pt x="915113" y="143272"/>
                    <a:pt x="918863" y="150812"/>
                    <a:pt x="918863" y="158353"/>
                  </a:cubicBezTo>
                  <a:cubicBezTo>
                    <a:pt x="918863" y="169664"/>
                    <a:pt x="926363" y="180975"/>
                    <a:pt x="933863" y="188516"/>
                  </a:cubicBezTo>
                  <a:cubicBezTo>
                    <a:pt x="941364" y="196056"/>
                    <a:pt x="952614" y="203597"/>
                    <a:pt x="963865" y="207367"/>
                  </a:cubicBezTo>
                  <a:cubicBezTo>
                    <a:pt x="978866" y="214908"/>
                    <a:pt x="986366" y="218678"/>
                    <a:pt x="1005117" y="222449"/>
                  </a:cubicBezTo>
                  <a:cubicBezTo>
                    <a:pt x="1020118" y="222449"/>
                    <a:pt x="1035119" y="226219"/>
                    <a:pt x="1050119" y="226219"/>
                  </a:cubicBezTo>
                  <a:cubicBezTo>
                    <a:pt x="1053869" y="226219"/>
                    <a:pt x="1053869" y="226219"/>
                    <a:pt x="1057620" y="222449"/>
                  </a:cubicBezTo>
                  <a:cubicBezTo>
                    <a:pt x="1068870" y="222449"/>
                    <a:pt x="1076371" y="218678"/>
                    <a:pt x="1087621" y="214908"/>
                  </a:cubicBezTo>
                  <a:cubicBezTo>
                    <a:pt x="1095122" y="211138"/>
                    <a:pt x="1102622" y="203597"/>
                    <a:pt x="1110122" y="196056"/>
                  </a:cubicBezTo>
                  <a:cubicBezTo>
                    <a:pt x="1117623" y="192286"/>
                    <a:pt x="1125123" y="184745"/>
                    <a:pt x="1132624" y="180975"/>
                  </a:cubicBezTo>
                  <a:cubicBezTo>
                    <a:pt x="1136374" y="173434"/>
                    <a:pt x="1140124" y="165894"/>
                    <a:pt x="1140124" y="158353"/>
                  </a:cubicBezTo>
                  <a:cubicBezTo>
                    <a:pt x="1143874" y="147042"/>
                    <a:pt x="1143874" y="139501"/>
                    <a:pt x="1143874" y="128190"/>
                  </a:cubicBezTo>
                  <a:cubicBezTo>
                    <a:pt x="1143874" y="124420"/>
                    <a:pt x="1143874" y="120650"/>
                    <a:pt x="1143874" y="116880"/>
                  </a:cubicBezTo>
                  <a:cubicBezTo>
                    <a:pt x="1143874" y="101798"/>
                    <a:pt x="1143874" y="86717"/>
                    <a:pt x="1136374" y="71636"/>
                  </a:cubicBezTo>
                  <a:cubicBezTo>
                    <a:pt x="1128874" y="64095"/>
                    <a:pt x="1128874" y="52784"/>
                    <a:pt x="1121373" y="49014"/>
                  </a:cubicBezTo>
                  <a:cubicBezTo>
                    <a:pt x="1117623" y="41473"/>
                    <a:pt x="1113872" y="41473"/>
                    <a:pt x="1102622" y="33933"/>
                  </a:cubicBezTo>
                  <a:cubicBezTo>
                    <a:pt x="1087621" y="26392"/>
                    <a:pt x="1072620" y="15081"/>
                    <a:pt x="1057620" y="18851"/>
                  </a:cubicBezTo>
                  <a:cubicBezTo>
                    <a:pt x="1050119" y="18851"/>
                    <a:pt x="1046369" y="18851"/>
                    <a:pt x="1042619" y="18851"/>
                  </a:cubicBezTo>
                  <a:cubicBezTo>
                    <a:pt x="1035119" y="18851"/>
                    <a:pt x="1027618" y="18851"/>
                    <a:pt x="1016368" y="18851"/>
                  </a:cubicBezTo>
                  <a:cubicBezTo>
                    <a:pt x="1012617" y="18851"/>
                    <a:pt x="1005117" y="15081"/>
                    <a:pt x="1001367" y="15081"/>
                  </a:cubicBezTo>
                  <a:close/>
                  <a:moveTo>
                    <a:pt x="1001367" y="0"/>
                  </a:moveTo>
                  <a:cubicBezTo>
                    <a:pt x="1008867" y="0"/>
                    <a:pt x="1012617" y="3770"/>
                    <a:pt x="1016368" y="3770"/>
                  </a:cubicBezTo>
                  <a:cubicBezTo>
                    <a:pt x="1027618" y="3770"/>
                    <a:pt x="1035119" y="3770"/>
                    <a:pt x="1042619" y="3770"/>
                  </a:cubicBezTo>
                  <a:lnTo>
                    <a:pt x="1053869" y="3770"/>
                  </a:lnTo>
                  <a:cubicBezTo>
                    <a:pt x="1057620" y="11311"/>
                    <a:pt x="1057620" y="11311"/>
                    <a:pt x="1057620" y="11311"/>
                  </a:cubicBezTo>
                  <a:cubicBezTo>
                    <a:pt x="1057620" y="3770"/>
                    <a:pt x="1057620" y="3770"/>
                    <a:pt x="1057620" y="3770"/>
                  </a:cubicBezTo>
                  <a:cubicBezTo>
                    <a:pt x="1076371" y="3770"/>
                    <a:pt x="1095122" y="15081"/>
                    <a:pt x="1110122" y="22622"/>
                  </a:cubicBezTo>
                  <a:lnTo>
                    <a:pt x="1129207" y="33586"/>
                  </a:lnTo>
                  <a:lnTo>
                    <a:pt x="1136253" y="37119"/>
                  </a:lnTo>
                  <a:cubicBezTo>
                    <a:pt x="1140024" y="48462"/>
                    <a:pt x="1143794" y="56025"/>
                    <a:pt x="1147564" y="63587"/>
                  </a:cubicBezTo>
                  <a:cubicBezTo>
                    <a:pt x="1158875" y="82493"/>
                    <a:pt x="1158875" y="101398"/>
                    <a:pt x="1158875" y="116523"/>
                  </a:cubicBezTo>
                  <a:lnTo>
                    <a:pt x="1158875" y="116880"/>
                  </a:lnTo>
                  <a:lnTo>
                    <a:pt x="1158875" y="127867"/>
                  </a:lnTo>
                  <a:lnTo>
                    <a:pt x="1158875" y="128190"/>
                  </a:lnTo>
                  <a:cubicBezTo>
                    <a:pt x="1158875" y="139501"/>
                    <a:pt x="1158875" y="150812"/>
                    <a:pt x="1155125" y="162123"/>
                  </a:cubicBezTo>
                  <a:cubicBezTo>
                    <a:pt x="1155125" y="167779"/>
                    <a:pt x="1153250" y="172492"/>
                    <a:pt x="1150906" y="176733"/>
                  </a:cubicBezTo>
                  <a:lnTo>
                    <a:pt x="1144014" y="188281"/>
                  </a:lnTo>
                  <a:lnTo>
                    <a:pt x="1211007" y="254328"/>
                  </a:lnTo>
                  <a:lnTo>
                    <a:pt x="1223983" y="262839"/>
                  </a:lnTo>
                  <a:cubicBezTo>
                    <a:pt x="1246566" y="277941"/>
                    <a:pt x="1265384" y="289268"/>
                    <a:pt x="1280439" y="308147"/>
                  </a:cubicBezTo>
                  <a:cubicBezTo>
                    <a:pt x="1287967" y="315698"/>
                    <a:pt x="1295494" y="325137"/>
                    <a:pt x="1303963" y="336937"/>
                  </a:cubicBezTo>
                  <a:lnTo>
                    <a:pt x="1322531" y="364277"/>
                  </a:lnTo>
                  <a:lnTo>
                    <a:pt x="1456664" y="496514"/>
                  </a:lnTo>
                  <a:lnTo>
                    <a:pt x="1457335" y="496931"/>
                  </a:lnTo>
                  <a:cubicBezTo>
                    <a:pt x="1472390" y="512033"/>
                    <a:pt x="1498736" y="530912"/>
                    <a:pt x="1525083" y="553566"/>
                  </a:cubicBezTo>
                  <a:cubicBezTo>
                    <a:pt x="1555193" y="576220"/>
                    <a:pt x="1581539" y="602649"/>
                    <a:pt x="1596594" y="629079"/>
                  </a:cubicBezTo>
                  <a:lnTo>
                    <a:pt x="1605861" y="643604"/>
                  </a:lnTo>
                  <a:lnTo>
                    <a:pt x="1701800" y="738188"/>
                  </a:lnTo>
                  <a:lnTo>
                    <a:pt x="1701069" y="738919"/>
                  </a:lnTo>
                  <a:lnTo>
                    <a:pt x="1710285" y="739848"/>
                  </a:lnTo>
                  <a:cubicBezTo>
                    <a:pt x="1758048" y="745687"/>
                    <a:pt x="1797576" y="752764"/>
                    <a:pt x="1829574" y="761256"/>
                  </a:cubicBezTo>
                  <a:cubicBezTo>
                    <a:pt x="1870984" y="772580"/>
                    <a:pt x="1901101" y="787677"/>
                    <a:pt x="1919923" y="806549"/>
                  </a:cubicBezTo>
                  <a:cubicBezTo>
                    <a:pt x="1931217" y="817873"/>
                    <a:pt x="1934982" y="829196"/>
                    <a:pt x="1938746" y="840519"/>
                  </a:cubicBezTo>
                  <a:cubicBezTo>
                    <a:pt x="1942511" y="866940"/>
                    <a:pt x="1946275" y="900910"/>
                    <a:pt x="1946275" y="938655"/>
                  </a:cubicBezTo>
                  <a:cubicBezTo>
                    <a:pt x="1946275" y="1036790"/>
                    <a:pt x="1934982" y="1153797"/>
                    <a:pt x="1934982" y="1259481"/>
                  </a:cubicBezTo>
                  <a:cubicBezTo>
                    <a:pt x="1934982" y="1293451"/>
                    <a:pt x="1934982" y="1327421"/>
                    <a:pt x="1938746" y="1357617"/>
                  </a:cubicBezTo>
                  <a:cubicBezTo>
                    <a:pt x="1942511" y="1384038"/>
                    <a:pt x="1942511" y="1410459"/>
                    <a:pt x="1942511" y="1433105"/>
                  </a:cubicBezTo>
                  <a:cubicBezTo>
                    <a:pt x="1942511" y="1459526"/>
                    <a:pt x="1940629" y="1483116"/>
                    <a:pt x="1935923" y="1504348"/>
                  </a:cubicBezTo>
                  <a:lnTo>
                    <a:pt x="1929524" y="1519873"/>
                  </a:lnTo>
                  <a:lnTo>
                    <a:pt x="1931987" y="1519873"/>
                  </a:lnTo>
                  <a:lnTo>
                    <a:pt x="1924447" y="1535113"/>
                  </a:lnTo>
                  <a:lnTo>
                    <a:pt x="1923292" y="1534994"/>
                  </a:lnTo>
                  <a:lnTo>
                    <a:pt x="1912394" y="1561436"/>
                  </a:lnTo>
                  <a:cubicBezTo>
                    <a:pt x="1893571" y="1591631"/>
                    <a:pt x="1859690" y="1614278"/>
                    <a:pt x="1814516" y="1621827"/>
                  </a:cubicBezTo>
                  <a:cubicBezTo>
                    <a:pt x="1788164" y="1625601"/>
                    <a:pt x="1754283" y="1625601"/>
                    <a:pt x="1720402" y="1625601"/>
                  </a:cubicBezTo>
                  <a:cubicBezTo>
                    <a:pt x="1584878" y="1625601"/>
                    <a:pt x="1389121" y="1602955"/>
                    <a:pt x="1050311" y="1602955"/>
                  </a:cubicBezTo>
                  <a:cubicBezTo>
                    <a:pt x="975020" y="1602955"/>
                    <a:pt x="888435" y="1602955"/>
                    <a:pt x="794321" y="1606729"/>
                  </a:cubicBezTo>
                  <a:cubicBezTo>
                    <a:pt x="587271" y="1614278"/>
                    <a:pt x="432924" y="1618052"/>
                    <a:pt x="319987" y="1618052"/>
                  </a:cubicBezTo>
                  <a:cubicBezTo>
                    <a:pt x="240932" y="1618052"/>
                    <a:pt x="176934" y="1618052"/>
                    <a:pt x="131760" y="1610503"/>
                  </a:cubicBezTo>
                  <a:cubicBezTo>
                    <a:pt x="86585" y="1602955"/>
                    <a:pt x="60233" y="1595406"/>
                    <a:pt x="37646" y="1580308"/>
                  </a:cubicBezTo>
                  <a:cubicBezTo>
                    <a:pt x="26352" y="1568985"/>
                    <a:pt x="18823" y="1557661"/>
                    <a:pt x="15058" y="1542564"/>
                  </a:cubicBezTo>
                  <a:cubicBezTo>
                    <a:pt x="3765" y="1508594"/>
                    <a:pt x="0" y="1455752"/>
                    <a:pt x="0" y="1387812"/>
                  </a:cubicBezTo>
                  <a:cubicBezTo>
                    <a:pt x="0" y="1319872"/>
                    <a:pt x="3765" y="1233060"/>
                    <a:pt x="3765" y="1131151"/>
                  </a:cubicBezTo>
                  <a:cubicBezTo>
                    <a:pt x="3765" y="1085857"/>
                    <a:pt x="3765" y="1033015"/>
                    <a:pt x="0" y="976399"/>
                  </a:cubicBezTo>
                  <a:cubicBezTo>
                    <a:pt x="0" y="972624"/>
                    <a:pt x="0" y="968850"/>
                    <a:pt x="0" y="965076"/>
                  </a:cubicBezTo>
                  <a:cubicBezTo>
                    <a:pt x="0" y="908459"/>
                    <a:pt x="15058" y="866940"/>
                    <a:pt x="33881" y="832971"/>
                  </a:cubicBezTo>
                  <a:cubicBezTo>
                    <a:pt x="52704" y="799001"/>
                    <a:pt x="75291" y="776354"/>
                    <a:pt x="101643" y="757482"/>
                  </a:cubicBezTo>
                  <a:cubicBezTo>
                    <a:pt x="158111" y="727286"/>
                    <a:pt x="214580" y="723512"/>
                    <a:pt x="233403" y="723512"/>
                  </a:cubicBezTo>
                  <a:cubicBezTo>
                    <a:pt x="237167" y="723512"/>
                    <a:pt x="240932" y="723512"/>
                    <a:pt x="240932" y="723512"/>
                  </a:cubicBezTo>
                  <a:lnTo>
                    <a:pt x="294873" y="722855"/>
                  </a:lnTo>
                  <a:lnTo>
                    <a:pt x="402341" y="628030"/>
                  </a:lnTo>
                  <a:lnTo>
                    <a:pt x="421048" y="598931"/>
                  </a:lnTo>
                  <a:cubicBezTo>
                    <a:pt x="432355" y="583855"/>
                    <a:pt x="447432" y="568779"/>
                    <a:pt x="473815" y="546165"/>
                  </a:cubicBezTo>
                  <a:cubicBezTo>
                    <a:pt x="487007" y="536743"/>
                    <a:pt x="502084" y="528263"/>
                    <a:pt x="517631" y="519783"/>
                  </a:cubicBezTo>
                  <a:lnTo>
                    <a:pt x="538218" y="508138"/>
                  </a:lnTo>
                  <a:lnTo>
                    <a:pt x="646109" y="412941"/>
                  </a:lnTo>
                  <a:lnTo>
                    <a:pt x="654968" y="400177"/>
                  </a:lnTo>
                  <a:cubicBezTo>
                    <a:pt x="678289" y="370673"/>
                    <a:pt x="703731" y="350179"/>
                    <a:pt x="737652" y="327565"/>
                  </a:cubicBezTo>
                  <a:lnTo>
                    <a:pt x="757455" y="314694"/>
                  </a:lnTo>
                  <a:lnTo>
                    <a:pt x="904405" y="185032"/>
                  </a:lnTo>
                  <a:lnTo>
                    <a:pt x="911804" y="176495"/>
                  </a:lnTo>
                  <a:lnTo>
                    <a:pt x="903862" y="162123"/>
                  </a:lnTo>
                  <a:cubicBezTo>
                    <a:pt x="903862" y="150812"/>
                    <a:pt x="900112" y="143272"/>
                    <a:pt x="900112" y="135731"/>
                  </a:cubicBezTo>
                  <a:cubicBezTo>
                    <a:pt x="900112" y="116880"/>
                    <a:pt x="903862" y="98028"/>
                    <a:pt x="911362" y="82947"/>
                  </a:cubicBezTo>
                  <a:cubicBezTo>
                    <a:pt x="915113" y="71636"/>
                    <a:pt x="918863" y="60325"/>
                    <a:pt x="926363" y="49014"/>
                  </a:cubicBezTo>
                  <a:cubicBezTo>
                    <a:pt x="930113" y="41473"/>
                    <a:pt x="933863" y="37703"/>
                    <a:pt x="937614" y="33933"/>
                  </a:cubicBezTo>
                  <a:cubicBezTo>
                    <a:pt x="937614" y="30162"/>
                    <a:pt x="941364" y="26392"/>
                    <a:pt x="945114" y="22622"/>
                  </a:cubicBezTo>
                  <a:cubicBezTo>
                    <a:pt x="956365" y="11311"/>
                    <a:pt x="975116" y="7540"/>
                    <a:pt x="986366" y="3770"/>
                  </a:cubicBezTo>
                  <a:cubicBezTo>
                    <a:pt x="990116" y="0"/>
                    <a:pt x="997617" y="0"/>
                    <a:pt x="1001367" y="0"/>
                  </a:cubicBezTo>
                  <a:close/>
                </a:path>
              </a:pathLst>
            </a:custGeom>
            <a:solidFill>
              <a:schemeClr val="accent1"/>
            </a:solidFill>
            <a:ln w="9525">
              <a:noFill/>
              <a:rou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4" name="MH_Other_2">
              <a:extLst>
                <a:ext uri="{FF2B5EF4-FFF2-40B4-BE49-F238E27FC236}">
                  <a16:creationId xmlns:a16="http://schemas.microsoft.com/office/drawing/2014/main" id="{8007CC4B-EA86-5AFE-EB66-0EC61E9A8163}"/>
                </a:ext>
              </a:extLst>
            </p:cNvPr>
            <p:cNvSpPr/>
            <p:nvPr>
              <p:custDataLst>
                <p:tags r:id="rId2"/>
              </p:custDataLst>
            </p:nvPr>
          </p:nvSpPr>
          <p:spPr bwMode="auto">
            <a:xfrm>
              <a:off x="2455075" y="2210072"/>
              <a:ext cx="2247142" cy="1439863"/>
            </a:xfrm>
            <a:custGeom>
              <a:avLst/>
              <a:gdLst>
                <a:gd name="T0" fmla="*/ 1924272 w 1930133"/>
                <a:gd name="T1" fmla="*/ 671098 h 1439863"/>
                <a:gd name="T2" fmla="*/ 1788707 w 1930133"/>
                <a:gd name="T3" fmla="*/ 1432326 h 1439863"/>
                <a:gd name="T4" fmla="*/ 1442262 w 1930133"/>
                <a:gd name="T5" fmla="*/ 1432326 h 1439863"/>
                <a:gd name="T6" fmla="*/ 779500 w 1930133"/>
                <a:gd name="T7" fmla="*/ 1432326 h 1439863"/>
                <a:gd name="T8" fmla="*/ 0 w 1930133"/>
                <a:gd name="T9" fmla="*/ 1375799 h 1439863"/>
                <a:gd name="T10" fmla="*/ 90377 w 1930133"/>
                <a:gd name="T11" fmla="*/ 1398410 h 1439863"/>
                <a:gd name="T12" fmla="*/ 753140 w 1930133"/>
                <a:gd name="T13" fmla="*/ 1394642 h 1439863"/>
                <a:gd name="T14" fmla="*/ 1679501 w 1930133"/>
                <a:gd name="T15" fmla="*/ 1413484 h 1439863"/>
                <a:gd name="T16" fmla="*/ 1871552 w 1930133"/>
                <a:gd name="T17" fmla="*/ 1349420 h 1439863"/>
                <a:gd name="T18" fmla="*/ 1897912 w 1930133"/>
                <a:gd name="T19" fmla="*/ 1145923 h 1439863"/>
                <a:gd name="T20" fmla="*/ 1905443 w 1930133"/>
                <a:gd name="T21" fmla="*/ 727625 h 1439863"/>
                <a:gd name="T22" fmla="*/ 1084457 w 1930133"/>
                <a:gd name="T23" fmla="*/ 19050 h 1439863"/>
                <a:gd name="T24" fmla="*/ 1152297 w 1930133"/>
                <a:gd name="T25" fmla="*/ 71855 h 1439863"/>
                <a:gd name="T26" fmla="*/ 1246519 w 1930133"/>
                <a:gd name="T27" fmla="*/ 169922 h 1439863"/>
                <a:gd name="T28" fmla="*/ 1374661 w 1930133"/>
                <a:gd name="T29" fmla="*/ 294392 h 1439863"/>
                <a:gd name="T30" fmla="*/ 1442501 w 1930133"/>
                <a:gd name="T31" fmla="*/ 347197 h 1439863"/>
                <a:gd name="T32" fmla="*/ 1514110 w 1930133"/>
                <a:gd name="T33" fmla="*/ 430177 h 1439863"/>
                <a:gd name="T34" fmla="*/ 1597025 w 1930133"/>
                <a:gd name="T35" fmla="*/ 516928 h 1439863"/>
                <a:gd name="T36" fmla="*/ 1570643 w 1930133"/>
                <a:gd name="T37" fmla="*/ 520700 h 1439863"/>
                <a:gd name="T38" fmla="*/ 1502803 w 1930133"/>
                <a:gd name="T39" fmla="*/ 441492 h 1439863"/>
                <a:gd name="T40" fmla="*/ 1431194 w 1930133"/>
                <a:gd name="T41" fmla="*/ 358513 h 1439863"/>
                <a:gd name="T42" fmla="*/ 1363354 w 1930133"/>
                <a:gd name="T43" fmla="*/ 305707 h 1439863"/>
                <a:gd name="T44" fmla="*/ 1235212 w 1930133"/>
                <a:gd name="T45" fmla="*/ 177466 h 1439863"/>
                <a:gd name="T46" fmla="*/ 1144759 w 1930133"/>
                <a:gd name="T47" fmla="*/ 86943 h 1439863"/>
                <a:gd name="T48" fmla="*/ 1073150 w 1930133"/>
                <a:gd name="T49" fmla="*/ 26594 h 1439863"/>
                <a:gd name="T50" fmla="*/ 900825 w 1930133"/>
                <a:gd name="T51" fmla="*/ 3770 h 1439863"/>
                <a:gd name="T52" fmla="*/ 906463 w 1930133"/>
                <a:gd name="T53" fmla="*/ 7541 h 1439863"/>
                <a:gd name="T54" fmla="*/ 895187 w 1930133"/>
                <a:gd name="T55" fmla="*/ 0 h 1439863"/>
                <a:gd name="T56" fmla="*/ 898946 w 1930133"/>
                <a:gd name="T57" fmla="*/ 3770 h 1439863"/>
                <a:gd name="T58" fmla="*/ 876393 w 1930133"/>
                <a:gd name="T59" fmla="*/ 37703 h 1439863"/>
                <a:gd name="T60" fmla="*/ 812493 w 1930133"/>
                <a:gd name="T61" fmla="*/ 109339 h 1439863"/>
                <a:gd name="T62" fmla="*/ 741076 w 1930133"/>
                <a:gd name="T63" fmla="*/ 154583 h 1439863"/>
                <a:gd name="T64" fmla="*/ 643348 w 1930133"/>
                <a:gd name="T65" fmla="*/ 252611 h 1439863"/>
                <a:gd name="T66" fmla="*/ 553137 w 1930133"/>
                <a:gd name="T67" fmla="*/ 324247 h 1439863"/>
                <a:gd name="T68" fmla="*/ 444132 w 1930133"/>
                <a:gd name="T69" fmla="*/ 410965 h 1439863"/>
                <a:gd name="T70" fmla="*/ 410302 w 1930133"/>
                <a:gd name="T71" fmla="*/ 459979 h 1439863"/>
                <a:gd name="T72" fmla="*/ 327609 w 1930133"/>
                <a:gd name="T73" fmla="*/ 512763 h 1439863"/>
                <a:gd name="T74" fmla="*/ 327609 w 1930133"/>
                <a:gd name="T75" fmla="*/ 508993 h 1439863"/>
                <a:gd name="T76" fmla="*/ 353920 w 1930133"/>
                <a:gd name="T77" fmla="*/ 493912 h 1439863"/>
                <a:gd name="T78" fmla="*/ 414061 w 1930133"/>
                <a:gd name="T79" fmla="*/ 426046 h 1439863"/>
                <a:gd name="T80" fmla="*/ 481719 w 1930133"/>
                <a:gd name="T81" fmla="*/ 350640 h 1439863"/>
                <a:gd name="T82" fmla="*/ 568172 w 1930133"/>
                <a:gd name="T83" fmla="*/ 297855 h 1439863"/>
                <a:gd name="T84" fmla="*/ 643348 w 1930133"/>
                <a:gd name="T85" fmla="*/ 226219 h 1439863"/>
                <a:gd name="T86" fmla="*/ 759870 w 1930133"/>
                <a:gd name="T87" fmla="*/ 120650 h 1439863"/>
                <a:gd name="T88" fmla="*/ 853840 w 1930133"/>
                <a:gd name="T89" fmla="*/ 49014 h 1439863"/>
                <a:gd name="T90" fmla="*/ 895187 w 1930133"/>
                <a:gd name="T91" fmla="*/ 0 h 1439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30133" h="1439863">
                  <a:moveTo>
                    <a:pt x="1897912" y="633413"/>
                  </a:moveTo>
                  <a:cubicBezTo>
                    <a:pt x="1912975" y="644718"/>
                    <a:pt x="1920506" y="656024"/>
                    <a:pt x="1924272" y="671098"/>
                  </a:cubicBezTo>
                  <a:cubicBezTo>
                    <a:pt x="1943100" y="791688"/>
                    <a:pt x="1909209" y="1036638"/>
                    <a:pt x="1924272" y="1191145"/>
                  </a:cubicBezTo>
                  <a:cubicBezTo>
                    <a:pt x="1943100" y="1341883"/>
                    <a:pt x="1897912" y="1413484"/>
                    <a:pt x="1788707" y="1432326"/>
                  </a:cubicBezTo>
                  <a:cubicBezTo>
                    <a:pt x="1754815" y="1439863"/>
                    <a:pt x="1713393" y="1439863"/>
                    <a:pt x="1668204" y="1439863"/>
                  </a:cubicBezTo>
                  <a:cubicBezTo>
                    <a:pt x="1607953" y="1439863"/>
                    <a:pt x="1532639" y="1436095"/>
                    <a:pt x="1442262" y="1432326"/>
                  </a:cubicBezTo>
                  <a:cubicBezTo>
                    <a:pt x="1348120" y="1428558"/>
                    <a:pt x="1238915" y="1424789"/>
                    <a:pt x="1099584" y="1424789"/>
                  </a:cubicBezTo>
                  <a:cubicBezTo>
                    <a:pt x="1005441" y="1424789"/>
                    <a:pt x="900002" y="1428558"/>
                    <a:pt x="779500" y="1432326"/>
                  </a:cubicBezTo>
                  <a:cubicBezTo>
                    <a:pt x="658997" y="1436095"/>
                    <a:pt x="553558" y="1439863"/>
                    <a:pt x="466947" y="1439863"/>
                  </a:cubicBezTo>
                  <a:cubicBezTo>
                    <a:pt x="109205" y="1439863"/>
                    <a:pt x="3766" y="1405947"/>
                    <a:pt x="0" y="1375799"/>
                  </a:cubicBezTo>
                  <a:cubicBezTo>
                    <a:pt x="0" y="1372031"/>
                    <a:pt x="0" y="1372031"/>
                    <a:pt x="0" y="1368262"/>
                  </a:cubicBezTo>
                  <a:cubicBezTo>
                    <a:pt x="18828" y="1383336"/>
                    <a:pt x="48954" y="1390873"/>
                    <a:pt x="90377" y="1398410"/>
                  </a:cubicBezTo>
                  <a:cubicBezTo>
                    <a:pt x="135565" y="1405947"/>
                    <a:pt x="199582" y="1405947"/>
                    <a:pt x="278661" y="1405947"/>
                  </a:cubicBezTo>
                  <a:cubicBezTo>
                    <a:pt x="391633" y="1405947"/>
                    <a:pt x="546026" y="1402179"/>
                    <a:pt x="753140" y="1394642"/>
                  </a:cubicBezTo>
                  <a:cubicBezTo>
                    <a:pt x="847282" y="1390873"/>
                    <a:pt x="933893" y="1390873"/>
                    <a:pt x="1009207" y="1390873"/>
                  </a:cubicBezTo>
                  <a:cubicBezTo>
                    <a:pt x="1348120" y="1390873"/>
                    <a:pt x="1543936" y="1413484"/>
                    <a:pt x="1679501" y="1413484"/>
                  </a:cubicBezTo>
                  <a:cubicBezTo>
                    <a:pt x="1713393" y="1413484"/>
                    <a:pt x="1747284" y="1413484"/>
                    <a:pt x="1773644" y="1409716"/>
                  </a:cubicBezTo>
                  <a:cubicBezTo>
                    <a:pt x="1818832" y="1402179"/>
                    <a:pt x="1852723" y="1379568"/>
                    <a:pt x="1871552" y="1349420"/>
                  </a:cubicBezTo>
                  <a:cubicBezTo>
                    <a:pt x="1894146" y="1315504"/>
                    <a:pt x="1901678" y="1274051"/>
                    <a:pt x="1901678" y="1221293"/>
                  </a:cubicBezTo>
                  <a:cubicBezTo>
                    <a:pt x="1901678" y="1198682"/>
                    <a:pt x="1901678" y="1172303"/>
                    <a:pt x="1897912" y="1145923"/>
                  </a:cubicBezTo>
                  <a:cubicBezTo>
                    <a:pt x="1894146" y="1115776"/>
                    <a:pt x="1894146" y="1081860"/>
                    <a:pt x="1894146" y="1047944"/>
                  </a:cubicBezTo>
                  <a:cubicBezTo>
                    <a:pt x="1894146" y="942427"/>
                    <a:pt x="1905443" y="825604"/>
                    <a:pt x="1905443" y="727625"/>
                  </a:cubicBezTo>
                  <a:cubicBezTo>
                    <a:pt x="1905443" y="693708"/>
                    <a:pt x="1901678" y="659792"/>
                    <a:pt x="1897912" y="633413"/>
                  </a:cubicBezTo>
                  <a:close/>
                  <a:moveTo>
                    <a:pt x="1084457" y="19050"/>
                  </a:moveTo>
                  <a:cubicBezTo>
                    <a:pt x="1103301" y="37909"/>
                    <a:pt x="1125915" y="56768"/>
                    <a:pt x="1148528" y="68084"/>
                  </a:cubicBezTo>
                  <a:cubicBezTo>
                    <a:pt x="1148528" y="71855"/>
                    <a:pt x="1148528" y="71855"/>
                    <a:pt x="1152297" y="71855"/>
                  </a:cubicBezTo>
                  <a:cubicBezTo>
                    <a:pt x="1174910" y="83171"/>
                    <a:pt x="1189986" y="94486"/>
                    <a:pt x="1208830" y="113345"/>
                  </a:cubicBezTo>
                  <a:cubicBezTo>
                    <a:pt x="1220137" y="128432"/>
                    <a:pt x="1231443" y="143520"/>
                    <a:pt x="1246519" y="169922"/>
                  </a:cubicBezTo>
                  <a:cubicBezTo>
                    <a:pt x="1250288" y="173694"/>
                    <a:pt x="1254057" y="177466"/>
                    <a:pt x="1257826" y="185010"/>
                  </a:cubicBezTo>
                  <a:cubicBezTo>
                    <a:pt x="1295514" y="249130"/>
                    <a:pt x="1340741" y="271761"/>
                    <a:pt x="1374661" y="294392"/>
                  </a:cubicBezTo>
                  <a:cubicBezTo>
                    <a:pt x="1374661" y="298164"/>
                    <a:pt x="1378430" y="298164"/>
                    <a:pt x="1382199" y="301935"/>
                  </a:cubicBezTo>
                  <a:cubicBezTo>
                    <a:pt x="1397274" y="313251"/>
                    <a:pt x="1419888" y="328338"/>
                    <a:pt x="1442501" y="347197"/>
                  </a:cubicBezTo>
                  <a:cubicBezTo>
                    <a:pt x="1468883" y="369828"/>
                    <a:pt x="1491496" y="396231"/>
                    <a:pt x="1506572" y="418861"/>
                  </a:cubicBezTo>
                  <a:cubicBezTo>
                    <a:pt x="1510341" y="422633"/>
                    <a:pt x="1510341" y="426405"/>
                    <a:pt x="1514110" y="430177"/>
                  </a:cubicBezTo>
                  <a:cubicBezTo>
                    <a:pt x="1525416" y="449036"/>
                    <a:pt x="1540492" y="467895"/>
                    <a:pt x="1551799" y="482982"/>
                  </a:cubicBezTo>
                  <a:cubicBezTo>
                    <a:pt x="1566874" y="501841"/>
                    <a:pt x="1585719" y="513157"/>
                    <a:pt x="1597025" y="516928"/>
                  </a:cubicBezTo>
                  <a:cubicBezTo>
                    <a:pt x="1597025" y="516928"/>
                    <a:pt x="1597025" y="516928"/>
                    <a:pt x="1593256" y="520700"/>
                  </a:cubicBezTo>
                  <a:cubicBezTo>
                    <a:pt x="1585719" y="520700"/>
                    <a:pt x="1578181" y="520700"/>
                    <a:pt x="1570643" y="520700"/>
                  </a:cubicBezTo>
                  <a:cubicBezTo>
                    <a:pt x="1559336" y="513157"/>
                    <a:pt x="1551799" y="501841"/>
                    <a:pt x="1540492" y="494298"/>
                  </a:cubicBezTo>
                  <a:cubicBezTo>
                    <a:pt x="1529185" y="479210"/>
                    <a:pt x="1514110" y="460351"/>
                    <a:pt x="1502803" y="441492"/>
                  </a:cubicBezTo>
                  <a:cubicBezTo>
                    <a:pt x="1499034" y="437720"/>
                    <a:pt x="1495265" y="433949"/>
                    <a:pt x="1495265" y="426405"/>
                  </a:cubicBezTo>
                  <a:cubicBezTo>
                    <a:pt x="1480190" y="407546"/>
                    <a:pt x="1457576" y="381143"/>
                    <a:pt x="1431194" y="358513"/>
                  </a:cubicBezTo>
                  <a:cubicBezTo>
                    <a:pt x="1408581" y="339654"/>
                    <a:pt x="1385968" y="324566"/>
                    <a:pt x="1370892" y="313251"/>
                  </a:cubicBezTo>
                  <a:cubicBezTo>
                    <a:pt x="1370892" y="309479"/>
                    <a:pt x="1367123" y="309479"/>
                    <a:pt x="1363354" y="305707"/>
                  </a:cubicBezTo>
                  <a:cubicBezTo>
                    <a:pt x="1333203" y="286848"/>
                    <a:pt x="1284208" y="256674"/>
                    <a:pt x="1242750" y="192553"/>
                  </a:cubicBezTo>
                  <a:cubicBezTo>
                    <a:pt x="1242750" y="188781"/>
                    <a:pt x="1238981" y="181238"/>
                    <a:pt x="1235212" y="177466"/>
                  </a:cubicBezTo>
                  <a:cubicBezTo>
                    <a:pt x="1220137" y="154835"/>
                    <a:pt x="1208830" y="135976"/>
                    <a:pt x="1197523" y="124661"/>
                  </a:cubicBezTo>
                  <a:cubicBezTo>
                    <a:pt x="1182448" y="105802"/>
                    <a:pt x="1167372" y="98258"/>
                    <a:pt x="1144759" y="86943"/>
                  </a:cubicBezTo>
                  <a:cubicBezTo>
                    <a:pt x="1140990" y="83171"/>
                    <a:pt x="1140990" y="83171"/>
                    <a:pt x="1137221" y="83171"/>
                  </a:cubicBezTo>
                  <a:cubicBezTo>
                    <a:pt x="1114608" y="68084"/>
                    <a:pt x="1091995" y="49225"/>
                    <a:pt x="1073150" y="26594"/>
                  </a:cubicBezTo>
                  <a:cubicBezTo>
                    <a:pt x="1076919" y="22822"/>
                    <a:pt x="1080688" y="22822"/>
                    <a:pt x="1084457" y="19050"/>
                  </a:cubicBezTo>
                  <a:close/>
                  <a:moveTo>
                    <a:pt x="900825" y="3770"/>
                  </a:moveTo>
                  <a:lnTo>
                    <a:pt x="902704" y="3770"/>
                  </a:lnTo>
                  <a:cubicBezTo>
                    <a:pt x="902704" y="3770"/>
                    <a:pt x="902704" y="3770"/>
                    <a:pt x="906463" y="7541"/>
                  </a:cubicBezTo>
                  <a:lnTo>
                    <a:pt x="900825" y="3770"/>
                  </a:lnTo>
                  <a:close/>
                  <a:moveTo>
                    <a:pt x="895187" y="0"/>
                  </a:moveTo>
                  <a:lnTo>
                    <a:pt x="900825" y="3770"/>
                  </a:lnTo>
                  <a:lnTo>
                    <a:pt x="898946" y="3770"/>
                  </a:lnTo>
                  <a:cubicBezTo>
                    <a:pt x="902704" y="3770"/>
                    <a:pt x="906463" y="7541"/>
                    <a:pt x="906463" y="7541"/>
                  </a:cubicBezTo>
                  <a:cubicBezTo>
                    <a:pt x="895187" y="18852"/>
                    <a:pt x="887669" y="26392"/>
                    <a:pt x="876393" y="37703"/>
                  </a:cubicBezTo>
                  <a:cubicBezTo>
                    <a:pt x="872634" y="45244"/>
                    <a:pt x="872634" y="49014"/>
                    <a:pt x="868875" y="56555"/>
                  </a:cubicBezTo>
                  <a:cubicBezTo>
                    <a:pt x="857599" y="75406"/>
                    <a:pt x="835046" y="90488"/>
                    <a:pt x="812493" y="109339"/>
                  </a:cubicBezTo>
                  <a:cubicBezTo>
                    <a:pt x="797458" y="116880"/>
                    <a:pt x="782423" y="124421"/>
                    <a:pt x="771147" y="131961"/>
                  </a:cubicBezTo>
                  <a:cubicBezTo>
                    <a:pt x="759870" y="139502"/>
                    <a:pt x="748594" y="147042"/>
                    <a:pt x="741076" y="154583"/>
                  </a:cubicBezTo>
                  <a:cubicBezTo>
                    <a:pt x="703488" y="180975"/>
                    <a:pt x="677177" y="199827"/>
                    <a:pt x="654624" y="237530"/>
                  </a:cubicBezTo>
                  <a:cubicBezTo>
                    <a:pt x="650865" y="241300"/>
                    <a:pt x="647106" y="245071"/>
                    <a:pt x="643348" y="252611"/>
                  </a:cubicBezTo>
                  <a:cubicBezTo>
                    <a:pt x="628312" y="275233"/>
                    <a:pt x="602001" y="294085"/>
                    <a:pt x="575689" y="312936"/>
                  </a:cubicBezTo>
                  <a:cubicBezTo>
                    <a:pt x="568172" y="316707"/>
                    <a:pt x="560654" y="320477"/>
                    <a:pt x="553137" y="324247"/>
                  </a:cubicBezTo>
                  <a:cubicBezTo>
                    <a:pt x="530584" y="335558"/>
                    <a:pt x="508031" y="350640"/>
                    <a:pt x="492996" y="361950"/>
                  </a:cubicBezTo>
                  <a:cubicBezTo>
                    <a:pt x="466684" y="380802"/>
                    <a:pt x="455408" y="395883"/>
                    <a:pt x="444132" y="410965"/>
                  </a:cubicBezTo>
                  <a:cubicBezTo>
                    <a:pt x="436614" y="418505"/>
                    <a:pt x="432855" y="426046"/>
                    <a:pt x="425338" y="437357"/>
                  </a:cubicBezTo>
                  <a:cubicBezTo>
                    <a:pt x="421579" y="441127"/>
                    <a:pt x="417820" y="452438"/>
                    <a:pt x="410302" y="459979"/>
                  </a:cubicBezTo>
                  <a:cubicBezTo>
                    <a:pt x="395267" y="482601"/>
                    <a:pt x="368956" y="501452"/>
                    <a:pt x="353920" y="508993"/>
                  </a:cubicBezTo>
                  <a:cubicBezTo>
                    <a:pt x="342644" y="508993"/>
                    <a:pt x="335127" y="512763"/>
                    <a:pt x="327609" y="512763"/>
                  </a:cubicBezTo>
                  <a:cubicBezTo>
                    <a:pt x="327609" y="512763"/>
                    <a:pt x="327609" y="512763"/>
                    <a:pt x="323850" y="508993"/>
                  </a:cubicBezTo>
                  <a:cubicBezTo>
                    <a:pt x="323850" y="508993"/>
                    <a:pt x="323850" y="508993"/>
                    <a:pt x="327609" y="508993"/>
                  </a:cubicBezTo>
                  <a:cubicBezTo>
                    <a:pt x="327609" y="505223"/>
                    <a:pt x="331368" y="505223"/>
                    <a:pt x="331368" y="505223"/>
                  </a:cubicBezTo>
                  <a:cubicBezTo>
                    <a:pt x="338885" y="501452"/>
                    <a:pt x="346403" y="497682"/>
                    <a:pt x="353920" y="493912"/>
                  </a:cubicBezTo>
                  <a:cubicBezTo>
                    <a:pt x="368956" y="482601"/>
                    <a:pt x="387750" y="467519"/>
                    <a:pt x="399026" y="448668"/>
                  </a:cubicBezTo>
                  <a:cubicBezTo>
                    <a:pt x="406544" y="441127"/>
                    <a:pt x="410302" y="433587"/>
                    <a:pt x="414061" y="426046"/>
                  </a:cubicBezTo>
                  <a:cubicBezTo>
                    <a:pt x="421579" y="418505"/>
                    <a:pt x="425338" y="410965"/>
                    <a:pt x="432855" y="399654"/>
                  </a:cubicBezTo>
                  <a:cubicBezTo>
                    <a:pt x="444132" y="384572"/>
                    <a:pt x="455408" y="369491"/>
                    <a:pt x="481719" y="350640"/>
                  </a:cubicBezTo>
                  <a:cubicBezTo>
                    <a:pt x="500513" y="335558"/>
                    <a:pt x="523066" y="324247"/>
                    <a:pt x="545619" y="312936"/>
                  </a:cubicBezTo>
                  <a:cubicBezTo>
                    <a:pt x="553137" y="309166"/>
                    <a:pt x="560654" y="305396"/>
                    <a:pt x="568172" y="297855"/>
                  </a:cubicBezTo>
                  <a:cubicBezTo>
                    <a:pt x="594483" y="282774"/>
                    <a:pt x="617036" y="263922"/>
                    <a:pt x="632071" y="245071"/>
                  </a:cubicBezTo>
                  <a:cubicBezTo>
                    <a:pt x="635830" y="237530"/>
                    <a:pt x="639589" y="233760"/>
                    <a:pt x="643348" y="226219"/>
                  </a:cubicBezTo>
                  <a:cubicBezTo>
                    <a:pt x="665900" y="188516"/>
                    <a:pt x="692212" y="165894"/>
                    <a:pt x="729800" y="139502"/>
                  </a:cubicBezTo>
                  <a:cubicBezTo>
                    <a:pt x="741076" y="135732"/>
                    <a:pt x="752353" y="128191"/>
                    <a:pt x="759870" y="120650"/>
                  </a:cubicBezTo>
                  <a:cubicBezTo>
                    <a:pt x="774905" y="113110"/>
                    <a:pt x="789941" y="105569"/>
                    <a:pt x="804976" y="94258"/>
                  </a:cubicBezTo>
                  <a:cubicBezTo>
                    <a:pt x="827529" y="79177"/>
                    <a:pt x="846323" y="64096"/>
                    <a:pt x="853840" y="49014"/>
                  </a:cubicBezTo>
                  <a:cubicBezTo>
                    <a:pt x="857599" y="41474"/>
                    <a:pt x="861358" y="33933"/>
                    <a:pt x="865116" y="30163"/>
                  </a:cubicBezTo>
                  <a:cubicBezTo>
                    <a:pt x="876393" y="18852"/>
                    <a:pt x="883910" y="7541"/>
                    <a:pt x="895187" y="0"/>
                  </a:cubicBezTo>
                  <a:close/>
                </a:path>
              </a:pathLst>
            </a:custGeom>
            <a:solidFill>
              <a:srgbClr val="DADAD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4400" b="1"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sym typeface="+mn-lt"/>
              </a:endParaRPr>
            </a:p>
          </p:txBody>
        </p:sp>
        <p:sp>
          <p:nvSpPr>
            <p:cNvPr id="25" name="MH_SubTitle_1">
              <a:extLst>
                <a:ext uri="{FF2B5EF4-FFF2-40B4-BE49-F238E27FC236}">
                  <a16:creationId xmlns:a16="http://schemas.microsoft.com/office/drawing/2014/main" id="{A0B7452A-2CEB-95F3-C618-D6C67A8C65D3}"/>
                </a:ext>
              </a:extLst>
            </p:cNvPr>
            <p:cNvSpPr txBox="1">
              <a:spLocks noChangeArrowheads="1"/>
            </p:cNvSpPr>
            <p:nvPr>
              <p:custDataLst>
                <p:tags r:id="rId3"/>
              </p:custDataLst>
            </p:nvPr>
          </p:nvSpPr>
          <p:spPr bwMode="auto">
            <a:xfrm>
              <a:off x="2474036" y="2705212"/>
              <a:ext cx="2172698" cy="877888"/>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lIns="0" tIns="0" rIns="0" bIns="0" anchor="ct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22828"/>
                  </a:solidFill>
                  <a:effectLst/>
                  <a:uLnTx/>
                  <a:uFillTx/>
                  <a:latin typeface="Times New Roman" panose="02020603050405020304" pitchFamily="18" charset="0"/>
                  <a:ea typeface="Calibri" panose="020F0502020204030204" pitchFamily="34" charset="0"/>
                  <a:cs typeface="+mn-cs"/>
                </a:rPr>
                <a:t>03</a:t>
              </a:r>
              <a:endParaRPr kumimoji="0" lang="en-US" altLang="zh-CN" sz="4400" b="1" i="0" u="none" strike="noStrike" kern="1200" cap="none" spc="0" normalizeH="0" baseline="0" noProof="0" dirty="0">
                <a:ln>
                  <a:noFill/>
                </a:ln>
                <a:solidFill>
                  <a:srgbClr val="5798C9"/>
                </a:solidFill>
                <a:effectLst/>
                <a:uLnTx/>
                <a:uFillTx/>
                <a:latin typeface="Times New Roman" panose="02020603050405020304" pitchFamily="18" charset="0"/>
                <a:ea typeface="微软雅黑"/>
                <a:cs typeface="Times New Roman" panose="02020603050405020304" pitchFamily="18" charset="0"/>
                <a:sym typeface="+mn-lt"/>
              </a:endParaRPr>
            </a:p>
          </p:txBody>
        </p:sp>
      </p:grpSp>
      <p:pic>
        <p:nvPicPr>
          <p:cNvPr id="26" name="图片 1">
            <a:extLst>
              <a:ext uri="{FF2B5EF4-FFF2-40B4-BE49-F238E27FC236}">
                <a16:creationId xmlns:a16="http://schemas.microsoft.com/office/drawing/2014/main" id="{B03CE4E2-CBBC-10A4-A460-416BBA9D4DE7}"/>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323257" y="448672"/>
            <a:ext cx="995725" cy="1875971"/>
          </a:xfrm>
          <a:prstGeom prst="rect">
            <a:avLst/>
          </a:prstGeom>
        </p:spPr>
      </p:pic>
      <p:sp>
        <p:nvSpPr>
          <p:cNvPr id="27" name="TextBox 26">
            <a:extLst>
              <a:ext uri="{FF2B5EF4-FFF2-40B4-BE49-F238E27FC236}">
                <a16:creationId xmlns:a16="http://schemas.microsoft.com/office/drawing/2014/main" id="{27250266-03C1-BFBC-BA07-735FDE7ECB8A}"/>
              </a:ext>
            </a:extLst>
          </p:cNvPr>
          <p:cNvSpPr txBox="1"/>
          <p:nvPr/>
        </p:nvSpPr>
        <p:spPr>
          <a:xfrm>
            <a:off x="8504169" y="3415303"/>
            <a:ext cx="3221309" cy="2677656"/>
          </a:xfrm>
          <a:prstGeom prst="rect">
            <a:avLst/>
          </a:prstGeom>
          <a:noFill/>
        </p:spPr>
        <p:txBody>
          <a:bodyPr wrap="square">
            <a:spAutoFit/>
          </a:bodyPr>
          <a:lstStyle/>
          <a:p>
            <a:pPr algn="ctr"/>
            <a:r>
              <a:rPr lang="vi-VN" sz="2400" dirty="0">
                <a:latin typeface="Times New Roman" panose="02020603050405020304" pitchFamily="18" charset="0"/>
                <a:cs typeface="Times New Roman" panose="02020603050405020304" pitchFamily="18" charset="0"/>
              </a:rPr>
              <a:t>Cần lựa chọn, trích dẫn và phân tích các bằng chứng tiêu biểu từ tác phẩm để làm sáng tỏ ý kiến của người viết; tránh phân tích tác phẩm một cách chung chung.</a:t>
            </a:r>
            <a:endParaRPr lang="en-SG" sz="2400" dirty="0">
              <a:latin typeface="Times New Roman" panose="02020603050405020304" pitchFamily="18" charset="0"/>
              <a:cs typeface="Times New Roman" panose="02020603050405020304" pitchFamily="18" charset="0"/>
            </a:endParaRPr>
          </a:p>
        </p:txBody>
      </p:sp>
      <p:sp>
        <p:nvSpPr>
          <p:cNvPr id="28" name="文本框 8">
            <a:extLst>
              <a:ext uri="{FF2B5EF4-FFF2-40B4-BE49-F238E27FC236}">
                <a16:creationId xmlns:a16="http://schemas.microsoft.com/office/drawing/2014/main" id="{4B187079-C7ED-6BD4-76BB-2EE0BB20A0D0}"/>
              </a:ext>
            </a:extLst>
          </p:cNvPr>
          <p:cNvSpPr txBox="1"/>
          <p:nvPr/>
        </p:nvSpPr>
        <p:spPr>
          <a:xfrm>
            <a:off x="1297719" y="321970"/>
            <a:ext cx="8630285" cy="923330"/>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lang="vi-VN" sz="3600" b="1" kern="0" dirty="0" smtClean="0">
                <a:solidFill>
                  <a:schemeClr val="accent2">
                    <a:lumMod val="75000"/>
                  </a:schemeClr>
                </a:solidFill>
                <a:effectLst/>
                <a:latin typeface="Times New Roman" panose="02020603050405020304" pitchFamily="18" charset="0"/>
                <a:ea typeface="Calibri" panose="020F0502020204030204" pitchFamily="34" charset="0"/>
              </a:rPr>
              <a:t>Bướ</a:t>
            </a:r>
            <a:r>
              <a:rPr lang="en-US" sz="3600" b="1" kern="0" dirty="0" smtClean="0">
                <a:solidFill>
                  <a:schemeClr val="accent2">
                    <a:lumMod val="75000"/>
                  </a:schemeClr>
                </a:solidFill>
                <a:latin typeface="Times New Roman" panose="02020603050405020304" pitchFamily="18" charset="0"/>
                <a:ea typeface="Calibri" panose="020F0502020204030204" pitchFamily="34" charset="0"/>
              </a:rPr>
              <a:t>c </a:t>
            </a:r>
            <a:r>
              <a:rPr lang="vi-VN" sz="3600" b="1" kern="0" dirty="0" smtClean="0">
                <a:solidFill>
                  <a:schemeClr val="accent2">
                    <a:lumMod val="75000"/>
                  </a:schemeClr>
                </a:solidFill>
                <a:effectLst/>
                <a:latin typeface="Times New Roman" panose="02020603050405020304" pitchFamily="18" charset="0"/>
                <a:ea typeface="Calibri" panose="020F0502020204030204" pitchFamily="34" charset="0"/>
              </a:rPr>
              <a:t>3</a:t>
            </a:r>
            <a:r>
              <a:rPr lang="vi-VN" sz="3600" b="1" kern="0" dirty="0">
                <a:solidFill>
                  <a:schemeClr val="accent2">
                    <a:lumMod val="75000"/>
                  </a:schemeClr>
                </a:solidFill>
                <a:effectLst/>
                <a:latin typeface="Times New Roman" panose="02020603050405020304" pitchFamily="18" charset="0"/>
                <a:ea typeface="Calibri" panose="020F0502020204030204" pitchFamily="34" charset="0"/>
              </a:rPr>
              <a:t>: Viết bài</a:t>
            </a:r>
            <a:endParaRPr kumimoji="0" lang="en-SG" sz="8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030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750"/>
                                        <p:tgtEl>
                                          <p:spTgt spid="11"/>
                                        </p:tgtEl>
                                      </p:cBhvr>
                                    </p:animEffect>
                                  </p:childTnLst>
                                </p:cTn>
                              </p:par>
                            </p:childTnLst>
                          </p:cTn>
                        </p:par>
                        <p:par>
                          <p:cTn id="8" fill="hold">
                            <p:stCondLst>
                              <p:cond delay="750"/>
                            </p:stCondLst>
                            <p:childTnLst>
                              <p:par>
                                <p:cTn id="9" presetID="32" presetClass="emph" presetSubtype="0" fill="hold" nodeType="afterEffect">
                                  <p:stCondLst>
                                    <p:cond delay="0"/>
                                  </p:stCondLst>
                                  <p:childTnLst>
                                    <p:animRot by="120000">
                                      <p:cBhvr>
                                        <p:cTn id="10" dur="100" fill="hold">
                                          <p:stCondLst>
                                            <p:cond delay="0"/>
                                          </p:stCondLst>
                                        </p:cTn>
                                        <p:tgtEl>
                                          <p:spTgt spid="11"/>
                                        </p:tgtEl>
                                        <p:attrNameLst>
                                          <p:attrName>r</p:attrName>
                                        </p:attrNameLst>
                                      </p:cBhvr>
                                    </p:animRot>
                                    <p:animRot by="-240000">
                                      <p:cBhvr>
                                        <p:cTn id="11" dur="200" fill="hold">
                                          <p:stCondLst>
                                            <p:cond delay="200"/>
                                          </p:stCondLst>
                                        </p:cTn>
                                        <p:tgtEl>
                                          <p:spTgt spid="11"/>
                                        </p:tgtEl>
                                        <p:attrNameLst>
                                          <p:attrName>r</p:attrName>
                                        </p:attrNameLst>
                                      </p:cBhvr>
                                    </p:animRot>
                                    <p:animRot by="240000">
                                      <p:cBhvr>
                                        <p:cTn id="12" dur="200" fill="hold">
                                          <p:stCondLst>
                                            <p:cond delay="400"/>
                                          </p:stCondLst>
                                        </p:cTn>
                                        <p:tgtEl>
                                          <p:spTgt spid="11"/>
                                        </p:tgtEl>
                                        <p:attrNameLst>
                                          <p:attrName>r</p:attrName>
                                        </p:attrNameLst>
                                      </p:cBhvr>
                                    </p:animRot>
                                    <p:animRot by="-240000">
                                      <p:cBhvr>
                                        <p:cTn id="13" dur="200" fill="hold">
                                          <p:stCondLst>
                                            <p:cond delay="600"/>
                                          </p:stCondLst>
                                        </p:cTn>
                                        <p:tgtEl>
                                          <p:spTgt spid="11"/>
                                        </p:tgtEl>
                                        <p:attrNameLst>
                                          <p:attrName>r</p:attrName>
                                        </p:attrNameLst>
                                      </p:cBhvr>
                                    </p:animRot>
                                    <p:animRot by="120000">
                                      <p:cBhvr>
                                        <p:cTn id="14" dur="200" fill="hold">
                                          <p:stCondLst>
                                            <p:cond delay="800"/>
                                          </p:stCondLst>
                                        </p:cTn>
                                        <p:tgtEl>
                                          <p:spTgt spid="11"/>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750"/>
                                        <p:tgtEl>
                                          <p:spTgt spid="15"/>
                                        </p:tgtEl>
                                      </p:cBhvr>
                                    </p:animEffect>
                                  </p:childTnLst>
                                </p:cTn>
                              </p:par>
                            </p:childTnLst>
                          </p:cTn>
                        </p:par>
                        <p:par>
                          <p:cTn id="25" fill="hold">
                            <p:stCondLst>
                              <p:cond delay="750"/>
                            </p:stCondLst>
                            <p:childTnLst>
                              <p:par>
                                <p:cTn id="26" presetID="32" presetClass="emph" presetSubtype="0" fill="hold" nodeType="afterEffect">
                                  <p:stCondLst>
                                    <p:cond delay="0"/>
                                  </p:stCondLst>
                                  <p:childTnLst>
                                    <p:animRot by="120000">
                                      <p:cBhvr>
                                        <p:cTn id="27" dur="100" fill="hold">
                                          <p:stCondLst>
                                            <p:cond delay="0"/>
                                          </p:stCondLst>
                                        </p:cTn>
                                        <p:tgtEl>
                                          <p:spTgt spid="15"/>
                                        </p:tgtEl>
                                        <p:attrNameLst>
                                          <p:attrName>r</p:attrName>
                                        </p:attrNameLst>
                                      </p:cBhvr>
                                    </p:animRot>
                                    <p:animRot by="-240000">
                                      <p:cBhvr>
                                        <p:cTn id="28" dur="200" fill="hold">
                                          <p:stCondLst>
                                            <p:cond delay="200"/>
                                          </p:stCondLst>
                                        </p:cTn>
                                        <p:tgtEl>
                                          <p:spTgt spid="15"/>
                                        </p:tgtEl>
                                        <p:attrNameLst>
                                          <p:attrName>r</p:attrName>
                                        </p:attrNameLst>
                                      </p:cBhvr>
                                    </p:animRot>
                                    <p:animRot by="240000">
                                      <p:cBhvr>
                                        <p:cTn id="29" dur="200" fill="hold">
                                          <p:stCondLst>
                                            <p:cond delay="400"/>
                                          </p:stCondLst>
                                        </p:cTn>
                                        <p:tgtEl>
                                          <p:spTgt spid="15"/>
                                        </p:tgtEl>
                                        <p:attrNameLst>
                                          <p:attrName>r</p:attrName>
                                        </p:attrNameLst>
                                      </p:cBhvr>
                                    </p:animRot>
                                    <p:animRot by="-240000">
                                      <p:cBhvr>
                                        <p:cTn id="30" dur="200" fill="hold">
                                          <p:stCondLst>
                                            <p:cond delay="600"/>
                                          </p:stCondLst>
                                        </p:cTn>
                                        <p:tgtEl>
                                          <p:spTgt spid="15"/>
                                        </p:tgtEl>
                                        <p:attrNameLst>
                                          <p:attrName>r</p:attrName>
                                        </p:attrNameLst>
                                      </p:cBhvr>
                                    </p:animRot>
                                    <p:animRot by="120000">
                                      <p:cBhvr>
                                        <p:cTn id="31" dur="200" fill="hold">
                                          <p:stCondLst>
                                            <p:cond delay="800"/>
                                          </p:stCondLst>
                                        </p:cTn>
                                        <p:tgtEl>
                                          <p:spTgt spid="15"/>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750"/>
                                        <p:tgtEl>
                                          <p:spTgt spid="22"/>
                                        </p:tgtEl>
                                      </p:cBhvr>
                                    </p:animEffect>
                                  </p:childTnLst>
                                </p:cTn>
                              </p:par>
                            </p:childTnLst>
                          </p:cTn>
                        </p:par>
                        <p:par>
                          <p:cTn id="42" fill="hold">
                            <p:stCondLst>
                              <p:cond delay="750"/>
                            </p:stCondLst>
                            <p:childTnLst>
                              <p:par>
                                <p:cTn id="43" presetID="32" presetClass="emph" presetSubtype="0" fill="hold" nodeType="afterEffect">
                                  <p:stCondLst>
                                    <p:cond delay="0"/>
                                  </p:stCondLst>
                                  <p:childTnLst>
                                    <p:animRot by="120000">
                                      <p:cBhvr>
                                        <p:cTn id="44" dur="100" fill="hold">
                                          <p:stCondLst>
                                            <p:cond delay="0"/>
                                          </p:stCondLst>
                                        </p:cTn>
                                        <p:tgtEl>
                                          <p:spTgt spid="22"/>
                                        </p:tgtEl>
                                        <p:attrNameLst>
                                          <p:attrName>r</p:attrName>
                                        </p:attrNameLst>
                                      </p:cBhvr>
                                    </p:animRot>
                                    <p:animRot by="-240000">
                                      <p:cBhvr>
                                        <p:cTn id="45" dur="200" fill="hold">
                                          <p:stCondLst>
                                            <p:cond delay="200"/>
                                          </p:stCondLst>
                                        </p:cTn>
                                        <p:tgtEl>
                                          <p:spTgt spid="22"/>
                                        </p:tgtEl>
                                        <p:attrNameLst>
                                          <p:attrName>r</p:attrName>
                                        </p:attrNameLst>
                                      </p:cBhvr>
                                    </p:animRot>
                                    <p:animRot by="240000">
                                      <p:cBhvr>
                                        <p:cTn id="46" dur="200" fill="hold">
                                          <p:stCondLst>
                                            <p:cond delay="400"/>
                                          </p:stCondLst>
                                        </p:cTn>
                                        <p:tgtEl>
                                          <p:spTgt spid="22"/>
                                        </p:tgtEl>
                                        <p:attrNameLst>
                                          <p:attrName>r</p:attrName>
                                        </p:attrNameLst>
                                      </p:cBhvr>
                                    </p:animRot>
                                    <p:animRot by="-240000">
                                      <p:cBhvr>
                                        <p:cTn id="47" dur="200" fill="hold">
                                          <p:stCondLst>
                                            <p:cond delay="600"/>
                                          </p:stCondLst>
                                        </p:cTn>
                                        <p:tgtEl>
                                          <p:spTgt spid="22"/>
                                        </p:tgtEl>
                                        <p:attrNameLst>
                                          <p:attrName>r</p:attrName>
                                        </p:attrNameLst>
                                      </p:cBhvr>
                                    </p:animRot>
                                    <p:animRot by="120000">
                                      <p:cBhvr>
                                        <p:cTn id="48" dur="200" fill="hold">
                                          <p:stCondLst>
                                            <p:cond delay="800"/>
                                          </p:stCondLst>
                                        </p:cTn>
                                        <p:tgtEl>
                                          <p:spTgt spid="22"/>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arn(inVertical)">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6" name="图片 5" descr="未标题-6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452755"/>
            <a:ext cx="8881110" cy="584775"/>
          </a:xfrm>
          <a:prstGeom prst="rect">
            <a:avLst/>
          </a:prstGeom>
          <a:noFill/>
        </p:spPr>
        <p:txBody>
          <a:bodyPr wrap="square"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err="1" smtClean="0">
                <a:ln>
                  <a:noFill/>
                </a:ln>
                <a:solidFill>
                  <a:srgbClr val="264E4E"/>
                </a:solidFill>
                <a:effectLst/>
                <a:uLnTx/>
                <a:uFillTx/>
                <a:latin typeface="Times New Roman" panose="02020603050405020304" pitchFamily="18" charset="0"/>
                <a:cs typeface="Times New Roman" panose="02020603050405020304" pitchFamily="18" charset="0"/>
                <a:sym typeface="+mn-lt"/>
              </a:rPr>
              <a:t>Bước</a:t>
            </a:r>
            <a:r>
              <a:rPr kumimoji="0" lang="en-US" altLang="zh-CN" sz="3200" b="1" i="0" u="none" strike="noStrike" kern="0" cap="none" spc="0" normalizeH="0" noProof="0" dirty="0" smtClean="0">
                <a:ln>
                  <a:noFill/>
                </a:ln>
                <a:solidFill>
                  <a:srgbClr val="264E4E"/>
                </a:solidFill>
                <a:effectLst/>
                <a:uLnTx/>
                <a:uFillTx/>
                <a:latin typeface="Times New Roman" panose="02020603050405020304" pitchFamily="18" charset="0"/>
                <a:cs typeface="Times New Roman" panose="02020603050405020304" pitchFamily="18" charset="0"/>
                <a:sym typeface="+mn-lt"/>
              </a:rPr>
              <a:t> </a:t>
            </a:r>
            <a:r>
              <a:rPr kumimoji="0" lang="vi-VN" altLang="zh-CN" sz="3200" b="1" i="0" u="none" strike="noStrike" kern="0" cap="none" spc="0" normalizeH="0" baseline="0" noProof="0" dirty="0" smtClean="0">
                <a:ln>
                  <a:noFill/>
                </a:ln>
                <a:solidFill>
                  <a:srgbClr val="264E4E"/>
                </a:solidFill>
                <a:effectLst/>
                <a:uLnTx/>
                <a:uFillTx/>
                <a:latin typeface="Times New Roman" panose="02020603050405020304" pitchFamily="18" charset="0"/>
                <a:cs typeface="Times New Roman" panose="02020603050405020304" pitchFamily="18" charset="0"/>
                <a:sym typeface="+mn-lt"/>
              </a:rPr>
              <a:t>4</a:t>
            </a:r>
            <a:r>
              <a:rPr kumimoji="0" lang="vi-VN" altLang="zh-CN" sz="3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rPr>
              <a:t>: Chỉnh sửa bài viết</a:t>
            </a:r>
            <a:endParaRPr kumimoji="0" lang="zh-CN" altLang="en-US" sz="3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grpSp>
        <p:nvGrpSpPr>
          <p:cNvPr id="3" name="组合 25">
            <a:extLst>
              <a:ext uri="{FF2B5EF4-FFF2-40B4-BE49-F238E27FC236}">
                <a16:creationId xmlns:a16="http://schemas.microsoft.com/office/drawing/2014/main" id="{048098B7-455A-10FE-5225-8D01154A697E}"/>
              </a:ext>
            </a:extLst>
          </p:cNvPr>
          <p:cNvGrpSpPr/>
          <p:nvPr/>
        </p:nvGrpSpPr>
        <p:grpSpPr>
          <a:xfrm>
            <a:off x="897758" y="1357887"/>
            <a:ext cx="5364480" cy="4676140"/>
            <a:chOff x="4505216" y="1616700"/>
            <a:chExt cx="3181568" cy="2449473"/>
          </a:xfrm>
        </p:grpSpPr>
        <p:sp>
          <p:nvSpPr>
            <p:cNvPr id="5" name="十角星 5">
              <a:extLst>
                <a:ext uri="{FF2B5EF4-FFF2-40B4-BE49-F238E27FC236}">
                  <a16:creationId xmlns:a16="http://schemas.microsoft.com/office/drawing/2014/main" id="{054EF009-2598-5E4B-D4F5-912D34DD2AAA}"/>
                </a:ext>
              </a:extLst>
            </p:cNvPr>
            <p:cNvSpPr/>
            <p:nvPr/>
          </p:nvSpPr>
          <p:spPr>
            <a:xfrm rot="20096755">
              <a:off x="4849130" y="1808904"/>
              <a:ext cx="2611087" cy="2087155"/>
            </a:xfrm>
            <a:custGeom>
              <a:avLst/>
              <a:gdLst>
                <a:gd name="connsiteX0" fmla="*/ -2 w 2387784"/>
                <a:gd name="connsiteY0" fmla="*/ 762105 h 2205868"/>
                <a:gd name="connsiteX1" fmla="*/ 315673 w 2387784"/>
                <a:gd name="connsiteY1" fmla="*/ 542329 h 2205868"/>
                <a:gd name="connsiteX2" fmla="*/ 456022 w 2387784"/>
                <a:gd name="connsiteY2" fmla="*/ 210638 h 2205868"/>
                <a:gd name="connsiteX3" fmla="*/ 858440 w 2387784"/>
                <a:gd name="connsiteY3" fmla="*/ 195859 h 2205868"/>
                <a:gd name="connsiteX4" fmla="*/ 1193892 w 2387784"/>
                <a:gd name="connsiteY4" fmla="*/ 0 h 2205868"/>
                <a:gd name="connsiteX5" fmla="*/ 1529344 w 2387784"/>
                <a:gd name="connsiteY5" fmla="*/ 195859 h 2205868"/>
                <a:gd name="connsiteX6" fmla="*/ 1931762 w 2387784"/>
                <a:gd name="connsiteY6" fmla="*/ 210638 h 2205868"/>
                <a:gd name="connsiteX7" fmla="*/ 2072111 w 2387784"/>
                <a:gd name="connsiteY7" fmla="*/ 542329 h 2205868"/>
                <a:gd name="connsiteX8" fmla="*/ 2387786 w 2387784"/>
                <a:gd name="connsiteY8" fmla="*/ 762105 h 2205868"/>
                <a:gd name="connsiteX9" fmla="*/ 2279426 w 2387784"/>
                <a:gd name="connsiteY9" fmla="*/ 1102934 h 2205868"/>
                <a:gd name="connsiteX10" fmla="*/ 2387786 w 2387784"/>
                <a:gd name="connsiteY10" fmla="*/ 1443763 h 2205868"/>
                <a:gd name="connsiteX11" fmla="*/ 2072111 w 2387784"/>
                <a:gd name="connsiteY11" fmla="*/ 1663539 h 2205868"/>
                <a:gd name="connsiteX12" fmla="*/ 1931762 w 2387784"/>
                <a:gd name="connsiteY12" fmla="*/ 1995230 h 2205868"/>
                <a:gd name="connsiteX13" fmla="*/ 1529344 w 2387784"/>
                <a:gd name="connsiteY13" fmla="*/ 2010009 h 2205868"/>
                <a:gd name="connsiteX14" fmla="*/ 1193892 w 2387784"/>
                <a:gd name="connsiteY14" fmla="*/ 2205868 h 2205868"/>
                <a:gd name="connsiteX15" fmla="*/ 858440 w 2387784"/>
                <a:gd name="connsiteY15" fmla="*/ 2010009 h 2205868"/>
                <a:gd name="connsiteX16" fmla="*/ 456022 w 2387784"/>
                <a:gd name="connsiteY16" fmla="*/ 1995230 h 2205868"/>
                <a:gd name="connsiteX17" fmla="*/ 315673 w 2387784"/>
                <a:gd name="connsiteY17" fmla="*/ 1663539 h 2205868"/>
                <a:gd name="connsiteX18" fmla="*/ -2 w 2387784"/>
                <a:gd name="connsiteY18" fmla="*/ 1443763 h 2205868"/>
                <a:gd name="connsiteX19" fmla="*/ 108358 w 2387784"/>
                <a:gd name="connsiteY19" fmla="*/ 1102934 h 2205868"/>
                <a:gd name="connsiteX20" fmla="*/ -2 w 2387784"/>
                <a:gd name="connsiteY20" fmla="*/ 762105 h 2205868"/>
                <a:gd name="connsiteX0" fmla="*/ 0 w 2387788"/>
                <a:gd name="connsiteY0" fmla="*/ 762105 h 2205868"/>
                <a:gd name="connsiteX1" fmla="*/ 315675 w 2387788"/>
                <a:gd name="connsiteY1" fmla="*/ 542329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87788"/>
                <a:gd name="connsiteY0" fmla="*/ 762105 h 2205868"/>
                <a:gd name="connsiteX1" fmla="*/ 273835 w 2387788"/>
                <a:gd name="connsiteY1" fmla="*/ 476590 h 2205868"/>
                <a:gd name="connsiteX2" fmla="*/ 477744 w 2387788"/>
                <a:gd name="connsiteY2" fmla="*/ 121833 h 2205868"/>
                <a:gd name="connsiteX3" fmla="*/ 858442 w 2387788"/>
                <a:gd name="connsiteY3" fmla="*/ 195859 h 2205868"/>
                <a:gd name="connsiteX4" fmla="*/ 1193894 w 2387788"/>
                <a:gd name="connsiteY4" fmla="*/ 0 h 2205868"/>
                <a:gd name="connsiteX5" fmla="*/ 1529346 w 2387788"/>
                <a:gd name="connsiteY5" fmla="*/ 195859 h 2205868"/>
                <a:gd name="connsiteX6" fmla="*/ 1931764 w 2387788"/>
                <a:gd name="connsiteY6" fmla="*/ 210638 h 2205868"/>
                <a:gd name="connsiteX7" fmla="*/ 2072113 w 2387788"/>
                <a:gd name="connsiteY7" fmla="*/ 542329 h 2205868"/>
                <a:gd name="connsiteX8" fmla="*/ 2387788 w 2387788"/>
                <a:gd name="connsiteY8" fmla="*/ 762105 h 2205868"/>
                <a:gd name="connsiteX9" fmla="*/ 2279428 w 2387788"/>
                <a:gd name="connsiteY9" fmla="*/ 1102934 h 2205868"/>
                <a:gd name="connsiteX10" fmla="*/ 2387788 w 2387788"/>
                <a:gd name="connsiteY10" fmla="*/ 1443763 h 2205868"/>
                <a:gd name="connsiteX11" fmla="*/ 2072113 w 2387788"/>
                <a:gd name="connsiteY11" fmla="*/ 1663539 h 2205868"/>
                <a:gd name="connsiteX12" fmla="*/ 1931764 w 2387788"/>
                <a:gd name="connsiteY12" fmla="*/ 1995230 h 2205868"/>
                <a:gd name="connsiteX13" fmla="*/ 1529346 w 2387788"/>
                <a:gd name="connsiteY13" fmla="*/ 2010009 h 2205868"/>
                <a:gd name="connsiteX14" fmla="*/ 1193894 w 2387788"/>
                <a:gd name="connsiteY14" fmla="*/ 2205868 h 2205868"/>
                <a:gd name="connsiteX15" fmla="*/ 858442 w 2387788"/>
                <a:gd name="connsiteY15" fmla="*/ 2010009 h 2205868"/>
                <a:gd name="connsiteX16" fmla="*/ 456024 w 2387788"/>
                <a:gd name="connsiteY16" fmla="*/ 1995230 h 2205868"/>
                <a:gd name="connsiteX17" fmla="*/ 315675 w 2387788"/>
                <a:gd name="connsiteY17" fmla="*/ 1663539 h 2205868"/>
                <a:gd name="connsiteX18" fmla="*/ 0 w 2387788"/>
                <a:gd name="connsiteY18" fmla="*/ 1443763 h 2205868"/>
                <a:gd name="connsiteX19" fmla="*/ 108360 w 2387788"/>
                <a:gd name="connsiteY19" fmla="*/ 1102934 h 2205868"/>
                <a:gd name="connsiteX20" fmla="*/ 0 w 2387788"/>
                <a:gd name="connsiteY20" fmla="*/ 762105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16946 w 2396374"/>
                <a:gd name="connsiteY19" fmla="*/ 110293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55197 w 2396374"/>
                <a:gd name="connsiteY19" fmla="*/ 1134009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8586 w 2396374"/>
                <a:gd name="connsiteY18" fmla="*/ 1443763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162072 w 2396374"/>
                <a:gd name="connsiteY18" fmla="*/ 1383566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464610 w 2396374"/>
                <a:gd name="connsiteY16" fmla="*/ 1995230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17104 w 2396374"/>
                <a:gd name="connsiteY16" fmla="*/ 1796029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324261 w 2396374"/>
                <a:gd name="connsiteY17" fmla="*/ 1663539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34080 w 2396374"/>
                <a:gd name="connsiteY17" fmla="*/ 1569737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509943 w 2396374"/>
                <a:gd name="connsiteY17" fmla="*/ 150624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867028 w 2396374"/>
                <a:gd name="connsiteY15" fmla="*/ 2010009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967078 w 2396374"/>
                <a:gd name="connsiteY15" fmla="*/ 1951222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205868"/>
                <a:gd name="connsiteX1" fmla="*/ 282421 w 2396374"/>
                <a:gd name="connsiteY1" fmla="*/ 476590 h 2205868"/>
                <a:gd name="connsiteX2" fmla="*/ 486330 w 2396374"/>
                <a:gd name="connsiteY2" fmla="*/ 121833 h 2205868"/>
                <a:gd name="connsiteX3" fmla="*/ 867028 w 2396374"/>
                <a:gd name="connsiteY3" fmla="*/ 195859 h 2205868"/>
                <a:gd name="connsiteX4" fmla="*/ 1202480 w 2396374"/>
                <a:gd name="connsiteY4" fmla="*/ 0 h 2205868"/>
                <a:gd name="connsiteX5" fmla="*/ 1537932 w 2396374"/>
                <a:gd name="connsiteY5" fmla="*/ 195859 h 2205868"/>
                <a:gd name="connsiteX6" fmla="*/ 1940350 w 2396374"/>
                <a:gd name="connsiteY6" fmla="*/ 210638 h 2205868"/>
                <a:gd name="connsiteX7" fmla="*/ 2080699 w 2396374"/>
                <a:gd name="connsiteY7" fmla="*/ 542329 h 2205868"/>
                <a:gd name="connsiteX8" fmla="*/ 2396374 w 2396374"/>
                <a:gd name="connsiteY8" fmla="*/ 762105 h 2205868"/>
                <a:gd name="connsiteX9" fmla="*/ 2288014 w 2396374"/>
                <a:gd name="connsiteY9" fmla="*/ 1102934 h 2205868"/>
                <a:gd name="connsiteX10" fmla="*/ 2396374 w 2396374"/>
                <a:gd name="connsiteY10" fmla="*/ 1443763 h 2205868"/>
                <a:gd name="connsiteX11" fmla="*/ 2080699 w 2396374"/>
                <a:gd name="connsiteY11" fmla="*/ 1663539 h 2205868"/>
                <a:gd name="connsiteX12" fmla="*/ 1940350 w 2396374"/>
                <a:gd name="connsiteY12" fmla="*/ 1995230 h 2205868"/>
                <a:gd name="connsiteX13" fmla="*/ 1537932 w 2396374"/>
                <a:gd name="connsiteY13" fmla="*/ 2010009 h 2205868"/>
                <a:gd name="connsiteX14" fmla="*/ 1202480 w 2396374"/>
                <a:gd name="connsiteY14" fmla="*/ 2205868 h 2205868"/>
                <a:gd name="connsiteX15" fmla="*/ 1007573 w 2396374"/>
                <a:gd name="connsiteY15" fmla="*/ 1864595 h 2205868"/>
                <a:gd name="connsiteX16" fmla="*/ 623927 w 2396374"/>
                <a:gd name="connsiteY16" fmla="*/ 1851996 h 2205868"/>
                <a:gd name="connsiteX17" fmla="*/ 443852 w 2396374"/>
                <a:gd name="connsiteY17" fmla="*/ 1534722 h 2205868"/>
                <a:gd name="connsiteX18" fmla="*/ 95276 w 2396374"/>
                <a:gd name="connsiteY18" fmla="*/ 1385327 h 2205868"/>
                <a:gd name="connsiteX19" fmla="*/ 128479 w 2396374"/>
                <a:gd name="connsiteY19" fmla="*/ 1134714 h 2205868"/>
                <a:gd name="connsiteX20" fmla="*/ 0 w 2396374"/>
                <a:gd name="connsiteY20" fmla="*/ 639341 h 2205868"/>
                <a:gd name="connsiteX0" fmla="*/ 0 w 2396374"/>
                <a:gd name="connsiteY0" fmla="*/ 639341 h 2043091"/>
                <a:gd name="connsiteX1" fmla="*/ 282421 w 2396374"/>
                <a:gd name="connsiteY1" fmla="*/ 476590 h 2043091"/>
                <a:gd name="connsiteX2" fmla="*/ 486330 w 2396374"/>
                <a:gd name="connsiteY2" fmla="*/ 121833 h 2043091"/>
                <a:gd name="connsiteX3" fmla="*/ 867028 w 2396374"/>
                <a:gd name="connsiteY3" fmla="*/ 195859 h 2043091"/>
                <a:gd name="connsiteX4" fmla="*/ 1202480 w 2396374"/>
                <a:gd name="connsiteY4" fmla="*/ 0 h 2043091"/>
                <a:gd name="connsiteX5" fmla="*/ 1537932 w 2396374"/>
                <a:gd name="connsiteY5" fmla="*/ 195859 h 2043091"/>
                <a:gd name="connsiteX6" fmla="*/ 1940350 w 2396374"/>
                <a:gd name="connsiteY6" fmla="*/ 210638 h 2043091"/>
                <a:gd name="connsiteX7" fmla="*/ 2080699 w 2396374"/>
                <a:gd name="connsiteY7" fmla="*/ 542329 h 2043091"/>
                <a:gd name="connsiteX8" fmla="*/ 2396374 w 2396374"/>
                <a:gd name="connsiteY8" fmla="*/ 762105 h 2043091"/>
                <a:gd name="connsiteX9" fmla="*/ 2288014 w 2396374"/>
                <a:gd name="connsiteY9" fmla="*/ 1102934 h 2043091"/>
                <a:gd name="connsiteX10" fmla="*/ 2396374 w 2396374"/>
                <a:gd name="connsiteY10" fmla="*/ 1443763 h 2043091"/>
                <a:gd name="connsiteX11" fmla="*/ 2080699 w 2396374"/>
                <a:gd name="connsiteY11" fmla="*/ 1663539 h 2043091"/>
                <a:gd name="connsiteX12" fmla="*/ 1940350 w 2396374"/>
                <a:gd name="connsiteY12" fmla="*/ 1995230 h 2043091"/>
                <a:gd name="connsiteX13" fmla="*/ 1537932 w 2396374"/>
                <a:gd name="connsiteY13" fmla="*/ 2010009 h 2043091"/>
                <a:gd name="connsiteX14" fmla="*/ 1291765 w 2396374"/>
                <a:gd name="connsiteY14" fmla="*/ 2043091 h 2043091"/>
                <a:gd name="connsiteX15" fmla="*/ 1007573 w 2396374"/>
                <a:gd name="connsiteY15" fmla="*/ 1864595 h 2043091"/>
                <a:gd name="connsiteX16" fmla="*/ 623927 w 2396374"/>
                <a:gd name="connsiteY16" fmla="*/ 1851996 h 2043091"/>
                <a:gd name="connsiteX17" fmla="*/ 443852 w 2396374"/>
                <a:gd name="connsiteY17" fmla="*/ 1534722 h 2043091"/>
                <a:gd name="connsiteX18" fmla="*/ 95276 w 2396374"/>
                <a:gd name="connsiteY18" fmla="*/ 1385327 h 2043091"/>
                <a:gd name="connsiteX19" fmla="*/ 128479 w 2396374"/>
                <a:gd name="connsiteY19" fmla="*/ 1134714 h 2043091"/>
                <a:gd name="connsiteX20" fmla="*/ 0 w 2396374"/>
                <a:gd name="connsiteY20" fmla="*/ 639341 h 2043091"/>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940350 w 2396374"/>
                <a:gd name="connsiteY12" fmla="*/ 1995230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1885216 w 2396374"/>
                <a:gd name="connsiteY12" fmla="*/ 183091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37932 w 2396374"/>
                <a:gd name="connsiteY13" fmla="*/ 2010009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544531 w 2396374"/>
                <a:gd name="connsiteY13" fmla="*/ 1854762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396374"/>
                <a:gd name="connsiteY0" fmla="*/ 639341 h 2085700"/>
                <a:gd name="connsiteX1" fmla="*/ 282421 w 2396374"/>
                <a:gd name="connsiteY1" fmla="*/ 476590 h 2085700"/>
                <a:gd name="connsiteX2" fmla="*/ 486330 w 2396374"/>
                <a:gd name="connsiteY2" fmla="*/ 121833 h 2085700"/>
                <a:gd name="connsiteX3" fmla="*/ 867028 w 2396374"/>
                <a:gd name="connsiteY3" fmla="*/ 195859 h 2085700"/>
                <a:gd name="connsiteX4" fmla="*/ 1202480 w 2396374"/>
                <a:gd name="connsiteY4" fmla="*/ 0 h 2085700"/>
                <a:gd name="connsiteX5" fmla="*/ 1537932 w 2396374"/>
                <a:gd name="connsiteY5" fmla="*/ 195859 h 2085700"/>
                <a:gd name="connsiteX6" fmla="*/ 1940350 w 2396374"/>
                <a:gd name="connsiteY6" fmla="*/ 210638 h 2085700"/>
                <a:gd name="connsiteX7" fmla="*/ 2080699 w 2396374"/>
                <a:gd name="connsiteY7" fmla="*/ 542329 h 2085700"/>
                <a:gd name="connsiteX8" fmla="*/ 2396374 w 2396374"/>
                <a:gd name="connsiteY8" fmla="*/ 762105 h 2085700"/>
                <a:gd name="connsiteX9" fmla="*/ 2288014 w 2396374"/>
                <a:gd name="connsiteY9" fmla="*/ 1102934 h 2085700"/>
                <a:gd name="connsiteX10" fmla="*/ 2396374 w 2396374"/>
                <a:gd name="connsiteY10" fmla="*/ 1443763 h 2085700"/>
                <a:gd name="connsiteX11" fmla="*/ 2080699 w 2396374"/>
                <a:gd name="connsiteY11" fmla="*/ 1663539 h 2085700"/>
                <a:gd name="connsiteX12" fmla="*/ 2032807 w 2396374"/>
                <a:gd name="connsiteY12" fmla="*/ 1952686 h 2085700"/>
                <a:gd name="connsiteX13" fmla="*/ 1623211 w 2396374"/>
                <a:gd name="connsiteY13" fmla="*/ 1898140 h 2085700"/>
                <a:gd name="connsiteX14" fmla="*/ 1298236 w 2396374"/>
                <a:gd name="connsiteY14" fmla="*/ 2085700 h 2085700"/>
                <a:gd name="connsiteX15" fmla="*/ 1007573 w 2396374"/>
                <a:gd name="connsiteY15" fmla="*/ 1864595 h 2085700"/>
                <a:gd name="connsiteX16" fmla="*/ 623927 w 2396374"/>
                <a:gd name="connsiteY16" fmla="*/ 1851996 h 2085700"/>
                <a:gd name="connsiteX17" fmla="*/ 443852 w 2396374"/>
                <a:gd name="connsiteY17" fmla="*/ 1534722 h 2085700"/>
                <a:gd name="connsiteX18" fmla="*/ 95276 w 2396374"/>
                <a:gd name="connsiteY18" fmla="*/ 1385327 h 2085700"/>
                <a:gd name="connsiteX19" fmla="*/ 128479 w 2396374"/>
                <a:gd name="connsiteY19" fmla="*/ 1134714 h 2085700"/>
                <a:gd name="connsiteX20" fmla="*/ 0 w 2396374"/>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080699 w 2545855"/>
                <a:gd name="connsiteY11" fmla="*/ 1663539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288014 w 2545855"/>
                <a:gd name="connsiteY9" fmla="*/ 1102934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396374 w 2545855"/>
                <a:gd name="connsiteY8" fmla="*/ 76210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80699 w 2545855"/>
                <a:gd name="connsiteY7" fmla="*/ 542329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06663 w 2545855"/>
                <a:gd name="connsiteY7" fmla="*/ 573693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940350 w 2545855"/>
                <a:gd name="connsiteY6" fmla="*/ 210638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91207 w 2545855"/>
                <a:gd name="connsiteY6" fmla="*/ 273430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46740 w 2545855"/>
                <a:gd name="connsiteY7" fmla="*/ 57263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37932 w 2545855"/>
                <a:gd name="connsiteY5" fmla="*/ 195859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519094 w 2545855"/>
                <a:gd name="connsiteY5" fmla="*/ 292610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639341 h 2085700"/>
                <a:gd name="connsiteX1" fmla="*/ 282421 w 2545855"/>
                <a:gd name="connsiteY1" fmla="*/ 476590 h 2085700"/>
                <a:gd name="connsiteX2" fmla="*/ 486330 w 2545855"/>
                <a:gd name="connsiteY2" fmla="*/ 121833 h 2085700"/>
                <a:gd name="connsiteX3" fmla="*/ 867028 w 2545855"/>
                <a:gd name="connsiteY3" fmla="*/ 195859 h 2085700"/>
                <a:gd name="connsiteX4" fmla="*/ 1202480 w 2545855"/>
                <a:gd name="connsiteY4" fmla="*/ 0 h 2085700"/>
                <a:gd name="connsiteX5" fmla="*/ 1491670 w 2545855"/>
                <a:gd name="connsiteY5" fmla="*/ 266597 h 2085700"/>
                <a:gd name="connsiteX6" fmla="*/ 1871728 w 2545855"/>
                <a:gd name="connsiteY6" fmla="*/ 244533 h 2085700"/>
                <a:gd name="connsiteX7" fmla="*/ 2064808 w 2545855"/>
                <a:gd name="connsiteY7" fmla="*/ 548096 h 2085700"/>
                <a:gd name="connsiteX8" fmla="*/ 2409028 w 2545855"/>
                <a:gd name="connsiteY8" fmla="*/ 735035 h 2085700"/>
                <a:gd name="connsiteX9" fmla="*/ 2349396 w 2545855"/>
                <a:gd name="connsiteY9" fmla="*/ 1098640 h 2085700"/>
                <a:gd name="connsiteX10" fmla="*/ 2545855 w 2545855"/>
                <a:gd name="connsiteY10" fmla="*/ 1434473 h 2085700"/>
                <a:gd name="connsiteX11" fmla="*/ 2228771 w 2545855"/>
                <a:gd name="connsiteY11" fmla="*/ 1600811 h 2085700"/>
                <a:gd name="connsiteX12" fmla="*/ 2032807 w 2545855"/>
                <a:gd name="connsiteY12" fmla="*/ 1952686 h 2085700"/>
                <a:gd name="connsiteX13" fmla="*/ 1623211 w 2545855"/>
                <a:gd name="connsiteY13" fmla="*/ 1898140 h 2085700"/>
                <a:gd name="connsiteX14" fmla="*/ 1298236 w 2545855"/>
                <a:gd name="connsiteY14" fmla="*/ 2085700 h 2085700"/>
                <a:gd name="connsiteX15" fmla="*/ 1007573 w 2545855"/>
                <a:gd name="connsiteY15" fmla="*/ 1864595 h 2085700"/>
                <a:gd name="connsiteX16" fmla="*/ 623927 w 2545855"/>
                <a:gd name="connsiteY16" fmla="*/ 1851996 h 2085700"/>
                <a:gd name="connsiteX17" fmla="*/ 443852 w 2545855"/>
                <a:gd name="connsiteY17" fmla="*/ 1534722 h 2085700"/>
                <a:gd name="connsiteX18" fmla="*/ 95276 w 2545855"/>
                <a:gd name="connsiteY18" fmla="*/ 1385327 h 2085700"/>
                <a:gd name="connsiteX19" fmla="*/ 128479 w 2545855"/>
                <a:gd name="connsiteY19" fmla="*/ 1134714 h 2085700"/>
                <a:gd name="connsiteX20" fmla="*/ 0 w 2545855"/>
                <a:gd name="connsiteY20" fmla="*/ 639341 h 2085700"/>
                <a:gd name="connsiteX0" fmla="*/ 0 w 2545855"/>
                <a:gd name="connsiteY0" fmla="*/ 558833 h 2005192"/>
                <a:gd name="connsiteX1" fmla="*/ 282421 w 2545855"/>
                <a:gd name="connsiteY1" fmla="*/ 396082 h 2005192"/>
                <a:gd name="connsiteX2" fmla="*/ 486330 w 2545855"/>
                <a:gd name="connsiteY2" fmla="*/ 41325 h 2005192"/>
                <a:gd name="connsiteX3" fmla="*/ 867028 w 2545855"/>
                <a:gd name="connsiteY3" fmla="*/ 115351 h 2005192"/>
                <a:gd name="connsiteX4" fmla="*/ 1191236 w 2545855"/>
                <a:gd name="connsiteY4" fmla="*/ 0 h 2005192"/>
                <a:gd name="connsiteX5" fmla="*/ 1491670 w 2545855"/>
                <a:gd name="connsiteY5" fmla="*/ 186089 h 2005192"/>
                <a:gd name="connsiteX6" fmla="*/ 1871728 w 2545855"/>
                <a:gd name="connsiteY6" fmla="*/ 164025 h 2005192"/>
                <a:gd name="connsiteX7" fmla="*/ 2064808 w 2545855"/>
                <a:gd name="connsiteY7" fmla="*/ 467588 h 2005192"/>
                <a:gd name="connsiteX8" fmla="*/ 2409028 w 2545855"/>
                <a:gd name="connsiteY8" fmla="*/ 654527 h 2005192"/>
                <a:gd name="connsiteX9" fmla="*/ 2349396 w 2545855"/>
                <a:gd name="connsiteY9" fmla="*/ 1018132 h 2005192"/>
                <a:gd name="connsiteX10" fmla="*/ 2545855 w 2545855"/>
                <a:gd name="connsiteY10" fmla="*/ 1353965 h 2005192"/>
                <a:gd name="connsiteX11" fmla="*/ 2228771 w 2545855"/>
                <a:gd name="connsiteY11" fmla="*/ 1520303 h 2005192"/>
                <a:gd name="connsiteX12" fmla="*/ 2032807 w 2545855"/>
                <a:gd name="connsiteY12" fmla="*/ 1872178 h 2005192"/>
                <a:gd name="connsiteX13" fmla="*/ 1623211 w 2545855"/>
                <a:gd name="connsiteY13" fmla="*/ 1817632 h 2005192"/>
                <a:gd name="connsiteX14" fmla="*/ 1298236 w 2545855"/>
                <a:gd name="connsiteY14" fmla="*/ 2005192 h 2005192"/>
                <a:gd name="connsiteX15" fmla="*/ 1007573 w 2545855"/>
                <a:gd name="connsiteY15" fmla="*/ 1784087 h 2005192"/>
                <a:gd name="connsiteX16" fmla="*/ 623927 w 2545855"/>
                <a:gd name="connsiteY16" fmla="*/ 1771488 h 2005192"/>
                <a:gd name="connsiteX17" fmla="*/ 443852 w 2545855"/>
                <a:gd name="connsiteY17" fmla="*/ 1454214 h 2005192"/>
                <a:gd name="connsiteX18" fmla="*/ 95276 w 2545855"/>
                <a:gd name="connsiteY18" fmla="*/ 1304819 h 2005192"/>
                <a:gd name="connsiteX19" fmla="*/ 128479 w 2545855"/>
                <a:gd name="connsiteY19" fmla="*/ 1054206 h 2005192"/>
                <a:gd name="connsiteX20" fmla="*/ 0 w 2545855"/>
                <a:gd name="connsiteY20" fmla="*/ 558833 h 2005192"/>
                <a:gd name="connsiteX0" fmla="*/ 0 w 2545855"/>
                <a:gd name="connsiteY0" fmla="*/ 604677 h 2051036"/>
                <a:gd name="connsiteX1" fmla="*/ 282421 w 2545855"/>
                <a:gd name="connsiteY1" fmla="*/ 441926 h 2051036"/>
                <a:gd name="connsiteX2" fmla="*/ 486330 w 2545855"/>
                <a:gd name="connsiteY2" fmla="*/ 87169 h 2051036"/>
                <a:gd name="connsiteX3" fmla="*/ 867028 w 2545855"/>
                <a:gd name="connsiteY3" fmla="*/ 161195 h 2051036"/>
                <a:gd name="connsiteX4" fmla="*/ 1206069 w 2545855"/>
                <a:gd name="connsiteY4" fmla="*/ 0 h 2051036"/>
                <a:gd name="connsiteX5" fmla="*/ 1491670 w 2545855"/>
                <a:gd name="connsiteY5" fmla="*/ 231933 h 2051036"/>
                <a:gd name="connsiteX6" fmla="*/ 1871728 w 2545855"/>
                <a:gd name="connsiteY6" fmla="*/ 209869 h 2051036"/>
                <a:gd name="connsiteX7" fmla="*/ 2064808 w 2545855"/>
                <a:gd name="connsiteY7" fmla="*/ 513432 h 2051036"/>
                <a:gd name="connsiteX8" fmla="*/ 2409028 w 2545855"/>
                <a:gd name="connsiteY8" fmla="*/ 700371 h 2051036"/>
                <a:gd name="connsiteX9" fmla="*/ 2349396 w 2545855"/>
                <a:gd name="connsiteY9" fmla="*/ 1063976 h 2051036"/>
                <a:gd name="connsiteX10" fmla="*/ 2545855 w 2545855"/>
                <a:gd name="connsiteY10" fmla="*/ 1399809 h 2051036"/>
                <a:gd name="connsiteX11" fmla="*/ 2228771 w 2545855"/>
                <a:gd name="connsiteY11" fmla="*/ 1566147 h 2051036"/>
                <a:gd name="connsiteX12" fmla="*/ 2032807 w 2545855"/>
                <a:gd name="connsiteY12" fmla="*/ 1918022 h 2051036"/>
                <a:gd name="connsiteX13" fmla="*/ 1623211 w 2545855"/>
                <a:gd name="connsiteY13" fmla="*/ 1863476 h 2051036"/>
                <a:gd name="connsiteX14" fmla="*/ 1298236 w 2545855"/>
                <a:gd name="connsiteY14" fmla="*/ 2051036 h 2051036"/>
                <a:gd name="connsiteX15" fmla="*/ 1007573 w 2545855"/>
                <a:gd name="connsiteY15" fmla="*/ 1829931 h 2051036"/>
                <a:gd name="connsiteX16" fmla="*/ 623927 w 2545855"/>
                <a:gd name="connsiteY16" fmla="*/ 1817332 h 2051036"/>
                <a:gd name="connsiteX17" fmla="*/ 443852 w 2545855"/>
                <a:gd name="connsiteY17" fmla="*/ 1500058 h 2051036"/>
                <a:gd name="connsiteX18" fmla="*/ 95276 w 2545855"/>
                <a:gd name="connsiteY18" fmla="*/ 1350663 h 2051036"/>
                <a:gd name="connsiteX19" fmla="*/ 128479 w 2545855"/>
                <a:gd name="connsiteY19" fmla="*/ 1100050 h 2051036"/>
                <a:gd name="connsiteX20" fmla="*/ 0 w 2545855"/>
                <a:gd name="connsiteY20" fmla="*/ 604677 h 205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45855" h="2051036">
                  <a:moveTo>
                    <a:pt x="0" y="604677"/>
                  </a:moveTo>
                  <a:lnTo>
                    <a:pt x="282421" y="441926"/>
                  </a:lnTo>
                  <a:lnTo>
                    <a:pt x="486330" y="87169"/>
                  </a:lnTo>
                  <a:lnTo>
                    <a:pt x="867028" y="161195"/>
                  </a:lnTo>
                  <a:lnTo>
                    <a:pt x="1206069" y="0"/>
                  </a:lnTo>
                  <a:lnTo>
                    <a:pt x="1491670" y="231933"/>
                  </a:lnTo>
                  <a:lnTo>
                    <a:pt x="1871728" y="209869"/>
                  </a:lnTo>
                  <a:lnTo>
                    <a:pt x="2064808" y="513432"/>
                  </a:lnTo>
                  <a:lnTo>
                    <a:pt x="2409028" y="700371"/>
                  </a:lnTo>
                  <a:lnTo>
                    <a:pt x="2349396" y="1063976"/>
                  </a:lnTo>
                  <a:lnTo>
                    <a:pt x="2545855" y="1399809"/>
                  </a:lnTo>
                  <a:lnTo>
                    <a:pt x="2228771" y="1566147"/>
                  </a:lnTo>
                  <a:lnTo>
                    <a:pt x="2032807" y="1918022"/>
                  </a:lnTo>
                  <a:lnTo>
                    <a:pt x="1623211" y="1863476"/>
                  </a:lnTo>
                  <a:lnTo>
                    <a:pt x="1298236" y="2051036"/>
                  </a:lnTo>
                  <a:lnTo>
                    <a:pt x="1007573" y="1829931"/>
                  </a:lnTo>
                  <a:lnTo>
                    <a:pt x="623927" y="1817332"/>
                  </a:lnTo>
                  <a:lnTo>
                    <a:pt x="443852" y="1500058"/>
                  </a:lnTo>
                  <a:lnTo>
                    <a:pt x="95276" y="1350663"/>
                  </a:lnTo>
                  <a:lnTo>
                    <a:pt x="128479" y="1100050"/>
                  </a:lnTo>
                  <a:lnTo>
                    <a:pt x="0" y="604677"/>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2000" b="0" i="0" u="none" strike="noStrike" kern="0" cap="none" spc="0" normalizeH="0" baseline="0" noProof="0">
                <a:ln>
                  <a:noFill/>
                </a:ln>
                <a:solidFill>
                  <a:prstClr val="white"/>
                </a:solidFill>
                <a:effectLst/>
                <a:uLnTx/>
                <a:uFillTx/>
                <a:latin typeface="Calibri" panose="020F0502020204030204"/>
                <a:ea typeface="微软雅黑"/>
                <a:cs typeface="+mn-ea"/>
                <a:sym typeface="+mn-lt"/>
              </a:endParaRPr>
            </a:p>
          </p:txBody>
        </p:sp>
        <p:grpSp>
          <p:nvGrpSpPr>
            <p:cNvPr id="8" name="组合 27">
              <a:extLst>
                <a:ext uri="{FF2B5EF4-FFF2-40B4-BE49-F238E27FC236}">
                  <a16:creationId xmlns:a16="http://schemas.microsoft.com/office/drawing/2014/main" id="{C6DF6E26-A62C-2EB6-29A9-50EEEDC1FE67}"/>
                </a:ext>
              </a:extLst>
            </p:cNvPr>
            <p:cNvGrpSpPr/>
            <p:nvPr/>
          </p:nvGrpSpPr>
          <p:grpSpPr>
            <a:xfrm>
              <a:off x="4505216" y="1616700"/>
              <a:ext cx="3181568" cy="2449473"/>
              <a:chOff x="4505216" y="1616700"/>
              <a:chExt cx="3181568" cy="2449473"/>
            </a:xfrm>
          </p:grpSpPr>
          <p:pic>
            <p:nvPicPr>
              <p:cNvPr id="10" name="图片 28">
                <a:extLst>
                  <a:ext uri="{FF2B5EF4-FFF2-40B4-BE49-F238E27FC236}">
                    <a16:creationId xmlns:a16="http://schemas.microsoft.com/office/drawing/2014/main" id="{EDBE3F93-0D1E-FA68-AAC9-155E579B20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05216" y="1616700"/>
                <a:ext cx="3181568" cy="2449473"/>
              </a:xfrm>
              <a:prstGeom prst="rect">
                <a:avLst/>
              </a:prstGeom>
            </p:spPr>
          </p:pic>
          <p:sp>
            <p:nvSpPr>
              <p:cNvPr id="11" name="文本框 31">
                <a:extLst>
                  <a:ext uri="{FF2B5EF4-FFF2-40B4-BE49-F238E27FC236}">
                    <a16:creationId xmlns:a16="http://schemas.microsoft.com/office/drawing/2014/main" id="{92C014D2-B548-B500-C4AB-1D81B8B11B5B}"/>
                  </a:ext>
                </a:extLst>
              </p:cNvPr>
              <p:cNvSpPr txBox="1"/>
              <p:nvPr/>
            </p:nvSpPr>
            <p:spPr>
              <a:xfrm>
                <a:off x="5057538" y="2276493"/>
                <a:ext cx="2194270" cy="929799"/>
              </a:xfrm>
              <a:prstGeom prst="rect">
                <a:avLst/>
              </a:prstGeom>
              <a:noFill/>
            </p:spPr>
            <p:txBody>
              <a:bodyPr wrap="square" rtlCol="0">
                <a:spAutoFit/>
              </a:bodyPr>
              <a:lstStyle/>
              <a:p>
                <a:pPr marL="0" marR="0" algn="ctr">
                  <a:spcBef>
                    <a:spcPts val="0"/>
                  </a:spcBef>
                  <a:spcAft>
                    <a:spcPts val="800"/>
                  </a:spcAft>
                </a:pPr>
                <a:r>
                  <a:rPr lang="vi-VN" sz="3200" dirty="0">
                    <a:effectLst/>
                    <a:latin typeface="Times New Roman" panose="02020603050405020304" pitchFamily="18" charset="0"/>
                    <a:ea typeface="Calibri" panose="020F0502020204030204" pitchFamily="34" charset="0"/>
                  </a:rPr>
                  <a:t>Đọc lại bài viết, đối chiếu với yêu cầu của kiểu bài để thực hiện việc chỉnh sửa, hoàn thiện</a:t>
                </a:r>
                <a:endParaRPr lang="en-SG" sz="44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Tree>
    <p:extLst>
      <p:ext uri="{BB962C8B-B14F-4D97-AF65-F5344CB8AC3E}">
        <p14:creationId xmlns:p14="http://schemas.microsoft.com/office/powerpoint/2010/main" val="11618260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063048" y="2247440"/>
            <a:ext cx="7925822" cy="584775"/>
          </a:xfrm>
          <a:prstGeom prst="rect">
            <a:avLst/>
          </a:prstGeom>
          <a:noFill/>
        </p:spPr>
        <p:txBody>
          <a:bodyPr wrap="square" rtlCol="0" anchor="t">
            <a:spAutoFit/>
          </a:bodyP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1</a:t>
            </a:r>
            <a:r>
              <a:rPr lang="vi-VN" sz="3200" b="1" dirty="0">
                <a:solidFill>
                  <a:schemeClr val="accent2">
                    <a:lumMod val="75000"/>
                  </a:schemeClr>
                </a:solidFill>
                <a:latin typeface="Times New Roman" panose="02020603050405020304" pitchFamily="18" charset="0"/>
                <a:cs typeface="Times New Roman" panose="02020603050405020304" pitchFamily="18" charset="0"/>
              </a:rPr>
              <a: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khắc</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sâu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cầu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kiểu</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bài</a:t>
            </a:r>
            <a:endParaRPr lang="en-SG" sz="3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CD4DDBA-318E-44CF-2156-CDD02FBA641D}"/>
              </a:ext>
            </a:extLst>
          </p:cNvPr>
          <p:cNvSpPr txBox="1"/>
          <p:nvPr/>
        </p:nvSpPr>
        <p:spPr>
          <a:xfrm>
            <a:off x="482600" y="3095793"/>
            <a:ext cx="10601758" cy="1200329"/>
          </a:xfrm>
          <a:prstGeom prst="rect">
            <a:avLst/>
          </a:prstGeom>
          <a:noFill/>
        </p:spPr>
        <p:txBody>
          <a:bodyPr wrap="square">
            <a:spAutoFit/>
          </a:bodyPr>
          <a:lstStyle/>
          <a:p>
            <a:pPr marL="0" marR="0" algn="just">
              <a:spcBef>
                <a:spcPts val="0"/>
              </a:spcBef>
              <a:spcAft>
                <a:spcPts val="0"/>
              </a:spcAft>
            </a:pP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HS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nhắc</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yêu</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cầu</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600" i="1" dirty="0" err="1">
                <a:effectLst/>
                <a:latin typeface="Times New Roman" panose="02020603050405020304" pitchFamily="18" charset="0"/>
                <a:ea typeface="Calibri" panose="020F0502020204030204" pitchFamily="34" charset="0"/>
                <a:cs typeface="Times New Roman" panose="02020603050405020304" pitchFamily="18" charset="0"/>
              </a:rPr>
              <a:t>kiểu</a:t>
            </a:r>
            <a:r>
              <a:rPr lang="en-US" sz="3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3600" i="1" dirty="0">
                <a:effectLst/>
                <a:latin typeface="Times New Roman" panose="02020603050405020304" pitchFamily="18" charset="0"/>
                <a:ea typeface="SimSun" panose="02010600030101010101" pitchFamily="2" charset="-122"/>
                <a:cs typeface="Times New Roman" panose="02020603050405020304" pitchFamily="18" charset="0"/>
              </a:rPr>
              <a:t>b</a:t>
            </a:r>
            <a:r>
              <a:rPr lang="vi-VN"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ài văn </a:t>
            </a:r>
            <a:r>
              <a:rPr lang="vi-VN" sz="3600" i="1" dirty="0">
                <a:effectLst/>
                <a:latin typeface="Times New Roman" panose="02020603050405020304" pitchFamily="18" charset="0"/>
                <a:ea typeface="SimSun" panose="02010600030101010101" pitchFamily="2" charset="-122"/>
                <a:cs typeface="Times New Roman" panose="02020603050405020304" pitchFamily="18" charset="0"/>
              </a:rPr>
              <a:t>phân tích tác phẩm truyện</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Google Shape;7807;p34">
            <a:extLst>
              <a:ext uri="{FF2B5EF4-FFF2-40B4-BE49-F238E27FC236}">
                <a16:creationId xmlns:a16="http://schemas.microsoft.com/office/drawing/2014/main" id="{21F0B762-CF15-F25C-057E-AD9243043DB3}"/>
              </a:ext>
            </a:extLst>
          </p:cNvPr>
          <p:cNvSpPr txBox="1">
            <a:spLocks/>
          </p:cNvSpPr>
          <p:nvPr/>
        </p:nvSpPr>
        <p:spPr>
          <a:xfrm>
            <a:off x="862253" y="589748"/>
            <a:ext cx="9842451" cy="140363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Kavoon"/>
              <a:buNone/>
              <a:defRPr sz="6667" b="0" i="0" u="none" strike="noStrike" cap="none">
                <a:solidFill>
                  <a:schemeClr val="lt2"/>
                </a:solidFill>
                <a:latin typeface="Kavoon"/>
                <a:ea typeface="Kavoon"/>
                <a:cs typeface="Kavoon"/>
                <a:sym typeface="Kavoon"/>
              </a:defRPr>
            </a:lvl1pPr>
            <a:lvl2pPr marR="0" lvl="1"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600"/>
              <a:buFont typeface="Bebas Neue"/>
              <a:buNone/>
              <a:defRPr sz="4800" b="0" i="0" u="none" strike="noStrike" cap="none">
                <a:solidFill>
                  <a:schemeClr val="dk1"/>
                </a:solidFill>
                <a:latin typeface="Bebas Neue"/>
                <a:ea typeface="Bebas Neue"/>
                <a:cs typeface="Bebas Neue"/>
                <a:sym typeface="Bebas Neue"/>
              </a:defRPr>
            </a:lvl9pPr>
          </a:lstStyle>
          <a:p>
            <a:pPr algn="l">
              <a:buClr>
                <a:srgbClr val="04596F"/>
              </a:buClr>
              <a:defRPr/>
            </a:pPr>
            <a:r>
              <a:rPr lang="vi-VN" sz="3600" b="1" kern="0" dirty="0" smtClean="0">
                <a:solidFill>
                  <a:prstClr val="black"/>
                </a:solidFill>
                <a:latin typeface="Times New Roman" panose="02020603050405020304" pitchFamily="18" charset="0"/>
                <a:cs typeface="Times New Roman" panose="02020603050405020304" pitchFamily="18" charset="0"/>
              </a:rPr>
              <a:t>III</a:t>
            </a:r>
            <a:r>
              <a:rPr lang="en-SG" sz="3600" b="1" kern="0" dirty="0" smtClean="0">
                <a:solidFill>
                  <a:prstClr val="black"/>
                </a:solidFill>
                <a:latin typeface="Times New Roman" panose="02020603050405020304" pitchFamily="18" charset="0"/>
                <a:cs typeface="Times New Roman" panose="02020603050405020304" pitchFamily="18" charset="0"/>
              </a:rPr>
              <a:t>: </a:t>
            </a:r>
            <a:r>
              <a:rPr lang="vi-VN" sz="3600" b="1" dirty="0" smtClean="0">
                <a:solidFill>
                  <a:schemeClr val="accent4">
                    <a:lumMod val="10000"/>
                  </a:schemeClr>
                </a:solidFill>
                <a:latin typeface="Times New Roman" panose="02020603050405020304" pitchFamily="18" charset="0"/>
                <a:cs typeface="Times New Roman" panose="02020603050405020304" pitchFamily="18" charset="0"/>
              </a:rPr>
              <a:t>Hoạt </a:t>
            </a:r>
            <a:r>
              <a:rPr lang="vi-VN" sz="3600" b="1" dirty="0">
                <a:solidFill>
                  <a:schemeClr val="accent4">
                    <a:lumMod val="10000"/>
                  </a:schemeClr>
                </a:solidFill>
                <a:latin typeface="Times New Roman" panose="02020603050405020304" pitchFamily="18" charset="0"/>
                <a:cs typeface="Times New Roman" panose="02020603050405020304" pitchFamily="18" charset="0"/>
              </a:rPr>
              <a:t>động </a:t>
            </a:r>
            <a:r>
              <a:rPr lang="vi-VN" sz="3600" b="1" dirty="0" smtClean="0">
                <a:solidFill>
                  <a:schemeClr val="accent4">
                    <a:lumMod val="10000"/>
                  </a:schemeClr>
                </a:solidFill>
                <a:latin typeface="Times New Roman" panose="02020603050405020304" pitchFamily="18" charset="0"/>
                <a:cs typeface="Times New Roman" panose="02020603050405020304" pitchFamily="18" charset="0"/>
              </a:rPr>
              <a:t>trả </a:t>
            </a:r>
            <a:r>
              <a:rPr lang="vi-VN" sz="3600" b="1" dirty="0">
                <a:solidFill>
                  <a:schemeClr val="accent4">
                    <a:lumMod val="10000"/>
                  </a:schemeClr>
                </a:solidFill>
                <a:latin typeface="Times New Roman" panose="02020603050405020304" pitchFamily="18" charset="0"/>
                <a:cs typeface="Times New Roman" panose="02020603050405020304" pitchFamily="18" charset="0"/>
              </a:rPr>
              <a:t>bài</a:t>
            </a:r>
            <a:endParaRPr kumimoji="0" lang="en-US" sz="3600" b="0" i="0" u="none" strike="noStrike" kern="0" cap="none" spc="0" normalizeH="0" baseline="0" noProof="0" dirty="0">
              <a:ln>
                <a:noFill/>
              </a:ln>
              <a:solidFill>
                <a:schemeClr val="accent4">
                  <a:lumMod val="10000"/>
                </a:schemeClr>
              </a:solidFill>
              <a:effectLst/>
              <a:uLnTx/>
              <a:uFillTx/>
              <a:latin typeface="Times New Roman" panose="02020603050405020304" pitchFamily="18" charset="0"/>
              <a:cs typeface="Times New Roman" panose="02020603050405020304" pitchFamily="18" charset="0"/>
              <a:sym typeface="Kavoon"/>
            </a:endParaRPr>
          </a:p>
        </p:txBody>
      </p:sp>
    </p:spTree>
    <p:extLst>
      <p:ext uri="{BB962C8B-B14F-4D97-AF65-F5344CB8AC3E}">
        <p14:creationId xmlns:p14="http://schemas.microsoft.com/office/powerpoint/2010/main" val="2888270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238250" y="393700"/>
            <a:ext cx="8247380" cy="523220"/>
          </a:xfrm>
          <a:prstGeom prst="rect">
            <a:avLst/>
          </a:prstGeom>
          <a:noFill/>
        </p:spPr>
        <p:txBody>
          <a:bodyPr wrap="square" rtlCol="0" anchor="t">
            <a:spAutoFit/>
          </a:bodyPr>
          <a:lstStyle/>
          <a:p>
            <a:r>
              <a:rPr lang="en-US" sz="2800" b="1" dirty="0">
                <a:solidFill>
                  <a:schemeClr val="accent2">
                    <a:lumMod val="75000"/>
                  </a:schemeClr>
                </a:solidFill>
                <a:latin typeface="Times New Roman" panose="02020603050405020304" pitchFamily="18" charset="0"/>
                <a:cs typeface="Times New Roman" panose="02020603050405020304" pitchFamily="18" charset="0"/>
              </a:rPr>
              <a:t>1</a:t>
            </a:r>
            <a:r>
              <a:rPr lang="vi-VN" sz="2800" b="1" dirty="0">
                <a:solidFill>
                  <a:schemeClr val="accent2">
                    <a:lumMod val="75000"/>
                  </a:schemeClr>
                </a:solidFill>
                <a:latin typeface="Times New Roman" panose="02020603050405020304" pitchFamily="18" charset="0"/>
                <a:cs typeface="Times New Roman" panose="02020603050405020304" pitchFamily="18" charset="0"/>
              </a:rPr>
              <a:t>.</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Nhắc</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lại</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khắc</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sâu</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yêu</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cầu</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kiểu</a:t>
            </a:r>
            <a:r>
              <a:rPr lang="en-US" sz="2800" b="1" dirty="0">
                <a:solidFill>
                  <a:schemeClr val="accent2">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2">
                    <a:lumMod val="75000"/>
                  </a:schemeClr>
                </a:solidFill>
                <a:latin typeface="Times New Roman" panose="02020603050405020304" pitchFamily="18" charset="0"/>
                <a:cs typeface="Times New Roman" panose="02020603050405020304" pitchFamily="18" charset="0"/>
              </a:rPr>
              <a:t>bài</a:t>
            </a:r>
            <a:endParaRPr lang="en-SG" sz="2800" dirty="0">
              <a:solidFill>
                <a:schemeClr val="accent2">
                  <a:lumMod val="75000"/>
                </a:schemeClr>
              </a:solidFill>
              <a:latin typeface="Times New Roman" panose="02020603050405020304" pitchFamily="18" charset="0"/>
              <a:cs typeface="Times New Roman" panose="02020603050405020304" pitchFamily="18" charset="0"/>
            </a:endParaRPr>
          </a:p>
        </p:txBody>
      </p:sp>
      <p:grpSp>
        <p:nvGrpSpPr>
          <p:cNvPr id="11" name="组合 6">
            <a:extLst>
              <a:ext uri="{FF2B5EF4-FFF2-40B4-BE49-F238E27FC236}">
                <a16:creationId xmlns:a16="http://schemas.microsoft.com/office/drawing/2014/main" id="{5AA30583-9C76-6927-1D99-D42D83C6D353}"/>
              </a:ext>
            </a:extLst>
          </p:cNvPr>
          <p:cNvGrpSpPr/>
          <p:nvPr/>
        </p:nvGrpSpPr>
        <p:grpSpPr>
          <a:xfrm>
            <a:off x="11332830" y="5824210"/>
            <a:ext cx="709945" cy="1051143"/>
            <a:chOff x="8678463" y="2285008"/>
            <a:chExt cx="1420418" cy="1410265"/>
          </a:xfrm>
        </p:grpSpPr>
        <p:pic>
          <p:nvPicPr>
            <p:cNvPr id="12" name="图片 7">
              <a:extLst>
                <a:ext uri="{FF2B5EF4-FFF2-40B4-BE49-F238E27FC236}">
                  <a16:creationId xmlns:a16="http://schemas.microsoft.com/office/drawing/2014/main" id="{10409C99-B233-0E3C-C0FF-0CAF867A15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151366" y="2285008"/>
              <a:ext cx="947515" cy="665609"/>
            </a:xfrm>
            <a:prstGeom prst="rect">
              <a:avLst/>
            </a:prstGeom>
          </p:spPr>
        </p:pic>
        <p:pic>
          <p:nvPicPr>
            <p:cNvPr id="13" name="图片 8">
              <a:extLst>
                <a:ext uri="{FF2B5EF4-FFF2-40B4-BE49-F238E27FC236}">
                  <a16:creationId xmlns:a16="http://schemas.microsoft.com/office/drawing/2014/main" id="{806A932C-A49F-146B-476D-BC54EE06053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20681583">
              <a:off x="8678463" y="2733248"/>
              <a:ext cx="1343026" cy="962025"/>
            </a:xfrm>
            <a:prstGeom prst="rect">
              <a:avLst/>
            </a:prstGeom>
          </p:spPr>
        </p:pic>
      </p:grpSp>
      <p:graphicFrame>
        <p:nvGraphicFramePr>
          <p:cNvPr id="15" name="Diagram 14">
            <a:extLst>
              <a:ext uri="{FF2B5EF4-FFF2-40B4-BE49-F238E27FC236}">
                <a16:creationId xmlns:a16="http://schemas.microsoft.com/office/drawing/2014/main" id="{8EAD1B1B-2F7B-3F2B-F8BC-5C2E0FF731BA}"/>
              </a:ext>
            </a:extLst>
          </p:cNvPr>
          <p:cNvGraphicFramePr/>
          <p:nvPr/>
        </p:nvGraphicFramePr>
        <p:xfrm>
          <a:off x="1729848" y="1088284"/>
          <a:ext cx="9287248"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240907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graphicEl>
                                              <a:dgm id="{AB7C2B68-1C6A-40E8-8536-568CF183218E}"/>
                                            </p:graphicEl>
                                          </p:spTgt>
                                        </p:tgtEl>
                                        <p:attrNameLst>
                                          <p:attrName>style.visibility</p:attrName>
                                        </p:attrNameLst>
                                      </p:cBhvr>
                                      <p:to>
                                        <p:strVal val="visible"/>
                                      </p:to>
                                    </p:set>
                                    <p:animEffect transition="in" filter="fade">
                                      <p:cBhvr>
                                        <p:cTn id="14" dur="1000"/>
                                        <p:tgtEl>
                                          <p:spTgt spid="15">
                                            <p:graphicEl>
                                              <a:dgm id="{AB7C2B68-1C6A-40E8-8536-568CF183218E}"/>
                                            </p:graphicEl>
                                          </p:spTgt>
                                        </p:tgtEl>
                                      </p:cBhvr>
                                    </p:animEffect>
                                    <p:anim calcmode="lin" valueType="num">
                                      <p:cBhvr>
                                        <p:cTn id="15" dur="1000" fill="hold"/>
                                        <p:tgtEl>
                                          <p:spTgt spid="15">
                                            <p:graphicEl>
                                              <a:dgm id="{AB7C2B68-1C6A-40E8-8536-568CF183218E}"/>
                                            </p:graphicEl>
                                          </p:spTgt>
                                        </p:tgtEl>
                                        <p:attrNameLst>
                                          <p:attrName>ppt_x</p:attrName>
                                        </p:attrNameLst>
                                      </p:cBhvr>
                                      <p:tavLst>
                                        <p:tav tm="0">
                                          <p:val>
                                            <p:strVal val="#ppt_x"/>
                                          </p:val>
                                        </p:tav>
                                        <p:tav tm="100000">
                                          <p:val>
                                            <p:strVal val="#ppt_x"/>
                                          </p:val>
                                        </p:tav>
                                      </p:tavLst>
                                    </p:anim>
                                    <p:anim calcmode="lin" valueType="num">
                                      <p:cBhvr>
                                        <p:cTn id="16" dur="1000" fill="hold"/>
                                        <p:tgtEl>
                                          <p:spTgt spid="15">
                                            <p:graphicEl>
                                              <a:dgm id="{AB7C2B68-1C6A-40E8-8536-568CF183218E}"/>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graphicEl>
                                              <a:dgm id="{5F7BEB04-E013-4D4A-B17F-F4EAD984C3BF}"/>
                                            </p:graphicEl>
                                          </p:spTgt>
                                        </p:tgtEl>
                                        <p:attrNameLst>
                                          <p:attrName>style.visibility</p:attrName>
                                        </p:attrNameLst>
                                      </p:cBhvr>
                                      <p:to>
                                        <p:strVal val="visible"/>
                                      </p:to>
                                    </p:set>
                                    <p:animEffect transition="in" filter="fade">
                                      <p:cBhvr>
                                        <p:cTn id="21" dur="1000"/>
                                        <p:tgtEl>
                                          <p:spTgt spid="15">
                                            <p:graphicEl>
                                              <a:dgm id="{5F7BEB04-E013-4D4A-B17F-F4EAD984C3BF}"/>
                                            </p:graphicEl>
                                          </p:spTgt>
                                        </p:tgtEl>
                                      </p:cBhvr>
                                    </p:animEffect>
                                    <p:anim calcmode="lin" valueType="num">
                                      <p:cBhvr>
                                        <p:cTn id="22" dur="1000" fill="hold"/>
                                        <p:tgtEl>
                                          <p:spTgt spid="15">
                                            <p:graphicEl>
                                              <a:dgm id="{5F7BEB04-E013-4D4A-B17F-F4EAD984C3BF}"/>
                                            </p:graphicEl>
                                          </p:spTgt>
                                        </p:tgtEl>
                                        <p:attrNameLst>
                                          <p:attrName>ppt_x</p:attrName>
                                        </p:attrNameLst>
                                      </p:cBhvr>
                                      <p:tavLst>
                                        <p:tav tm="0">
                                          <p:val>
                                            <p:strVal val="#ppt_x"/>
                                          </p:val>
                                        </p:tav>
                                        <p:tav tm="100000">
                                          <p:val>
                                            <p:strVal val="#ppt_x"/>
                                          </p:val>
                                        </p:tav>
                                      </p:tavLst>
                                    </p:anim>
                                    <p:anim calcmode="lin" valueType="num">
                                      <p:cBhvr>
                                        <p:cTn id="23" dur="1000" fill="hold"/>
                                        <p:tgtEl>
                                          <p:spTgt spid="15">
                                            <p:graphicEl>
                                              <a:dgm id="{5F7BEB04-E013-4D4A-B17F-F4EAD984C3BF}"/>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5">
                                            <p:graphicEl>
                                              <a:dgm id="{573BBB91-A943-48A1-B398-40047B88B52D}"/>
                                            </p:graphicEl>
                                          </p:spTgt>
                                        </p:tgtEl>
                                        <p:attrNameLst>
                                          <p:attrName>style.visibility</p:attrName>
                                        </p:attrNameLst>
                                      </p:cBhvr>
                                      <p:to>
                                        <p:strVal val="visible"/>
                                      </p:to>
                                    </p:set>
                                    <p:animEffect transition="in" filter="fade">
                                      <p:cBhvr>
                                        <p:cTn id="26" dur="1000"/>
                                        <p:tgtEl>
                                          <p:spTgt spid="15">
                                            <p:graphicEl>
                                              <a:dgm id="{573BBB91-A943-48A1-B398-40047B88B52D}"/>
                                            </p:graphicEl>
                                          </p:spTgt>
                                        </p:tgtEl>
                                      </p:cBhvr>
                                    </p:animEffect>
                                    <p:anim calcmode="lin" valueType="num">
                                      <p:cBhvr>
                                        <p:cTn id="27" dur="1000" fill="hold"/>
                                        <p:tgtEl>
                                          <p:spTgt spid="15">
                                            <p:graphicEl>
                                              <a:dgm id="{573BBB91-A943-48A1-B398-40047B88B52D}"/>
                                            </p:graphicEl>
                                          </p:spTgt>
                                        </p:tgtEl>
                                        <p:attrNameLst>
                                          <p:attrName>ppt_x</p:attrName>
                                        </p:attrNameLst>
                                      </p:cBhvr>
                                      <p:tavLst>
                                        <p:tav tm="0">
                                          <p:val>
                                            <p:strVal val="#ppt_x"/>
                                          </p:val>
                                        </p:tav>
                                        <p:tav tm="100000">
                                          <p:val>
                                            <p:strVal val="#ppt_x"/>
                                          </p:val>
                                        </p:tav>
                                      </p:tavLst>
                                    </p:anim>
                                    <p:anim calcmode="lin" valueType="num">
                                      <p:cBhvr>
                                        <p:cTn id="28" dur="1000" fill="hold"/>
                                        <p:tgtEl>
                                          <p:spTgt spid="15">
                                            <p:graphicEl>
                                              <a:dgm id="{573BBB91-A943-48A1-B398-40047B88B52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graphicEl>
                                              <a:dgm id="{FB273D07-A105-419C-A482-DF6C99287334}"/>
                                            </p:graphicEl>
                                          </p:spTgt>
                                        </p:tgtEl>
                                        <p:attrNameLst>
                                          <p:attrName>style.visibility</p:attrName>
                                        </p:attrNameLst>
                                      </p:cBhvr>
                                      <p:to>
                                        <p:strVal val="visible"/>
                                      </p:to>
                                    </p:set>
                                    <p:animEffect transition="in" filter="fade">
                                      <p:cBhvr>
                                        <p:cTn id="33" dur="1000"/>
                                        <p:tgtEl>
                                          <p:spTgt spid="15">
                                            <p:graphicEl>
                                              <a:dgm id="{FB273D07-A105-419C-A482-DF6C99287334}"/>
                                            </p:graphicEl>
                                          </p:spTgt>
                                        </p:tgtEl>
                                      </p:cBhvr>
                                    </p:animEffect>
                                    <p:anim calcmode="lin" valueType="num">
                                      <p:cBhvr>
                                        <p:cTn id="34" dur="1000" fill="hold"/>
                                        <p:tgtEl>
                                          <p:spTgt spid="15">
                                            <p:graphicEl>
                                              <a:dgm id="{FB273D07-A105-419C-A482-DF6C99287334}"/>
                                            </p:graphicEl>
                                          </p:spTgt>
                                        </p:tgtEl>
                                        <p:attrNameLst>
                                          <p:attrName>ppt_x</p:attrName>
                                        </p:attrNameLst>
                                      </p:cBhvr>
                                      <p:tavLst>
                                        <p:tav tm="0">
                                          <p:val>
                                            <p:strVal val="#ppt_x"/>
                                          </p:val>
                                        </p:tav>
                                        <p:tav tm="100000">
                                          <p:val>
                                            <p:strVal val="#ppt_x"/>
                                          </p:val>
                                        </p:tav>
                                      </p:tavLst>
                                    </p:anim>
                                    <p:anim calcmode="lin" valueType="num">
                                      <p:cBhvr>
                                        <p:cTn id="35" dur="1000" fill="hold"/>
                                        <p:tgtEl>
                                          <p:spTgt spid="15">
                                            <p:graphicEl>
                                              <a:dgm id="{FB273D07-A105-419C-A482-DF6C99287334}"/>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5">
                                            <p:graphicEl>
                                              <a:dgm id="{BC535890-3F78-4EF0-B3C3-30B5D4506A0E}"/>
                                            </p:graphicEl>
                                          </p:spTgt>
                                        </p:tgtEl>
                                        <p:attrNameLst>
                                          <p:attrName>style.visibility</p:attrName>
                                        </p:attrNameLst>
                                      </p:cBhvr>
                                      <p:to>
                                        <p:strVal val="visible"/>
                                      </p:to>
                                    </p:set>
                                    <p:animEffect transition="in" filter="fade">
                                      <p:cBhvr>
                                        <p:cTn id="38" dur="1000"/>
                                        <p:tgtEl>
                                          <p:spTgt spid="15">
                                            <p:graphicEl>
                                              <a:dgm id="{BC535890-3F78-4EF0-B3C3-30B5D4506A0E}"/>
                                            </p:graphicEl>
                                          </p:spTgt>
                                        </p:tgtEl>
                                      </p:cBhvr>
                                    </p:animEffect>
                                    <p:anim calcmode="lin" valueType="num">
                                      <p:cBhvr>
                                        <p:cTn id="39" dur="1000" fill="hold"/>
                                        <p:tgtEl>
                                          <p:spTgt spid="15">
                                            <p:graphicEl>
                                              <a:dgm id="{BC535890-3F78-4EF0-B3C3-30B5D4506A0E}"/>
                                            </p:graphicEl>
                                          </p:spTgt>
                                        </p:tgtEl>
                                        <p:attrNameLst>
                                          <p:attrName>ppt_x</p:attrName>
                                        </p:attrNameLst>
                                      </p:cBhvr>
                                      <p:tavLst>
                                        <p:tav tm="0">
                                          <p:val>
                                            <p:strVal val="#ppt_x"/>
                                          </p:val>
                                        </p:tav>
                                        <p:tav tm="100000">
                                          <p:val>
                                            <p:strVal val="#ppt_x"/>
                                          </p:val>
                                        </p:tav>
                                      </p:tavLst>
                                    </p:anim>
                                    <p:anim calcmode="lin" valueType="num">
                                      <p:cBhvr>
                                        <p:cTn id="40" dur="1000" fill="hold"/>
                                        <p:tgtEl>
                                          <p:spTgt spid="15">
                                            <p:graphicEl>
                                              <a:dgm id="{BC535890-3F78-4EF0-B3C3-30B5D4506A0E}"/>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5">
                                            <p:graphicEl>
                                              <a:dgm id="{0C03C3D8-9955-4ABE-8F94-03CB7EC0C188}"/>
                                            </p:graphicEl>
                                          </p:spTgt>
                                        </p:tgtEl>
                                        <p:attrNameLst>
                                          <p:attrName>style.visibility</p:attrName>
                                        </p:attrNameLst>
                                      </p:cBhvr>
                                      <p:to>
                                        <p:strVal val="visible"/>
                                      </p:to>
                                    </p:set>
                                    <p:animEffect transition="in" filter="fade">
                                      <p:cBhvr>
                                        <p:cTn id="45" dur="1000"/>
                                        <p:tgtEl>
                                          <p:spTgt spid="15">
                                            <p:graphicEl>
                                              <a:dgm id="{0C03C3D8-9955-4ABE-8F94-03CB7EC0C188}"/>
                                            </p:graphicEl>
                                          </p:spTgt>
                                        </p:tgtEl>
                                      </p:cBhvr>
                                    </p:animEffect>
                                    <p:anim calcmode="lin" valueType="num">
                                      <p:cBhvr>
                                        <p:cTn id="46" dur="1000" fill="hold"/>
                                        <p:tgtEl>
                                          <p:spTgt spid="15">
                                            <p:graphicEl>
                                              <a:dgm id="{0C03C3D8-9955-4ABE-8F94-03CB7EC0C188}"/>
                                            </p:graphicEl>
                                          </p:spTgt>
                                        </p:tgtEl>
                                        <p:attrNameLst>
                                          <p:attrName>ppt_x</p:attrName>
                                        </p:attrNameLst>
                                      </p:cBhvr>
                                      <p:tavLst>
                                        <p:tav tm="0">
                                          <p:val>
                                            <p:strVal val="#ppt_x"/>
                                          </p:val>
                                        </p:tav>
                                        <p:tav tm="100000">
                                          <p:val>
                                            <p:strVal val="#ppt_x"/>
                                          </p:val>
                                        </p:tav>
                                      </p:tavLst>
                                    </p:anim>
                                    <p:anim calcmode="lin" valueType="num">
                                      <p:cBhvr>
                                        <p:cTn id="47" dur="1000" fill="hold"/>
                                        <p:tgtEl>
                                          <p:spTgt spid="15">
                                            <p:graphicEl>
                                              <a:dgm id="{0C03C3D8-9955-4ABE-8F94-03CB7EC0C188}"/>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5">
                                            <p:graphicEl>
                                              <a:dgm id="{CF7CFD2F-38DE-42F2-8AE3-E912905B2A55}"/>
                                            </p:graphicEl>
                                          </p:spTgt>
                                        </p:tgtEl>
                                        <p:attrNameLst>
                                          <p:attrName>style.visibility</p:attrName>
                                        </p:attrNameLst>
                                      </p:cBhvr>
                                      <p:to>
                                        <p:strVal val="visible"/>
                                      </p:to>
                                    </p:set>
                                    <p:animEffect transition="in" filter="fade">
                                      <p:cBhvr>
                                        <p:cTn id="50" dur="1000"/>
                                        <p:tgtEl>
                                          <p:spTgt spid="15">
                                            <p:graphicEl>
                                              <a:dgm id="{CF7CFD2F-38DE-42F2-8AE3-E912905B2A55}"/>
                                            </p:graphicEl>
                                          </p:spTgt>
                                        </p:tgtEl>
                                      </p:cBhvr>
                                    </p:animEffect>
                                    <p:anim calcmode="lin" valueType="num">
                                      <p:cBhvr>
                                        <p:cTn id="51" dur="1000" fill="hold"/>
                                        <p:tgtEl>
                                          <p:spTgt spid="15">
                                            <p:graphicEl>
                                              <a:dgm id="{CF7CFD2F-38DE-42F2-8AE3-E912905B2A55}"/>
                                            </p:graphicEl>
                                          </p:spTgt>
                                        </p:tgtEl>
                                        <p:attrNameLst>
                                          <p:attrName>ppt_x</p:attrName>
                                        </p:attrNameLst>
                                      </p:cBhvr>
                                      <p:tavLst>
                                        <p:tav tm="0">
                                          <p:val>
                                            <p:strVal val="#ppt_x"/>
                                          </p:val>
                                        </p:tav>
                                        <p:tav tm="100000">
                                          <p:val>
                                            <p:strVal val="#ppt_x"/>
                                          </p:val>
                                        </p:tav>
                                      </p:tavLst>
                                    </p:anim>
                                    <p:anim calcmode="lin" valueType="num">
                                      <p:cBhvr>
                                        <p:cTn id="52" dur="1000" fill="hold"/>
                                        <p:tgtEl>
                                          <p:spTgt spid="15">
                                            <p:graphicEl>
                                              <a:dgm id="{CF7CFD2F-38DE-42F2-8AE3-E912905B2A55}"/>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graphicEl>
                                              <a:dgm id="{4C494D57-4151-41AA-9244-B0AB19147E8C}"/>
                                            </p:graphicEl>
                                          </p:spTgt>
                                        </p:tgtEl>
                                        <p:attrNameLst>
                                          <p:attrName>style.visibility</p:attrName>
                                        </p:attrNameLst>
                                      </p:cBhvr>
                                      <p:to>
                                        <p:strVal val="visible"/>
                                      </p:to>
                                    </p:set>
                                    <p:animEffect transition="in" filter="fade">
                                      <p:cBhvr>
                                        <p:cTn id="57" dur="1000"/>
                                        <p:tgtEl>
                                          <p:spTgt spid="15">
                                            <p:graphicEl>
                                              <a:dgm id="{4C494D57-4151-41AA-9244-B0AB19147E8C}"/>
                                            </p:graphicEl>
                                          </p:spTgt>
                                        </p:tgtEl>
                                      </p:cBhvr>
                                    </p:animEffect>
                                    <p:anim calcmode="lin" valueType="num">
                                      <p:cBhvr>
                                        <p:cTn id="58" dur="1000" fill="hold"/>
                                        <p:tgtEl>
                                          <p:spTgt spid="15">
                                            <p:graphicEl>
                                              <a:dgm id="{4C494D57-4151-41AA-9244-B0AB19147E8C}"/>
                                            </p:graphicEl>
                                          </p:spTgt>
                                        </p:tgtEl>
                                        <p:attrNameLst>
                                          <p:attrName>ppt_x</p:attrName>
                                        </p:attrNameLst>
                                      </p:cBhvr>
                                      <p:tavLst>
                                        <p:tav tm="0">
                                          <p:val>
                                            <p:strVal val="#ppt_x"/>
                                          </p:val>
                                        </p:tav>
                                        <p:tav tm="100000">
                                          <p:val>
                                            <p:strVal val="#ppt_x"/>
                                          </p:val>
                                        </p:tav>
                                      </p:tavLst>
                                    </p:anim>
                                    <p:anim calcmode="lin" valueType="num">
                                      <p:cBhvr>
                                        <p:cTn id="59" dur="1000" fill="hold"/>
                                        <p:tgtEl>
                                          <p:spTgt spid="15">
                                            <p:graphicEl>
                                              <a:dgm id="{4C494D57-4151-41AA-9244-B0AB19147E8C}"/>
                                            </p:graphicEl>
                                          </p:spTgt>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graphicEl>
                                              <a:dgm id="{A6370167-CCA5-4644-A05A-2E5791C6B91E}"/>
                                            </p:graphicEl>
                                          </p:spTgt>
                                        </p:tgtEl>
                                        <p:attrNameLst>
                                          <p:attrName>style.visibility</p:attrName>
                                        </p:attrNameLst>
                                      </p:cBhvr>
                                      <p:to>
                                        <p:strVal val="visible"/>
                                      </p:to>
                                    </p:set>
                                    <p:animEffect transition="in" filter="fade">
                                      <p:cBhvr>
                                        <p:cTn id="62" dur="1000"/>
                                        <p:tgtEl>
                                          <p:spTgt spid="15">
                                            <p:graphicEl>
                                              <a:dgm id="{A6370167-CCA5-4644-A05A-2E5791C6B91E}"/>
                                            </p:graphicEl>
                                          </p:spTgt>
                                        </p:tgtEl>
                                      </p:cBhvr>
                                    </p:animEffect>
                                    <p:anim calcmode="lin" valueType="num">
                                      <p:cBhvr>
                                        <p:cTn id="63" dur="1000" fill="hold"/>
                                        <p:tgtEl>
                                          <p:spTgt spid="15">
                                            <p:graphicEl>
                                              <a:dgm id="{A6370167-CCA5-4644-A05A-2E5791C6B91E}"/>
                                            </p:graphicEl>
                                          </p:spTgt>
                                        </p:tgtEl>
                                        <p:attrNameLst>
                                          <p:attrName>ppt_x</p:attrName>
                                        </p:attrNameLst>
                                      </p:cBhvr>
                                      <p:tavLst>
                                        <p:tav tm="0">
                                          <p:val>
                                            <p:strVal val="#ppt_x"/>
                                          </p:val>
                                        </p:tav>
                                        <p:tav tm="100000">
                                          <p:val>
                                            <p:strVal val="#ppt_x"/>
                                          </p:val>
                                        </p:tav>
                                      </p:tavLst>
                                    </p:anim>
                                    <p:anim calcmode="lin" valueType="num">
                                      <p:cBhvr>
                                        <p:cTn id="64" dur="1000" fill="hold"/>
                                        <p:tgtEl>
                                          <p:spTgt spid="15">
                                            <p:graphicEl>
                                              <a:dgm id="{A6370167-CCA5-4644-A05A-2E5791C6B91E}"/>
                                            </p:graphic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5">
                                            <p:graphicEl>
                                              <a:dgm id="{D12BA98C-E9B7-4083-85B5-5B58C7F1C441}"/>
                                            </p:graphicEl>
                                          </p:spTgt>
                                        </p:tgtEl>
                                        <p:attrNameLst>
                                          <p:attrName>style.visibility</p:attrName>
                                        </p:attrNameLst>
                                      </p:cBhvr>
                                      <p:to>
                                        <p:strVal val="visible"/>
                                      </p:to>
                                    </p:set>
                                    <p:animEffect transition="in" filter="fade">
                                      <p:cBhvr>
                                        <p:cTn id="69" dur="1000"/>
                                        <p:tgtEl>
                                          <p:spTgt spid="15">
                                            <p:graphicEl>
                                              <a:dgm id="{D12BA98C-E9B7-4083-85B5-5B58C7F1C441}"/>
                                            </p:graphicEl>
                                          </p:spTgt>
                                        </p:tgtEl>
                                      </p:cBhvr>
                                    </p:animEffect>
                                    <p:anim calcmode="lin" valueType="num">
                                      <p:cBhvr>
                                        <p:cTn id="70" dur="1000" fill="hold"/>
                                        <p:tgtEl>
                                          <p:spTgt spid="15">
                                            <p:graphicEl>
                                              <a:dgm id="{D12BA98C-E9B7-4083-85B5-5B58C7F1C441}"/>
                                            </p:graphicEl>
                                          </p:spTgt>
                                        </p:tgtEl>
                                        <p:attrNameLst>
                                          <p:attrName>ppt_x</p:attrName>
                                        </p:attrNameLst>
                                      </p:cBhvr>
                                      <p:tavLst>
                                        <p:tav tm="0">
                                          <p:val>
                                            <p:strVal val="#ppt_x"/>
                                          </p:val>
                                        </p:tav>
                                        <p:tav tm="100000">
                                          <p:val>
                                            <p:strVal val="#ppt_x"/>
                                          </p:val>
                                        </p:tav>
                                      </p:tavLst>
                                    </p:anim>
                                    <p:anim calcmode="lin" valueType="num">
                                      <p:cBhvr>
                                        <p:cTn id="71" dur="1000" fill="hold"/>
                                        <p:tgtEl>
                                          <p:spTgt spid="15">
                                            <p:graphicEl>
                                              <a:dgm id="{D12BA98C-E9B7-4083-85B5-5B58C7F1C441}"/>
                                            </p:graphicEl>
                                          </p:spTgt>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5">
                                            <p:graphicEl>
                                              <a:dgm id="{96235F4E-0938-43E1-835A-4E392EEFB03D}"/>
                                            </p:graphicEl>
                                          </p:spTgt>
                                        </p:tgtEl>
                                        <p:attrNameLst>
                                          <p:attrName>style.visibility</p:attrName>
                                        </p:attrNameLst>
                                      </p:cBhvr>
                                      <p:to>
                                        <p:strVal val="visible"/>
                                      </p:to>
                                    </p:set>
                                    <p:animEffect transition="in" filter="fade">
                                      <p:cBhvr>
                                        <p:cTn id="74" dur="1000"/>
                                        <p:tgtEl>
                                          <p:spTgt spid="15">
                                            <p:graphicEl>
                                              <a:dgm id="{96235F4E-0938-43E1-835A-4E392EEFB03D}"/>
                                            </p:graphicEl>
                                          </p:spTgt>
                                        </p:tgtEl>
                                      </p:cBhvr>
                                    </p:animEffect>
                                    <p:anim calcmode="lin" valueType="num">
                                      <p:cBhvr>
                                        <p:cTn id="75" dur="1000" fill="hold"/>
                                        <p:tgtEl>
                                          <p:spTgt spid="15">
                                            <p:graphicEl>
                                              <a:dgm id="{96235F4E-0938-43E1-835A-4E392EEFB03D}"/>
                                            </p:graphicEl>
                                          </p:spTgt>
                                        </p:tgtEl>
                                        <p:attrNameLst>
                                          <p:attrName>ppt_x</p:attrName>
                                        </p:attrNameLst>
                                      </p:cBhvr>
                                      <p:tavLst>
                                        <p:tav tm="0">
                                          <p:val>
                                            <p:strVal val="#ppt_x"/>
                                          </p:val>
                                        </p:tav>
                                        <p:tav tm="100000">
                                          <p:val>
                                            <p:strVal val="#ppt_x"/>
                                          </p:val>
                                        </p:tav>
                                      </p:tavLst>
                                    </p:anim>
                                    <p:anim calcmode="lin" valueType="num">
                                      <p:cBhvr>
                                        <p:cTn id="76" dur="1000" fill="hold"/>
                                        <p:tgtEl>
                                          <p:spTgt spid="15">
                                            <p:graphicEl>
                                              <a:dgm id="{96235F4E-0938-43E1-835A-4E392EEFB03D}"/>
                                            </p:graphic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5">
                                            <p:graphicEl>
                                              <a:dgm id="{D83F87FE-6EC0-4D54-A7C3-DB537DCAB134}"/>
                                            </p:graphicEl>
                                          </p:spTgt>
                                        </p:tgtEl>
                                        <p:attrNameLst>
                                          <p:attrName>style.visibility</p:attrName>
                                        </p:attrNameLst>
                                      </p:cBhvr>
                                      <p:to>
                                        <p:strVal val="visible"/>
                                      </p:to>
                                    </p:set>
                                    <p:animEffect transition="in" filter="fade">
                                      <p:cBhvr>
                                        <p:cTn id="81" dur="1000"/>
                                        <p:tgtEl>
                                          <p:spTgt spid="15">
                                            <p:graphicEl>
                                              <a:dgm id="{D83F87FE-6EC0-4D54-A7C3-DB537DCAB134}"/>
                                            </p:graphicEl>
                                          </p:spTgt>
                                        </p:tgtEl>
                                      </p:cBhvr>
                                    </p:animEffect>
                                    <p:anim calcmode="lin" valueType="num">
                                      <p:cBhvr>
                                        <p:cTn id="82" dur="1000" fill="hold"/>
                                        <p:tgtEl>
                                          <p:spTgt spid="15">
                                            <p:graphicEl>
                                              <a:dgm id="{D83F87FE-6EC0-4D54-A7C3-DB537DCAB134}"/>
                                            </p:graphicEl>
                                          </p:spTgt>
                                        </p:tgtEl>
                                        <p:attrNameLst>
                                          <p:attrName>ppt_x</p:attrName>
                                        </p:attrNameLst>
                                      </p:cBhvr>
                                      <p:tavLst>
                                        <p:tav tm="0">
                                          <p:val>
                                            <p:strVal val="#ppt_x"/>
                                          </p:val>
                                        </p:tav>
                                        <p:tav tm="100000">
                                          <p:val>
                                            <p:strVal val="#ppt_x"/>
                                          </p:val>
                                        </p:tav>
                                      </p:tavLst>
                                    </p:anim>
                                    <p:anim calcmode="lin" valueType="num">
                                      <p:cBhvr>
                                        <p:cTn id="83" dur="1000" fill="hold"/>
                                        <p:tgtEl>
                                          <p:spTgt spid="15">
                                            <p:graphicEl>
                                              <a:dgm id="{D83F87FE-6EC0-4D54-A7C3-DB537DCAB134}"/>
                                            </p:graphicEl>
                                          </p:spTgt>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15">
                                            <p:graphicEl>
                                              <a:dgm id="{FCD93009-9784-4766-B1A9-7C6C0A01BDAB}"/>
                                            </p:graphicEl>
                                          </p:spTgt>
                                        </p:tgtEl>
                                        <p:attrNameLst>
                                          <p:attrName>style.visibility</p:attrName>
                                        </p:attrNameLst>
                                      </p:cBhvr>
                                      <p:to>
                                        <p:strVal val="visible"/>
                                      </p:to>
                                    </p:set>
                                    <p:animEffect transition="in" filter="fade">
                                      <p:cBhvr>
                                        <p:cTn id="86" dur="1000"/>
                                        <p:tgtEl>
                                          <p:spTgt spid="15">
                                            <p:graphicEl>
                                              <a:dgm id="{FCD93009-9784-4766-B1A9-7C6C0A01BDAB}"/>
                                            </p:graphicEl>
                                          </p:spTgt>
                                        </p:tgtEl>
                                      </p:cBhvr>
                                    </p:animEffect>
                                    <p:anim calcmode="lin" valueType="num">
                                      <p:cBhvr>
                                        <p:cTn id="87" dur="1000" fill="hold"/>
                                        <p:tgtEl>
                                          <p:spTgt spid="15">
                                            <p:graphicEl>
                                              <a:dgm id="{FCD93009-9784-4766-B1A9-7C6C0A01BDAB}"/>
                                            </p:graphicEl>
                                          </p:spTgt>
                                        </p:tgtEl>
                                        <p:attrNameLst>
                                          <p:attrName>ppt_x</p:attrName>
                                        </p:attrNameLst>
                                      </p:cBhvr>
                                      <p:tavLst>
                                        <p:tav tm="0">
                                          <p:val>
                                            <p:strVal val="#ppt_x"/>
                                          </p:val>
                                        </p:tav>
                                        <p:tav tm="100000">
                                          <p:val>
                                            <p:strVal val="#ppt_x"/>
                                          </p:val>
                                        </p:tav>
                                      </p:tavLst>
                                    </p:anim>
                                    <p:anim calcmode="lin" valueType="num">
                                      <p:cBhvr>
                                        <p:cTn id="88" dur="1000" fill="hold"/>
                                        <p:tgtEl>
                                          <p:spTgt spid="15">
                                            <p:graphicEl>
                                              <a:dgm id="{FCD93009-9784-4766-B1A9-7C6C0A01BDA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6" name="图片 5" descr="未标题-6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445260" y="455682"/>
            <a:ext cx="8247380" cy="834524"/>
          </a:xfrm>
          <a:prstGeom prst="rect">
            <a:avLst/>
          </a:prstGeom>
          <a:noFill/>
        </p:spPr>
        <p:txBody>
          <a:bodyPr wrap="square" rtlCol="0" anchor="t">
            <a:spAutoFit/>
          </a:bodyPr>
          <a:lstStyle/>
          <a:p>
            <a:pPr marL="0" marR="889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a:ln>
                  <a:noFill/>
                </a:ln>
                <a:solidFill>
                  <a:srgbClr val="ED7D31">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mở đầu</a:t>
            </a:r>
            <a:endParaRPr kumimoji="0" lang="en-SG" sz="3600" b="0" i="0" u="none" strike="noStrike" kern="1200" cap="none" spc="0" normalizeH="0" baseline="0" noProof="0" dirty="0">
              <a:ln>
                <a:noFill/>
              </a:ln>
              <a:solidFill>
                <a:srgbClr val="ED7D31">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6519D67-C578-6B60-049E-6F8D8DC7C9B3}"/>
              </a:ext>
            </a:extLst>
          </p:cNvPr>
          <p:cNvSpPr txBox="1"/>
          <p:nvPr/>
        </p:nvSpPr>
        <p:spPr>
          <a:xfrm>
            <a:off x="1146175" y="1448956"/>
            <a:ext cx="9701934" cy="923330"/>
          </a:xfrm>
          <a:prstGeom prst="rect">
            <a:avLst/>
          </a:prstGeom>
          <a:noFill/>
        </p:spPr>
        <p:txBody>
          <a:bodyPr wrap="square">
            <a:spAutoFit/>
          </a:bodyPr>
          <a:lstStyle/>
          <a:p>
            <a:pPr lvl="0" algn="ctr">
              <a:defRPr/>
            </a:pPr>
            <a:r>
              <a:rPr lang="vi-VN" sz="5400" i="1" dirty="0">
                <a:latin typeface="Times New Roman" panose="02020603050405020304" pitchFamily="18" charset="0"/>
                <a:cs typeface="Times New Roman" panose="02020603050405020304" pitchFamily="18" charset="0"/>
              </a:rPr>
              <a:t>Kể tên một số truyện em đã học </a:t>
            </a:r>
            <a:endParaRPr kumimoji="0" lang="en-SG" sz="199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05068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pic>
        <p:nvPicPr>
          <p:cNvPr id="6" name="图片 5" descr="未标题-6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473075"/>
            <a:ext cx="663575" cy="734695"/>
          </a:xfrm>
          <a:prstGeom prst="rect">
            <a:avLst/>
          </a:prstGeom>
        </p:spPr>
      </p:pic>
      <p:sp>
        <p:nvSpPr>
          <p:cNvPr id="9" name="文本框 8"/>
          <p:cNvSpPr txBox="1"/>
          <p:nvPr/>
        </p:nvSpPr>
        <p:spPr>
          <a:xfrm>
            <a:off x="1329690" y="452755"/>
            <a:ext cx="7925822" cy="584775"/>
          </a:xfrm>
          <a:prstGeom prst="rect">
            <a:avLst/>
          </a:prstGeom>
          <a:noFill/>
        </p:spPr>
        <p:txBody>
          <a:bodyPr wrap="square" rtlCol="0" anchor="t">
            <a:spAutoFit/>
          </a:bodyPr>
          <a:lstStyle/>
          <a:p>
            <a:r>
              <a:rPr lang="vi-VN" sz="3200" b="1" dirty="0">
                <a:solidFill>
                  <a:schemeClr val="accent2">
                    <a:lumMod val="75000"/>
                  </a:schemeClr>
                </a:solidFill>
                <a:latin typeface="Times New Roman" panose="02020603050405020304" pitchFamily="18" charset="0"/>
                <a:cs typeface="Times New Roman" panose="02020603050405020304" pitchFamily="18" charset="0"/>
              </a:rPr>
              <a:t>2.</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Nhận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xét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về</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kết</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quả</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và</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chỉnh</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sửa</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bài</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viết</a:t>
            </a:r>
            <a:endParaRPr lang="en-SG" sz="3200"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78AD7957-4247-3943-5A35-31CBEA8836E5}"/>
              </a:ext>
            </a:extLst>
          </p:cNvPr>
          <p:cNvSpPr txBox="1"/>
          <p:nvPr/>
        </p:nvSpPr>
        <p:spPr>
          <a:xfrm>
            <a:off x="1146175" y="1551345"/>
            <a:ext cx="10006734" cy="1569660"/>
          </a:xfrm>
          <a:prstGeom prst="rect">
            <a:avLst/>
          </a:prstGeom>
          <a:noFill/>
        </p:spPr>
        <p:txBody>
          <a:bodyPr wrap="square">
            <a:spAutoFit/>
          </a:bodyPr>
          <a:lstStyle/>
          <a:p>
            <a:pPr lvl="0" algn="just">
              <a:defRPr/>
            </a:pPr>
            <a:r>
              <a:rPr lang="en-US" sz="3200" i="1" dirty="0">
                <a:latin typeface="Times New Roman" panose="02020603050405020304" pitchFamily="18" charset="0"/>
                <a:cs typeface="Times New Roman" panose="02020603050405020304" pitchFamily="18" charset="0"/>
              </a:rPr>
              <a:t>HS </a:t>
            </a:r>
            <a:r>
              <a:rPr lang="en-US" sz="3200" i="1" dirty="0" err="1">
                <a:latin typeface="Times New Roman" panose="02020603050405020304" pitchFamily="18" charset="0"/>
                <a:cs typeface="Times New Roman" panose="02020603050405020304" pitchFamily="18" charset="0"/>
              </a:rPr>
              <a:t>dựa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vào</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hướng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dẫn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SHS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các</a:t>
            </a:r>
            <a:r>
              <a:rPr lang="en-US" sz="3200" i="1" dirty="0">
                <a:latin typeface="Times New Roman" panose="02020603050405020304" pitchFamily="18" charset="0"/>
                <a:cs typeface="Times New Roman" panose="02020603050405020304" pitchFamily="18" charset="0"/>
              </a:rPr>
              <a:t> ý </a:t>
            </a:r>
            <a:r>
              <a:rPr lang="en-US" sz="3200" i="1" dirty="0" err="1">
                <a:latin typeface="Times New Roman" panose="02020603050405020304" pitchFamily="18" charset="0"/>
                <a:cs typeface="Times New Roman" panose="02020603050405020304" pitchFamily="18" charset="0"/>
              </a:rPr>
              <a:t>kiến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nhận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xét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cụ</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GV </a:t>
            </a:r>
            <a:r>
              <a:rPr lang="en-US" sz="3200" i="1" dirty="0" err="1">
                <a:latin typeface="Times New Roman" panose="02020603050405020304" pitchFamily="18" charset="0"/>
                <a:cs typeface="Times New Roman" panose="02020603050405020304" pitchFamily="18" charset="0"/>
              </a:rPr>
              <a:t>trong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để</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rút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kinh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nghiệm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chỉnh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sửa</a:t>
            </a:r>
            <a:endParaRPr kumimoji="0" lang="en-SG" sz="5400" b="0" i="0" u="none" strike="noStrike" kern="1200" cap="none" spc="0" normalizeH="0" baseline="0" noProof="0" dirty="0">
              <a:ln>
                <a:noFill/>
              </a:ln>
              <a:solidFill>
                <a:srgbClr val="22295B"/>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95327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9" name="文本框 8"/>
          <p:cNvSpPr txBox="1"/>
          <p:nvPr/>
        </p:nvSpPr>
        <p:spPr>
          <a:xfrm>
            <a:off x="1445260" y="455682"/>
            <a:ext cx="8247380" cy="523220"/>
          </a:xfrm>
          <a:prstGeom prst="rect">
            <a:avLst/>
          </a:prstGeom>
          <a:noFill/>
        </p:spPr>
        <p:txBody>
          <a:bodyPr wrap="square" rtlCol="0" anchor="t">
            <a:spAutoFit/>
          </a:bodyPr>
          <a:lstStyle/>
          <a:p>
            <a:pPr marL="0" marR="8890" lvl="0" indent="0" algn="just" defTabSz="914400" rtl="0" eaLnBrk="1" fontAlgn="auto" latinLnBrk="0" hangingPunct="1">
              <a:spcBef>
                <a:spcPts val="0"/>
              </a:spcBef>
              <a:spcAft>
                <a:spcPts val="0"/>
              </a:spcAft>
              <a:buClrTx/>
              <a:buSzTx/>
              <a:buFontTx/>
              <a:buNone/>
              <a:tabLst/>
              <a:defRPr/>
            </a:pPr>
            <a:r>
              <a:rPr lang="vi-VN" sz="2800" b="1" dirty="0">
                <a:solidFill>
                  <a:schemeClr val="accent2">
                    <a:lumMod val="75000"/>
                  </a:schemeClr>
                </a:solidFill>
                <a:effectLst/>
                <a:latin typeface="Times New Roman" panose="02020603050405020304" pitchFamily="18" charset="0"/>
                <a:ea typeface="Calibri" panose="020F0502020204030204" pitchFamily="34" charset="0"/>
              </a:rPr>
              <a:t>Bảng kiểm</a:t>
            </a:r>
            <a:endParaRPr kumimoji="0" lang="en-SG" sz="4800" b="0" i="0" u="none" strike="noStrike" kern="1200" cap="none" spc="0" normalizeH="0" baseline="0" noProof="0" dirty="0">
              <a:ln>
                <a:noFill/>
              </a:ln>
              <a:solidFill>
                <a:schemeClr val="accent2">
                  <a:lumMod val="7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8917F36A-949C-613D-6F59-F0A161B1D1E6}"/>
              </a:ext>
            </a:extLst>
          </p:cNvPr>
          <p:cNvGraphicFramePr>
            <a:graphicFrameLocks noGrp="1"/>
          </p:cNvGraphicFramePr>
          <p:nvPr>
            <p:extLst>
              <p:ext uri="{D42A27DB-BD31-4B8C-83A1-F6EECF244321}">
                <p14:modId xmlns:p14="http://schemas.microsoft.com/office/powerpoint/2010/main" val="2947316829"/>
              </p:ext>
            </p:extLst>
          </p:nvPr>
        </p:nvGraphicFramePr>
        <p:xfrm>
          <a:off x="1146175" y="1172620"/>
          <a:ext cx="10080625" cy="5120640"/>
        </p:xfrm>
        <a:graphic>
          <a:graphicData uri="http://schemas.openxmlformats.org/drawingml/2006/table">
            <a:tbl>
              <a:tblPr firstRow="1" firstCol="1" bandRow="1">
                <a:tableStyleId>{5C22544A-7EE6-4342-B048-85BDC9FD1C3A}</a:tableStyleId>
              </a:tblPr>
              <a:tblGrid>
                <a:gridCol w="1522333">
                  <a:extLst>
                    <a:ext uri="{9D8B030D-6E8A-4147-A177-3AD203B41FA5}">
                      <a16:colId xmlns:a16="http://schemas.microsoft.com/office/drawing/2014/main" val="2435203289"/>
                    </a:ext>
                  </a:extLst>
                </a:gridCol>
                <a:gridCol w="6778457">
                  <a:extLst>
                    <a:ext uri="{9D8B030D-6E8A-4147-A177-3AD203B41FA5}">
                      <a16:colId xmlns:a16="http://schemas.microsoft.com/office/drawing/2014/main" val="412447403"/>
                    </a:ext>
                  </a:extLst>
                </a:gridCol>
                <a:gridCol w="588578">
                  <a:extLst>
                    <a:ext uri="{9D8B030D-6E8A-4147-A177-3AD203B41FA5}">
                      <a16:colId xmlns:a16="http://schemas.microsoft.com/office/drawing/2014/main" val="1792716025"/>
                    </a:ext>
                  </a:extLst>
                </a:gridCol>
                <a:gridCol w="1191257">
                  <a:extLst>
                    <a:ext uri="{9D8B030D-6E8A-4147-A177-3AD203B41FA5}">
                      <a16:colId xmlns:a16="http://schemas.microsoft.com/office/drawing/2014/main" val="90683021"/>
                    </a:ext>
                  </a:extLst>
                </a:gridCol>
              </a:tblGrid>
              <a:tr h="0">
                <a:tc>
                  <a:txBody>
                    <a:bodyPr/>
                    <a:lstStyle/>
                    <a:p>
                      <a:pPr marL="0" marR="0" algn="ctr">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Phần</a:t>
                      </a:r>
                      <a:endParaRPr lang="en-SG" sz="1800" kern="100">
                        <a:effectLst/>
                        <a:latin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Tiêu</a:t>
                      </a:r>
                      <a:r>
                        <a:rPr lang="vi-VN" sz="2400" kern="100">
                          <a:effectLst/>
                          <a:latin typeface="Times New Roman" panose="02020603050405020304" pitchFamily="18" charset="0"/>
                          <a:cs typeface="Times New Roman" panose="02020603050405020304" pitchFamily="18" charset="0"/>
                        </a:rPr>
                        <a:t> chí</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Có</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Không</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8380532"/>
                  </a:ext>
                </a:extLst>
              </a:tr>
              <a:tr h="0">
                <a:tc rowSpan="2">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Mở bài</a:t>
                      </a:r>
                      <a:endParaRPr lang="en-SG" sz="1800" kern="10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Giới thiệu ngắn gọn tác phẩm truyện (nhan đề, tác giả)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8245692"/>
                  </a:ext>
                </a:extLst>
              </a:tr>
              <a:tr h="0">
                <a:tc vMerge="1">
                  <a:txBody>
                    <a:bodyPr/>
                    <a:lstStyle/>
                    <a:p>
                      <a:endParaRPr lang="en-SG"/>
                    </a:p>
                  </a:txBody>
                  <a:tcP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Nêu ý kiến khái quát về tác phẩm</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6366315"/>
                  </a:ext>
                </a:extLst>
              </a:tr>
              <a:tr h="0">
                <a:tc rowSpan="5">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Thân bài</a:t>
                      </a:r>
                      <a:endParaRPr lang="en-SG" sz="1800" kern="10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Nêu ngắn gọn nội dung chính của tác phẩm</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4198754"/>
                  </a:ext>
                </a:extLst>
              </a:tr>
              <a:tr h="0">
                <a:tc vMerge="1">
                  <a:txBody>
                    <a:bodyPr/>
                    <a:lstStyle/>
                    <a:p>
                      <a:endParaRPr lang="en-SG"/>
                    </a:p>
                  </a:txBody>
                  <a:tcP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Nếu chủ đề tác phẩm</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5846028"/>
                  </a:ext>
                </a:extLst>
              </a:tr>
              <a:tr h="0">
                <a:tc vMerge="1">
                  <a:txBody>
                    <a:bodyPr/>
                    <a:lstStyle/>
                    <a:p>
                      <a:endParaRPr lang="en-SG"/>
                    </a:p>
                  </a:txBody>
                  <a:tcP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Trích dẫn một số bằng chứng để làm sáng tỏ chủ đề tác phẩm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3133329"/>
                  </a:ext>
                </a:extLst>
              </a:tr>
              <a:tr h="0">
                <a:tc vMerge="1">
                  <a:txBody>
                    <a:bodyPr/>
                    <a:lstStyle/>
                    <a:p>
                      <a:endParaRPr lang="en-SG"/>
                    </a:p>
                  </a:txBody>
                  <a:tcP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Chỉ ra và phân tích một số nét đặc sắc về hình thức nghệ thuật của tác phẩm</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2140612"/>
                  </a:ext>
                </a:extLst>
              </a:tr>
              <a:tr h="0">
                <a:tc vMerge="1">
                  <a:txBody>
                    <a:bodyPr/>
                    <a:lstStyle/>
                    <a:p>
                      <a:endParaRPr lang="en-SG"/>
                    </a:p>
                  </a:txBody>
                  <a:tcP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Trích dẫn một số bằng chứng để làm sáng tỏ đặc sắc về hình thức nghệ thuật của tác phẩm</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8933125"/>
                  </a:ext>
                </a:extLst>
              </a:tr>
              <a:tr h="0">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kết</a:t>
                      </a:r>
                      <a:r>
                        <a:rPr lang="vi-VN" sz="2400" kern="100">
                          <a:effectLst/>
                          <a:latin typeface="Times New Roman" panose="02020603050405020304" pitchFamily="18" charset="0"/>
                          <a:cs typeface="Times New Roman" panose="02020603050405020304" pitchFamily="18" charset="0"/>
                        </a:rPr>
                        <a:t> bài</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dirty="0" err="1">
                          <a:effectLst/>
                          <a:latin typeface="Times New Roman" panose="02020603050405020304" pitchFamily="18" charset="0"/>
                          <a:cs typeface="Times New Roman" panose="02020603050405020304" pitchFamily="18" charset="0"/>
                        </a:rPr>
                        <a:t>Khẳng</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định</a:t>
                      </a:r>
                      <a:r>
                        <a:rPr lang="en-US" sz="2400" kern="100" dirty="0">
                          <a:effectLst/>
                          <a:latin typeface="Times New Roman" panose="02020603050405020304" pitchFamily="18" charset="0"/>
                          <a:cs typeface="Times New Roman" panose="02020603050405020304" pitchFamily="18" charset="0"/>
                        </a:rPr>
                        <a:t> ý </a:t>
                      </a:r>
                      <a:r>
                        <a:rPr lang="en-US" sz="2400" kern="100" dirty="0" err="1">
                          <a:effectLst/>
                          <a:latin typeface="Times New Roman" panose="02020603050405020304" pitchFamily="18" charset="0"/>
                          <a:cs typeface="Times New Roman" panose="02020603050405020304" pitchFamily="18" charset="0"/>
                        </a:rPr>
                        <a:t>nghĩa</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giá</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trị</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của</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tác</a:t>
                      </a:r>
                      <a:r>
                        <a:rPr lang="en-US" sz="2400" kern="100" dirty="0">
                          <a:effectLst/>
                          <a:latin typeface="Times New Roman" panose="02020603050405020304" pitchFamily="18" charset="0"/>
                          <a:cs typeface="Times New Roman" panose="02020603050405020304" pitchFamily="18" charset="0"/>
                        </a:rPr>
                        <a:t> </a:t>
                      </a:r>
                      <a:r>
                        <a:rPr lang="en-US" sz="2400" kern="100" dirty="0" err="1">
                          <a:effectLst/>
                          <a:latin typeface="Times New Roman" panose="02020603050405020304" pitchFamily="18" charset="0"/>
                          <a:cs typeface="Times New Roman" panose="02020603050405020304" pitchFamily="18" charset="0"/>
                        </a:rPr>
                        <a:t>phẩm</a:t>
                      </a:r>
                      <a:endParaRPr lang="en-SG" sz="1800" kern="1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a:effectLst/>
                          <a:latin typeface="Times New Roman" panose="02020603050405020304" pitchFamily="18" charset="0"/>
                          <a:cs typeface="Times New Roman" panose="02020603050405020304" pitchFamily="18" charset="0"/>
                        </a:rPr>
                        <a:t> </a:t>
                      </a:r>
                      <a:endParaRPr lang="en-SG" sz="18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00000"/>
                        </a:lnSpc>
                        <a:spcBef>
                          <a:spcPts val="0"/>
                        </a:spcBef>
                        <a:spcAft>
                          <a:spcPts val="0"/>
                        </a:spcAft>
                      </a:pPr>
                      <a:r>
                        <a:rPr lang="en-US" sz="2400" kern="100" dirty="0">
                          <a:effectLst/>
                          <a:latin typeface="Times New Roman" panose="02020603050405020304" pitchFamily="18" charset="0"/>
                          <a:cs typeface="Times New Roman" panose="02020603050405020304" pitchFamily="18" charset="0"/>
                        </a:rPr>
                        <a:t> </a:t>
                      </a:r>
                      <a:endParaRPr lang="en-SG" sz="18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96877712"/>
                  </a:ext>
                </a:extLst>
              </a:tr>
            </a:tbl>
          </a:graphicData>
        </a:graphic>
      </p:graphicFrame>
    </p:spTree>
    <p:extLst>
      <p:ext uri="{BB962C8B-B14F-4D97-AF65-F5344CB8AC3E}">
        <p14:creationId xmlns:p14="http://schemas.microsoft.com/office/powerpoint/2010/main" val="24502061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2"/>
        <p:cNvGrpSpPr/>
        <p:nvPr/>
      </p:nvGrpSpPr>
      <p:grpSpPr>
        <a:xfrm>
          <a:off x="0" y="0"/>
          <a:ext cx="0" cy="0"/>
          <a:chOff x="0" y="0"/>
          <a:chExt cx="0" cy="0"/>
        </a:xfrm>
      </p:grpSpPr>
      <p:sp>
        <p:nvSpPr>
          <p:cNvPr id="3" name="TextBox 2">
            <a:extLst>
              <a:ext uri="{FF2B5EF4-FFF2-40B4-BE49-F238E27FC236}">
                <a16:creationId xmlns:a16="http://schemas.microsoft.com/office/drawing/2014/main" id="{876F0D33-3E43-E2B1-7A9F-3F42F4C9FC66}"/>
              </a:ext>
            </a:extLst>
          </p:cNvPr>
          <p:cNvSpPr txBox="1"/>
          <p:nvPr/>
        </p:nvSpPr>
        <p:spPr>
          <a:xfrm>
            <a:off x="1747520" y="3139440"/>
            <a:ext cx="8493760" cy="2123658"/>
          </a:xfrm>
          <a:prstGeom prst="rect">
            <a:avLst/>
          </a:prstGeom>
          <a:noFill/>
        </p:spPr>
        <p:txBody>
          <a:bodyPr wrap="square">
            <a:spAutoFit/>
          </a:bodyPr>
          <a:lstStyle/>
          <a:p>
            <a:pPr algn="ctr"/>
            <a:r>
              <a:rPr lang="vi-VN" sz="6600" b="1" i="1">
                <a:solidFill>
                  <a:srgbClr val="FFFFFF"/>
                </a:solidFill>
                <a:latin typeface="Times New Roman" panose="02020603050405020304" pitchFamily="18" charset="0"/>
                <a:cs typeface="Times New Roman" panose="02020603050405020304" pitchFamily="18" charset="0"/>
              </a:rPr>
              <a:t>NHÌN HÌNH ĐOÁN TÁC PHẨM</a:t>
            </a:r>
            <a:endParaRPr lang="en-SG" sz="6600" b="1" dirty="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ăn bản Đi lấy mật (Đoàn Giỏi) - Nội dung, Tác giả tác phẩm">
            <a:extLst>
              <a:ext uri="{FF2B5EF4-FFF2-40B4-BE49-F238E27FC236}">
                <a16:creationId xmlns:a16="http://schemas.microsoft.com/office/drawing/2014/main" id="{8C61670C-7C9A-AEBF-CDB5-FD2E84886E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580" y="185738"/>
            <a:ext cx="8696360" cy="5243512"/>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6" name="图片 15" descr="未标题-3"/>
          <p:cNvPicPr>
            <a:picLocks noChangeAspect="1"/>
          </p:cNvPicPr>
          <p:nvPr/>
        </p:nvPicPr>
        <p:blipFill>
          <a:blip r:embed="rId4"/>
          <a:stretch>
            <a:fillRect/>
          </a:stretch>
        </p:blipFill>
        <p:spPr>
          <a:xfrm>
            <a:off x="9670590" y="347980"/>
            <a:ext cx="2522045" cy="3980072"/>
          </a:xfrm>
          <a:prstGeom prst="rect">
            <a:avLst/>
          </a:prstGeom>
        </p:spPr>
      </p:pic>
      <p:pic>
        <p:nvPicPr>
          <p:cNvPr id="18" name="图片 17" descr="未标题-4"/>
          <p:cNvPicPr>
            <a:picLocks noChangeAspect="1"/>
          </p:cNvPicPr>
          <p:nvPr/>
        </p:nvPicPr>
        <p:blipFill>
          <a:blip r:embed="rId5"/>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6"/>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8"/>
          <a:stretch>
            <a:fillRect/>
          </a:stretch>
        </p:blipFill>
        <p:spPr>
          <a:xfrm>
            <a:off x="-12128" y="1977071"/>
            <a:ext cx="2456592" cy="4220979"/>
          </a:xfrm>
          <a:prstGeom prst="rect">
            <a:avLst/>
          </a:prstGeom>
        </p:spPr>
      </p:pic>
      <p:pic>
        <p:nvPicPr>
          <p:cNvPr id="45" name="图片 44" descr="sfd"/>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6" name="图片 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1189" y="504031"/>
            <a:ext cx="538761" cy="607377"/>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11254740" y="5579853"/>
            <a:ext cx="638175" cy="552450"/>
          </a:xfrm>
          <a:prstGeom prst="rect">
            <a:avLst/>
          </a:prstGeom>
        </p:spPr>
      </p:pic>
      <p:pic>
        <p:nvPicPr>
          <p:cNvPr id="25" name="图片 28">
            <a:extLst>
              <a:ext uri="{FF2B5EF4-FFF2-40B4-BE49-F238E27FC236}">
                <a16:creationId xmlns:a16="http://schemas.microsoft.com/office/drawing/2014/main" id="{BDD13379-1113-7C34-6D2E-6AE8C309E04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16378271">
            <a:off x="5152211" y="2366097"/>
            <a:ext cx="3508272" cy="6363043"/>
          </a:xfrm>
          <a:prstGeom prst="rect">
            <a:avLst/>
          </a:prstGeom>
        </p:spPr>
      </p:pic>
      <p:sp>
        <p:nvSpPr>
          <p:cNvPr id="38" name="TextBox 37">
            <a:extLst>
              <a:ext uri="{FF2B5EF4-FFF2-40B4-BE49-F238E27FC236}">
                <a16:creationId xmlns:a16="http://schemas.microsoft.com/office/drawing/2014/main" id="{84325327-A418-FECF-50C5-5C0F3F08834A}"/>
              </a:ext>
            </a:extLst>
          </p:cNvPr>
          <p:cNvSpPr txBox="1"/>
          <p:nvPr/>
        </p:nvSpPr>
        <p:spPr>
          <a:xfrm>
            <a:off x="4243661" y="5240171"/>
            <a:ext cx="7035800" cy="752065"/>
          </a:xfrm>
          <a:prstGeom prst="rect">
            <a:avLst/>
          </a:prstGeom>
          <a:noFill/>
        </p:spPr>
        <p:txBody>
          <a:bodyPr wrap="square">
            <a:spAutoFit/>
          </a:bodyPr>
          <a:lstStyle/>
          <a:p>
            <a:pPr marL="0" marR="0" algn="just">
              <a:lnSpc>
                <a:spcPct val="150000"/>
              </a:lnSpc>
              <a:spcBef>
                <a:spcPts val="0"/>
              </a:spcBef>
              <a:spcAft>
                <a:spcPts val="0"/>
              </a:spcAf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 lấy mật (Đoàn Giỏi)</a:t>
            </a:r>
            <a:endParaRPr lang="en-SG"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347747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6" name="图片 15" descr="未标题-3"/>
          <p:cNvPicPr>
            <a:picLocks noChangeAspect="1"/>
          </p:cNvPicPr>
          <p:nvPr/>
        </p:nvPicPr>
        <p:blipFill>
          <a:blip r:embed="rId3"/>
          <a:stretch>
            <a:fillRect/>
          </a:stretch>
        </p:blipFill>
        <p:spPr>
          <a:xfrm>
            <a:off x="9670590" y="347980"/>
            <a:ext cx="2522045" cy="3980072"/>
          </a:xfrm>
          <a:prstGeom prst="rect">
            <a:avLst/>
          </a:prstGeom>
        </p:spPr>
      </p:pic>
      <p:pic>
        <p:nvPicPr>
          <p:cNvPr id="18" name="图片 17" descr="未标题-4"/>
          <p:cNvPicPr>
            <a:picLocks noChangeAspect="1"/>
          </p:cNvPicPr>
          <p:nvPr/>
        </p:nvPicPr>
        <p:blipFill>
          <a:blip r:embed="rId4"/>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12128" y="1977071"/>
            <a:ext cx="2456592" cy="4220979"/>
          </a:xfrm>
          <a:prstGeom prst="rect">
            <a:avLst/>
          </a:prstGeom>
        </p:spPr>
      </p:pic>
      <p:pic>
        <p:nvPicPr>
          <p:cNvPr id="45" name="图片 44" descr="sf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1189" y="504031"/>
            <a:ext cx="538761" cy="607377"/>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254740" y="5579853"/>
            <a:ext cx="638175" cy="552450"/>
          </a:xfrm>
          <a:prstGeom prst="rect">
            <a:avLst/>
          </a:prstGeom>
        </p:spPr>
      </p:pic>
      <p:pic>
        <p:nvPicPr>
          <p:cNvPr id="2" name="Picture 1">
            <a:extLst>
              <a:ext uri="{FF2B5EF4-FFF2-40B4-BE49-F238E27FC236}">
                <a16:creationId xmlns:a16="http://schemas.microsoft.com/office/drawing/2014/main" id="{CABE9634-1648-4658-935A-9C114B8B15E3}"/>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22912" y="233681"/>
            <a:ext cx="8546176" cy="5195570"/>
          </a:xfrm>
          <a:prstGeom prst="rect">
            <a:avLst/>
          </a:prstGeom>
          <a:noFill/>
          <a:ln>
            <a:noFill/>
          </a:ln>
        </p:spPr>
      </p:pic>
      <p:pic>
        <p:nvPicPr>
          <p:cNvPr id="25" name="图片 28">
            <a:extLst>
              <a:ext uri="{FF2B5EF4-FFF2-40B4-BE49-F238E27FC236}">
                <a16:creationId xmlns:a16="http://schemas.microsoft.com/office/drawing/2014/main" id="{BDD13379-1113-7C34-6D2E-6AE8C309E04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16378271">
            <a:off x="5152211" y="2366097"/>
            <a:ext cx="3508272" cy="6363043"/>
          </a:xfrm>
          <a:prstGeom prst="rect">
            <a:avLst/>
          </a:prstGeom>
        </p:spPr>
      </p:pic>
      <p:sp>
        <p:nvSpPr>
          <p:cNvPr id="38" name="TextBox 37">
            <a:extLst>
              <a:ext uri="{FF2B5EF4-FFF2-40B4-BE49-F238E27FC236}">
                <a16:creationId xmlns:a16="http://schemas.microsoft.com/office/drawing/2014/main" id="{84325327-A418-FECF-50C5-5C0F3F08834A}"/>
              </a:ext>
            </a:extLst>
          </p:cNvPr>
          <p:cNvSpPr txBox="1"/>
          <p:nvPr/>
        </p:nvSpPr>
        <p:spPr>
          <a:xfrm>
            <a:off x="4243661" y="5201920"/>
            <a:ext cx="4178979" cy="954107"/>
          </a:xfrm>
          <a:prstGeom prst="rect">
            <a:avLst/>
          </a:prstGeom>
          <a:noFill/>
        </p:spPr>
        <p:txBody>
          <a:bodyPr wrap="square">
            <a:spAutoFit/>
          </a:bodyPr>
          <a:lstStyle/>
          <a:p>
            <a:pPr algn="ctr"/>
            <a:r>
              <a:rPr lang="vi-VN" sz="2800" b="1" dirty="0">
                <a:latin typeface="Times New Roman" panose="02020603050405020304" pitchFamily="18" charset="0"/>
                <a:cs typeface="Times New Roman" panose="02020603050405020304" pitchFamily="18" charset="0"/>
              </a:rPr>
              <a:t>Vừa nhắm mắt vừa mở cửa (Nguyễn Ngọc Thuần)</a:t>
            </a:r>
            <a:endParaRPr lang="en-SG"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34443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6" name="图片 15" descr="未标题-3"/>
          <p:cNvPicPr>
            <a:picLocks noChangeAspect="1"/>
          </p:cNvPicPr>
          <p:nvPr/>
        </p:nvPicPr>
        <p:blipFill>
          <a:blip r:embed="rId3"/>
          <a:stretch>
            <a:fillRect/>
          </a:stretch>
        </p:blipFill>
        <p:spPr>
          <a:xfrm>
            <a:off x="9670590" y="347980"/>
            <a:ext cx="2522045" cy="3980072"/>
          </a:xfrm>
          <a:prstGeom prst="rect">
            <a:avLst/>
          </a:prstGeom>
        </p:spPr>
      </p:pic>
      <p:pic>
        <p:nvPicPr>
          <p:cNvPr id="18" name="图片 17" descr="未标题-4"/>
          <p:cNvPicPr>
            <a:picLocks noChangeAspect="1"/>
          </p:cNvPicPr>
          <p:nvPr/>
        </p:nvPicPr>
        <p:blipFill>
          <a:blip r:embed="rId4"/>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12128" y="1977071"/>
            <a:ext cx="2456592" cy="4220979"/>
          </a:xfrm>
          <a:prstGeom prst="rect">
            <a:avLst/>
          </a:prstGeom>
        </p:spPr>
      </p:pic>
      <p:pic>
        <p:nvPicPr>
          <p:cNvPr id="45" name="图片 44" descr="sf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1189" y="504031"/>
            <a:ext cx="538761" cy="607377"/>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254740" y="5579853"/>
            <a:ext cx="638175" cy="552450"/>
          </a:xfrm>
          <a:prstGeom prst="rect">
            <a:avLst/>
          </a:prstGeom>
        </p:spPr>
      </p:pic>
      <p:pic>
        <p:nvPicPr>
          <p:cNvPr id="2" name="Picture 1" descr="Phân tích đoạn trích Trong lòng mẹ của Nguyên Hồng">
            <a:extLst>
              <a:ext uri="{FF2B5EF4-FFF2-40B4-BE49-F238E27FC236}">
                <a16:creationId xmlns:a16="http://schemas.microsoft.com/office/drawing/2014/main" id="{B4158C3C-AD41-FD5E-3EF9-CA5FB85E813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892300" y="332084"/>
            <a:ext cx="8496189" cy="5710547"/>
          </a:xfrm>
          <a:prstGeom prst="rect">
            <a:avLst/>
          </a:prstGeom>
          <a:noFill/>
          <a:ln>
            <a:noFill/>
          </a:ln>
        </p:spPr>
      </p:pic>
      <p:pic>
        <p:nvPicPr>
          <p:cNvPr id="25" name="图片 28">
            <a:extLst>
              <a:ext uri="{FF2B5EF4-FFF2-40B4-BE49-F238E27FC236}">
                <a16:creationId xmlns:a16="http://schemas.microsoft.com/office/drawing/2014/main" id="{BDD13379-1113-7C34-6D2E-6AE8C309E04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16378271">
            <a:off x="5152211" y="2366097"/>
            <a:ext cx="3508272" cy="6363043"/>
          </a:xfrm>
          <a:prstGeom prst="rect">
            <a:avLst/>
          </a:prstGeom>
        </p:spPr>
      </p:pic>
      <p:sp>
        <p:nvSpPr>
          <p:cNvPr id="38" name="TextBox 37">
            <a:extLst>
              <a:ext uri="{FF2B5EF4-FFF2-40B4-BE49-F238E27FC236}">
                <a16:creationId xmlns:a16="http://schemas.microsoft.com/office/drawing/2014/main" id="{84325327-A418-FECF-50C5-5C0F3F08834A}"/>
              </a:ext>
            </a:extLst>
          </p:cNvPr>
          <p:cNvSpPr txBox="1"/>
          <p:nvPr/>
        </p:nvSpPr>
        <p:spPr>
          <a:xfrm>
            <a:off x="4216536" y="5031105"/>
            <a:ext cx="4178979" cy="1200329"/>
          </a:xfrm>
          <a:prstGeom prst="rect">
            <a:avLst/>
          </a:prstGeom>
          <a:noFill/>
        </p:spPr>
        <p:txBody>
          <a:bodyPr wrap="square">
            <a:spAutoFit/>
          </a:bodyPr>
          <a:lstStyle/>
          <a:p>
            <a:pPr algn="ctr"/>
            <a:r>
              <a:rPr lang="vi-VN" sz="3600" b="1" dirty="0">
                <a:latin typeface="Times New Roman" panose="02020603050405020304" pitchFamily="18" charset="0"/>
                <a:cs typeface="Times New Roman" panose="02020603050405020304" pitchFamily="18" charset="0"/>
              </a:rPr>
              <a:t>Trong lòng mẹ (Nguyên Hồng)</a:t>
            </a:r>
            <a:endParaRPr lang="en-SG"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5168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16" name="图片 15" descr="未标题-3"/>
          <p:cNvPicPr>
            <a:picLocks noChangeAspect="1"/>
          </p:cNvPicPr>
          <p:nvPr/>
        </p:nvPicPr>
        <p:blipFill>
          <a:blip r:embed="rId3"/>
          <a:stretch>
            <a:fillRect/>
          </a:stretch>
        </p:blipFill>
        <p:spPr>
          <a:xfrm>
            <a:off x="9670590" y="347980"/>
            <a:ext cx="2522045" cy="3980072"/>
          </a:xfrm>
          <a:prstGeom prst="rect">
            <a:avLst/>
          </a:prstGeom>
        </p:spPr>
      </p:pic>
      <p:pic>
        <p:nvPicPr>
          <p:cNvPr id="18" name="图片 17" descr="未标题-4"/>
          <p:cNvPicPr>
            <a:picLocks noChangeAspect="1"/>
          </p:cNvPicPr>
          <p:nvPr/>
        </p:nvPicPr>
        <p:blipFill>
          <a:blip r:embed="rId4"/>
          <a:stretch>
            <a:fillRect/>
          </a:stretch>
        </p:blipFill>
        <p:spPr>
          <a:xfrm>
            <a:off x="1117600" y="1501140"/>
            <a:ext cx="774700" cy="546100"/>
          </a:xfrm>
          <a:prstGeom prst="rect">
            <a:avLst/>
          </a:prstGeom>
        </p:spPr>
      </p:pic>
      <p:pic>
        <p:nvPicPr>
          <p:cNvPr id="19" name="图片 18" descr="未标题-5"/>
          <p:cNvPicPr>
            <a:picLocks noChangeAspect="1"/>
          </p:cNvPicPr>
          <p:nvPr/>
        </p:nvPicPr>
        <p:blipFill>
          <a:blip r:embed="rId5"/>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7"/>
          <a:stretch>
            <a:fillRect/>
          </a:stretch>
        </p:blipFill>
        <p:spPr>
          <a:xfrm>
            <a:off x="-12128" y="1977071"/>
            <a:ext cx="2456592" cy="4220979"/>
          </a:xfrm>
          <a:prstGeom prst="rect">
            <a:avLst/>
          </a:prstGeom>
        </p:spPr>
      </p:pic>
      <p:pic>
        <p:nvPicPr>
          <p:cNvPr id="45" name="图片 44" descr="sfd"/>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48570" y="5429250"/>
            <a:ext cx="3119755" cy="1873250"/>
          </a:xfrm>
          <a:prstGeom prst="rect">
            <a:avLst/>
          </a:prstGeom>
        </p:spPr>
      </p:pic>
      <p:pic>
        <p:nvPicPr>
          <p:cNvPr id="6" name="图片 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1189" y="504031"/>
            <a:ext cx="538761" cy="607377"/>
          </a:xfrm>
          <a:prstGeom prst="rect">
            <a:avLst/>
          </a:prstGeom>
        </p:spPr>
      </p:pic>
      <p:pic>
        <p:nvPicPr>
          <p:cNvPr id="44" name="图片 43"/>
          <p:cNvPicPr>
            <a:picLocks noChangeAspect="1"/>
          </p:cNvPicPr>
          <p:nvPr/>
        </p:nvPicPr>
        <p:blipFill>
          <a:blip r:embed="rId9">
            <a:extLst>
              <a:ext uri="{28A0092B-C50C-407E-A947-70E740481C1C}">
                <a14:useLocalDpi xmlns:a14="http://schemas.microsoft.com/office/drawing/2010/main"/>
              </a:ext>
            </a:extLst>
          </a:blip>
          <a:stretch>
            <a:fillRect/>
          </a:stretch>
        </p:blipFill>
        <p:spPr>
          <a:xfrm flipH="1">
            <a:off x="10795492" y="3630930"/>
            <a:ext cx="638175" cy="672858"/>
          </a:xfrm>
          <a:prstGeom prst="rect">
            <a:avLst/>
          </a:prstGeom>
        </p:spPr>
      </p:pic>
      <p:pic>
        <p:nvPicPr>
          <p:cNvPr id="49" name="图片 4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11254740" y="5579853"/>
            <a:ext cx="638175" cy="552450"/>
          </a:xfrm>
          <a:prstGeom prst="rect">
            <a:avLst/>
          </a:prstGeom>
        </p:spPr>
      </p:pic>
      <p:pic>
        <p:nvPicPr>
          <p:cNvPr id="3" name="Picture 2" descr="Gió lạnh đầu mùa">
            <a:extLst>
              <a:ext uri="{FF2B5EF4-FFF2-40B4-BE49-F238E27FC236}">
                <a16:creationId xmlns:a16="http://schemas.microsoft.com/office/drawing/2014/main" id="{32E297AB-D13B-2D4B-9A38-5F1B81D3E47D}"/>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93676" y="245426"/>
            <a:ext cx="8180839" cy="5576254"/>
          </a:xfrm>
          <a:prstGeom prst="rect">
            <a:avLst/>
          </a:prstGeom>
          <a:noFill/>
          <a:ln>
            <a:noFill/>
          </a:ln>
        </p:spPr>
      </p:pic>
      <p:pic>
        <p:nvPicPr>
          <p:cNvPr id="25" name="图片 28">
            <a:extLst>
              <a:ext uri="{FF2B5EF4-FFF2-40B4-BE49-F238E27FC236}">
                <a16:creationId xmlns:a16="http://schemas.microsoft.com/office/drawing/2014/main" id="{BDD13379-1113-7C34-6D2E-6AE8C309E044}"/>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rot="16378271">
            <a:off x="5152211" y="2366097"/>
            <a:ext cx="3508272" cy="6363043"/>
          </a:xfrm>
          <a:prstGeom prst="rect">
            <a:avLst/>
          </a:prstGeom>
        </p:spPr>
      </p:pic>
      <p:sp>
        <p:nvSpPr>
          <p:cNvPr id="38" name="TextBox 37">
            <a:extLst>
              <a:ext uri="{FF2B5EF4-FFF2-40B4-BE49-F238E27FC236}">
                <a16:creationId xmlns:a16="http://schemas.microsoft.com/office/drawing/2014/main" id="{84325327-A418-FECF-50C5-5C0F3F08834A}"/>
              </a:ext>
            </a:extLst>
          </p:cNvPr>
          <p:cNvSpPr txBox="1"/>
          <p:nvPr/>
        </p:nvSpPr>
        <p:spPr>
          <a:xfrm>
            <a:off x="4216536" y="5077470"/>
            <a:ext cx="4178979" cy="1200329"/>
          </a:xfrm>
          <a:prstGeom prst="rect">
            <a:avLst/>
          </a:prstGeom>
          <a:noFill/>
        </p:spPr>
        <p:txBody>
          <a:bodyPr wrap="square">
            <a:spAutoFit/>
          </a:bodyPr>
          <a:lstStyle/>
          <a:p>
            <a:pPr algn="ctr"/>
            <a:r>
              <a:rPr lang="vi-VN" sz="3600" b="1" dirty="0">
                <a:latin typeface="Times New Roman" panose="02020603050405020304" pitchFamily="18" charset="0"/>
                <a:cs typeface="Times New Roman" panose="02020603050405020304" pitchFamily="18" charset="0"/>
              </a:rPr>
              <a:t>Gió lạnh đầu mùa (Thạch Lam)</a:t>
            </a:r>
            <a:endParaRPr lang="en-SG"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794637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微软雅黑"/>
              <a:cs typeface="+mn-ea"/>
              <a:sym typeface="+mn-lt"/>
            </a:endParaRPr>
          </a:p>
        </p:txBody>
      </p:sp>
      <p:pic>
        <p:nvPicPr>
          <p:cNvPr id="4" name="图片 3" descr="18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85" y="314325"/>
            <a:ext cx="11594465" cy="6210300"/>
          </a:xfrm>
          <a:prstGeom prst="rect">
            <a:avLst/>
          </a:prstGeom>
        </p:spPr>
      </p:pic>
      <p:sp>
        <p:nvSpPr>
          <p:cNvPr id="5" name="文本框 4"/>
          <p:cNvSpPr txBox="1"/>
          <p:nvPr/>
        </p:nvSpPr>
        <p:spPr>
          <a:xfrm>
            <a:off x="857907" y="480859"/>
            <a:ext cx="10089931" cy="120032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7200" b="1" i="0" u="none" strike="noStrike" kern="0" cap="none" spc="0" normalizeH="0" baseline="0" noProof="0">
                <a:ln>
                  <a:noFill/>
                </a:ln>
                <a:solidFill>
                  <a:srgbClr val="264E4E"/>
                </a:solidFill>
                <a:effectLst/>
                <a:uLnTx/>
                <a:uFillTx/>
                <a:latin typeface="Times New Roman" panose="02020603050405020304" pitchFamily="18" charset="0"/>
                <a:cs typeface="Times New Roman" panose="02020603050405020304" pitchFamily="18" charset="0"/>
                <a:sym typeface="+mn-lt"/>
              </a:rPr>
              <a:t>Hình thành kiến thức</a:t>
            </a:r>
            <a:endParaRPr kumimoji="0" lang="en-US" altLang="zh-CN" sz="7200" b="1" i="0" u="none" strike="noStrike" kern="0" cap="none" spc="0" normalizeH="0" baseline="0" noProof="0" dirty="0">
              <a:ln>
                <a:noFill/>
              </a:ln>
              <a:solidFill>
                <a:srgbClr val="264E4E"/>
              </a:solidFill>
              <a:effectLst/>
              <a:uLnTx/>
              <a:uFillTx/>
              <a:latin typeface="Times New Roman" panose="02020603050405020304" pitchFamily="18" charset="0"/>
              <a:cs typeface="Times New Roman" panose="02020603050405020304" pitchFamily="18" charset="0"/>
              <a:sym typeface="+mn-lt"/>
            </a:endParaRPr>
          </a:p>
        </p:txBody>
      </p:sp>
      <p:pic>
        <p:nvPicPr>
          <p:cNvPr id="42" name="图片 41" descr="未标题-2 (2)"/>
          <p:cNvPicPr>
            <a:picLocks noChangeAspect="1"/>
          </p:cNvPicPr>
          <p:nvPr/>
        </p:nvPicPr>
        <p:blipFill>
          <a:blip r:embed="rId3"/>
          <a:stretch>
            <a:fillRect/>
          </a:stretch>
        </p:blipFill>
        <p:spPr>
          <a:xfrm>
            <a:off x="10712450" y="314325"/>
            <a:ext cx="1181100" cy="2286000"/>
          </a:xfrm>
          <a:prstGeom prst="rect">
            <a:avLst/>
          </a:prstGeom>
        </p:spPr>
      </p:pic>
    </p:spTree>
    <p:extLst>
      <p:ext uri="{BB962C8B-B14F-4D97-AF65-F5344CB8AC3E}">
        <p14:creationId xmlns:p14="http://schemas.microsoft.com/office/powerpoint/2010/main" val="28207075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up)">
                                      <p:cBhvr>
                                        <p:cTn id="16" dur="500"/>
                                        <p:tgtEl>
                                          <p:spTgt spid="42"/>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Text"/>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401104922"/>
  <p:tag name="MH_LIBRARY" val="GRAPHIC"/>
  <p:tag name="MH_TYPE" val="Text"/>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411143333"/>
  <p:tag name="MH_LIBRARY" val="GRAPHIC"/>
  <p:tag name="MH_TYPE" val="Other"/>
  <p:tag name="MH_ORDER" val="2"/>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ztwlrok">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hool Bus Drivers Day by Slidesgo">
  <a:themeElements>
    <a:clrScheme name="Simple Light">
      <a:dk1>
        <a:srgbClr val="9EDADA"/>
      </a:dk1>
      <a:lt1>
        <a:srgbClr val="5587AC"/>
      </a:lt1>
      <a:dk2>
        <a:srgbClr val="708C30"/>
      </a:dk2>
      <a:lt2>
        <a:srgbClr val="7BA145"/>
      </a:lt2>
      <a:accent1>
        <a:srgbClr val="9ABC4B"/>
      </a:accent1>
      <a:accent2>
        <a:srgbClr val="E69E1A"/>
      </a:accent2>
      <a:accent3>
        <a:srgbClr val="D4852F"/>
      </a:accent3>
      <a:accent4>
        <a:srgbClr val="E15561"/>
      </a:accent4>
      <a:accent5>
        <a:srgbClr val="A8A8A8"/>
      </a:accent5>
      <a:accent6>
        <a:srgbClr val="3B3B3B"/>
      </a:accent6>
      <a:hlink>
        <a:srgbClr val="3B3B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sos para estudiar un texto by Slidesgo">
  <a:themeElements>
    <a:clrScheme name="Simple Light">
      <a:dk1>
        <a:srgbClr val="222828"/>
      </a:dk1>
      <a:lt1>
        <a:srgbClr val="71C9B9"/>
      </a:lt1>
      <a:dk2>
        <a:srgbClr val="68B3A5"/>
      </a:dk2>
      <a:lt2>
        <a:srgbClr val="005051"/>
      </a:lt2>
      <a:accent1>
        <a:srgbClr val="FCC94C"/>
      </a:accent1>
      <a:accent2>
        <a:srgbClr val="FBFEE9"/>
      </a:accent2>
      <a:accent3>
        <a:srgbClr val="F1E4D1"/>
      </a:accent3>
      <a:accent4>
        <a:srgbClr val="E4DEC8"/>
      </a:accent4>
      <a:accent5>
        <a:srgbClr val="FFFFFF"/>
      </a:accent5>
      <a:accent6>
        <a:srgbClr val="C7404E"/>
      </a:accent6>
      <a:hlink>
        <a:srgbClr val="22282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Autumn Remembrance Festival Minitheme by Slidesgo">
  <a:themeElements>
    <a:clrScheme name="Simple Light">
      <a:dk1>
        <a:srgbClr val="FFFFFF"/>
      </a:dk1>
      <a:lt1>
        <a:srgbClr val="EB7C7F"/>
      </a:lt1>
      <a:dk2>
        <a:srgbClr val="991F1F"/>
      </a:dk2>
      <a:lt2>
        <a:srgbClr val="FABD8A"/>
      </a:lt2>
      <a:accent1>
        <a:srgbClr val="FFA07E"/>
      </a:accent1>
      <a:accent2>
        <a:srgbClr val="FFFCE9"/>
      </a:accent2>
      <a:accent3>
        <a:srgbClr val="C77575"/>
      </a:accent3>
      <a:accent4>
        <a:srgbClr val="57050B"/>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0h1cuvot">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1633</Words>
  <Application>Microsoft Office PowerPoint</Application>
  <PresentationFormat>Widescreen</PresentationFormat>
  <Paragraphs>206</Paragraphs>
  <Slides>31</Slides>
  <Notes>11</Notes>
  <HiddenSlides>0</HiddenSlides>
  <MMClips>0</MMClips>
  <ScaleCrop>false</ScaleCrop>
  <HeadingPairs>
    <vt:vector size="6" baseType="variant">
      <vt:variant>
        <vt:lpstr>Fonts Used</vt:lpstr>
      </vt:variant>
      <vt:variant>
        <vt:i4>22</vt:i4>
      </vt:variant>
      <vt:variant>
        <vt:lpstr>Theme</vt:lpstr>
      </vt:variant>
      <vt:variant>
        <vt:i4>5</vt:i4>
      </vt:variant>
      <vt:variant>
        <vt:lpstr>Slide Titles</vt:lpstr>
      </vt:variant>
      <vt:variant>
        <vt:i4>31</vt:i4>
      </vt:variant>
    </vt:vector>
  </HeadingPairs>
  <TitlesOfParts>
    <vt:vector size="58" baseType="lpstr">
      <vt:lpstr>微软雅黑</vt:lpstr>
      <vt:lpstr>宋体</vt:lpstr>
      <vt:lpstr>宋体</vt:lpstr>
      <vt:lpstr>Alfa Slab One</vt:lpstr>
      <vt:lpstr>Anaheim</vt:lpstr>
      <vt:lpstr>Anek Devanagari Medium</vt:lpstr>
      <vt:lpstr>Arial</vt:lpstr>
      <vt:lpstr>Boogaloo</vt:lpstr>
      <vt:lpstr>Calibri</vt:lpstr>
      <vt:lpstr>Catamaran</vt:lpstr>
      <vt:lpstr>等线</vt:lpstr>
      <vt:lpstr>Euphoria Script</vt:lpstr>
      <vt:lpstr>FZMiaoWuS-GB</vt:lpstr>
      <vt:lpstr>Gantari</vt:lpstr>
      <vt:lpstr>Gantari ExtraBold</vt:lpstr>
      <vt:lpstr>Kavoon</vt:lpstr>
      <vt:lpstr>Mouse Memoirs</vt:lpstr>
      <vt:lpstr>Roboto Condensed</vt:lpstr>
      <vt:lpstr>Signika</vt:lpstr>
      <vt:lpstr>Signika SemiBold</vt:lpstr>
      <vt:lpstr>Times New Roman</vt:lpstr>
      <vt:lpstr>义启小魏楷</vt:lpstr>
      <vt:lpstr>第一PPT，www.1ppt.com</vt:lpstr>
      <vt:lpstr>School Bus Drivers Day by Slidesgo</vt:lpstr>
      <vt:lpstr>Pasos para estudiar un texto by Slidesgo</vt:lpstr>
      <vt:lpstr>Autumn Remembrance Festival Minitheme by Slidesgo</vt:lpstr>
      <vt:lpstr>1_第一PPT，www.1ppt.com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27</cp:revision>
  <dcterms:created xsi:type="dcterms:W3CDTF">2023-12-17T06:19:15Z</dcterms:created>
  <dcterms:modified xsi:type="dcterms:W3CDTF">2026-01-22T08:27:57Z</dcterms:modified>
</cp:coreProperties>
</file>