
<file path=[Content_Types].xml><?xml version="1.0" encoding="utf-8"?>
<Types xmlns="http://schemas.openxmlformats.org/package/2006/content-types">
  <Default Extension="png" ContentType="image/png"/>
  <Default Extension="svg" ContentType="image/svg+xml"/>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7" r:id="rId3"/>
    <p:sldMasterId id="2147483706" r:id="rId4"/>
    <p:sldMasterId id="2147483718" r:id="rId5"/>
  </p:sldMasterIdLst>
  <p:notesMasterIdLst>
    <p:notesMasterId r:id="rId54"/>
  </p:notesMasterIdLst>
  <p:sldIdLst>
    <p:sldId id="2007577798" r:id="rId6"/>
    <p:sldId id="259" r:id="rId7"/>
    <p:sldId id="283" r:id="rId8"/>
    <p:sldId id="2007577799" r:id="rId9"/>
    <p:sldId id="2007577779" r:id="rId10"/>
    <p:sldId id="2007577771" r:id="rId11"/>
    <p:sldId id="2007577800" r:id="rId12"/>
    <p:sldId id="2007577770" r:id="rId13"/>
    <p:sldId id="2007577801" r:id="rId14"/>
    <p:sldId id="2007577802" r:id="rId15"/>
    <p:sldId id="260" r:id="rId16"/>
    <p:sldId id="2007577766" r:id="rId17"/>
    <p:sldId id="2007577763" r:id="rId18"/>
    <p:sldId id="2007577805" r:id="rId19"/>
    <p:sldId id="2007577804" r:id="rId20"/>
    <p:sldId id="2007577806" r:id="rId21"/>
    <p:sldId id="2007577807" r:id="rId22"/>
    <p:sldId id="2007577803" r:id="rId23"/>
    <p:sldId id="2007577809" r:id="rId24"/>
    <p:sldId id="2007577810" r:id="rId25"/>
    <p:sldId id="2007577812" r:id="rId26"/>
    <p:sldId id="2007577811" r:id="rId27"/>
    <p:sldId id="2007577808" r:id="rId28"/>
    <p:sldId id="2007577813" r:id="rId29"/>
    <p:sldId id="2007577814" r:id="rId30"/>
    <p:sldId id="2007577815" r:id="rId31"/>
    <p:sldId id="2007577817" r:id="rId32"/>
    <p:sldId id="2007577765" r:id="rId33"/>
    <p:sldId id="2007577819" r:id="rId34"/>
    <p:sldId id="2007577794" r:id="rId35"/>
    <p:sldId id="2007577608" r:id="rId36"/>
    <p:sldId id="2007577818" r:id="rId37"/>
    <p:sldId id="345" r:id="rId38"/>
    <p:sldId id="346" r:id="rId39"/>
    <p:sldId id="770" r:id="rId40"/>
    <p:sldId id="771" r:id="rId41"/>
    <p:sldId id="772" r:id="rId42"/>
    <p:sldId id="773" r:id="rId43"/>
    <p:sldId id="774" r:id="rId44"/>
    <p:sldId id="775" r:id="rId45"/>
    <p:sldId id="776" r:id="rId46"/>
    <p:sldId id="2007577823" r:id="rId47"/>
    <p:sldId id="2007577824" r:id="rId48"/>
    <p:sldId id="2007577825" r:id="rId49"/>
    <p:sldId id="2007577820" r:id="rId50"/>
    <p:sldId id="2007577782" r:id="rId51"/>
    <p:sldId id="2007577821" r:id="rId52"/>
    <p:sldId id="200757782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18E73-877C-4767-9FC0-55BFF55959E7}" type="datetimeFigureOut">
              <a:rPr lang="en-SG" smtClean="0"/>
              <a:t>22/1/2024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582A7-F1C8-4B53-91C9-00971CBFC24F}" type="slidenum">
              <a:rPr lang="en-SG" smtClean="0"/>
              <a:t>‹#›</a:t>
            </a:fld>
            <a:endParaRPr lang="en-SG"/>
          </a:p>
        </p:txBody>
      </p:sp>
    </p:spTree>
    <p:extLst>
      <p:ext uri="{BB962C8B-B14F-4D97-AF65-F5344CB8AC3E}">
        <p14:creationId xmlns:p14="http://schemas.microsoft.com/office/powerpoint/2010/main" val="1686011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119f74a2515_0_19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119f74a2515_0_19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231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4"/>
        <p:cNvGrpSpPr/>
        <p:nvPr/>
      </p:nvGrpSpPr>
      <p:grpSpPr>
        <a:xfrm>
          <a:off x="0" y="0"/>
          <a:ext cx="0" cy="0"/>
          <a:chOff x="0" y="0"/>
          <a:chExt cx="0" cy="0"/>
        </a:xfrm>
      </p:grpSpPr>
      <p:sp>
        <p:nvSpPr>
          <p:cNvPr id="3205" name="Google Shape;3205;g119f74a2515_0_23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6" name="Google Shape;3206;g119f74a2515_0_23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0910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119f74a2515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119f74a2515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659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119f74a2515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119f74a2515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048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064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321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119f74a2515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119f74a2515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302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0216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8609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5884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19f74a2515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19f74a2515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31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119f74a2515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119f74a2515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149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93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886294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858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119f74a2515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119f74a2515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3946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837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2540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4"/>
        <p:cNvGrpSpPr/>
        <p:nvPr/>
      </p:nvGrpSpPr>
      <p:grpSpPr>
        <a:xfrm>
          <a:off x="0" y="0"/>
          <a:ext cx="0" cy="0"/>
          <a:chOff x="0" y="0"/>
          <a:chExt cx="0" cy="0"/>
        </a:xfrm>
      </p:grpSpPr>
      <p:sp>
        <p:nvSpPr>
          <p:cNvPr id="3205" name="Google Shape;3205;g119f74a2515_0_23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6" name="Google Shape;3206;g119f74a2515_0_23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3380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9873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56837-730F-4796-8662-2DE3E2E02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0710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19f74a2515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19f74a2515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2543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AA582A7-F1C8-4B53-91C9-00971CBFC24F}" type="slidenum">
              <a:rPr lang="en-SG" smtClean="0"/>
              <a:t>34</a:t>
            </a:fld>
            <a:endParaRPr lang="en-SG"/>
          </a:p>
        </p:txBody>
      </p:sp>
    </p:spTree>
    <p:extLst>
      <p:ext uri="{BB962C8B-B14F-4D97-AF65-F5344CB8AC3E}">
        <p14:creationId xmlns:p14="http://schemas.microsoft.com/office/powerpoint/2010/main" val="3181337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dirty="0"/>
              <a:t> </a:t>
            </a:r>
          </a:p>
        </p:txBody>
      </p:sp>
      <p:sp>
        <p:nvSpPr>
          <p:cNvPr id="4" name="Slide Number Placeholder 3"/>
          <p:cNvSpPr>
            <a:spLocks noGrp="1"/>
          </p:cNvSpPr>
          <p:nvPr>
            <p:ph type="sldNum" sz="quarter" idx="10"/>
          </p:nvPr>
        </p:nvSpPr>
        <p:spPr/>
        <p:txBody>
          <a:bodyPr/>
          <a:lstStyle/>
          <a:p>
            <a:fld id="{FAA582A7-F1C8-4B53-91C9-00971CBFC24F}" type="slidenum">
              <a:rPr lang="en-SG" smtClean="0"/>
              <a:t>36</a:t>
            </a:fld>
            <a:endParaRPr lang="en-SG"/>
          </a:p>
        </p:txBody>
      </p:sp>
    </p:spTree>
    <p:extLst>
      <p:ext uri="{BB962C8B-B14F-4D97-AF65-F5344CB8AC3E}">
        <p14:creationId xmlns:p14="http://schemas.microsoft.com/office/powerpoint/2010/main" val="1276963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AA582A7-F1C8-4B53-91C9-00971CBFC24F}" type="slidenum">
              <a:rPr lang="en-SG" smtClean="0"/>
              <a:t>41</a:t>
            </a:fld>
            <a:endParaRPr lang="en-SG"/>
          </a:p>
        </p:txBody>
      </p:sp>
    </p:spTree>
    <p:extLst>
      <p:ext uri="{BB962C8B-B14F-4D97-AF65-F5344CB8AC3E}">
        <p14:creationId xmlns:p14="http://schemas.microsoft.com/office/powerpoint/2010/main" val="2086296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19f74a2515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19f74a2515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411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405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7494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701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19f74a2515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19f74a2515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9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4"/>
        <p:cNvGrpSpPr/>
        <p:nvPr/>
      </p:nvGrpSpPr>
      <p:grpSpPr>
        <a:xfrm>
          <a:off x="0" y="0"/>
          <a:ext cx="0" cy="0"/>
          <a:chOff x="0" y="0"/>
          <a:chExt cx="0" cy="0"/>
        </a:xfrm>
      </p:grpSpPr>
      <p:sp>
        <p:nvSpPr>
          <p:cNvPr id="3205" name="Google Shape;3205;g119f74a2515_0_23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6" name="Google Shape;3206;g119f74a2515_0_23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5079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3091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584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704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291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3.png"/><Relationship Id="rId12"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2.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 y="18"/>
            <a:ext cx="12191860" cy="6858081"/>
            <a:chOff x="239300" y="839525"/>
            <a:chExt cx="7160450" cy="4038600"/>
          </a:xfrm>
        </p:grpSpPr>
        <p:sp>
          <p:nvSpPr>
            <p:cNvPr id="10" name="Google Shape;10;p2"/>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2"/>
          <p:cNvSpPr/>
          <p:nvPr/>
        </p:nvSpPr>
        <p:spPr>
          <a:xfrm>
            <a:off x="4416900" y="53229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75" name="Google Shape;75;p2"/>
          <p:cNvGrpSpPr/>
          <p:nvPr/>
        </p:nvGrpSpPr>
        <p:grpSpPr>
          <a:xfrm rot="-2186892">
            <a:off x="10458809" y="616004"/>
            <a:ext cx="1375889" cy="1064080"/>
            <a:chOff x="1278525" y="335475"/>
            <a:chExt cx="1031910" cy="798054"/>
          </a:xfrm>
        </p:grpSpPr>
        <p:sp>
          <p:nvSpPr>
            <p:cNvPr id="76" name="Google Shape;76;p2"/>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2"/>
            <p:cNvGrpSpPr/>
            <p:nvPr/>
          </p:nvGrpSpPr>
          <p:grpSpPr>
            <a:xfrm>
              <a:off x="1278525" y="689600"/>
              <a:ext cx="175650" cy="283025"/>
              <a:chOff x="3532575" y="3793425"/>
              <a:chExt cx="175650" cy="283025"/>
            </a:xfrm>
          </p:grpSpPr>
          <p:sp>
            <p:nvSpPr>
              <p:cNvPr id="78" name="Google Shape;78;p2"/>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 name="Google Shape;81;p2"/>
          <p:cNvSpPr/>
          <p:nvPr/>
        </p:nvSpPr>
        <p:spPr>
          <a:xfrm rot="3148161">
            <a:off x="460525" y="57122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rot="-5400000">
            <a:off x="11241033" y="6144770"/>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rot="7262369">
            <a:off x="1751157" y="5932817"/>
            <a:ext cx="614035" cy="423899"/>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41400" y="-12218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85" name="Google Shape;85;p2"/>
          <p:cNvSpPr txBox="1">
            <a:spLocks noGrp="1"/>
          </p:cNvSpPr>
          <p:nvPr>
            <p:ph type="ctrTitle"/>
          </p:nvPr>
        </p:nvSpPr>
        <p:spPr>
          <a:xfrm>
            <a:off x="950967" y="1589267"/>
            <a:ext cx="6137200" cy="2368400"/>
          </a:xfrm>
          <a:prstGeom prst="rect">
            <a:avLst/>
          </a:prstGeom>
        </p:spPr>
        <p:txBody>
          <a:bodyPr spcFirstLastPara="1" wrap="square" lIns="91425" tIns="91425" rIns="91425" bIns="91425" anchor="t" anchorCtr="0">
            <a:noAutofit/>
          </a:bodyPr>
          <a:lstStyle>
            <a:lvl1pPr lvl="0">
              <a:lnSpc>
                <a:spcPct val="91000"/>
              </a:lnSpc>
              <a:spcBef>
                <a:spcPts val="0"/>
              </a:spcBef>
              <a:spcAft>
                <a:spcPts val="0"/>
              </a:spcAft>
              <a:buSzPts val="5200"/>
              <a:buNone/>
              <a:defRPr sz="77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6" name="Google Shape;86;p2"/>
          <p:cNvSpPr txBox="1">
            <a:spLocks noGrp="1"/>
          </p:cNvSpPr>
          <p:nvPr>
            <p:ph type="subTitle" idx="1"/>
          </p:nvPr>
        </p:nvSpPr>
        <p:spPr>
          <a:xfrm>
            <a:off x="950967" y="3887933"/>
            <a:ext cx="6137200" cy="58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latin typeface="ABeeZee"/>
                <a:ea typeface="ABeeZee"/>
                <a:cs typeface="ABeeZee"/>
                <a:sym typeface="ABeeZe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2724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0533-F42E-A1CF-23DC-7ACE3B665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AB2A5-D321-D6C9-84F0-CD1A42AD9AC9}"/>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5A658B-ACAB-64D2-9EBA-879BB20DFC96}"/>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D9BE03-0FC6-7F17-11F5-097CCD831AED}"/>
              </a:ext>
            </a:extLst>
          </p:cNvPr>
          <p:cNvSpPr>
            <a:spLocks noGrp="1"/>
          </p:cNvSpPr>
          <p:nvPr>
            <p:ph type="dt" sz="half" idx="10"/>
          </p:nvPr>
        </p:nvSpPr>
        <p:spPr/>
        <p:txBody>
          <a:bodyPr/>
          <a:lstStyle/>
          <a:p>
            <a:fld id="{F8418C66-C833-4A39-9748-71ABD34CF1C9}" type="datetimeFigureOut">
              <a:rPr lang="en-US" smtClean="0"/>
              <a:t>1/22/2024</a:t>
            </a:fld>
            <a:endParaRPr lang="en-US"/>
          </a:p>
        </p:txBody>
      </p:sp>
      <p:sp>
        <p:nvSpPr>
          <p:cNvPr id="6" name="Footer Placeholder 5">
            <a:extLst>
              <a:ext uri="{FF2B5EF4-FFF2-40B4-BE49-F238E27FC236}">
                <a16:creationId xmlns:a16="http://schemas.microsoft.com/office/drawing/2014/main" id="{065D2D58-6012-4A84-F163-82B0484EC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4519E6-08E0-4F84-CAA1-81DB26422819}"/>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306643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75B2B-C771-FABF-763C-C6F384805C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EB4CFB-E6C8-51CD-D1A1-4E847B42227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C84C2-0148-7EF8-B629-5E4F9BFF786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D7B722-5406-6D21-BC4A-22E02F8DFF0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F99E67-6A61-5DF5-AC46-3B81473FC1C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451347-E340-64F7-A701-9E3C773D9C64}"/>
              </a:ext>
            </a:extLst>
          </p:cNvPr>
          <p:cNvSpPr>
            <a:spLocks noGrp="1"/>
          </p:cNvSpPr>
          <p:nvPr>
            <p:ph type="dt" sz="half" idx="10"/>
          </p:nvPr>
        </p:nvSpPr>
        <p:spPr/>
        <p:txBody>
          <a:bodyPr/>
          <a:lstStyle/>
          <a:p>
            <a:fld id="{F8418C66-C833-4A39-9748-71ABD34CF1C9}" type="datetimeFigureOut">
              <a:rPr lang="en-US" smtClean="0"/>
              <a:t>1/22/2024</a:t>
            </a:fld>
            <a:endParaRPr lang="en-US"/>
          </a:p>
        </p:txBody>
      </p:sp>
      <p:sp>
        <p:nvSpPr>
          <p:cNvPr id="8" name="Footer Placeholder 7">
            <a:extLst>
              <a:ext uri="{FF2B5EF4-FFF2-40B4-BE49-F238E27FC236}">
                <a16:creationId xmlns:a16="http://schemas.microsoft.com/office/drawing/2014/main" id="{8FC0AD70-D078-CCF2-8F7E-124F79064B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E3062A-0E18-D5E0-31AA-C2A804BB8560}"/>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896507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B1C0-1B02-619F-8CB9-1ED9F4620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1DCDAA-16AC-63B1-191B-DD5722C6238D}"/>
              </a:ext>
            </a:extLst>
          </p:cNvPr>
          <p:cNvSpPr>
            <a:spLocks noGrp="1"/>
          </p:cNvSpPr>
          <p:nvPr>
            <p:ph type="dt" sz="half" idx="10"/>
          </p:nvPr>
        </p:nvSpPr>
        <p:spPr/>
        <p:txBody>
          <a:bodyPr/>
          <a:lstStyle/>
          <a:p>
            <a:fld id="{F8418C66-C833-4A39-9748-71ABD34CF1C9}" type="datetimeFigureOut">
              <a:rPr lang="en-US" smtClean="0"/>
              <a:t>1/22/2024</a:t>
            </a:fld>
            <a:endParaRPr lang="en-US"/>
          </a:p>
        </p:txBody>
      </p:sp>
      <p:sp>
        <p:nvSpPr>
          <p:cNvPr id="4" name="Footer Placeholder 3">
            <a:extLst>
              <a:ext uri="{FF2B5EF4-FFF2-40B4-BE49-F238E27FC236}">
                <a16:creationId xmlns:a16="http://schemas.microsoft.com/office/drawing/2014/main" id="{8848DCCA-6F53-DBDD-A190-9A6ED4359D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A20C81-D085-53CE-CBCA-775AD514DA6F}"/>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2045397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41BA24-93E6-81B6-3636-2C21BA78E7C4}"/>
              </a:ext>
            </a:extLst>
          </p:cNvPr>
          <p:cNvSpPr>
            <a:spLocks noGrp="1"/>
          </p:cNvSpPr>
          <p:nvPr>
            <p:ph type="dt" sz="half" idx="10"/>
          </p:nvPr>
        </p:nvSpPr>
        <p:spPr/>
        <p:txBody>
          <a:bodyPr/>
          <a:lstStyle/>
          <a:p>
            <a:fld id="{F8418C66-C833-4A39-9748-71ABD34CF1C9}" type="datetimeFigureOut">
              <a:rPr lang="en-US" smtClean="0"/>
              <a:t>1/22/2024</a:t>
            </a:fld>
            <a:endParaRPr lang="en-US"/>
          </a:p>
        </p:txBody>
      </p:sp>
      <p:sp>
        <p:nvSpPr>
          <p:cNvPr id="3" name="Footer Placeholder 2">
            <a:extLst>
              <a:ext uri="{FF2B5EF4-FFF2-40B4-BE49-F238E27FC236}">
                <a16:creationId xmlns:a16="http://schemas.microsoft.com/office/drawing/2014/main" id="{69DC059D-327B-E3B3-0E83-9A7600966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0EC5A-C127-EA88-A422-A0888272D1A3}"/>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2935164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7FC6-E61F-9525-902B-A8A31EAE4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9E2FF4-5331-AACD-C6EE-2FBE1FE72EB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705128-031C-6F59-8FBB-96CE621D201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28D898-CD5F-0420-040C-3BC4C5F809B7}"/>
              </a:ext>
            </a:extLst>
          </p:cNvPr>
          <p:cNvSpPr>
            <a:spLocks noGrp="1"/>
          </p:cNvSpPr>
          <p:nvPr>
            <p:ph type="dt" sz="half" idx="10"/>
          </p:nvPr>
        </p:nvSpPr>
        <p:spPr/>
        <p:txBody>
          <a:bodyPr/>
          <a:lstStyle/>
          <a:p>
            <a:fld id="{F8418C66-C833-4A39-9748-71ABD34CF1C9}" type="datetimeFigureOut">
              <a:rPr lang="en-US" smtClean="0"/>
              <a:t>1/22/2024</a:t>
            </a:fld>
            <a:endParaRPr lang="en-US"/>
          </a:p>
        </p:txBody>
      </p:sp>
      <p:sp>
        <p:nvSpPr>
          <p:cNvPr id="6" name="Footer Placeholder 5">
            <a:extLst>
              <a:ext uri="{FF2B5EF4-FFF2-40B4-BE49-F238E27FC236}">
                <a16:creationId xmlns:a16="http://schemas.microsoft.com/office/drawing/2014/main" id="{65A7AC63-436A-D03B-BE9D-DF4B2C3F5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EB2BF-D923-A3F3-2518-4DD0B5927E5E}"/>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27121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54E0-B258-AEC2-4664-F3BF92172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DDB068-0649-6570-808F-A257484ED03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137C0F99-CA4E-C4A9-509C-04D8FA99B39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12A8A-B579-E0BB-0186-D321A6667069}"/>
              </a:ext>
            </a:extLst>
          </p:cNvPr>
          <p:cNvSpPr>
            <a:spLocks noGrp="1"/>
          </p:cNvSpPr>
          <p:nvPr>
            <p:ph type="dt" sz="half" idx="10"/>
          </p:nvPr>
        </p:nvSpPr>
        <p:spPr/>
        <p:txBody>
          <a:bodyPr/>
          <a:lstStyle/>
          <a:p>
            <a:fld id="{F8418C66-C833-4A39-9748-71ABD34CF1C9}" type="datetimeFigureOut">
              <a:rPr lang="en-US" smtClean="0"/>
              <a:t>1/22/2024</a:t>
            </a:fld>
            <a:endParaRPr lang="en-US"/>
          </a:p>
        </p:txBody>
      </p:sp>
      <p:sp>
        <p:nvSpPr>
          <p:cNvPr id="6" name="Footer Placeholder 5">
            <a:extLst>
              <a:ext uri="{FF2B5EF4-FFF2-40B4-BE49-F238E27FC236}">
                <a16:creationId xmlns:a16="http://schemas.microsoft.com/office/drawing/2014/main" id="{0CF140DD-265B-7DAE-5D62-46E5BB71DC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507DFA-027B-6E61-2943-D57D4D1FA573}"/>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02620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82F7-D3DE-C348-84E9-80BD7CA923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677E6E-8E46-6D9F-81A8-6BEB218207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463CC-A3F1-19C0-8A49-6B950E9B99DC}"/>
              </a:ext>
            </a:extLst>
          </p:cNvPr>
          <p:cNvSpPr>
            <a:spLocks noGrp="1"/>
          </p:cNvSpPr>
          <p:nvPr>
            <p:ph type="dt" sz="half" idx="10"/>
          </p:nvPr>
        </p:nvSpPr>
        <p:spPr/>
        <p:txBody>
          <a:bodyPr/>
          <a:lstStyle/>
          <a:p>
            <a:fld id="{F8418C66-C833-4A39-9748-71ABD34CF1C9}" type="datetimeFigureOut">
              <a:rPr lang="en-US" smtClean="0"/>
              <a:t>1/22/2024</a:t>
            </a:fld>
            <a:endParaRPr lang="en-US"/>
          </a:p>
        </p:txBody>
      </p:sp>
      <p:sp>
        <p:nvSpPr>
          <p:cNvPr id="5" name="Footer Placeholder 4">
            <a:extLst>
              <a:ext uri="{FF2B5EF4-FFF2-40B4-BE49-F238E27FC236}">
                <a16:creationId xmlns:a16="http://schemas.microsoft.com/office/drawing/2014/main" id="{3EEBED3D-A790-D249-B5EB-7B299B3E2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BDF59-5AA5-EE84-C795-9AEE2CC6711F}"/>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039212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3367BC-BB59-E3CA-8151-54AAD0A78270}"/>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7A221-78EC-6EEF-4EAE-68402F427824}"/>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87EB2-5919-431A-34FF-00D350CEE5CC}"/>
              </a:ext>
            </a:extLst>
          </p:cNvPr>
          <p:cNvSpPr>
            <a:spLocks noGrp="1"/>
          </p:cNvSpPr>
          <p:nvPr>
            <p:ph type="dt" sz="half" idx="10"/>
          </p:nvPr>
        </p:nvSpPr>
        <p:spPr/>
        <p:txBody>
          <a:bodyPr/>
          <a:lstStyle/>
          <a:p>
            <a:fld id="{F8418C66-C833-4A39-9748-71ABD34CF1C9}" type="datetimeFigureOut">
              <a:rPr lang="en-US" smtClean="0"/>
              <a:t>1/22/2024</a:t>
            </a:fld>
            <a:endParaRPr lang="en-US"/>
          </a:p>
        </p:txBody>
      </p:sp>
      <p:sp>
        <p:nvSpPr>
          <p:cNvPr id="5" name="Footer Placeholder 4">
            <a:extLst>
              <a:ext uri="{FF2B5EF4-FFF2-40B4-BE49-F238E27FC236}">
                <a16:creationId xmlns:a16="http://schemas.microsoft.com/office/drawing/2014/main" id="{B3F1A7A4-AEA7-EBFF-737D-C4ED0CCEC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8706E-8144-FC95-6FFF-8F7B990EE3DA}"/>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534859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2"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70" lvl="0" indent="-389448" rtl="0">
              <a:spcBef>
                <a:spcPts val="0"/>
              </a:spcBef>
              <a:spcAft>
                <a:spcPts val="0"/>
              </a:spcAft>
              <a:buClr>
                <a:srgbClr val="595959"/>
              </a:buClr>
              <a:buSzPts val="1000"/>
              <a:buFont typeface="Anaheim"/>
              <a:buChar char="●"/>
              <a:defRPr sz="1867">
                <a:solidFill>
                  <a:srgbClr val="434343"/>
                </a:solidFill>
              </a:defRPr>
            </a:lvl1pPr>
            <a:lvl2pPr marL="1219140" lvl="1" indent="-423312" rtl="0">
              <a:lnSpc>
                <a:spcPct val="115000"/>
              </a:lnSpc>
              <a:spcBef>
                <a:spcPts val="0"/>
              </a:spcBef>
              <a:spcAft>
                <a:spcPts val="0"/>
              </a:spcAft>
              <a:buClr>
                <a:srgbClr val="595959"/>
              </a:buClr>
              <a:buSzPts val="1400"/>
              <a:buFont typeface="Anaheim"/>
              <a:buChar char="○"/>
              <a:defRPr>
                <a:solidFill>
                  <a:srgbClr val="434343"/>
                </a:solidFill>
              </a:defRPr>
            </a:lvl2pPr>
            <a:lvl3pPr marL="1828709" lvl="2" indent="-423312" rtl="0">
              <a:lnSpc>
                <a:spcPct val="115000"/>
              </a:lnSpc>
              <a:spcBef>
                <a:spcPts val="0"/>
              </a:spcBef>
              <a:spcAft>
                <a:spcPts val="0"/>
              </a:spcAft>
              <a:buClr>
                <a:srgbClr val="595959"/>
              </a:buClr>
              <a:buSzPts val="1400"/>
              <a:buFont typeface="Anaheim"/>
              <a:buChar char="■"/>
              <a:defRPr>
                <a:solidFill>
                  <a:srgbClr val="434343"/>
                </a:solidFill>
              </a:defRPr>
            </a:lvl3pPr>
            <a:lvl4pPr marL="2438278" lvl="3" indent="-423312" rtl="0">
              <a:lnSpc>
                <a:spcPct val="115000"/>
              </a:lnSpc>
              <a:spcBef>
                <a:spcPts val="0"/>
              </a:spcBef>
              <a:spcAft>
                <a:spcPts val="0"/>
              </a:spcAft>
              <a:buClr>
                <a:srgbClr val="595959"/>
              </a:buClr>
              <a:buSzPts val="1400"/>
              <a:buFont typeface="Anaheim"/>
              <a:buChar char="●"/>
              <a:defRPr>
                <a:solidFill>
                  <a:srgbClr val="434343"/>
                </a:solidFill>
              </a:defRPr>
            </a:lvl4pPr>
            <a:lvl5pPr marL="3047848" lvl="4" indent="-423312" rtl="0">
              <a:lnSpc>
                <a:spcPct val="115000"/>
              </a:lnSpc>
              <a:spcBef>
                <a:spcPts val="0"/>
              </a:spcBef>
              <a:spcAft>
                <a:spcPts val="0"/>
              </a:spcAft>
              <a:buClr>
                <a:srgbClr val="595959"/>
              </a:buClr>
              <a:buSzPts val="1400"/>
              <a:buFont typeface="Anaheim"/>
              <a:buChar char="○"/>
              <a:defRPr>
                <a:solidFill>
                  <a:srgbClr val="434343"/>
                </a:solidFill>
              </a:defRPr>
            </a:lvl5pPr>
            <a:lvl6pPr marL="3657418" lvl="5" indent="-423312" rtl="0">
              <a:lnSpc>
                <a:spcPct val="115000"/>
              </a:lnSpc>
              <a:spcBef>
                <a:spcPts val="0"/>
              </a:spcBef>
              <a:spcAft>
                <a:spcPts val="0"/>
              </a:spcAft>
              <a:buClr>
                <a:srgbClr val="595959"/>
              </a:buClr>
              <a:buSzPts val="1400"/>
              <a:buFont typeface="Anaheim"/>
              <a:buChar char="■"/>
              <a:defRPr>
                <a:solidFill>
                  <a:srgbClr val="434343"/>
                </a:solidFill>
              </a:defRPr>
            </a:lvl6pPr>
            <a:lvl7pPr marL="4266987" lvl="6" indent="-423312" rtl="0">
              <a:lnSpc>
                <a:spcPct val="115000"/>
              </a:lnSpc>
              <a:spcBef>
                <a:spcPts val="0"/>
              </a:spcBef>
              <a:spcAft>
                <a:spcPts val="0"/>
              </a:spcAft>
              <a:buClr>
                <a:srgbClr val="595959"/>
              </a:buClr>
              <a:buSzPts val="1400"/>
              <a:buFont typeface="Anaheim"/>
              <a:buChar char="●"/>
              <a:defRPr>
                <a:solidFill>
                  <a:srgbClr val="434343"/>
                </a:solidFill>
              </a:defRPr>
            </a:lvl7pPr>
            <a:lvl8pPr marL="4876557" lvl="7" indent="-423312" rtl="0">
              <a:lnSpc>
                <a:spcPct val="115000"/>
              </a:lnSpc>
              <a:spcBef>
                <a:spcPts val="0"/>
              </a:spcBef>
              <a:spcAft>
                <a:spcPts val="0"/>
              </a:spcAft>
              <a:buClr>
                <a:srgbClr val="595959"/>
              </a:buClr>
              <a:buSzPts val="1400"/>
              <a:buFont typeface="Anaheim"/>
              <a:buChar char="○"/>
              <a:defRPr>
                <a:solidFill>
                  <a:srgbClr val="434343"/>
                </a:solidFill>
              </a:defRPr>
            </a:lvl8pPr>
            <a:lvl9pPr marL="5486126" lvl="8" indent="-423312"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1066949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96699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grpSp>
        <p:nvGrpSpPr>
          <p:cNvPr id="88" name="Google Shape;88;p3"/>
          <p:cNvGrpSpPr/>
          <p:nvPr/>
        </p:nvGrpSpPr>
        <p:grpSpPr>
          <a:xfrm>
            <a:off x="-5" y="18"/>
            <a:ext cx="12191860" cy="6858081"/>
            <a:chOff x="239300" y="839525"/>
            <a:chExt cx="7160450" cy="4038600"/>
          </a:xfrm>
        </p:grpSpPr>
        <p:sp>
          <p:nvSpPr>
            <p:cNvPr id="89" name="Google Shape;89;p3"/>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 name="Google Shape;153;p3"/>
          <p:cNvSpPr/>
          <p:nvPr/>
        </p:nvSpPr>
        <p:spPr>
          <a:xfrm rot="6418461">
            <a:off x="11050504" y="1654292"/>
            <a:ext cx="614025" cy="423891"/>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3"/>
          <p:cNvSpPr/>
          <p:nvPr/>
        </p:nvSpPr>
        <p:spPr>
          <a:xfrm rot="3148161">
            <a:off x="535025" y="5712201"/>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3"/>
          <p:cNvSpPr/>
          <p:nvPr/>
        </p:nvSpPr>
        <p:spPr>
          <a:xfrm rot="3148161">
            <a:off x="10750591" y="3855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689500" y="607947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57" name="Google Shape;157;p3"/>
          <p:cNvSpPr txBox="1">
            <a:spLocks noGrp="1"/>
          </p:cNvSpPr>
          <p:nvPr>
            <p:ph type="title"/>
          </p:nvPr>
        </p:nvSpPr>
        <p:spPr>
          <a:xfrm>
            <a:off x="950967" y="3130633"/>
            <a:ext cx="66780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58" name="Google Shape;158;p3"/>
          <p:cNvSpPr txBox="1">
            <a:spLocks noGrp="1"/>
          </p:cNvSpPr>
          <p:nvPr>
            <p:ph type="subTitle" idx="1"/>
          </p:nvPr>
        </p:nvSpPr>
        <p:spPr>
          <a:xfrm>
            <a:off x="950967" y="4098617"/>
            <a:ext cx="42188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3"/>
          <p:cNvSpPr txBox="1">
            <a:spLocks noGrp="1"/>
          </p:cNvSpPr>
          <p:nvPr>
            <p:ph type="title" idx="2" hasCustomPrompt="1"/>
          </p:nvPr>
        </p:nvSpPr>
        <p:spPr>
          <a:xfrm>
            <a:off x="950967" y="1734417"/>
            <a:ext cx="2603600" cy="1403200"/>
          </a:xfrm>
          <a:prstGeom prst="rect">
            <a:avLst/>
          </a:prstGeom>
        </p:spPr>
        <p:txBody>
          <a:bodyPr spcFirstLastPara="1" wrap="square" lIns="91425" tIns="91425" rIns="91425" bIns="91425" anchor="t" anchorCtr="0">
            <a:noAutofit/>
          </a:bodyPr>
          <a:lstStyle>
            <a:lvl1pPr lvl="0" rtl="0">
              <a:spcBef>
                <a:spcPts val="0"/>
              </a:spcBef>
              <a:spcAft>
                <a:spcPts val="0"/>
              </a:spcAft>
              <a:buSzPts val="8900"/>
              <a:buNone/>
              <a:defRPr sz="8933">
                <a:solidFill>
                  <a:schemeClr val="accent5"/>
                </a:solidFill>
              </a:defRPr>
            </a:lvl1pPr>
            <a:lvl2pPr lvl="1" rtl="0">
              <a:spcBef>
                <a:spcPts val="0"/>
              </a:spcBef>
              <a:spcAft>
                <a:spcPts val="0"/>
              </a:spcAft>
              <a:buSzPts val="8900"/>
              <a:buNone/>
              <a:defRPr sz="11866"/>
            </a:lvl2pPr>
            <a:lvl3pPr lvl="2" rtl="0">
              <a:spcBef>
                <a:spcPts val="0"/>
              </a:spcBef>
              <a:spcAft>
                <a:spcPts val="0"/>
              </a:spcAft>
              <a:buSzPts val="8900"/>
              <a:buNone/>
              <a:defRPr sz="11866"/>
            </a:lvl3pPr>
            <a:lvl4pPr lvl="3" rtl="0">
              <a:spcBef>
                <a:spcPts val="0"/>
              </a:spcBef>
              <a:spcAft>
                <a:spcPts val="0"/>
              </a:spcAft>
              <a:buSzPts val="8900"/>
              <a:buNone/>
              <a:defRPr sz="11866"/>
            </a:lvl4pPr>
            <a:lvl5pPr lvl="4" rtl="0">
              <a:spcBef>
                <a:spcPts val="0"/>
              </a:spcBef>
              <a:spcAft>
                <a:spcPts val="0"/>
              </a:spcAft>
              <a:buSzPts val="8900"/>
              <a:buNone/>
              <a:defRPr sz="11866"/>
            </a:lvl5pPr>
            <a:lvl6pPr lvl="5" rtl="0">
              <a:spcBef>
                <a:spcPts val="0"/>
              </a:spcBef>
              <a:spcAft>
                <a:spcPts val="0"/>
              </a:spcAft>
              <a:buSzPts val="8900"/>
              <a:buNone/>
              <a:defRPr sz="11866"/>
            </a:lvl6pPr>
            <a:lvl7pPr lvl="6" rtl="0">
              <a:spcBef>
                <a:spcPts val="0"/>
              </a:spcBef>
              <a:spcAft>
                <a:spcPts val="0"/>
              </a:spcAft>
              <a:buSzPts val="8900"/>
              <a:buNone/>
              <a:defRPr sz="11866"/>
            </a:lvl7pPr>
            <a:lvl8pPr lvl="7" rtl="0">
              <a:spcBef>
                <a:spcPts val="0"/>
              </a:spcBef>
              <a:spcAft>
                <a:spcPts val="0"/>
              </a:spcAft>
              <a:buSzPts val="8900"/>
              <a:buNone/>
              <a:defRPr sz="11866"/>
            </a:lvl8pPr>
            <a:lvl9pPr lvl="8" rtl="0">
              <a:spcBef>
                <a:spcPts val="0"/>
              </a:spcBef>
              <a:spcAft>
                <a:spcPts val="0"/>
              </a:spcAft>
              <a:buSzPts val="8900"/>
              <a:buNone/>
              <a:defRPr sz="11866"/>
            </a:lvl9pPr>
          </a:lstStyle>
          <a:p>
            <a:r>
              <a:t>xx%</a:t>
            </a:r>
          </a:p>
        </p:txBody>
      </p:sp>
    </p:spTree>
    <p:extLst>
      <p:ext uri="{BB962C8B-B14F-4D97-AF65-F5344CB8AC3E}">
        <p14:creationId xmlns:p14="http://schemas.microsoft.com/office/powerpoint/2010/main" val="3076511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49"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8"/>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6" y="-561321"/>
            <a:ext cx="1603447" cy="2458212"/>
          </a:xfrm>
          <a:prstGeom prst="rect">
            <a:avLst/>
          </a:prstGeom>
          <a:noFill/>
          <a:ln>
            <a:noFill/>
          </a:ln>
        </p:spPr>
      </p:pic>
    </p:spTree>
    <p:extLst>
      <p:ext uri="{BB962C8B-B14F-4D97-AF65-F5344CB8AC3E}">
        <p14:creationId xmlns:p14="http://schemas.microsoft.com/office/powerpoint/2010/main" val="151697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44123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81742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5"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2636581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2"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3" y="876736"/>
            <a:ext cx="3404889" cy="480233"/>
          </a:xfrm>
          <a:prstGeom prst="rect">
            <a:avLst/>
          </a:prstGeom>
          <a:noFill/>
          <a:ln>
            <a:noFill/>
          </a:ln>
        </p:spPr>
      </p:pic>
    </p:spTree>
    <p:extLst>
      <p:ext uri="{BB962C8B-B14F-4D97-AF65-F5344CB8AC3E}">
        <p14:creationId xmlns:p14="http://schemas.microsoft.com/office/powerpoint/2010/main" val="3301524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7" name="Google Shape;745;p57">
            <a:extLst>
              <a:ext uri="{FF2B5EF4-FFF2-40B4-BE49-F238E27FC236}">
                <a16:creationId xmlns:a16="http://schemas.microsoft.com/office/drawing/2014/main" id="{5D458379-6ADF-769C-A2DF-696389E4C357}"/>
              </a:ext>
            </a:extLst>
          </p:cNvPr>
          <p:cNvPicPr preferRelativeResize="0"/>
          <p:nvPr userDrawn="1"/>
        </p:nvPicPr>
        <p:blipFill>
          <a:blip r:embed="rId2">
            <a:alphaModFix/>
          </a:blip>
          <a:stretch>
            <a:fillRect/>
          </a:stretch>
        </p:blipFill>
        <p:spPr>
          <a:xfrm>
            <a:off x="-1422704" y="2146067"/>
            <a:ext cx="2828467" cy="4159200"/>
          </a:xfrm>
          <a:prstGeom prst="rect">
            <a:avLst/>
          </a:prstGeom>
          <a:noFill/>
          <a:ln>
            <a:noFill/>
          </a:ln>
        </p:spPr>
      </p:pic>
      <p:pic>
        <p:nvPicPr>
          <p:cNvPr id="288" name="Google Shape;288;p34"/>
          <p:cNvPicPr preferRelativeResize="0"/>
          <p:nvPr/>
        </p:nvPicPr>
        <p:blipFill rotWithShape="1">
          <a:blip r:embed="rId3">
            <a:alphaModFix/>
          </a:blip>
          <a:srcRect r="19935" b="63875"/>
          <a:stretch/>
        </p:blipFill>
        <p:spPr>
          <a:xfrm>
            <a:off x="-368491" y="5795223"/>
            <a:ext cx="12560491" cy="1504900"/>
          </a:xfrm>
          <a:prstGeom prst="rect">
            <a:avLst/>
          </a:prstGeom>
          <a:noFill/>
          <a:ln>
            <a:noFill/>
          </a:ln>
        </p:spPr>
      </p:pic>
      <p:pic>
        <p:nvPicPr>
          <p:cNvPr id="289" name="Google Shape;289;p34"/>
          <p:cNvPicPr preferRelativeResize="0"/>
          <p:nvPr/>
        </p:nvPicPr>
        <p:blipFill rotWithShape="1">
          <a:blip r:embed="rId4">
            <a:alphaModFix/>
          </a:blip>
          <a:srcRect l="27756" b="10754"/>
          <a:stretch/>
        </p:blipFill>
        <p:spPr>
          <a:xfrm>
            <a:off x="1" y="4308010"/>
            <a:ext cx="3452884" cy="2549991"/>
          </a:xfrm>
          <a:prstGeom prst="rect">
            <a:avLst/>
          </a:prstGeom>
          <a:noFill/>
          <a:ln>
            <a:noFill/>
          </a:ln>
        </p:spPr>
      </p:pic>
      <p:pic>
        <p:nvPicPr>
          <p:cNvPr id="290" name="Google Shape;290;p34"/>
          <p:cNvPicPr preferRelativeResize="0"/>
          <p:nvPr/>
        </p:nvPicPr>
        <p:blipFill>
          <a:blip r:embed="rId5">
            <a:alphaModFix/>
          </a:blip>
          <a:stretch>
            <a:fillRect/>
          </a:stretch>
        </p:blipFill>
        <p:spPr>
          <a:xfrm>
            <a:off x="164336" y="6127846"/>
            <a:ext cx="791009" cy="839655"/>
          </a:xfrm>
          <a:prstGeom prst="rect">
            <a:avLst/>
          </a:prstGeom>
          <a:noFill/>
          <a:ln>
            <a:noFill/>
          </a:ln>
        </p:spPr>
      </p:pic>
      <p:pic>
        <p:nvPicPr>
          <p:cNvPr id="291" name="Google Shape;291;p34"/>
          <p:cNvPicPr preferRelativeResize="0"/>
          <p:nvPr/>
        </p:nvPicPr>
        <p:blipFill>
          <a:blip r:embed="rId6">
            <a:alphaModFix/>
          </a:blip>
          <a:stretch>
            <a:fillRect/>
          </a:stretch>
        </p:blipFill>
        <p:spPr>
          <a:xfrm>
            <a:off x="-2646560" y="275218"/>
            <a:ext cx="4373003" cy="555033"/>
          </a:xfrm>
          <a:prstGeom prst="rect">
            <a:avLst/>
          </a:prstGeom>
          <a:noFill/>
          <a:ln>
            <a:noFill/>
          </a:ln>
        </p:spPr>
      </p:pic>
      <p:pic>
        <p:nvPicPr>
          <p:cNvPr id="292" name="Google Shape;292;p34"/>
          <p:cNvPicPr preferRelativeResize="0"/>
          <p:nvPr/>
        </p:nvPicPr>
        <p:blipFill>
          <a:blip r:embed="rId7">
            <a:alphaModFix/>
          </a:blip>
          <a:stretch>
            <a:fillRect/>
          </a:stretch>
        </p:blipFill>
        <p:spPr>
          <a:xfrm>
            <a:off x="10193264" y="285402"/>
            <a:ext cx="3348733" cy="472300"/>
          </a:xfrm>
          <a:prstGeom prst="rect">
            <a:avLst/>
          </a:prstGeom>
          <a:noFill/>
          <a:ln>
            <a:noFill/>
          </a:ln>
        </p:spPr>
      </p:pic>
      <p:pic>
        <p:nvPicPr>
          <p:cNvPr id="2" name="Google Shape;18;p2">
            <a:extLst>
              <a:ext uri="{FF2B5EF4-FFF2-40B4-BE49-F238E27FC236}">
                <a16:creationId xmlns:a16="http://schemas.microsoft.com/office/drawing/2014/main" id="{FA6C9A65-3D44-E096-6962-8E2629833B8C}"/>
              </a:ext>
            </a:extLst>
          </p:cNvPr>
          <p:cNvPicPr preferRelativeResize="0"/>
          <p:nvPr userDrawn="1"/>
        </p:nvPicPr>
        <p:blipFill>
          <a:blip r:embed="rId8">
            <a:alphaModFix/>
          </a:blip>
          <a:stretch>
            <a:fillRect/>
          </a:stretch>
        </p:blipFill>
        <p:spPr>
          <a:xfrm>
            <a:off x="9026837" y="5613126"/>
            <a:ext cx="3511368" cy="1112823"/>
          </a:xfrm>
          <a:prstGeom prst="rect">
            <a:avLst/>
          </a:prstGeom>
          <a:noFill/>
          <a:ln>
            <a:noFill/>
          </a:ln>
        </p:spPr>
      </p:pic>
      <p:pic>
        <p:nvPicPr>
          <p:cNvPr id="3" name="Google Shape;20;p2">
            <a:extLst>
              <a:ext uri="{FF2B5EF4-FFF2-40B4-BE49-F238E27FC236}">
                <a16:creationId xmlns:a16="http://schemas.microsoft.com/office/drawing/2014/main" id="{065F49F6-E2BC-4688-00D8-162F875240F7}"/>
              </a:ext>
            </a:extLst>
          </p:cNvPr>
          <p:cNvPicPr preferRelativeResize="0"/>
          <p:nvPr userDrawn="1"/>
        </p:nvPicPr>
        <p:blipFill>
          <a:blip r:embed="rId9">
            <a:alphaModFix/>
          </a:blip>
          <a:stretch>
            <a:fillRect/>
          </a:stretch>
        </p:blipFill>
        <p:spPr>
          <a:xfrm>
            <a:off x="10359735" y="5467493"/>
            <a:ext cx="2741628" cy="1404067"/>
          </a:xfrm>
          <a:prstGeom prst="rect">
            <a:avLst/>
          </a:prstGeom>
          <a:noFill/>
          <a:ln>
            <a:noFill/>
          </a:ln>
        </p:spPr>
      </p:pic>
      <p:pic>
        <p:nvPicPr>
          <p:cNvPr id="5" name="Google Shape;284;p33">
            <a:extLst>
              <a:ext uri="{FF2B5EF4-FFF2-40B4-BE49-F238E27FC236}">
                <a16:creationId xmlns:a16="http://schemas.microsoft.com/office/drawing/2014/main" id="{5BAAE992-EA86-D977-BA47-A2DC10845FBA}"/>
              </a:ext>
            </a:extLst>
          </p:cNvPr>
          <p:cNvPicPr preferRelativeResize="0"/>
          <p:nvPr userDrawn="1"/>
        </p:nvPicPr>
        <p:blipFill>
          <a:blip r:embed="rId10">
            <a:alphaModFix/>
          </a:blip>
          <a:stretch>
            <a:fillRect/>
          </a:stretch>
        </p:blipFill>
        <p:spPr>
          <a:xfrm flipH="1">
            <a:off x="10983119" y="6538090"/>
            <a:ext cx="1323967" cy="564900"/>
          </a:xfrm>
          <a:prstGeom prst="rect">
            <a:avLst/>
          </a:prstGeom>
          <a:noFill/>
          <a:ln>
            <a:noFill/>
          </a:ln>
        </p:spPr>
      </p:pic>
      <p:pic>
        <p:nvPicPr>
          <p:cNvPr id="6" name="Picture 5">
            <a:extLst>
              <a:ext uri="{FF2B5EF4-FFF2-40B4-BE49-F238E27FC236}">
                <a16:creationId xmlns:a16="http://schemas.microsoft.com/office/drawing/2014/main" id="{4C875BC1-0FF5-1765-BA62-56510F93B0A4}"/>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65472" r="64023" b="14348"/>
          <a:stretch/>
        </p:blipFill>
        <p:spPr>
          <a:xfrm>
            <a:off x="2178944" y="5817475"/>
            <a:ext cx="1792285" cy="839656"/>
          </a:xfrm>
          <a:prstGeom prst="rect">
            <a:avLst/>
          </a:prstGeom>
        </p:spPr>
      </p:pic>
      <p:pic>
        <p:nvPicPr>
          <p:cNvPr id="8" name="Google Shape;747;p57">
            <a:extLst>
              <a:ext uri="{FF2B5EF4-FFF2-40B4-BE49-F238E27FC236}">
                <a16:creationId xmlns:a16="http://schemas.microsoft.com/office/drawing/2014/main" id="{20FCA966-DD18-DCA3-1E4D-2F76523709E3}"/>
              </a:ext>
            </a:extLst>
          </p:cNvPr>
          <p:cNvPicPr preferRelativeResize="0"/>
          <p:nvPr userDrawn="1"/>
        </p:nvPicPr>
        <p:blipFill rotWithShape="1">
          <a:blip r:embed="rId13">
            <a:alphaModFix/>
          </a:blip>
          <a:srcRect l="4551" r="19339" b="31195"/>
          <a:stretch/>
        </p:blipFill>
        <p:spPr>
          <a:xfrm>
            <a:off x="4627723" y="5281539"/>
            <a:ext cx="7689213" cy="1562800"/>
          </a:xfrm>
          <a:prstGeom prst="rect">
            <a:avLst/>
          </a:prstGeom>
          <a:noFill/>
          <a:ln>
            <a:noFill/>
          </a:ln>
        </p:spPr>
      </p:pic>
      <p:pic>
        <p:nvPicPr>
          <p:cNvPr id="9" name="Picture 8">
            <a:extLst>
              <a:ext uri="{FF2B5EF4-FFF2-40B4-BE49-F238E27FC236}">
                <a16:creationId xmlns:a16="http://schemas.microsoft.com/office/drawing/2014/main" id="{67D83D61-5C5E-BBD4-A751-62C1AF4A8B02}"/>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72924" r="71372" b="14348"/>
          <a:stretch/>
        </p:blipFill>
        <p:spPr>
          <a:xfrm>
            <a:off x="3825247" y="6319729"/>
            <a:ext cx="1501775" cy="703731"/>
          </a:xfrm>
          <a:prstGeom prst="rect">
            <a:avLst/>
          </a:prstGeom>
        </p:spPr>
      </p:pic>
      <p:pic>
        <p:nvPicPr>
          <p:cNvPr id="10" name="Picture 9">
            <a:extLst>
              <a:ext uri="{FF2B5EF4-FFF2-40B4-BE49-F238E27FC236}">
                <a16:creationId xmlns:a16="http://schemas.microsoft.com/office/drawing/2014/main" id="{9B15BF9F-C768-D4CF-6F0F-EE939F9359E3}"/>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72924" r="71372" b="14348"/>
          <a:stretch/>
        </p:blipFill>
        <p:spPr>
          <a:xfrm>
            <a:off x="5908836" y="6431823"/>
            <a:ext cx="1172235" cy="549308"/>
          </a:xfrm>
          <a:prstGeom prst="rect">
            <a:avLst/>
          </a:prstGeom>
        </p:spPr>
      </p:pic>
    </p:spTree>
    <p:extLst>
      <p:ext uri="{BB962C8B-B14F-4D97-AF65-F5344CB8AC3E}">
        <p14:creationId xmlns:p14="http://schemas.microsoft.com/office/powerpoint/2010/main" val="2875487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530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6789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124169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90167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8"/>
        <p:cNvGrpSpPr/>
        <p:nvPr/>
      </p:nvGrpSpPr>
      <p:grpSpPr>
        <a:xfrm>
          <a:off x="0" y="0"/>
          <a:ext cx="0" cy="0"/>
          <a:chOff x="0" y="0"/>
          <a:chExt cx="0" cy="0"/>
        </a:xfrm>
      </p:grpSpPr>
      <p:grpSp>
        <p:nvGrpSpPr>
          <p:cNvPr id="609" name="Google Shape;609;p14"/>
          <p:cNvGrpSpPr/>
          <p:nvPr/>
        </p:nvGrpSpPr>
        <p:grpSpPr>
          <a:xfrm>
            <a:off x="-5" y="18"/>
            <a:ext cx="12191860" cy="6858081"/>
            <a:chOff x="239300" y="839525"/>
            <a:chExt cx="7160450" cy="4038600"/>
          </a:xfrm>
        </p:grpSpPr>
        <p:sp>
          <p:nvSpPr>
            <p:cNvPr id="610" name="Google Shape;610;p1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14"/>
          <p:cNvSpPr/>
          <p:nvPr/>
        </p:nvSpPr>
        <p:spPr>
          <a:xfrm rot="3148161">
            <a:off x="151358" y="1361850"/>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5873866" y="5359243"/>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6" name="Google Shape;676;p14"/>
          <p:cNvSpPr/>
          <p:nvPr/>
        </p:nvSpPr>
        <p:spPr>
          <a:xfrm>
            <a:off x="3179600" y="-10132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7" name="Google Shape;677;p14"/>
          <p:cNvSpPr txBox="1">
            <a:spLocks noGrp="1"/>
          </p:cNvSpPr>
          <p:nvPr>
            <p:ph type="title"/>
          </p:nvPr>
        </p:nvSpPr>
        <p:spPr>
          <a:xfrm flipH="1">
            <a:off x="5183433" y="4148367"/>
            <a:ext cx="60576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78" name="Google Shape;678;p14"/>
          <p:cNvSpPr txBox="1">
            <a:spLocks noGrp="1"/>
          </p:cNvSpPr>
          <p:nvPr>
            <p:ph type="subTitle" idx="1"/>
          </p:nvPr>
        </p:nvSpPr>
        <p:spPr>
          <a:xfrm flipH="1">
            <a:off x="5183433" y="1392500"/>
            <a:ext cx="6057600" cy="275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3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48751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069865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57969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79287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716290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37826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51314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9875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22/01/2024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10702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22/01/2024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78052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22/01/2024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29738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38"/>
        <p:cNvGrpSpPr/>
        <p:nvPr/>
      </p:nvGrpSpPr>
      <p:grpSpPr>
        <a:xfrm>
          <a:off x="0" y="0"/>
          <a:ext cx="0" cy="0"/>
          <a:chOff x="0" y="0"/>
          <a:chExt cx="0" cy="0"/>
        </a:xfrm>
      </p:grpSpPr>
      <p:grpSp>
        <p:nvGrpSpPr>
          <p:cNvPr id="1239" name="Google Shape;1239;p25"/>
          <p:cNvGrpSpPr/>
          <p:nvPr/>
        </p:nvGrpSpPr>
        <p:grpSpPr>
          <a:xfrm>
            <a:off x="29" y="5846563"/>
            <a:ext cx="12191860" cy="1011437"/>
            <a:chOff x="21" y="4384972"/>
            <a:chExt cx="9143895" cy="758578"/>
          </a:xfrm>
        </p:grpSpPr>
        <p:sp>
          <p:nvSpPr>
            <p:cNvPr id="1240" name="Google Shape;1240;p25"/>
            <p:cNvSpPr/>
            <p:nvPr/>
          </p:nvSpPr>
          <p:spPr>
            <a:xfrm>
              <a:off x="21" y="4384986"/>
              <a:ext cx="9143895" cy="11781"/>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21" y="4750827"/>
              <a:ext cx="9143895" cy="11781"/>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21" y="5116637"/>
              <a:ext cx="9143895" cy="11781"/>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7785378"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7428073"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7070768" y="4385116"/>
              <a:ext cx="9162" cy="758434"/>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6714229" y="4384972"/>
              <a:ext cx="8396" cy="758278"/>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6356924"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5999619"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5642345"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851196"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94274"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136969" y="4384972"/>
              <a:ext cx="8779" cy="758278"/>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5285423"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492811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4570813"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421350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3856586" y="4384972"/>
              <a:ext cx="8779" cy="758278"/>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3499281"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3141593" y="4385116"/>
              <a:ext cx="9162" cy="758434"/>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2784671" y="4384972"/>
              <a:ext cx="8396" cy="758278"/>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2427749" y="4384972"/>
              <a:ext cx="8779" cy="758278"/>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2070444" y="4384972"/>
              <a:ext cx="8779" cy="758278"/>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1713170" y="4384972"/>
              <a:ext cx="8747" cy="758278"/>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1355865" y="4384972"/>
              <a:ext cx="8779" cy="758278"/>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98560" y="4385116"/>
              <a:ext cx="9162" cy="758434"/>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642021" y="4384972"/>
              <a:ext cx="8396" cy="758278"/>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283950" y="4385116"/>
              <a:ext cx="9162" cy="758434"/>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8" name="Google Shape;1268;p25"/>
          <p:cNvSpPr/>
          <p:nvPr/>
        </p:nvSpPr>
        <p:spPr>
          <a:xfrm>
            <a:off x="-1260535" y="550623"/>
            <a:ext cx="2145213" cy="2101563"/>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1269" name="Google Shape;1269;p25"/>
          <p:cNvGrpSpPr/>
          <p:nvPr/>
        </p:nvGrpSpPr>
        <p:grpSpPr>
          <a:xfrm rot="-1713226">
            <a:off x="11178279" y="106471"/>
            <a:ext cx="1375928" cy="1064109"/>
            <a:chOff x="1278525" y="335475"/>
            <a:chExt cx="1031910" cy="798054"/>
          </a:xfrm>
        </p:grpSpPr>
        <p:sp>
          <p:nvSpPr>
            <p:cNvPr id="1270" name="Google Shape;1270;p25"/>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1" name="Google Shape;1271;p25"/>
            <p:cNvGrpSpPr/>
            <p:nvPr/>
          </p:nvGrpSpPr>
          <p:grpSpPr>
            <a:xfrm>
              <a:off x="1278525" y="689600"/>
              <a:ext cx="175650" cy="283025"/>
              <a:chOff x="3532575" y="3793425"/>
              <a:chExt cx="175650" cy="283025"/>
            </a:xfrm>
          </p:grpSpPr>
          <p:sp>
            <p:nvSpPr>
              <p:cNvPr id="1272" name="Google Shape;1272;p25"/>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5" name="Google Shape;1275;p25"/>
          <p:cNvSpPr/>
          <p:nvPr/>
        </p:nvSpPr>
        <p:spPr>
          <a:xfrm rot="3148161">
            <a:off x="186698" y="609440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10922875" y="54934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277" name="Google Shape;1277;p25"/>
          <p:cNvSpPr/>
          <p:nvPr/>
        </p:nvSpPr>
        <p:spPr>
          <a:xfrm rot="3148161">
            <a:off x="11592593" y="293226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8" name="Google Shape;1278;p25"/>
          <p:cNvSpPr/>
          <p:nvPr/>
        </p:nvSpPr>
        <p:spPr>
          <a:xfrm rot="809701">
            <a:off x="-101188" y="5517704"/>
            <a:ext cx="614056" cy="423912"/>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9" name="Google Shape;1279;p25"/>
          <p:cNvSpPr txBox="1">
            <a:spLocks noGrp="1"/>
          </p:cNvSpPr>
          <p:nvPr>
            <p:ph type="title"/>
          </p:nvPr>
        </p:nvSpPr>
        <p:spPr>
          <a:xfrm>
            <a:off x="950967" y="6711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48317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22/01/2024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47744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22/01/2024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5511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22/01/2024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031228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22/01/2024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941623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22/01/2024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25797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22/01/2024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492005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22/01/2024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932999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22/01/2024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837859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21"/>
        <p:cNvGrpSpPr/>
        <p:nvPr/>
      </p:nvGrpSpPr>
      <p:grpSpPr>
        <a:xfrm>
          <a:off x="0" y="0"/>
          <a:ext cx="0" cy="0"/>
          <a:chOff x="0" y="0"/>
          <a:chExt cx="0" cy="0"/>
        </a:xfrm>
      </p:grpSpPr>
      <p:grpSp>
        <p:nvGrpSpPr>
          <p:cNvPr id="1622" name="Google Shape;1622;p34"/>
          <p:cNvGrpSpPr/>
          <p:nvPr/>
        </p:nvGrpSpPr>
        <p:grpSpPr>
          <a:xfrm>
            <a:off x="-5" y="18"/>
            <a:ext cx="12191860" cy="6858081"/>
            <a:chOff x="239300" y="839525"/>
            <a:chExt cx="7160450" cy="4038600"/>
          </a:xfrm>
        </p:grpSpPr>
        <p:sp>
          <p:nvSpPr>
            <p:cNvPr id="1623" name="Google Shape;1623;p3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3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3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3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3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3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3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3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3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3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3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3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7" name="Google Shape;1687;p34"/>
          <p:cNvSpPr/>
          <p:nvPr/>
        </p:nvSpPr>
        <p:spPr>
          <a:xfrm flipH="1">
            <a:off x="3527439" y="-235141"/>
            <a:ext cx="8638925" cy="5339884"/>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8" name="Google Shape;1688;p34"/>
          <p:cNvSpPr/>
          <p:nvPr/>
        </p:nvSpPr>
        <p:spPr>
          <a:xfrm>
            <a:off x="-682767" y="335626"/>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89" name="Google Shape;1689;p34"/>
          <p:cNvSpPr/>
          <p:nvPr/>
        </p:nvSpPr>
        <p:spPr>
          <a:xfrm>
            <a:off x="4201167" y="5342493"/>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90" name="Google Shape;1690;p34"/>
          <p:cNvSpPr/>
          <p:nvPr/>
        </p:nvSpPr>
        <p:spPr>
          <a:xfrm rot="3148161">
            <a:off x="7258503" y="472137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1" name="Google Shape;1691;p34"/>
          <p:cNvSpPr txBox="1">
            <a:spLocks noGrp="1"/>
          </p:cNvSpPr>
          <p:nvPr>
            <p:ph type="title"/>
          </p:nvPr>
        </p:nvSpPr>
        <p:spPr>
          <a:xfrm>
            <a:off x="3700567" y="879333"/>
            <a:ext cx="7503200" cy="128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76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2" name="Google Shape;1692;p34"/>
          <p:cNvSpPr txBox="1">
            <a:spLocks noGrp="1"/>
          </p:cNvSpPr>
          <p:nvPr>
            <p:ph type="subTitle" idx="1"/>
          </p:nvPr>
        </p:nvSpPr>
        <p:spPr>
          <a:xfrm>
            <a:off x="5651867" y="2160133"/>
            <a:ext cx="5552000" cy="109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43540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94"/>
        <p:cNvGrpSpPr/>
        <p:nvPr/>
      </p:nvGrpSpPr>
      <p:grpSpPr>
        <a:xfrm>
          <a:off x="0" y="0"/>
          <a:ext cx="0" cy="0"/>
          <a:chOff x="0" y="0"/>
          <a:chExt cx="0" cy="0"/>
        </a:xfrm>
      </p:grpSpPr>
      <p:grpSp>
        <p:nvGrpSpPr>
          <p:cNvPr id="1695" name="Google Shape;1695;p35"/>
          <p:cNvGrpSpPr/>
          <p:nvPr/>
        </p:nvGrpSpPr>
        <p:grpSpPr>
          <a:xfrm>
            <a:off x="29" y="5846563"/>
            <a:ext cx="12191860" cy="1011437"/>
            <a:chOff x="21" y="4384972"/>
            <a:chExt cx="9143895" cy="758578"/>
          </a:xfrm>
        </p:grpSpPr>
        <p:sp>
          <p:nvSpPr>
            <p:cNvPr id="1696" name="Google Shape;1696;p35"/>
            <p:cNvSpPr/>
            <p:nvPr/>
          </p:nvSpPr>
          <p:spPr>
            <a:xfrm>
              <a:off x="21" y="4384986"/>
              <a:ext cx="9143895" cy="11781"/>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5"/>
            <p:cNvSpPr/>
            <p:nvPr/>
          </p:nvSpPr>
          <p:spPr>
            <a:xfrm>
              <a:off x="21" y="4750827"/>
              <a:ext cx="9143895" cy="11781"/>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5"/>
            <p:cNvSpPr/>
            <p:nvPr/>
          </p:nvSpPr>
          <p:spPr>
            <a:xfrm>
              <a:off x="21" y="5116637"/>
              <a:ext cx="9143895" cy="11781"/>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5"/>
            <p:cNvSpPr/>
            <p:nvPr/>
          </p:nvSpPr>
          <p:spPr>
            <a:xfrm>
              <a:off x="7785378"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5"/>
            <p:cNvSpPr/>
            <p:nvPr/>
          </p:nvSpPr>
          <p:spPr>
            <a:xfrm>
              <a:off x="7428073"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5"/>
            <p:cNvSpPr/>
            <p:nvPr/>
          </p:nvSpPr>
          <p:spPr>
            <a:xfrm>
              <a:off x="7070768" y="4385116"/>
              <a:ext cx="9162" cy="758434"/>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5"/>
            <p:cNvSpPr/>
            <p:nvPr/>
          </p:nvSpPr>
          <p:spPr>
            <a:xfrm>
              <a:off x="6714229" y="4384972"/>
              <a:ext cx="8396" cy="758278"/>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5"/>
            <p:cNvSpPr/>
            <p:nvPr/>
          </p:nvSpPr>
          <p:spPr>
            <a:xfrm>
              <a:off x="6356924"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5"/>
            <p:cNvSpPr/>
            <p:nvPr/>
          </p:nvSpPr>
          <p:spPr>
            <a:xfrm>
              <a:off x="5999619"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5"/>
            <p:cNvSpPr/>
            <p:nvPr/>
          </p:nvSpPr>
          <p:spPr>
            <a:xfrm>
              <a:off x="5642345"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5"/>
            <p:cNvSpPr/>
            <p:nvPr/>
          </p:nvSpPr>
          <p:spPr>
            <a:xfrm>
              <a:off x="8851196"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5"/>
            <p:cNvSpPr/>
            <p:nvPr/>
          </p:nvSpPr>
          <p:spPr>
            <a:xfrm>
              <a:off x="8494274"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5"/>
            <p:cNvSpPr/>
            <p:nvPr/>
          </p:nvSpPr>
          <p:spPr>
            <a:xfrm>
              <a:off x="8136969" y="4384972"/>
              <a:ext cx="8779" cy="758278"/>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5"/>
            <p:cNvSpPr/>
            <p:nvPr/>
          </p:nvSpPr>
          <p:spPr>
            <a:xfrm>
              <a:off x="5285423"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5"/>
            <p:cNvSpPr/>
            <p:nvPr/>
          </p:nvSpPr>
          <p:spPr>
            <a:xfrm>
              <a:off x="492811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5"/>
            <p:cNvSpPr/>
            <p:nvPr/>
          </p:nvSpPr>
          <p:spPr>
            <a:xfrm>
              <a:off x="4570813"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5"/>
            <p:cNvSpPr/>
            <p:nvPr/>
          </p:nvSpPr>
          <p:spPr>
            <a:xfrm>
              <a:off x="421350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5"/>
            <p:cNvSpPr/>
            <p:nvPr/>
          </p:nvSpPr>
          <p:spPr>
            <a:xfrm>
              <a:off x="3856586" y="4384972"/>
              <a:ext cx="8779" cy="758278"/>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5"/>
            <p:cNvSpPr/>
            <p:nvPr/>
          </p:nvSpPr>
          <p:spPr>
            <a:xfrm>
              <a:off x="3499281"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5"/>
            <p:cNvSpPr/>
            <p:nvPr/>
          </p:nvSpPr>
          <p:spPr>
            <a:xfrm>
              <a:off x="3141593" y="4385116"/>
              <a:ext cx="9162" cy="758434"/>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5"/>
            <p:cNvSpPr/>
            <p:nvPr/>
          </p:nvSpPr>
          <p:spPr>
            <a:xfrm>
              <a:off x="2784671" y="4384972"/>
              <a:ext cx="8396" cy="758278"/>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5"/>
            <p:cNvSpPr/>
            <p:nvPr/>
          </p:nvSpPr>
          <p:spPr>
            <a:xfrm>
              <a:off x="2427749" y="4384972"/>
              <a:ext cx="8779" cy="758278"/>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5"/>
            <p:cNvSpPr/>
            <p:nvPr/>
          </p:nvSpPr>
          <p:spPr>
            <a:xfrm>
              <a:off x="2070444" y="4384972"/>
              <a:ext cx="8779" cy="758278"/>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5"/>
            <p:cNvSpPr/>
            <p:nvPr/>
          </p:nvSpPr>
          <p:spPr>
            <a:xfrm>
              <a:off x="1713170" y="4384972"/>
              <a:ext cx="8747" cy="758278"/>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5"/>
            <p:cNvSpPr/>
            <p:nvPr/>
          </p:nvSpPr>
          <p:spPr>
            <a:xfrm>
              <a:off x="1355865" y="4384972"/>
              <a:ext cx="8779" cy="758278"/>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5"/>
            <p:cNvSpPr/>
            <p:nvPr/>
          </p:nvSpPr>
          <p:spPr>
            <a:xfrm>
              <a:off x="998560" y="4385116"/>
              <a:ext cx="9162" cy="758434"/>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5"/>
            <p:cNvSpPr/>
            <p:nvPr/>
          </p:nvSpPr>
          <p:spPr>
            <a:xfrm>
              <a:off x="642021" y="4384972"/>
              <a:ext cx="8396" cy="758278"/>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5"/>
            <p:cNvSpPr/>
            <p:nvPr/>
          </p:nvSpPr>
          <p:spPr>
            <a:xfrm>
              <a:off x="283950" y="4385116"/>
              <a:ext cx="9162" cy="758434"/>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4" name="Google Shape;1724;p35"/>
          <p:cNvSpPr/>
          <p:nvPr/>
        </p:nvSpPr>
        <p:spPr>
          <a:xfrm>
            <a:off x="1937449" y="52278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5" name="Google Shape;1725;p35"/>
          <p:cNvSpPr/>
          <p:nvPr/>
        </p:nvSpPr>
        <p:spPr>
          <a:xfrm rot="6459919">
            <a:off x="4349436" y="5535502"/>
            <a:ext cx="614064" cy="42391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6" name="Google Shape;1726;p35"/>
          <p:cNvSpPr/>
          <p:nvPr/>
        </p:nvSpPr>
        <p:spPr>
          <a:xfrm rot="454880">
            <a:off x="617135" y="3840860"/>
            <a:ext cx="1141724" cy="1064112"/>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7" name="Google Shape;1727;p35"/>
          <p:cNvSpPr/>
          <p:nvPr/>
        </p:nvSpPr>
        <p:spPr>
          <a:xfrm rot="3148161">
            <a:off x="652325" y="5310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8" name="Google Shape;1728;p35"/>
          <p:cNvSpPr/>
          <p:nvPr/>
        </p:nvSpPr>
        <p:spPr>
          <a:xfrm>
            <a:off x="10729649" y="3617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9" name="Google Shape;1729;p35"/>
          <p:cNvSpPr/>
          <p:nvPr/>
        </p:nvSpPr>
        <p:spPr>
          <a:xfrm rot="3148161">
            <a:off x="10961191" y="4979250"/>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0" name="Google Shape;1730;p35"/>
          <p:cNvGrpSpPr/>
          <p:nvPr/>
        </p:nvGrpSpPr>
        <p:grpSpPr>
          <a:xfrm rot="-2374294">
            <a:off x="9976932" y="846940"/>
            <a:ext cx="1376005" cy="1064169"/>
            <a:chOff x="1278525" y="335475"/>
            <a:chExt cx="1031910" cy="798054"/>
          </a:xfrm>
        </p:grpSpPr>
        <p:sp>
          <p:nvSpPr>
            <p:cNvPr id="1731" name="Google Shape;1731;p35"/>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2" name="Google Shape;1732;p35"/>
            <p:cNvGrpSpPr/>
            <p:nvPr/>
          </p:nvGrpSpPr>
          <p:grpSpPr>
            <a:xfrm>
              <a:off x="1278525" y="689600"/>
              <a:ext cx="175650" cy="283025"/>
              <a:chOff x="3532575" y="3793425"/>
              <a:chExt cx="175650" cy="283025"/>
            </a:xfrm>
          </p:grpSpPr>
          <p:sp>
            <p:nvSpPr>
              <p:cNvPr id="1733" name="Google Shape;1733;p35"/>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5"/>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5"/>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74613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BF50F-3AFE-E4CD-7F46-C7C8813543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128290-3AC0-D6AF-FB67-48A8E461967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0FAD4-703C-7905-523F-9D86F5D92CE9}"/>
              </a:ext>
            </a:extLst>
          </p:cNvPr>
          <p:cNvSpPr>
            <a:spLocks noGrp="1"/>
          </p:cNvSpPr>
          <p:nvPr>
            <p:ph type="dt" sz="half" idx="10"/>
          </p:nvPr>
        </p:nvSpPr>
        <p:spPr/>
        <p:txBody>
          <a:bodyPr/>
          <a:lstStyle/>
          <a:p>
            <a:fld id="{F8418C66-C833-4A39-9748-71ABD34CF1C9}" type="datetimeFigureOut">
              <a:rPr lang="en-US" smtClean="0"/>
              <a:t>1/22/2024</a:t>
            </a:fld>
            <a:endParaRPr lang="en-US"/>
          </a:p>
        </p:txBody>
      </p:sp>
      <p:sp>
        <p:nvSpPr>
          <p:cNvPr id="5" name="Footer Placeholder 4">
            <a:extLst>
              <a:ext uri="{FF2B5EF4-FFF2-40B4-BE49-F238E27FC236}">
                <a16:creationId xmlns:a16="http://schemas.microsoft.com/office/drawing/2014/main" id="{9D5427B1-C89F-B1BA-8688-734E8A974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41937-A083-58A0-4FCC-5E18D5A88926}"/>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21684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B5849-C169-7BE0-1C72-815BB3BE1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1842C-0FBB-D1B5-7890-0D841DB5D4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E0800-5FEA-1B1B-78BF-674F70D2AF69}"/>
              </a:ext>
            </a:extLst>
          </p:cNvPr>
          <p:cNvSpPr>
            <a:spLocks noGrp="1"/>
          </p:cNvSpPr>
          <p:nvPr>
            <p:ph type="dt" sz="half" idx="10"/>
          </p:nvPr>
        </p:nvSpPr>
        <p:spPr/>
        <p:txBody>
          <a:bodyPr/>
          <a:lstStyle/>
          <a:p>
            <a:fld id="{F8418C66-C833-4A39-9748-71ABD34CF1C9}" type="datetimeFigureOut">
              <a:rPr lang="en-US" smtClean="0"/>
              <a:t>1/22/2024</a:t>
            </a:fld>
            <a:endParaRPr lang="en-US"/>
          </a:p>
        </p:txBody>
      </p:sp>
      <p:sp>
        <p:nvSpPr>
          <p:cNvPr id="5" name="Footer Placeholder 4">
            <a:extLst>
              <a:ext uri="{FF2B5EF4-FFF2-40B4-BE49-F238E27FC236}">
                <a16:creationId xmlns:a16="http://schemas.microsoft.com/office/drawing/2014/main" id="{2FDC8B35-9E47-8786-217E-0873A32C0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CB927-1AD9-34C7-5694-39D2375D9FD5}"/>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2688174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56C4-FCC5-1199-953D-0F5E76A9005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92EC22-8E39-E913-93E1-B3BC130F757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1724D-0DAE-5524-E2D3-CB4FE37E044A}"/>
              </a:ext>
            </a:extLst>
          </p:cNvPr>
          <p:cNvSpPr>
            <a:spLocks noGrp="1"/>
          </p:cNvSpPr>
          <p:nvPr>
            <p:ph type="dt" sz="half" idx="10"/>
          </p:nvPr>
        </p:nvSpPr>
        <p:spPr/>
        <p:txBody>
          <a:bodyPr/>
          <a:lstStyle/>
          <a:p>
            <a:fld id="{F8418C66-C833-4A39-9748-71ABD34CF1C9}" type="datetimeFigureOut">
              <a:rPr lang="en-US" smtClean="0"/>
              <a:t>1/22/2024</a:t>
            </a:fld>
            <a:endParaRPr lang="en-US"/>
          </a:p>
        </p:txBody>
      </p:sp>
      <p:sp>
        <p:nvSpPr>
          <p:cNvPr id="5" name="Footer Placeholder 4">
            <a:extLst>
              <a:ext uri="{FF2B5EF4-FFF2-40B4-BE49-F238E27FC236}">
                <a16:creationId xmlns:a16="http://schemas.microsoft.com/office/drawing/2014/main" id="{785EB0F7-3A1C-E720-3537-B073CFD80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F7B1A-79D3-111D-573A-DD1DE0978612}"/>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5585500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8.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033" y="669767"/>
            <a:ext cx="10296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1pPr>
            <a:lvl2pPr lvl="1">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2pPr>
            <a:lvl3pPr lvl="2">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3pPr>
            <a:lvl4pPr lvl="3">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4pPr>
            <a:lvl5pPr lvl="4">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5pPr>
            <a:lvl6pPr lvl="5">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6pPr>
            <a:lvl7pPr lvl="6">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7pPr>
            <a:lvl8pPr lvl="7">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8pPr>
            <a:lvl9pPr lvl="8">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9pPr>
          </a:lstStyle>
          <a:p>
            <a:endParaRPr/>
          </a:p>
        </p:txBody>
      </p:sp>
      <p:sp>
        <p:nvSpPr>
          <p:cNvPr id="7" name="Google Shape;7;p1"/>
          <p:cNvSpPr txBox="1">
            <a:spLocks noGrp="1"/>
          </p:cNvSpPr>
          <p:nvPr>
            <p:ph type="body" idx="1"/>
          </p:nvPr>
        </p:nvSpPr>
        <p:spPr>
          <a:xfrm>
            <a:off x="948033" y="1536633"/>
            <a:ext cx="10296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ABeeZee"/>
              <a:buChar char="●"/>
              <a:defRPr sz="1800">
                <a:solidFill>
                  <a:schemeClr val="dk1"/>
                </a:solidFill>
                <a:latin typeface="ABeeZee"/>
                <a:ea typeface="ABeeZee"/>
                <a:cs typeface="ABeeZee"/>
                <a:sym typeface="ABeeZee"/>
              </a:defRPr>
            </a:lvl1pPr>
            <a:lvl2pPr marL="914400" lvl="1"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marL="1371600" lvl="2"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marL="1828800" lvl="3"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marL="2286000" lvl="4"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marL="2743200" lvl="5"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marL="3200400" lvl="6"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marL="3657600" lvl="7"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marL="4114800" lvl="8"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223431506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E9B041-FDE8-BC1D-14D4-0BF48AA78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C0D77-7EAA-28DC-5C7A-7677657F8DE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E4C67-D927-01C8-E258-A80C76C9303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18C66-C833-4A39-9748-71ABD34CF1C9}" type="datetimeFigureOut">
              <a:rPr lang="en-US" smtClean="0"/>
              <a:t>1/22/2024</a:t>
            </a:fld>
            <a:endParaRPr lang="en-US"/>
          </a:p>
        </p:txBody>
      </p:sp>
      <p:sp>
        <p:nvSpPr>
          <p:cNvPr id="5" name="Footer Placeholder 4">
            <a:extLst>
              <a:ext uri="{FF2B5EF4-FFF2-40B4-BE49-F238E27FC236}">
                <a16:creationId xmlns:a16="http://schemas.microsoft.com/office/drawing/2014/main" id="{1A021E92-DEFB-DB98-029A-CFAD4201EAE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FD4255-C8D6-DE2C-67A1-6814AB6FB46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722C6-8E13-4DCB-B125-FFF99A47CF11}" type="slidenum">
              <a:rPr lang="en-US" smtClean="0"/>
              <a:t>‹#›</a:t>
            </a:fld>
            <a:endParaRPr lang="en-US"/>
          </a:p>
        </p:txBody>
      </p:sp>
    </p:spTree>
    <p:extLst>
      <p:ext uri="{BB962C8B-B14F-4D97-AF65-F5344CB8AC3E}">
        <p14:creationId xmlns:p14="http://schemas.microsoft.com/office/powerpoint/2010/main" val="16321313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327596674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1/22/2024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217908660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2">
              <a:defRPr/>
            </a:pPr>
            <a:fld id="{08ED132D-452A-49E5-B8CD-EA0C46A12A5F}" type="datetimeFigureOut">
              <a:rPr lang="vi-VN" smtClean="0">
                <a:solidFill>
                  <a:prstClr val="black">
                    <a:tint val="75000"/>
                  </a:prstClr>
                </a:solidFill>
              </a:rPr>
              <a:pPr defTabSz="914332">
                <a:defRPr/>
              </a:pPr>
              <a:t>22/01/2024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997258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0.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image" Target="../media/image37.pn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5.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5.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1.gif"/><Relationship Id="rId5" Type="http://schemas.microsoft.com/office/2007/relationships/hdphoto" Target="../media/hdphoto3.wdp"/><Relationship Id="rId10" Type="http://schemas.openxmlformats.org/officeDocument/2006/relationships/image" Target="../media/image50.png"/><Relationship Id="rId4" Type="http://schemas.openxmlformats.org/officeDocument/2006/relationships/image" Target="../media/image20.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59.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5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25.png"/><Relationship Id="rId5" Type="http://schemas.openxmlformats.org/officeDocument/2006/relationships/tags" Target="../tags/tag7.xml"/><Relationship Id="rId10" Type="http://schemas.openxmlformats.org/officeDocument/2006/relationships/notesSlide" Target="../notesSlides/notesSlide27.xml"/><Relationship Id="rId4" Type="http://schemas.openxmlformats.org/officeDocument/2006/relationships/tags" Target="../tags/tag6.xml"/><Relationship Id="rId9"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3.xml"/><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slideLayout" Target="../slideLayouts/slideLayout26.xml"/><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audio" Target="../media/media1.mp3"/><Relationship Id="rId16" Type="http://schemas.openxmlformats.org/officeDocument/2006/relationships/image" Target="../media/image74.png"/><Relationship Id="rId1" Type="http://schemas.microsoft.com/office/2007/relationships/media" Target="../media/media1.mp3"/><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5" Type="http://schemas.openxmlformats.org/officeDocument/2006/relationships/image" Target="../media/image73.png"/><Relationship Id="rId10" Type="http://schemas.openxmlformats.org/officeDocument/2006/relationships/slide" Target="slide34.xml"/><Relationship Id="rId4" Type="http://schemas.openxmlformats.org/officeDocument/2006/relationships/image" Target="../media/image63.jpg"/><Relationship Id="rId9" Type="http://schemas.openxmlformats.org/officeDocument/2006/relationships/image" Target="../media/image68.png"/><Relationship Id="rId14"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slide" Target="slide37.xml"/><Relationship Id="rId18" Type="http://schemas.openxmlformats.org/officeDocument/2006/relationships/slide" Target="slide40.xml"/><Relationship Id="rId3" Type="http://schemas.openxmlformats.org/officeDocument/2006/relationships/image" Target="../media/image75.png"/><Relationship Id="rId21" Type="http://schemas.openxmlformats.org/officeDocument/2006/relationships/slide" Target="slide42.xml"/><Relationship Id="rId7" Type="http://schemas.openxmlformats.org/officeDocument/2006/relationships/image" Target="../media/image77.png"/><Relationship Id="rId12" Type="http://schemas.openxmlformats.org/officeDocument/2006/relationships/slide" Target="slide35.xml"/><Relationship Id="rId17" Type="http://schemas.openxmlformats.org/officeDocument/2006/relationships/slide" Target="slide41.xml"/><Relationship Id="rId2" Type="http://schemas.openxmlformats.org/officeDocument/2006/relationships/notesSlide" Target="../notesSlides/notesSlide32.xml"/><Relationship Id="rId16" Type="http://schemas.openxmlformats.org/officeDocument/2006/relationships/slide" Target="slide39.xml"/><Relationship Id="rId20" Type="http://schemas.openxmlformats.org/officeDocument/2006/relationships/image" Target="../media/image74.png"/><Relationship Id="rId1" Type="http://schemas.openxmlformats.org/officeDocument/2006/relationships/slideLayout" Target="../slideLayouts/slideLayout26.xml"/><Relationship Id="rId6" Type="http://schemas.openxmlformats.org/officeDocument/2006/relationships/image" Target="../media/image65.png"/><Relationship Id="rId11" Type="http://schemas.openxmlformats.org/officeDocument/2006/relationships/image" Target="../media/image66.png"/><Relationship Id="rId5" Type="http://schemas.openxmlformats.org/officeDocument/2006/relationships/image" Target="../media/image76.png"/><Relationship Id="rId15" Type="http://schemas.openxmlformats.org/officeDocument/2006/relationships/slide" Target="slide38.xml"/><Relationship Id="rId23" Type="http://schemas.openxmlformats.org/officeDocument/2006/relationships/slide" Target="slide44.xml"/><Relationship Id="rId10" Type="http://schemas.openxmlformats.org/officeDocument/2006/relationships/image" Target="../media/image80.png"/><Relationship Id="rId19" Type="http://schemas.openxmlformats.org/officeDocument/2006/relationships/slide" Target="slide45.xml"/><Relationship Id="rId4" Type="http://schemas.openxmlformats.org/officeDocument/2006/relationships/image" Target="../media/image64.png"/><Relationship Id="rId9" Type="http://schemas.openxmlformats.org/officeDocument/2006/relationships/image" Target="../media/image79.png"/><Relationship Id="rId14" Type="http://schemas.openxmlformats.org/officeDocument/2006/relationships/slide" Target="slide36.xml"/><Relationship Id="rId22" Type="http://schemas.openxmlformats.org/officeDocument/2006/relationships/slide" Target="slide43.xml"/></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2.gif"/><Relationship Id="rId11" Type="http://schemas.openxmlformats.org/officeDocument/2006/relationships/slide" Target="slide34.xml"/><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audio" Target="../media/audio3.wav"/><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audio" Target="../media/audio1.wav"/><Relationship Id="rId7" Type="http://schemas.openxmlformats.org/officeDocument/2006/relationships/image" Target="../media/image82.gif"/><Relationship Id="rId12" Type="http://schemas.openxmlformats.org/officeDocument/2006/relationships/slide" Target="slide34.xml"/><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image" Target="../media/image81.png"/><Relationship Id="rId11" Type="http://schemas.openxmlformats.org/officeDocument/2006/relationships/image" Target="../media/image87.png"/><Relationship Id="rId5" Type="http://schemas.openxmlformats.org/officeDocument/2006/relationships/audio" Target="../media/audio2.wav"/><Relationship Id="rId10" Type="http://schemas.openxmlformats.org/officeDocument/2006/relationships/image" Target="../media/image85.png"/><Relationship Id="rId4" Type="http://schemas.openxmlformats.org/officeDocument/2006/relationships/audio" Target="../media/audio3.wav"/><Relationship Id="rId9"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2.gif"/><Relationship Id="rId11" Type="http://schemas.openxmlformats.org/officeDocument/2006/relationships/slide" Target="slide34.xml"/><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audio" Target="../media/audio3.wav"/><Relationship Id="rId9" Type="http://schemas.openxmlformats.org/officeDocument/2006/relationships/image" Target="../media/image85.png"/></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3.wav"/><Relationship Id="rId7"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2.gif"/><Relationship Id="rId5" Type="http://schemas.openxmlformats.org/officeDocument/2006/relationships/image" Target="../media/image81.png"/><Relationship Id="rId10" Type="http://schemas.openxmlformats.org/officeDocument/2006/relationships/slide" Target="slide34.xml"/><Relationship Id="rId4" Type="http://schemas.openxmlformats.org/officeDocument/2006/relationships/audio" Target="../media/audio2.wav"/><Relationship Id="rId9" Type="http://schemas.openxmlformats.org/officeDocument/2006/relationships/image" Target="../media/image87.png"/></Relationships>
</file>

<file path=ppt/slides/_rels/slide3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3.wav"/><Relationship Id="rId7"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2.gif"/><Relationship Id="rId11" Type="http://schemas.openxmlformats.org/officeDocument/2006/relationships/slide" Target="slide34.xml"/><Relationship Id="rId5" Type="http://schemas.openxmlformats.org/officeDocument/2006/relationships/image" Target="../media/image81.png"/><Relationship Id="rId10" Type="http://schemas.openxmlformats.org/officeDocument/2006/relationships/image" Target="../media/image87.png"/><Relationship Id="rId4" Type="http://schemas.openxmlformats.org/officeDocument/2006/relationships/audio" Target="../media/audio2.wav"/><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3.wav"/><Relationship Id="rId7"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2.gif"/><Relationship Id="rId5" Type="http://schemas.openxmlformats.org/officeDocument/2006/relationships/image" Target="../media/image81.png"/><Relationship Id="rId10" Type="http://schemas.openxmlformats.org/officeDocument/2006/relationships/slide" Target="slide34.xml"/><Relationship Id="rId4" Type="http://schemas.openxmlformats.org/officeDocument/2006/relationships/audio" Target="../media/audio2.wav"/><Relationship Id="rId9" Type="http://schemas.openxmlformats.org/officeDocument/2006/relationships/image" Target="../media/image87.png"/></Relationships>
</file>

<file path=ppt/slides/_rels/slide41.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audio" Target="../media/audio1.wav"/><Relationship Id="rId7" Type="http://schemas.openxmlformats.org/officeDocument/2006/relationships/image" Target="../media/image82.gif"/><Relationship Id="rId2" Type="http://schemas.openxmlformats.org/officeDocument/2006/relationships/notesSlide" Target="../notesSlides/notesSlide34.xml"/><Relationship Id="rId1" Type="http://schemas.openxmlformats.org/officeDocument/2006/relationships/slideLayout" Target="../slideLayouts/slideLayout37.xml"/><Relationship Id="rId6" Type="http://schemas.openxmlformats.org/officeDocument/2006/relationships/image" Target="../media/image81.png"/><Relationship Id="rId11" Type="http://schemas.openxmlformats.org/officeDocument/2006/relationships/slide" Target="slide34.xml"/><Relationship Id="rId5" Type="http://schemas.openxmlformats.org/officeDocument/2006/relationships/audio" Target="../media/audio2.wav"/><Relationship Id="rId10" Type="http://schemas.openxmlformats.org/officeDocument/2006/relationships/image" Target="../media/image87.png"/><Relationship Id="rId4" Type="http://schemas.openxmlformats.org/officeDocument/2006/relationships/audio" Target="../media/audio3.wav"/><Relationship Id="rId9" Type="http://schemas.openxmlformats.org/officeDocument/2006/relationships/image" Target="../media/image86.png"/></Relationships>
</file>

<file path=ppt/slides/_rels/slide4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3.wav"/><Relationship Id="rId7"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2.gif"/><Relationship Id="rId5" Type="http://schemas.openxmlformats.org/officeDocument/2006/relationships/image" Target="../media/image81.png"/><Relationship Id="rId10" Type="http://schemas.openxmlformats.org/officeDocument/2006/relationships/slide" Target="slide34.xml"/><Relationship Id="rId4" Type="http://schemas.openxmlformats.org/officeDocument/2006/relationships/audio" Target="../media/audio2.wav"/><Relationship Id="rId9" Type="http://schemas.openxmlformats.org/officeDocument/2006/relationships/image" Target="../media/image87.png"/></Relationships>
</file>

<file path=ppt/slides/_rels/slide4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3.wav"/><Relationship Id="rId7"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2.gif"/><Relationship Id="rId5" Type="http://schemas.openxmlformats.org/officeDocument/2006/relationships/image" Target="../media/image81.png"/><Relationship Id="rId10" Type="http://schemas.openxmlformats.org/officeDocument/2006/relationships/slide" Target="slide34.xml"/><Relationship Id="rId4" Type="http://schemas.openxmlformats.org/officeDocument/2006/relationships/audio" Target="../media/audio2.wav"/><Relationship Id="rId9" Type="http://schemas.openxmlformats.org/officeDocument/2006/relationships/image" Target="../media/image87.png"/></Relationships>
</file>

<file path=ppt/slides/_rels/slide4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3.wav"/><Relationship Id="rId7"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2.gif"/><Relationship Id="rId5" Type="http://schemas.openxmlformats.org/officeDocument/2006/relationships/image" Target="../media/image81.png"/><Relationship Id="rId10" Type="http://schemas.openxmlformats.org/officeDocument/2006/relationships/slide" Target="slide34.xml"/><Relationship Id="rId4" Type="http://schemas.openxmlformats.org/officeDocument/2006/relationships/audio" Target="../media/audio2.wav"/><Relationship Id="rId9"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3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2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94"/>
        <p:cNvGrpSpPr/>
        <p:nvPr/>
      </p:nvGrpSpPr>
      <p:grpSpPr>
        <a:xfrm>
          <a:off x="0" y="0"/>
          <a:ext cx="0" cy="0"/>
          <a:chOff x="0" y="0"/>
          <a:chExt cx="0" cy="0"/>
        </a:xfrm>
      </p:grpSpPr>
      <p:pic>
        <p:nvPicPr>
          <p:cNvPr id="18" name="Picture 17">
            <a:extLst>
              <a:ext uri="{FF2B5EF4-FFF2-40B4-BE49-F238E27FC236}">
                <a16:creationId xmlns:a16="http://schemas.microsoft.com/office/drawing/2014/main" id="{73BF483A-946C-BAE7-69B2-351EB62F2D42}"/>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7250950" y="5508945"/>
            <a:ext cx="1596914" cy="1378980"/>
          </a:xfrm>
          <a:prstGeom prst="rect">
            <a:avLst/>
          </a:prstGeom>
        </p:spPr>
      </p:pic>
      <p:sp>
        <p:nvSpPr>
          <p:cNvPr id="1795" name="Google Shape;1795;p43"/>
          <p:cNvSpPr/>
          <p:nvPr/>
        </p:nvSpPr>
        <p:spPr>
          <a:xfrm>
            <a:off x="-502499" y="449134"/>
            <a:ext cx="8184524" cy="5339884"/>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8" name="Google Shape;1798;p43"/>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9" name="Google Shape;1799;p43"/>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0" name="Google Shape;1800;p43"/>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1" name="Google Shape;1801;p43"/>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2" name="Google Shape;1802;p43"/>
          <p:cNvSpPr/>
          <p:nvPr/>
        </p:nvSpPr>
        <p:spPr>
          <a:xfrm>
            <a:off x="8287600" y="598734"/>
            <a:ext cx="980893" cy="865105"/>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3" name="Google Shape;1803;p43"/>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C4078D49-A940-32B9-5349-E4168657DB6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8645557" y="2804160"/>
            <a:ext cx="4308892" cy="4053840"/>
          </a:xfrm>
          <a:prstGeom prst="rect">
            <a:avLst/>
          </a:prstGeom>
        </p:spPr>
      </p:pic>
      <p:pic>
        <p:nvPicPr>
          <p:cNvPr id="6" name="Picture 5" descr="A cartoon of a campfire&#10;&#10;Description automatically generated">
            <a:extLst>
              <a:ext uri="{FF2B5EF4-FFF2-40B4-BE49-F238E27FC236}">
                <a16:creationId xmlns:a16="http://schemas.microsoft.com/office/drawing/2014/main" id="{03D16522-15AA-9683-60EB-51A4BE0E496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7740226" y="5419718"/>
            <a:ext cx="401609" cy="951180"/>
          </a:xfrm>
          <a:prstGeom prst="rect">
            <a:avLst/>
          </a:prstGeom>
        </p:spPr>
      </p:pic>
      <p:pic>
        <p:nvPicPr>
          <p:cNvPr id="13" name="Picture 12">
            <a:extLst>
              <a:ext uri="{FF2B5EF4-FFF2-40B4-BE49-F238E27FC236}">
                <a16:creationId xmlns:a16="http://schemas.microsoft.com/office/drawing/2014/main" id="{85CECC7A-15FA-63D1-4429-7BCA36BFE570}"/>
              </a:ext>
            </a:extLst>
          </p:cNvPr>
          <p:cNvPicPr>
            <a:picLocks noChangeAspect="1"/>
          </p:cNvPicPr>
          <p:nvPr/>
        </p:nvPicPr>
        <p:blipFill rotWithShape="1">
          <a:blip r:embed="rId8">
            <a:clrChange>
              <a:clrFrom>
                <a:srgbClr val="FFFFFF"/>
              </a:clrFrom>
              <a:clrTo>
                <a:srgbClr val="FFFFFF">
                  <a:alpha val="0"/>
                </a:srgbClr>
              </a:clrTo>
            </a:clrChange>
          </a:blip>
          <a:srcRect l="9440" t="15588" r="23979" b="43556"/>
          <a:stretch/>
        </p:blipFill>
        <p:spPr>
          <a:xfrm>
            <a:off x="152047" y="1617569"/>
            <a:ext cx="6875432" cy="2373181"/>
          </a:xfrm>
          <a:prstGeom prst="rect">
            <a:avLst/>
          </a:prstGeom>
        </p:spPr>
      </p:pic>
      <p:pic>
        <p:nvPicPr>
          <p:cNvPr id="2" name="Picture 1" descr="A cartoon of a campfire&#10;&#10;Description automatically generated">
            <a:extLst>
              <a:ext uri="{FF2B5EF4-FFF2-40B4-BE49-F238E27FC236}">
                <a16:creationId xmlns:a16="http://schemas.microsoft.com/office/drawing/2014/main" id="{BC9AC98A-1D13-8FA1-F277-9B7802CCF1B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7634973" y="5854579"/>
            <a:ext cx="205132" cy="485839"/>
          </a:xfrm>
          <a:prstGeom prst="rect">
            <a:avLst/>
          </a:prstGeom>
        </p:spPr>
      </p:pic>
      <p:pic>
        <p:nvPicPr>
          <p:cNvPr id="4" name="Picture 3">
            <a:extLst>
              <a:ext uri="{FF2B5EF4-FFF2-40B4-BE49-F238E27FC236}">
                <a16:creationId xmlns:a16="http://schemas.microsoft.com/office/drawing/2014/main" id="{59DFAA1D-9848-AEB2-CEBE-8E04418D148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4097066" y="4538813"/>
            <a:ext cx="3345895" cy="2961877"/>
          </a:xfrm>
          <a:prstGeom prst="rect">
            <a:avLst/>
          </a:prstGeom>
        </p:spPr>
      </p:pic>
      <p:sp>
        <p:nvSpPr>
          <p:cNvPr id="5" name="Rectangle: Rounded Corners 4">
            <a:extLst>
              <a:ext uri="{FF2B5EF4-FFF2-40B4-BE49-F238E27FC236}">
                <a16:creationId xmlns:a16="http://schemas.microsoft.com/office/drawing/2014/main" id="{6E82333F-D8BB-8D85-B153-39D0EF3CFBCB}"/>
              </a:ext>
            </a:extLst>
          </p:cNvPr>
          <p:cNvSpPr/>
          <p:nvPr/>
        </p:nvSpPr>
        <p:spPr>
          <a:xfrm>
            <a:off x="1889760" y="3749040"/>
            <a:ext cx="2976880" cy="640080"/>
          </a:xfrm>
          <a:prstGeom prst="roundRect">
            <a:avLst>
              <a:gd name="adj" fmla="val 43651"/>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i="1">
                <a:solidFill>
                  <a:schemeClr val="tx1"/>
                </a:solidFill>
                <a:latin typeface="+mj-lt"/>
              </a:rPr>
              <a:t>Bằng Việt</a:t>
            </a:r>
            <a:endParaRPr lang="en-SG" sz="3600" b="1" i="1" dirty="0">
              <a:solidFill>
                <a:schemeClr val="tx1"/>
              </a:solidFill>
              <a:latin typeface="+mj-lt"/>
            </a:endParaRPr>
          </a:p>
        </p:txBody>
      </p:sp>
    </p:spTree>
    <p:extLst>
      <p:ext uri="{BB962C8B-B14F-4D97-AF65-F5344CB8AC3E}">
        <p14:creationId xmlns:p14="http://schemas.microsoft.com/office/powerpoint/2010/main" val="98441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98"/>
                                        </p:tgtEl>
                                        <p:attrNameLst>
                                          <p:attrName>style.visibility</p:attrName>
                                        </p:attrNameLst>
                                      </p:cBhvr>
                                      <p:to>
                                        <p:strVal val="visible"/>
                                      </p:to>
                                    </p:set>
                                    <p:anim calcmode="lin" valueType="num">
                                      <p:cBhvr>
                                        <p:cTn id="7" dur="500" fill="hold"/>
                                        <p:tgtEl>
                                          <p:spTgt spid="1798"/>
                                        </p:tgtEl>
                                        <p:attrNameLst>
                                          <p:attrName>ppt_w</p:attrName>
                                        </p:attrNameLst>
                                      </p:cBhvr>
                                      <p:tavLst>
                                        <p:tav tm="0">
                                          <p:val>
                                            <p:fltVal val="0"/>
                                          </p:val>
                                        </p:tav>
                                        <p:tav tm="100000">
                                          <p:val>
                                            <p:strVal val="#ppt_w"/>
                                          </p:val>
                                        </p:tav>
                                      </p:tavLst>
                                    </p:anim>
                                    <p:anim calcmode="lin" valueType="num">
                                      <p:cBhvr>
                                        <p:cTn id="8" dur="500" fill="hold"/>
                                        <p:tgtEl>
                                          <p:spTgt spid="1798"/>
                                        </p:tgtEl>
                                        <p:attrNameLst>
                                          <p:attrName>ppt_h</p:attrName>
                                        </p:attrNameLst>
                                      </p:cBhvr>
                                      <p:tavLst>
                                        <p:tav tm="0">
                                          <p:val>
                                            <p:fltVal val="0"/>
                                          </p:val>
                                        </p:tav>
                                        <p:tav tm="100000">
                                          <p:val>
                                            <p:strVal val="#ppt_h"/>
                                          </p:val>
                                        </p:tav>
                                      </p:tavLst>
                                    </p:anim>
                                    <p:animEffect transition="in" filter="fade">
                                      <p:cBhvr>
                                        <p:cTn id="9" dur="500"/>
                                        <p:tgtEl>
                                          <p:spTgt spid="179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99"/>
                                        </p:tgtEl>
                                        <p:attrNameLst>
                                          <p:attrName>style.visibility</p:attrName>
                                        </p:attrNameLst>
                                      </p:cBhvr>
                                      <p:to>
                                        <p:strVal val="visible"/>
                                      </p:to>
                                    </p:set>
                                    <p:anim calcmode="lin" valueType="num">
                                      <p:cBhvr>
                                        <p:cTn id="12" dur="500" fill="hold"/>
                                        <p:tgtEl>
                                          <p:spTgt spid="1799"/>
                                        </p:tgtEl>
                                        <p:attrNameLst>
                                          <p:attrName>ppt_w</p:attrName>
                                        </p:attrNameLst>
                                      </p:cBhvr>
                                      <p:tavLst>
                                        <p:tav tm="0">
                                          <p:val>
                                            <p:fltVal val="0"/>
                                          </p:val>
                                        </p:tav>
                                        <p:tav tm="100000">
                                          <p:val>
                                            <p:strVal val="#ppt_w"/>
                                          </p:val>
                                        </p:tav>
                                      </p:tavLst>
                                    </p:anim>
                                    <p:anim calcmode="lin" valueType="num">
                                      <p:cBhvr>
                                        <p:cTn id="13" dur="500" fill="hold"/>
                                        <p:tgtEl>
                                          <p:spTgt spid="1799"/>
                                        </p:tgtEl>
                                        <p:attrNameLst>
                                          <p:attrName>ppt_h</p:attrName>
                                        </p:attrNameLst>
                                      </p:cBhvr>
                                      <p:tavLst>
                                        <p:tav tm="0">
                                          <p:val>
                                            <p:fltVal val="0"/>
                                          </p:val>
                                        </p:tav>
                                        <p:tav tm="100000">
                                          <p:val>
                                            <p:strVal val="#ppt_h"/>
                                          </p:val>
                                        </p:tav>
                                      </p:tavLst>
                                    </p:anim>
                                    <p:animEffect transition="in" filter="fade">
                                      <p:cBhvr>
                                        <p:cTn id="14" dur="500"/>
                                        <p:tgtEl>
                                          <p:spTgt spid="179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00"/>
                                        </p:tgtEl>
                                        <p:attrNameLst>
                                          <p:attrName>style.visibility</p:attrName>
                                        </p:attrNameLst>
                                      </p:cBhvr>
                                      <p:to>
                                        <p:strVal val="visible"/>
                                      </p:to>
                                    </p:set>
                                    <p:anim calcmode="lin" valueType="num">
                                      <p:cBhvr>
                                        <p:cTn id="17" dur="500" fill="hold"/>
                                        <p:tgtEl>
                                          <p:spTgt spid="1800"/>
                                        </p:tgtEl>
                                        <p:attrNameLst>
                                          <p:attrName>ppt_w</p:attrName>
                                        </p:attrNameLst>
                                      </p:cBhvr>
                                      <p:tavLst>
                                        <p:tav tm="0">
                                          <p:val>
                                            <p:fltVal val="0"/>
                                          </p:val>
                                        </p:tav>
                                        <p:tav tm="100000">
                                          <p:val>
                                            <p:strVal val="#ppt_w"/>
                                          </p:val>
                                        </p:tav>
                                      </p:tavLst>
                                    </p:anim>
                                    <p:anim calcmode="lin" valueType="num">
                                      <p:cBhvr>
                                        <p:cTn id="18" dur="500" fill="hold"/>
                                        <p:tgtEl>
                                          <p:spTgt spid="1800"/>
                                        </p:tgtEl>
                                        <p:attrNameLst>
                                          <p:attrName>ppt_h</p:attrName>
                                        </p:attrNameLst>
                                      </p:cBhvr>
                                      <p:tavLst>
                                        <p:tav tm="0">
                                          <p:val>
                                            <p:fltVal val="0"/>
                                          </p:val>
                                        </p:tav>
                                        <p:tav tm="100000">
                                          <p:val>
                                            <p:strVal val="#ppt_h"/>
                                          </p:val>
                                        </p:tav>
                                      </p:tavLst>
                                    </p:anim>
                                    <p:animEffect transition="in" filter="fade">
                                      <p:cBhvr>
                                        <p:cTn id="19" dur="500"/>
                                        <p:tgtEl>
                                          <p:spTgt spid="180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01"/>
                                        </p:tgtEl>
                                        <p:attrNameLst>
                                          <p:attrName>style.visibility</p:attrName>
                                        </p:attrNameLst>
                                      </p:cBhvr>
                                      <p:to>
                                        <p:strVal val="visible"/>
                                      </p:to>
                                    </p:set>
                                    <p:anim calcmode="lin" valueType="num">
                                      <p:cBhvr>
                                        <p:cTn id="22" dur="500" fill="hold"/>
                                        <p:tgtEl>
                                          <p:spTgt spid="1801"/>
                                        </p:tgtEl>
                                        <p:attrNameLst>
                                          <p:attrName>ppt_w</p:attrName>
                                        </p:attrNameLst>
                                      </p:cBhvr>
                                      <p:tavLst>
                                        <p:tav tm="0">
                                          <p:val>
                                            <p:fltVal val="0"/>
                                          </p:val>
                                        </p:tav>
                                        <p:tav tm="100000">
                                          <p:val>
                                            <p:strVal val="#ppt_w"/>
                                          </p:val>
                                        </p:tav>
                                      </p:tavLst>
                                    </p:anim>
                                    <p:anim calcmode="lin" valueType="num">
                                      <p:cBhvr>
                                        <p:cTn id="23" dur="500" fill="hold"/>
                                        <p:tgtEl>
                                          <p:spTgt spid="1801"/>
                                        </p:tgtEl>
                                        <p:attrNameLst>
                                          <p:attrName>ppt_h</p:attrName>
                                        </p:attrNameLst>
                                      </p:cBhvr>
                                      <p:tavLst>
                                        <p:tav tm="0">
                                          <p:val>
                                            <p:fltVal val="0"/>
                                          </p:val>
                                        </p:tav>
                                        <p:tav tm="100000">
                                          <p:val>
                                            <p:strVal val="#ppt_h"/>
                                          </p:val>
                                        </p:tav>
                                      </p:tavLst>
                                    </p:anim>
                                    <p:animEffect transition="in" filter="fade">
                                      <p:cBhvr>
                                        <p:cTn id="24" dur="500"/>
                                        <p:tgtEl>
                                          <p:spTgt spid="180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02"/>
                                        </p:tgtEl>
                                        <p:attrNameLst>
                                          <p:attrName>style.visibility</p:attrName>
                                        </p:attrNameLst>
                                      </p:cBhvr>
                                      <p:to>
                                        <p:strVal val="visible"/>
                                      </p:to>
                                    </p:set>
                                    <p:anim calcmode="lin" valueType="num">
                                      <p:cBhvr>
                                        <p:cTn id="27" dur="500" fill="hold"/>
                                        <p:tgtEl>
                                          <p:spTgt spid="1802"/>
                                        </p:tgtEl>
                                        <p:attrNameLst>
                                          <p:attrName>ppt_w</p:attrName>
                                        </p:attrNameLst>
                                      </p:cBhvr>
                                      <p:tavLst>
                                        <p:tav tm="0">
                                          <p:val>
                                            <p:fltVal val="0"/>
                                          </p:val>
                                        </p:tav>
                                        <p:tav tm="100000">
                                          <p:val>
                                            <p:strVal val="#ppt_w"/>
                                          </p:val>
                                        </p:tav>
                                      </p:tavLst>
                                    </p:anim>
                                    <p:anim calcmode="lin" valueType="num">
                                      <p:cBhvr>
                                        <p:cTn id="28" dur="500" fill="hold"/>
                                        <p:tgtEl>
                                          <p:spTgt spid="1802"/>
                                        </p:tgtEl>
                                        <p:attrNameLst>
                                          <p:attrName>ppt_h</p:attrName>
                                        </p:attrNameLst>
                                      </p:cBhvr>
                                      <p:tavLst>
                                        <p:tav tm="0">
                                          <p:val>
                                            <p:fltVal val="0"/>
                                          </p:val>
                                        </p:tav>
                                        <p:tav tm="100000">
                                          <p:val>
                                            <p:strVal val="#ppt_h"/>
                                          </p:val>
                                        </p:tav>
                                      </p:tavLst>
                                    </p:anim>
                                    <p:animEffect transition="in" filter="fade">
                                      <p:cBhvr>
                                        <p:cTn id="29" dur="500"/>
                                        <p:tgtEl>
                                          <p:spTgt spid="180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03"/>
                                        </p:tgtEl>
                                        <p:attrNameLst>
                                          <p:attrName>style.visibility</p:attrName>
                                        </p:attrNameLst>
                                      </p:cBhvr>
                                      <p:to>
                                        <p:strVal val="visible"/>
                                      </p:to>
                                    </p:set>
                                    <p:anim calcmode="lin" valueType="num">
                                      <p:cBhvr>
                                        <p:cTn id="32" dur="500" fill="hold"/>
                                        <p:tgtEl>
                                          <p:spTgt spid="1803"/>
                                        </p:tgtEl>
                                        <p:attrNameLst>
                                          <p:attrName>ppt_w</p:attrName>
                                        </p:attrNameLst>
                                      </p:cBhvr>
                                      <p:tavLst>
                                        <p:tav tm="0">
                                          <p:val>
                                            <p:fltVal val="0"/>
                                          </p:val>
                                        </p:tav>
                                        <p:tav tm="100000">
                                          <p:val>
                                            <p:strVal val="#ppt_w"/>
                                          </p:val>
                                        </p:tav>
                                      </p:tavLst>
                                    </p:anim>
                                    <p:anim calcmode="lin" valueType="num">
                                      <p:cBhvr>
                                        <p:cTn id="33" dur="500" fill="hold"/>
                                        <p:tgtEl>
                                          <p:spTgt spid="1803"/>
                                        </p:tgtEl>
                                        <p:attrNameLst>
                                          <p:attrName>ppt_h</p:attrName>
                                        </p:attrNameLst>
                                      </p:cBhvr>
                                      <p:tavLst>
                                        <p:tav tm="0">
                                          <p:val>
                                            <p:fltVal val="0"/>
                                          </p:val>
                                        </p:tav>
                                        <p:tav tm="100000">
                                          <p:val>
                                            <p:strVal val="#ppt_h"/>
                                          </p:val>
                                        </p:tav>
                                      </p:tavLst>
                                    </p:anim>
                                    <p:animEffect transition="in" filter="fade">
                                      <p:cBhvr>
                                        <p:cTn id="34" dur="500"/>
                                        <p:tgtEl>
                                          <p:spTgt spid="180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 grpId="0" animBg="1"/>
      <p:bldP spid="1799" grpId="0" animBg="1"/>
      <p:bldP spid="1800" grpId="0" animBg="1"/>
      <p:bldP spid="1801" grpId="0" animBg="1"/>
      <p:bldP spid="1802" grpId="0" animBg="1"/>
      <p:bldP spid="1803"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07"/>
        <p:cNvGrpSpPr/>
        <p:nvPr/>
      </p:nvGrpSpPr>
      <p:grpSpPr>
        <a:xfrm>
          <a:off x="0" y="0"/>
          <a:ext cx="0" cy="0"/>
          <a:chOff x="0" y="0"/>
          <a:chExt cx="0" cy="0"/>
        </a:xfrm>
      </p:grpSpPr>
      <p:sp>
        <p:nvSpPr>
          <p:cNvPr id="3208" name="Google Shape;3208;p77"/>
          <p:cNvSpPr txBox="1">
            <a:spLocks noGrp="1"/>
          </p:cNvSpPr>
          <p:nvPr>
            <p:ph type="title"/>
          </p:nvPr>
        </p:nvSpPr>
        <p:spPr>
          <a:xfrm>
            <a:off x="3786860" y="1611241"/>
            <a:ext cx="7503200" cy="1280800"/>
          </a:xfrm>
          <a:prstGeom prst="rect">
            <a:avLst/>
          </a:prstGeom>
        </p:spPr>
        <p:txBody>
          <a:bodyPr spcFirstLastPara="1" wrap="square" lIns="121900" tIns="121900" rIns="121900" bIns="121900" anchor="t" anchorCtr="0">
            <a:noAutofit/>
          </a:bodyPr>
          <a:lstStyle/>
          <a:p>
            <a:pPr algn="ctr"/>
            <a:r>
              <a:rPr lang="vi-VN" sz="6600" b="1" dirty="0">
                <a:solidFill>
                  <a:schemeClr val="accent1">
                    <a:lumMod val="60000"/>
                    <a:lumOff val="40000"/>
                  </a:schemeClr>
                </a:solidFill>
                <a:latin typeface="+mj-lt"/>
              </a:rPr>
              <a:t>Khám phá văn bản</a:t>
            </a:r>
            <a:endParaRPr lang="en-SG" sz="6600" dirty="0">
              <a:solidFill>
                <a:schemeClr val="accent1">
                  <a:lumMod val="60000"/>
                  <a:lumOff val="40000"/>
                </a:schemeClr>
              </a:solidFill>
              <a:latin typeface="+mj-lt"/>
            </a:endParaRPr>
          </a:p>
        </p:txBody>
      </p:sp>
      <p:grpSp>
        <p:nvGrpSpPr>
          <p:cNvPr id="3278" name="Google Shape;3278;p77"/>
          <p:cNvGrpSpPr/>
          <p:nvPr/>
        </p:nvGrpSpPr>
        <p:grpSpPr>
          <a:xfrm rot="-2700000">
            <a:off x="5232394" y="5463129"/>
            <a:ext cx="1376061" cy="1064212"/>
            <a:chOff x="1278525" y="335475"/>
            <a:chExt cx="1031910" cy="798054"/>
          </a:xfrm>
        </p:grpSpPr>
        <p:sp>
          <p:nvSpPr>
            <p:cNvPr id="3279" name="Google Shape;3279;p7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80" name="Google Shape;3280;p77"/>
            <p:cNvGrpSpPr/>
            <p:nvPr/>
          </p:nvGrpSpPr>
          <p:grpSpPr>
            <a:xfrm>
              <a:off x="1278525" y="689600"/>
              <a:ext cx="175650" cy="283025"/>
              <a:chOff x="3532575" y="3793425"/>
              <a:chExt cx="175650" cy="283025"/>
            </a:xfrm>
          </p:grpSpPr>
          <p:sp>
            <p:nvSpPr>
              <p:cNvPr id="3281" name="Google Shape;3281;p7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2" name="Google Shape;3282;p7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3" name="Google Shape;3283;p7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284" name="Google Shape;3284;p77"/>
          <p:cNvSpPr/>
          <p:nvPr/>
        </p:nvSpPr>
        <p:spPr>
          <a:xfrm rot="1301903">
            <a:off x="2807966" y="282365"/>
            <a:ext cx="1141631" cy="1064025"/>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5" name="Google Shape;3285;p77"/>
          <p:cNvSpPr/>
          <p:nvPr/>
        </p:nvSpPr>
        <p:spPr>
          <a:xfrm rot="9442901">
            <a:off x="10866982" y="5234246"/>
            <a:ext cx="614056" cy="42391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482;p41">
            <a:extLst>
              <a:ext uri="{FF2B5EF4-FFF2-40B4-BE49-F238E27FC236}">
                <a16:creationId xmlns:a16="http://schemas.microsoft.com/office/drawing/2014/main" id="{23988D63-4EA9-0D98-CB7F-A67F468FFCFA}"/>
              </a:ext>
            </a:extLst>
          </p:cNvPr>
          <p:cNvSpPr/>
          <p:nvPr/>
        </p:nvSpPr>
        <p:spPr>
          <a:xfrm>
            <a:off x="6986391" y="223012"/>
            <a:ext cx="1801364" cy="1296724"/>
          </a:xfrm>
          <a:prstGeom prst="heart">
            <a:avLst/>
          </a:prstGeom>
          <a:solidFill>
            <a:srgbClr val="E41700"/>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vi-VN" sz="5400" b="1" kern="0" noProof="0" dirty="0">
                <a:solidFill>
                  <a:srgbClr val="FFFFFF"/>
                </a:solidFill>
                <a:latin typeface="Rozha One"/>
                <a:ea typeface="Rozha One"/>
                <a:cs typeface="Rozha One"/>
                <a:sym typeface="Rozha One"/>
              </a:rPr>
              <a:t>II</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3" name="Picture 2">
            <a:extLst>
              <a:ext uri="{FF2B5EF4-FFF2-40B4-BE49-F238E27FC236}">
                <a16:creationId xmlns:a16="http://schemas.microsoft.com/office/drawing/2014/main" id="{6AB027AF-4FB5-DDAE-4F8A-4301C209C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0776" y1="45193" x2="30833" y2="45556"/>
                        <a14:foregroundMark x1="30576" y1="43926" x2="30620" y2="44203"/>
                        <a14:foregroundMark x1="30351" y1="42500" x2="30379" y2="42680"/>
                        <a14:foregroundMark x1="30307" y1="42222" x2="30351" y2="42500"/>
                        <a14:foregroundMark x1="30219" y1="41667" x2="30307" y2="42222"/>
                        <a14:foregroundMark x1="30175" y1="41389" x2="30219" y2="41667"/>
                        <a14:foregroundMark x1="30131" y1="41111" x2="30175" y2="41389"/>
                        <a14:foregroundMark x1="30087" y1="40833" x2="30131" y2="41111"/>
                        <a14:foregroundMark x1="30000" y1="40278" x2="30087" y2="40833"/>
                        <a14:foregroundMark x1="32188" y1="41389" x2="32217" y2="41544"/>
                        <a14:foregroundMark x1="32136" y1="41111" x2="32188" y2="41389"/>
                        <a14:foregroundMark x1="32083" y1="40833" x2="32136" y2="41111"/>
                        <a14:foregroundMark x1="32167" y1="39722" x2="31667" y2="38056"/>
                        <a14:foregroundMark x1="32251" y1="40000" x2="32167" y2="39722"/>
                        <a14:foregroundMark x1="32334" y1="40278" x2="32251" y2="40000"/>
                        <a14:foregroundMark x1="32501" y1="40833" x2="32334" y2="40278"/>
                        <a14:foregroundMark x1="32584" y1="41111" x2="32501" y2="40833"/>
                        <a14:foregroundMark x1="32636" y1="41285" x2="32584" y2="41111"/>
                        <a14:foregroundMark x1="32500" y1="44167" x2="32500" y2="44167"/>
                        <a14:foregroundMark x1="32500" y1="41944" x2="32500" y2="41944"/>
                        <a14:foregroundMark x1="32420" y1="43333" x2="32500" y2="43611"/>
                        <a14:foregroundMark x1="32179" y1="42500" x2="32420" y2="43333"/>
                        <a14:foregroundMark x1="31939" y1="41667" x2="32179" y2="42500"/>
                        <a14:foregroundMark x1="31859" y1="41389" x2="31939" y2="41667"/>
                        <a14:foregroundMark x1="31698" y1="40833" x2="31859" y2="41389"/>
                        <a14:foregroundMark x1="31458" y1="40000" x2="31698" y2="40833"/>
                        <a14:foregroundMark x1="32500" y1="41944" x2="32500" y2="41944"/>
                        <a14:foregroundMark x1="32813" y1="42500" x2="32917" y2="42778"/>
                        <a14:foregroundMark x1="32500" y1="41667" x2="32813" y2="42500"/>
                        <a14:backgroundMark x1="66042" y1="36667" x2="78750" y2="77500"/>
                        <a14:backgroundMark x1="77292" y1="80556" x2="12083" y2="77500"/>
                        <a14:backgroundMark x1="14583" y1="75833" x2="16042" y2="27500"/>
                        <a14:backgroundMark x1="31257" y1="36111" x2="32708" y2="36111"/>
                        <a14:backgroundMark x1="28125" y1="36111" x2="31139" y2="36111"/>
                        <a14:backgroundMark x1="33670" y1="38917" x2="33125" y2="28611"/>
                        <a14:backgroundMark x1="34005" y1="45278" x2="33974" y2="44687"/>
                        <a14:backgroundMark x1="34068" y1="46457" x2="34005" y2="45278"/>
                        <a14:backgroundMark x1="34167" y1="48333" x2="34082" y2="46736"/>
                        <a14:backgroundMark x1="50000" y1="48889" x2="50625" y2="28611"/>
                        <a14:backgroundMark x1="54375" y1="45278" x2="51250" y2="45833"/>
                        <a14:backgroundMark x1="60417" y1="40000" x2="62500" y2="40000"/>
                        <a14:backgroundMark x1="31458" y1="47222" x2="31458" y2="47222"/>
                        <a14:backgroundMark x1="35208" y1="50833" x2="35208" y2="50833"/>
                        <a14:backgroundMark x1="33125" y1="46111" x2="33125" y2="46111"/>
                        <a14:backgroundMark x1="32917" y1="45833" x2="32917" y2="45833"/>
                        <a14:backgroundMark x1="33125" y1="45278" x2="32917" y2="46111"/>
                        <a14:backgroundMark x1="26875" y1="46111" x2="26042" y2="46389"/>
                        <a14:backgroundMark x1="32708" y1="40833" x2="32708" y2="40833"/>
                        <a14:backgroundMark x1="32500" y1="40000" x2="32500" y2="40000"/>
                        <a14:backgroundMark x1="32917" y1="41389" x2="32917" y2="41389"/>
                        <a14:backgroundMark x1="33333" y1="42500" x2="33333" y2="42500"/>
                        <a14:backgroundMark x1="33333" y1="43333" x2="33333" y2="43333"/>
                      </a14:backgroundRemoval>
                    </a14:imgEffect>
                  </a14:imgLayer>
                </a14:imgProps>
              </a:ext>
            </a:extLst>
          </a:blip>
          <a:srcRect t="27276" r="21938" b="22600"/>
          <a:stretch/>
        </p:blipFill>
        <p:spPr>
          <a:xfrm>
            <a:off x="-2342405" y="3041631"/>
            <a:ext cx="8345643" cy="4019114"/>
          </a:xfrm>
          <a:prstGeom prst="rect">
            <a:avLst/>
          </a:prstGeom>
        </p:spPr>
      </p:pic>
    </p:spTree>
    <p:extLst>
      <p:ext uri="{BB962C8B-B14F-4D97-AF65-F5344CB8AC3E}">
        <p14:creationId xmlns:p14="http://schemas.microsoft.com/office/powerpoint/2010/main" val="101337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08"/>
                                        </p:tgtEl>
                                        <p:attrNameLst>
                                          <p:attrName>style.visibility</p:attrName>
                                        </p:attrNameLst>
                                      </p:cBhvr>
                                      <p:to>
                                        <p:strVal val="visible"/>
                                      </p:to>
                                    </p:set>
                                    <p:animEffect transition="in" filter="fade">
                                      <p:cBhvr>
                                        <p:cTn id="12" dur="1000"/>
                                        <p:tgtEl>
                                          <p:spTgt spid="3208"/>
                                        </p:tgtEl>
                                      </p:cBhvr>
                                    </p:animEffect>
                                    <p:anim calcmode="lin" valueType="num">
                                      <p:cBhvr>
                                        <p:cTn id="13" dur="1000" fill="hold"/>
                                        <p:tgtEl>
                                          <p:spTgt spid="3208"/>
                                        </p:tgtEl>
                                        <p:attrNameLst>
                                          <p:attrName>ppt_x</p:attrName>
                                        </p:attrNameLst>
                                      </p:cBhvr>
                                      <p:tavLst>
                                        <p:tav tm="0">
                                          <p:val>
                                            <p:strVal val="#ppt_x"/>
                                          </p:val>
                                        </p:tav>
                                        <p:tav tm="100000">
                                          <p:val>
                                            <p:strVal val="#ppt_x"/>
                                          </p:val>
                                        </p:tav>
                                      </p:tavLst>
                                    </p:anim>
                                    <p:anim calcmode="lin" valueType="num">
                                      <p:cBhvr>
                                        <p:cTn id="14" dur="1000" fill="hold"/>
                                        <p:tgtEl>
                                          <p:spTgt spid="3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8"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47"/>
          <p:cNvSpPr/>
          <p:nvPr/>
        </p:nvSpPr>
        <p:spPr>
          <a:xfrm rot="10800000" flipH="1">
            <a:off x="-944467" y="802905"/>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47"/>
          <p:cNvSpPr txBox="1">
            <a:spLocks noGrp="1"/>
          </p:cNvSpPr>
          <p:nvPr>
            <p:ph type="title"/>
          </p:nvPr>
        </p:nvSpPr>
        <p:spPr>
          <a:xfrm>
            <a:off x="328917" y="3015483"/>
            <a:ext cx="6678000" cy="968000"/>
          </a:xfrm>
          <a:prstGeom prst="rect">
            <a:avLst/>
          </a:prstGeom>
        </p:spPr>
        <p:txBody>
          <a:bodyPr spcFirstLastPara="1" wrap="square" lIns="121900" tIns="121900" rIns="121900" bIns="121900" anchor="t" anchorCtr="0">
            <a:noAutofit/>
          </a:bodyPr>
          <a:lstStyle/>
          <a:p>
            <a:pPr algn="ctr">
              <a:buSzPts val="1100"/>
            </a:pPr>
            <a:r>
              <a:rPr lang="vi-VN" sz="6000" b="1" dirty="0">
                <a:solidFill>
                  <a:schemeClr val="accent4"/>
                </a:solidFill>
              </a:rPr>
              <a:t>Tìm </a:t>
            </a:r>
            <a:r>
              <a:rPr lang="vi-VN" sz="6000" b="1" dirty="0">
                <a:solidFill>
                  <a:schemeClr val="accent1">
                    <a:lumMod val="60000"/>
                    <a:lumOff val="40000"/>
                  </a:schemeClr>
                </a:solidFill>
              </a:rPr>
              <a:t>hiểu </a:t>
            </a:r>
            <a:r>
              <a:rPr lang="vi-VN" sz="6000" b="1" dirty="0">
                <a:solidFill>
                  <a:schemeClr val="accent6"/>
                </a:solidFill>
              </a:rPr>
              <a:t>khái</a:t>
            </a:r>
            <a:r>
              <a:rPr lang="vi-VN" sz="6000" b="1" dirty="0">
                <a:solidFill>
                  <a:schemeClr val="accent4"/>
                </a:solidFill>
              </a:rPr>
              <a:t> quát </a:t>
            </a:r>
            <a:r>
              <a:rPr lang="vi-VN" sz="6000" b="1" dirty="0">
                <a:solidFill>
                  <a:schemeClr val="accent5"/>
                </a:solidFill>
              </a:rPr>
              <a:t>về </a:t>
            </a:r>
            <a:r>
              <a:rPr lang="vi-VN" sz="6000" b="1" dirty="0">
                <a:solidFill>
                  <a:schemeClr val="accent3">
                    <a:lumMod val="50000"/>
                  </a:schemeClr>
                </a:solidFill>
              </a:rPr>
              <a:t>bài</a:t>
            </a:r>
            <a:r>
              <a:rPr lang="vi-VN" sz="6000" b="1" dirty="0">
                <a:solidFill>
                  <a:schemeClr val="accent5"/>
                </a:solidFill>
              </a:rPr>
              <a:t> thơ</a:t>
            </a:r>
            <a:endParaRPr sz="6000" b="1" dirty="0">
              <a:solidFill>
                <a:schemeClr val="accent5"/>
              </a:solidFill>
            </a:endParaRPr>
          </a:p>
        </p:txBody>
      </p:sp>
      <p:sp>
        <p:nvSpPr>
          <p:cNvPr id="1931" name="Google Shape;1931;p47"/>
          <p:cNvSpPr txBox="1">
            <a:spLocks noGrp="1"/>
          </p:cNvSpPr>
          <p:nvPr>
            <p:ph type="title" idx="2"/>
          </p:nvPr>
        </p:nvSpPr>
        <p:spPr>
          <a:xfrm>
            <a:off x="2615057" y="1318760"/>
            <a:ext cx="1387960" cy="1403200"/>
          </a:xfrm>
          <a:prstGeom prst="rect">
            <a:avLst/>
          </a:prstGeom>
          <a:solidFill>
            <a:schemeClr val="accent3">
              <a:lumMod val="60000"/>
              <a:lumOff val="40000"/>
            </a:schemeClr>
          </a:solidFill>
        </p:spPr>
        <p:txBody>
          <a:bodyPr spcFirstLastPara="1" wrap="square" lIns="121900" tIns="121900" rIns="121900" bIns="121900" anchor="t" anchorCtr="0">
            <a:noAutofit/>
          </a:bodyPr>
          <a:lstStyle/>
          <a:p>
            <a:pPr algn="ctr"/>
            <a:r>
              <a:rPr lang="vi-VN" b="1" dirty="0">
                <a:solidFill>
                  <a:schemeClr val="tx1"/>
                </a:solidFill>
              </a:rPr>
              <a:t>1</a:t>
            </a:r>
            <a:endParaRPr b="1" dirty="0">
              <a:solidFill>
                <a:schemeClr val="tx1"/>
              </a:solidFill>
            </a:endParaRPr>
          </a:p>
        </p:txBody>
      </p:sp>
      <p:grpSp>
        <p:nvGrpSpPr>
          <p:cNvPr id="1932" name="Google Shape;1932;p47"/>
          <p:cNvGrpSpPr/>
          <p:nvPr/>
        </p:nvGrpSpPr>
        <p:grpSpPr>
          <a:xfrm rot="-1713226">
            <a:off x="5043369" y="940904"/>
            <a:ext cx="1375928" cy="1064109"/>
            <a:chOff x="1278525" y="335475"/>
            <a:chExt cx="1031910" cy="798054"/>
          </a:xfrm>
        </p:grpSpPr>
        <p:sp>
          <p:nvSpPr>
            <p:cNvPr id="1933" name="Google Shape;1933;p4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4" name="Google Shape;1934;p47"/>
            <p:cNvGrpSpPr/>
            <p:nvPr/>
          </p:nvGrpSpPr>
          <p:grpSpPr>
            <a:xfrm>
              <a:off x="1278525" y="689600"/>
              <a:ext cx="175650" cy="283025"/>
              <a:chOff x="3532575" y="3793425"/>
              <a:chExt cx="175650" cy="283025"/>
            </a:xfrm>
          </p:grpSpPr>
          <p:sp>
            <p:nvSpPr>
              <p:cNvPr id="1935" name="Google Shape;1935;p4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4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4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38" name="Google Shape;1938;p47"/>
          <p:cNvSpPr/>
          <p:nvPr/>
        </p:nvSpPr>
        <p:spPr>
          <a:xfrm>
            <a:off x="3735927" y="5854578"/>
            <a:ext cx="550118" cy="485839"/>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Google Shape;1939;p47"/>
          <p:cNvSpPr/>
          <p:nvPr/>
        </p:nvSpPr>
        <p:spPr>
          <a:xfrm rot="2019441">
            <a:off x="8044033" y="2186157"/>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9" name="Google Shape;1999;p47"/>
          <p:cNvSpPr/>
          <p:nvPr/>
        </p:nvSpPr>
        <p:spPr>
          <a:xfrm>
            <a:off x="6817867" y="-63379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CAA14D89-0FDA-6FB4-7227-C81ABC6AAE3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7250950" y="5508945"/>
            <a:ext cx="1596914" cy="1378980"/>
          </a:xfrm>
          <a:prstGeom prst="rect">
            <a:avLst/>
          </a:prstGeom>
        </p:spPr>
      </p:pic>
      <p:sp>
        <p:nvSpPr>
          <p:cNvPr id="4" name="Google Shape;1798;p43">
            <a:extLst>
              <a:ext uri="{FF2B5EF4-FFF2-40B4-BE49-F238E27FC236}">
                <a16:creationId xmlns:a16="http://schemas.microsoft.com/office/drawing/2014/main" id="{DE8A021E-7CA3-3728-9EB0-EF4870FF77C0}"/>
              </a:ext>
            </a:extLst>
          </p:cNvPr>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1799;p43">
            <a:extLst>
              <a:ext uri="{FF2B5EF4-FFF2-40B4-BE49-F238E27FC236}">
                <a16:creationId xmlns:a16="http://schemas.microsoft.com/office/drawing/2014/main" id="{50C431F7-FA5C-39DE-692B-6A4C7C1C8ECC}"/>
              </a:ext>
            </a:extLst>
          </p:cNvPr>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800;p43">
            <a:extLst>
              <a:ext uri="{FF2B5EF4-FFF2-40B4-BE49-F238E27FC236}">
                <a16:creationId xmlns:a16="http://schemas.microsoft.com/office/drawing/2014/main" id="{29DCF52E-637E-C20B-B9B1-FE034166ADF7}"/>
              </a:ext>
            </a:extLst>
          </p:cNvPr>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801;p43">
            <a:extLst>
              <a:ext uri="{FF2B5EF4-FFF2-40B4-BE49-F238E27FC236}">
                <a16:creationId xmlns:a16="http://schemas.microsoft.com/office/drawing/2014/main" id="{AA6C9EE8-07AE-3A71-170D-0EF5F47D5E6E}"/>
              </a:ext>
            </a:extLst>
          </p:cNvPr>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803;p43">
            <a:extLst>
              <a:ext uri="{FF2B5EF4-FFF2-40B4-BE49-F238E27FC236}">
                <a16:creationId xmlns:a16="http://schemas.microsoft.com/office/drawing/2014/main" id="{6C821A85-C45A-7D09-2801-1209913BD3EA}"/>
              </a:ext>
            </a:extLst>
          </p:cNvPr>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a:extLst>
              <a:ext uri="{FF2B5EF4-FFF2-40B4-BE49-F238E27FC236}">
                <a16:creationId xmlns:a16="http://schemas.microsoft.com/office/drawing/2014/main" id="{EE086B31-513E-8A97-E275-77906640A7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8645557" y="2804160"/>
            <a:ext cx="4308892" cy="4053840"/>
          </a:xfrm>
          <a:prstGeom prst="rect">
            <a:avLst/>
          </a:prstGeom>
        </p:spPr>
      </p:pic>
      <p:pic>
        <p:nvPicPr>
          <p:cNvPr id="10" name="Picture 9" descr="A cartoon of a campfire&#10;&#10;Description automatically generated">
            <a:extLst>
              <a:ext uri="{FF2B5EF4-FFF2-40B4-BE49-F238E27FC236}">
                <a16:creationId xmlns:a16="http://schemas.microsoft.com/office/drawing/2014/main" id="{518819B2-3BD2-0541-A955-0DA53B78132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7740226" y="5419718"/>
            <a:ext cx="401609" cy="951180"/>
          </a:xfrm>
          <a:prstGeom prst="rect">
            <a:avLst/>
          </a:prstGeom>
        </p:spPr>
      </p:pic>
      <p:pic>
        <p:nvPicPr>
          <p:cNvPr id="11" name="Picture 10" descr="A cartoon of a campfire&#10;&#10;Description automatically generated">
            <a:extLst>
              <a:ext uri="{FF2B5EF4-FFF2-40B4-BE49-F238E27FC236}">
                <a16:creationId xmlns:a16="http://schemas.microsoft.com/office/drawing/2014/main" id="{AAC563D7-A93A-5423-5399-337D4E4F0E2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7634973" y="5854579"/>
            <a:ext cx="205132" cy="485839"/>
          </a:xfrm>
          <a:prstGeom prst="rect">
            <a:avLst/>
          </a:prstGeom>
        </p:spPr>
      </p:pic>
      <p:pic>
        <p:nvPicPr>
          <p:cNvPr id="12" name="Picture 11">
            <a:extLst>
              <a:ext uri="{FF2B5EF4-FFF2-40B4-BE49-F238E27FC236}">
                <a16:creationId xmlns:a16="http://schemas.microsoft.com/office/drawing/2014/main" id="{5E2DFD6E-40C1-CF86-AAF1-585F9D315CB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4097066" y="4538813"/>
            <a:ext cx="3345895" cy="29618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29"/>
                                        </p:tgtEl>
                                        <p:attrNameLst>
                                          <p:attrName>style.visibility</p:attrName>
                                        </p:attrNameLst>
                                      </p:cBhvr>
                                      <p:to>
                                        <p:strVal val="visible"/>
                                      </p:to>
                                    </p:set>
                                    <p:anim calcmode="lin" valueType="num">
                                      <p:cBhvr>
                                        <p:cTn id="7" dur="500" fill="hold"/>
                                        <p:tgtEl>
                                          <p:spTgt spid="1929"/>
                                        </p:tgtEl>
                                        <p:attrNameLst>
                                          <p:attrName>ppt_w</p:attrName>
                                        </p:attrNameLst>
                                      </p:cBhvr>
                                      <p:tavLst>
                                        <p:tav tm="0">
                                          <p:val>
                                            <p:fltVal val="0"/>
                                          </p:val>
                                        </p:tav>
                                        <p:tav tm="100000">
                                          <p:val>
                                            <p:strVal val="#ppt_w"/>
                                          </p:val>
                                        </p:tav>
                                      </p:tavLst>
                                    </p:anim>
                                    <p:anim calcmode="lin" valueType="num">
                                      <p:cBhvr>
                                        <p:cTn id="8" dur="500" fill="hold"/>
                                        <p:tgtEl>
                                          <p:spTgt spid="1929"/>
                                        </p:tgtEl>
                                        <p:attrNameLst>
                                          <p:attrName>ppt_h</p:attrName>
                                        </p:attrNameLst>
                                      </p:cBhvr>
                                      <p:tavLst>
                                        <p:tav tm="0">
                                          <p:val>
                                            <p:fltVal val="0"/>
                                          </p:val>
                                        </p:tav>
                                        <p:tav tm="100000">
                                          <p:val>
                                            <p:strVal val="#ppt_h"/>
                                          </p:val>
                                        </p:tav>
                                      </p:tavLst>
                                    </p:anim>
                                    <p:animEffect transition="in" filter="fade">
                                      <p:cBhvr>
                                        <p:cTn id="9" dur="500"/>
                                        <p:tgtEl>
                                          <p:spTgt spid="19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31"/>
                                        </p:tgtEl>
                                        <p:attrNameLst>
                                          <p:attrName>style.visibility</p:attrName>
                                        </p:attrNameLst>
                                      </p:cBhvr>
                                      <p:to>
                                        <p:strVal val="visible"/>
                                      </p:to>
                                    </p:set>
                                    <p:anim calcmode="lin" valueType="num">
                                      <p:cBhvr>
                                        <p:cTn id="12" dur="500" fill="hold"/>
                                        <p:tgtEl>
                                          <p:spTgt spid="1931"/>
                                        </p:tgtEl>
                                        <p:attrNameLst>
                                          <p:attrName>ppt_w</p:attrName>
                                        </p:attrNameLst>
                                      </p:cBhvr>
                                      <p:tavLst>
                                        <p:tav tm="0">
                                          <p:val>
                                            <p:fltVal val="0"/>
                                          </p:val>
                                        </p:tav>
                                        <p:tav tm="100000">
                                          <p:val>
                                            <p:strVal val="#ppt_w"/>
                                          </p:val>
                                        </p:tav>
                                      </p:tavLst>
                                    </p:anim>
                                    <p:anim calcmode="lin" valueType="num">
                                      <p:cBhvr>
                                        <p:cTn id="13" dur="500" fill="hold"/>
                                        <p:tgtEl>
                                          <p:spTgt spid="1931"/>
                                        </p:tgtEl>
                                        <p:attrNameLst>
                                          <p:attrName>ppt_h</p:attrName>
                                        </p:attrNameLst>
                                      </p:cBhvr>
                                      <p:tavLst>
                                        <p:tav tm="0">
                                          <p:val>
                                            <p:fltVal val="0"/>
                                          </p:val>
                                        </p:tav>
                                        <p:tav tm="100000">
                                          <p:val>
                                            <p:strVal val="#ppt_h"/>
                                          </p:val>
                                        </p:tav>
                                      </p:tavLst>
                                    </p:anim>
                                    <p:animEffect transition="in" filter="fade">
                                      <p:cBhvr>
                                        <p:cTn id="14" dur="500"/>
                                        <p:tgtEl>
                                          <p:spTgt spid="1931"/>
                                        </p:tgtEl>
                                      </p:cBhvr>
                                    </p:animEffect>
                                  </p:childTnLst>
                                </p:cTn>
                              </p:par>
                              <p:par>
                                <p:cTn id="15" presetID="53" presetClass="entr" presetSubtype="16" fill="hold" nodeType="withEffect">
                                  <p:stCondLst>
                                    <p:cond delay="0"/>
                                  </p:stCondLst>
                                  <p:childTnLst>
                                    <p:set>
                                      <p:cBhvr>
                                        <p:cTn id="16" dur="1" fill="hold">
                                          <p:stCondLst>
                                            <p:cond delay="0"/>
                                          </p:stCondLst>
                                        </p:cTn>
                                        <p:tgtEl>
                                          <p:spTgt spid="1932"/>
                                        </p:tgtEl>
                                        <p:attrNameLst>
                                          <p:attrName>style.visibility</p:attrName>
                                        </p:attrNameLst>
                                      </p:cBhvr>
                                      <p:to>
                                        <p:strVal val="visible"/>
                                      </p:to>
                                    </p:set>
                                    <p:anim calcmode="lin" valueType="num">
                                      <p:cBhvr>
                                        <p:cTn id="17" dur="500" fill="hold"/>
                                        <p:tgtEl>
                                          <p:spTgt spid="1932"/>
                                        </p:tgtEl>
                                        <p:attrNameLst>
                                          <p:attrName>ppt_w</p:attrName>
                                        </p:attrNameLst>
                                      </p:cBhvr>
                                      <p:tavLst>
                                        <p:tav tm="0">
                                          <p:val>
                                            <p:fltVal val="0"/>
                                          </p:val>
                                        </p:tav>
                                        <p:tav tm="100000">
                                          <p:val>
                                            <p:strVal val="#ppt_w"/>
                                          </p:val>
                                        </p:tav>
                                      </p:tavLst>
                                    </p:anim>
                                    <p:anim calcmode="lin" valueType="num">
                                      <p:cBhvr>
                                        <p:cTn id="18" dur="500" fill="hold"/>
                                        <p:tgtEl>
                                          <p:spTgt spid="1932"/>
                                        </p:tgtEl>
                                        <p:attrNameLst>
                                          <p:attrName>ppt_h</p:attrName>
                                        </p:attrNameLst>
                                      </p:cBhvr>
                                      <p:tavLst>
                                        <p:tav tm="0">
                                          <p:val>
                                            <p:fltVal val="0"/>
                                          </p:val>
                                        </p:tav>
                                        <p:tav tm="100000">
                                          <p:val>
                                            <p:strVal val="#ppt_h"/>
                                          </p:val>
                                        </p:tav>
                                      </p:tavLst>
                                    </p:anim>
                                    <p:animEffect transition="in" filter="fade">
                                      <p:cBhvr>
                                        <p:cTn id="19" dur="500"/>
                                        <p:tgtEl>
                                          <p:spTgt spid="19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38"/>
                                        </p:tgtEl>
                                        <p:attrNameLst>
                                          <p:attrName>style.visibility</p:attrName>
                                        </p:attrNameLst>
                                      </p:cBhvr>
                                      <p:to>
                                        <p:strVal val="visible"/>
                                      </p:to>
                                    </p:set>
                                    <p:anim calcmode="lin" valueType="num">
                                      <p:cBhvr>
                                        <p:cTn id="22" dur="500" fill="hold"/>
                                        <p:tgtEl>
                                          <p:spTgt spid="1938"/>
                                        </p:tgtEl>
                                        <p:attrNameLst>
                                          <p:attrName>ppt_w</p:attrName>
                                        </p:attrNameLst>
                                      </p:cBhvr>
                                      <p:tavLst>
                                        <p:tav tm="0">
                                          <p:val>
                                            <p:fltVal val="0"/>
                                          </p:val>
                                        </p:tav>
                                        <p:tav tm="100000">
                                          <p:val>
                                            <p:strVal val="#ppt_w"/>
                                          </p:val>
                                        </p:tav>
                                      </p:tavLst>
                                    </p:anim>
                                    <p:anim calcmode="lin" valueType="num">
                                      <p:cBhvr>
                                        <p:cTn id="23" dur="500" fill="hold"/>
                                        <p:tgtEl>
                                          <p:spTgt spid="1938"/>
                                        </p:tgtEl>
                                        <p:attrNameLst>
                                          <p:attrName>ppt_h</p:attrName>
                                        </p:attrNameLst>
                                      </p:cBhvr>
                                      <p:tavLst>
                                        <p:tav tm="0">
                                          <p:val>
                                            <p:fltVal val="0"/>
                                          </p:val>
                                        </p:tav>
                                        <p:tav tm="100000">
                                          <p:val>
                                            <p:strVal val="#ppt_h"/>
                                          </p:val>
                                        </p:tav>
                                      </p:tavLst>
                                    </p:anim>
                                    <p:animEffect transition="in" filter="fade">
                                      <p:cBhvr>
                                        <p:cTn id="24" dur="500"/>
                                        <p:tgtEl>
                                          <p:spTgt spid="19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9"/>
                                        </p:tgtEl>
                                        <p:attrNameLst>
                                          <p:attrName>style.visibility</p:attrName>
                                        </p:attrNameLst>
                                      </p:cBhvr>
                                      <p:to>
                                        <p:strVal val="visible"/>
                                      </p:to>
                                    </p:set>
                                    <p:anim calcmode="lin" valueType="num">
                                      <p:cBhvr>
                                        <p:cTn id="27" dur="500" fill="hold"/>
                                        <p:tgtEl>
                                          <p:spTgt spid="1939"/>
                                        </p:tgtEl>
                                        <p:attrNameLst>
                                          <p:attrName>ppt_w</p:attrName>
                                        </p:attrNameLst>
                                      </p:cBhvr>
                                      <p:tavLst>
                                        <p:tav tm="0">
                                          <p:val>
                                            <p:fltVal val="0"/>
                                          </p:val>
                                        </p:tav>
                                        <p:tav tm="100000">
                                          <p:val>
                                            <p:strVal val="#ppt_w"/>
                                          </p:val>
                                        </p:tav>
                                      </p:tavLst>
                                    </p:anim>
                                    <p:anim calcmode="lin" valueType="num">
                                      <p:cBhvr>
                                        <p:cTn id="28" dur="500" fill="hold"/>
                                        <p:tgtEl>
                                          <p:spTgt spid="1939"/>
                                        </p:tgtEl>
                                        <p:attrNameLst>
                                          <p:attrName>ppt_h</p:attrName>
                                        </p:attrNameLst>
                                      </p:cBhvr>
                                      <p:tavLst>
                                        <p:tav tm="0">
                                          <p:val>
                                            <p:fltVal val="0"/>
                                          </p:val>
                                        </p:tav>
                                        <p:tav tm="100000">
                                          <p:val>
                                            <p:strVal val="#ppt_h"/>
                                          </p:val>
                                        </p:tav>
                                      </p:tavLst>
                                    </p:anim>
                                    <p:animEffect transition="in" filter="fade">
                                      <p:cBhvr>
                                        <p:cTn id="29" dur="500"/>
                                        <p:tgtEl>
                                          <p:spTgt spid="19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99"/>
                                        </p:tgtEl>
                                        <p:attrNameLst>
                                          <p:attrName>style.visibility</p:attrName>
                                        </p:attrNameLst>
                                      </p:cBhvr>
                                      <p:to>
                                        <p:strVal val="visible"/>
                                      </p:to>
                                    </p:set>
                                    <p:anim calcmode="lin" valueType="num">
                                      <p:cBhvr>
                                        <p:cTn id="32" dur="500" fill="hold"/>
                                        <p:tgtEl>
                                          <p:spTgt spid="1999"/>
                                        </p:tgtEl>
                                        <p:attrNameLst>
                                          <p:attrName>ppt_w</p:attrName>
                                        </p:attrNameLst>
                                      </p:cBhvr>
                                      <p:tavLst>
                                        <p:tav tm="0">
                                          <p:val>
                                            <p:fltVal val="0"/>
                                          </p:val>
                                        </p:tav>
                                        <p:tav tm="100000">
                                          <p:val>
                                            <p:strVal val="#ppt_w"/>
                                          </p:val>
                                        </p:tav>
                                      </p:tavLst>
                                    </p:anim>
                                    <p:anim calcmode="lin" valueType="num">
                                      <p:cBhvr>
                                        <p:cTn id="33" dur="500" fill="hold"/>
                                        <p:tgtEl>
                                          <p:spTgt spid="1999"/>
                                        </p:tgtEl>
                                        <p:attrNameLst>
                                          <p:attrName>ppt_h</p:attrName>
                                        </p:attrNameLst>
                                      </p:cBhvr>
                                      <p:tavLst>
                                        <p:tav tm="0">
                                          <p:val>
                                            <p:fltVal val="0"/>
                                          </p:val>
                                        </p:tav>
                                        <p:tav tm="100000">
                                          <p:val>
                                            <p:strVal val="#ppt_h"/>
                                          </p:val>
                                        </p:tav>
                                      </p:tavLst>
                                    </p:anim>
                                    <p:animEffect transition="in" filter="fade">
                                      <p:cBhvr>
                                        <p:cTn id="34" dur="500"/>
                                        <p:tgtEl>
                                          <p:spTgt spid="199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 grpId="0"/>
      <p:bldP spid="1931" grpId="0" animBg="1"/>
      <p:bldP spid="1938" grpId="0" animBg="1"/>
      <p:bldP spid="1939" grpId="0" animBg="1"/>
      <p:bldP spid="1999" grpId="0" animBg="1"/>
      <p:bldP spid="4"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288424" y="132551"/>
            <a:ext cx="10290000" cy="763600"/>
          </a:xfrm>
          <a:prstGeom prst="rect">
            <a:avLst/>
          </a:prstGeom>
        </p:spPr>
        <p:txBody>
          <a:bodyPr spcFirstLastPara="1" wrap="square" lIns="121900" tIns="121900" rIns="121900" bIns="121900" anchor="t" anchorCtr="0">
            <a:noAutofit/>
          </a:bodyPr>
          <a:lstStyle/>
          <a:p>
            <a:r>
              <a:rPr lang="vi-VN" sz="3200" b="1" dirty="0">
                <a:solidFill>
                  <a:schemeClr val="accent2">
                    <a:lumMod val="75000"/>
                  </a:schemeClr>
                </a:solidFill>
                <a:latin typeface="+mj-lt"/>
              </a:rPr>
              <a:t>1. Tìm hiểu khái quát về bài thơ</a:t>
            </a:r>
            <a:endParaRPr sz="3200" b="1" dirty="0">
              <a:solidFill>
                <a:schemeClr val="accent2">
                  <a:lumMod val="75000"/>
                </a:schemeClr>
              </a:solidFill>
              <a:latin typeface="+mj-lt"/>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sp>
        <p:nvSpPr>
          <p:cNvPr id="17" name="Google Shape;2145;p36">
            <a:extLst>
              <a:ext uri="{FF2B5EF4-FFF2-40B4-BE49-F238E27FC236}">
                <a16:creationId xmlns:a16="http://schemas.microsoft.com/office/drawing/2014/main" id="{055FC223-3BF1-EA73-4FAF-433E1362F856}"/>
              </a:ext>
            </a:extLst>
          </p:cNvPr>
          <p:cNvSpPr/>
          <p:nvPr/>
        </p:nvSpPr>
        <p:spPr>
          <a:xfrm>
            <a:off x="875967" y="1797093"/>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2145;p36">
            <a:extLst>
              <a:ext uri="{FF2B5EF4-FFF2-40B4-BE49-F238E27FC236}">
                <a16:creationId xmlns:a16="http://schemas.microsoft.com/office/drawing/2014/main" id="{9BB99FA8-4487-B502-798E-41E6218E3690}"/>
              </a:ext>
            </a:extLst>
          </p:cNvPr>
          <p:cNvSpPr/>
          <p:nvPr/>
        </p:nvSpPr>
        <p:spPr>
          <a:xfrm>
            <a:off x="875967" y="1797093"/>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19" name="Picture 18">
            <a:extLst>
              <a:ext uri="{FF2B5EF4-FFF2-40B4-BE49-F238E27FC236}">
                <a16:creationId xmlns:a16="http://schemas.microsoft.com/office/drawing/2014/main" id="{B757A44E-6ED8-468F-E356-95E46280A91D}"/>
              </a:ext>
            </a:extLst>
          </p:cNvPr>
          <p:cNvPicPr>
            <a:picLocks noChangeAspect="1"/>
          </p:cNvPicPr>
          <p:nvPr/>
        </p:nvPicPr>
        <p:blipFill>
          <a:blip r:embed="rId4"/>
          <a:stretch>
            <a:fillRect/>
          </a:stretch>
        </p:blipFill>
        <p:spPr>
          <a:xfrm>
            <a:off x="7571895" y="3851975"/>
            <a:ext cx="4751459" cy="3006025"/>
          </a:xfrm>
          <a:prstGeom prst="rect">
            <a:avLst/>
          </a:prstGeom>
        </p:spPr>
      </p:pic>
      <p:sp>
        <p:nvSpPr>
          <p:cNvPr id="20" name="Google Shape;2239;p65">
            <a:extLst>
              <a:ext uri="{FF2B5EF4-FFF2-40B4-BE49-F238E27FC236}">
                <a16:creationId xmlns:a16="http://schemas.microsoft.com/office/drawing/2014/main" id="{5D94D80B-4020-8F60-2F88-F8669586A160}"/>
              </a:ext>
            </a:extLst>
          </p:cNvPr>
          <p:cNvSpPr/>
          <p:nvPr/>
        </p:nvSpPr>
        <p:spPr>
          <a:xfrm rot="10716260">
            <a:off x="900211" y="4274020"/>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latin typeface="Arial"/>
              <a:cs typeface="Arial"/>
              <a:sym typeface="Arial"/>
            </a:endParaRPr>
          </a:p>
        </p:txBody>
      </p:sp>
      <p:sp>
        <p:nvSpPr>
          <p:cNvPr id="21" name="Google Shape;2240;p65">
            <a:extLst>
              <a:ext uri="{FF2B5EF4-FFF2-40B4-BE49-F238E27FC236}">
                <a16:creationId xmlns:a16="http://schemas.microsoft.com/office/drawing/2014/main" id="{70ADE420-C432-206B-35CB-536A1770D3F4}"/>
              </a:ext>
            </a:extLst>
          </p:cNvPr>
          <p:cNvSpPr/>
          <p:nvPr/>
        </p:nvSpPr>
        <p:spPr>
          <a:xfrm rot="21095791">
            <a:off x="1010243" y="2291297"/>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latin typeface="Arial"/>
              <a:cs typeface="Arial"/>
              <a:sym typeface="Arial"/>
            </a:endParaRPr>
          </a:p>
        </p:txBody>
      </p:sp>
      <p:sp>
        <p:nvSpPr>
          <p:cNvPr id="22" name="Google Shape;2242;p65">
            <a:extLst>
              <a:ext uri="{FF2B5EF4-FFF2-40B4-BE49-F238E27FC236}">
                <a16:creationId xmlns:a16="http://schemas.microsoft.com/office/drawing/2014/main" id="{0930D0CD-8C50-56C5-41BC-C9E8A91C4858}"/>
              </a:ext>
            </a:extLst>
          </p:cNvPr>
          <p:cNvSpPr txBox="1">
            <a:spLocks/>
          </p:cNvSpPr>
          <p:nvPr/>
        </p:nvSpPr>
        <p:spPr>
          <a:xfrm>
            <a:off x="2506532" y="1928660"/>
            <a:ext cx="7853783"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defTabSz="914377">
              <a:buClr>
                <a:srgbClr val="FBBEE6"/>
              </a:buClr>
            </a:pPr>
            <a:r>
              <a:rPr lang="vi-VN" sz="3600" i="1" dirty="0">
                <a:latin typeface="+mj-lt"/>
              </a:rPr>
              <a:t>Bài thơ là lời của nhân vật nào, thể hiện cảm xúc về ai? </a:t>
            </a:r>
            <a:endParaRPr lang="en-SG" sz="4000" dirty="0">
              <a:solidFill>
                <a:srgbClr val="5A2543">
                  <a:lumMod val="50000"/>
                </a:srgbClr>
              </a:solidFill>
              <a:latin typeface="+mj-lt"/>
              <a:cs typeface="Times New Roman" panose="02020603050405020304" pitchFamily="18" charset="0"/>
            </a:endParaRPr>
          </a:p>
        </p:txBody>
      </p:sp>
      <p:sp>
        <p:nvSpPr>
          <p:cNvPr id="23" name="Google Shape;2246;p65">
            <a:extLst>
              <a:ext uri="{FF2B5EF4-FFF2-40B4-BE49-F238E27FC236}">
                <a16:creationId xmlns:a16="http://schemas.microsoft.com/office/drawing/2014/main" id="{063DF151-50A1-B7A0-0778-5B303B4315A5}"/>
              </a:ext>
            </a:extLst>
          </p:cNvPr>
          <p:cNvSpPr txBox="1">
            <a:spLocks/>
          </p:cNvSpPr>
          <p:nvPr/>
        </p:nvSpPr>
        <p:spPr>
          <a:xfrm>
            <a:off x="2305458" y="3949272"/>
            <a:ext cx="5266437"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r>
              <a:rPr lang="vi-VN" sz="3600" i="1" dirty="0">
                <a:latin typeface="+mj-lt"/>
              </a:rPr>
              <a:t>Cảm xúc đó được gợi lên từ điều gì?</a:t>
            </a:r>
            <a:endParaRPr lang="en-SG" sz="3600" dirty="0">
              <a:latin typeface="+mj-lt"/>
            </a:endParaRPr>
          </a:p>
        </p:txBody>
      </p:sp>
      <p:sp>
        <p:nvSpPr>
          <p:cNvPr id="24" name="Google Shape;2339;p65">
            <a:extLst>
              <a:ext uri="{FF2B5EF4-FFF2-40B4-BE49-F238E27FC236}">
                <a16:creationId xmlns:a16="http://schemas.microsoft.com/office/drawing/2014/main" id="{87423F04-5BAE-F962-796A-8522CBEA53E8}"/>
              </a:ext>
            </a:extLst>
          </p:cNvPr>
          <p:cNvSpPr txBox="1">
            <a:spLocks/>
          </p:cNvSpPr>
          <p:nvPr/>
        </p:nvSpPr>
        <p:spPr>
          <a:xfrm>
            <a:off x="948228" y="2348356"/>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kern="0">
                <a:solidFill>
                  <a:srgbClr val="79BEE0"/>
                </a:solidFill>
                <a:latin typeface="Times New Roman" panose="02020603050405020304" pitchFamily="18" charset="0"/>
                <a:cs typeface="Times New Roman" panose="02020603050405020304" pitchFamily="18" charset="0"/>
              </a:rPr>
              <a:t>01</a:t>
            </a:r>
          </a:p>
        </p:txBody>
      </p:sp>
      <p:sp>
        <p:nvSpPr>
          <p:cNvPr id="25" name="Google Shape;2340;p65">
            <a:extLst>
              <a:ext uri="{FF2B5EF4-FFF2-40B4-BE49-F238E27FC236}">
                <a16:creationId xmlns:a16="http://schemas.microsoft.com/office/drawing/2014/main" id="{B9C90E93-4B67-E1A3-6221-004A17990207}"/>
              </a:ext>
            </a:extLst>
          </p:cNvPr>
          <p:cNvSpPr txBox="1">
            <a:spLocks/>
          </p:cNvSpPr>
          <p:nvPr/>
        </p:nvSpPr>
        <p:spPr>
          <a:xfrm>
            <a:off x="869279" y="4329917"/>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kern="0">
                <a:solidFill>
                  <a:srgbClr val="FF785D"/>
                </a:solidFill>
                <a:latin typeface="Times New Roman" panose="02020603050405020304" pitchFamily="18" charset="0"/>
                <a:cs typeface="Times New Roman" panose="02020603050405020304" pitchFamily="18" charset="0"/>
              </a:rPr>
              <a:t>02</a:t>
            </a:r>
          </a:p>
        </p:txBody>
      </p:sp>
    </p:spTree>
    <p:extLst>
      <p:ext uri="{BB962C8B-B14F-4D97-AF65-F5344CB8AC3E}">
        <p14:creationId xmlns:p14="http://schemas.microsoft.com/office/powerpoint/2010/main" val="296671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81F8F-1D12-F160-D81E-E3B2C3C7867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A4EDAB4-CC03-9A22-7F2C-BC9F091226D1}"/>
              </a:ext>
            </a:extLst>
          </p:cNvPr>
          <p:cNvSpPr txBox="1"/>
          <p:nvPr/>
        </p:nvSpPr>
        <p:spPr>
          <a:xfrm>
            <a:off x="2390833" y="1409805"/>
            <a:ext cx="3506254" cy="2862322"/>
          </a:xfrm>
          <a:prstGeom prst="rect">
            <a:avLst/>
          </a:prstGeom>
          <a:noFill/>
        </p:spPr>
        <p:txBody>
          <a:bodyPr wrap="square">
            <a:spAutoFit/>
          </a:bodyPr>
          <a:lstStyle/>
          <a:p>
            <a:pPr marL="0" marR="0" algn="just">
              <a:spcBef>
                <a:spcPts val="0"/>
              </a:spcBef>
              <a:spcAft>
                <a:spcPts val="800"/>
              </a:spcAft>
            </a:pP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xa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3550D5F-0236-E462-4809-67F6D319FA4E}"/>
              </a:ext>
            </a:extLst>
          </p:cNvPr>
          <p:cNvSpPr txBox="1"/>
          <p:nvPr/>
        </p:nvSpPr>
        <p:spPr>
          <a:xfrm>
            <a:off x="7407235" y="1267565"/>
            <a:ext cx="3898074" cy="3970318"/>
          </a:xfrm>
          <a:prstGeom prst="rect">
            <a:avLst/>
          </a:prstGeom>
          <a:noFill/>
        </p:spPr>
        <p:txBody>
          <a:bodyPr wrap="square">
            <a:spAutoFit/>
          </a:bodyPr>
          <a:lstStyle/>
          <a:p>
            <a:pPr marL="0" marR="0" algn="just">
              <a:spcBef>
                <a:spcPts val="0"/>
              </a:spcBef>
              <a:spcAft>
                <a:spcPts val="800"/>
              </a:spcAft>
            </a:pP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vi-VN" sz="3600" kern="100" dirty="0">
                <a:effectLst/>
                <a:latin typeface="Times New Roman" panose="02020603050405020304" pitchFamily="18" charset="0"/>
                <a:ea typeface="Calibri" panose="020F0502020204030204" pitchFamily="34" charset="0"/>
                <a:cs typeface="Times New Roman" panose="02020603050405020304" pitchFamily="18" charset="0"/>
              </a:rPr>
              <a:t> từ</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ấm</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chờn</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vờn</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sớm</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600" i="1" kern="100" dirty="0">
                <a:effectLst/>
                <a:latin typeface="Times New Roman" panose="02020603050405020304" pitchFamily="18" charset="0"/>
                <a:ea typeface="Calibri" panose="020F0502020204030204" pitchFamily="34" charset="0"/>
                <a:cs typeface="Times New Roman" panose="02020603050405020304" pitchFamily="18" charset="0"/>
              </a:rPr>
              <a:t>ấp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iu</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nồng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đượm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6B7F449-DA4B-A376-9594-09E00DCA0E2F}"/>
              </a:ext>
            </a:extLst>
          </p:cNvPr>
          <p:cNvSpPr txBox="1"/>
          <p:nvPr/>
        </p:nvSpPr>
        <p:spPr>
          <a:xfrm>
            <a:off x="251732" y="794703"/>
            <a:ext cx="1234770" cy="4465133"/>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TÌM HIỂU KHÁI QUÁT VỀ BÀI THƠ “BẾP LỬA”</a:t>
            </a: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3FF2364-F00B-144C-3277-DE4BA68B8DE9}"/>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1049970" y="6318266"/>
            <a:ext cx="819754" cy="707881"/>
          </a:xfrm>
          <a:prstGeom prst="rect">
            <a:avLst/>
          </a:prstGeom>
        </p:spPr>
      </p:pic>
      <p:sp>
        <p:nvSpPr>
          <p:cNvPr id="10" name="Google Shape;1798;p43">
            <a:extLst>
              <a:ext uri="{FF2B5EF4-FFF2-40B4-BE49-F238E27FC236}">
                <a16:creationId xmlns:a16="http://schemas.microsoft.com/office/drawing/2014/main" id="{3D114B5B-B9B1-CDD3-FA77-4A651292A497}"/>
              </a:ext>
            </a:extLst>
          </p:cNvPr>
          <p:cNvSpPr/>
          <p:nvPr/>
        </p:nvSpPr>
        <p:spPr>
          <a:xfrm>
            <a:off x="2935900" y="730898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799;p43">
            <a:extLst>
              <a:ext uri="{FF2B5EF4-FFF2-40B4-BE49-F238E27FC236}">
                <a16:creationId xmlns:a16="http://schemas.microsoft.com/office/drawing/2014/main" id="{F86F76E6-BBDF-65BA-D3B5-CABFA1A3CD8B}"/>
              </a:ext>
            </a:extLst>
          </p:cNvPr>
          <p:cNvSpPr/>
          <p:nvPr/>
        </p:nvSpPr>
        <p:spPr>
          <a:xfrm>
            <a:off x="2412067" y="730898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800;p43">
            <a:extLst>
              <a:ext uri="{FF2B5EF4-FFF2-40B4-BE49-F238E27FC236}">
                <a16:creationId xmlns:a16="http://schemas.microsoft.com/office/drawing/2014/main" id="{3035BF26-95CC-D3DD-5EF6-2750BB12F243}"/>
              </a:ext>
            </a:extLst>
          </p:cNvPr>
          <p:cNvSpPr/>
          <p:nvPr/>
        </p:nvSpPr>
        <p:spPr>
          <a:xfrm>
            <a:off x="2368500" y="730898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801;p43">
            <a:extLst>
              <a:ext uri="{FF2B5EF4-FFF2-40B4-BE49-F238E27FC236}">
                <a16:creationId xmlns:a16="http://schemas.microsoft.com/office/drawing/2014/main" id="{4D1E351B-1F76-5D5A-7CCF-27BEBBF199E7}"/>
              </a:ext>
            </a:extLst>
          </p:cNvPr>
          <p:cNvSpPr/>
          <p:nvPr/>
        </p:nvSpPr>
        <p:spPr>
          <a:xfrm>
            <a:off x="1301633" y="727554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5" name="Picture 14">
            <a:extLst>
              <a:ext uri="{FF2B5EF4-FFF2-40B4-BE49-F238E27FC236}">
                <a16:creationId xmlns:a16="http://schemas.microsoft.com/office/drawing/2014/main" id="{20E39CA1-50D3-2A8A-23BB-1AFFAEC2469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1613970" y="4998067"/>
            <a:ext cx="1991313" cy="1873443"/>
          </a:xfrm>
          <a:prstGeom prst="rect">
            <a:avLst/>
          </a:prstGeom>
        </p:spPr>
      </p:pic>
      <p:pic>
        <p:nvPicPr>
          <p:cNvPr id="16" name="Picture 15" descr="A cartoon of a campfire&#10;&#10;Description automatically generated">
            <a:extLst>
              <a:ext uri="{FF2B5EF4-FFF2-40B4-BE49-F238E27FC236}">
                <a16:creationId xmlns:a16="http://schemas.microsoft.com/office/drawing/2014/main" id="{DC6AA94A-AB16-D627-AC70-29B09FB7121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1308076" y="6269200"/>
            <a:ext cx="206160" cy="488274"/>
          </a:xfrm>
          <a:prstGeom prst="rect">
            <a:avLst/>
          </a:prstGeom>
        </p:spPr>
      </p:pic>
      <p:pic>
        <p:nvPicPr>
          <p:cNvPr id="17" name="Picture 16" descr="A cartoon of a campfire&#10;&#10;Description automatically generated">
            <a:extLst>
              <a:ext uri="{FF2B5EF4-FFF2-40B4-BE49-F238E27FC236}">
                <a16:creationId xmlns:a16="http://schemas.microsoft.com/office/drawing/2014/main" id="{84B11A95-6EAC-A662-7B2F-31FBFF7EBE4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1202822" y="6477594"/>
            <a:ext cx="105302" cy="249400"/>
          </a:xfrm>
          <a:prstGeom prst="rect">
            <a:avLst/>
          </a:prstGeom>
        </p:spPr>
      </p:pic>
      <p:pic>
        <p:nvPicPr>
          <p:cNvPr id="18" name="Picture 17">
            <a:extLst>
              <a:ext uri="{FF2B5EF4-FFF2-40B4-BE49-F238E27FC236}">
                <a16:creationId xmlns:a16="http://schemas.microsoft.com/office/drawing/2014/main" id="{E725779B-B357-1E08-F1A9-CF7B26498DA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729316" y="5612646"/>
            <a:ext cx="1859536" cy="1646112"/>
          </a:xfrm>
          <a:prstGeom prst="rect">
            <a:avLst/>
          </a:prstGeom>
        </p:spPr>
      </p:pic>
    </p:spTree>
    <p:extLst>
      <p:ext uri="{BB962C8B-B14F-4D97-AF65-F5344CB8AC3E}">
        <p14:creationId xmlns:p14="http://schemas.microsoft.com/office/powerpoint/2010/main" val="372646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47"/>
          <p:cNvSpPr/>
          <p:nvPr/>
        </p:nvSpPr>
        <p:spPr>
          <a:xfrm rot="10800000" flipH="1">
            <a:off x="-944467" y="802905"/>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47"/>
          <p:cNvSpPr txBox="1">
            <a:spLocks noGrp="1"/>
          </p:cNvSpPr>
          <p:nvPr>
            <p:ph type="title"/>
          </p:nvPr>
        </p:nvSpPr>
        <p:spPr>
          <a:xfrm>
            <a:off x="511990" y="2748396"/>
            <a:ext cx="5736410" cy="968000"/>
          </a:xfrm>
          <a:prstGeom prst="rect">
            <a:avLst/>
          </a:prstGeom>
        </p:spPr>
        <p:txBody>
          <a:bodyPr spcFirstLastPara="1" wrap="square" lIns="121900" tIns="121900" rIns="121900" bIns="121900" anchor="t" anchorCtr="0">
            <a:noAutofit/>
          </a:bodyPr>
          <a:lstStyle/>
          <a:p>
            <a:pPr algn="ctr"/>
            <a:r>
              <a:rPr lang="en-US" sz="8000" b="1" dirty="0" err="1">
                <a:solidFill>
                  <a:schemeClr val="accent6"/>
                </a:solidFill>
              </a:rPr>
              <a:t>Bố</a:t>
            </a:r>
            <a:r>
              <a:rPr lang="en-US" sz="8000" b="1" dirty="0"/>
              <a:t> </a:t>
            </a:r>
            <a:r>
              <a:rPr lang="en-US" sz="8000" b="1" dirty="0" err="1">
                <a:solidFill>
                  <a:schemeClr val="accent2">
                    <a:lumMod val="75000"/>
                  </a:schemeClr>
                </a:solidFill>
              </a:rPr>
              <a:t>cục</a:t>
            </a:r>
            <a:r>
              <a:rPr lang="en-US" sz="8000" b="1" dirty="0"/>
              <a:t> </a:t>
            </a:r>
            <a:r>
              <a:rPr lang="en-US" sz="8000" b="1" dirty="0" err="1"/>
              <a:t>của</a:t>
            </a:r>
            <a:r>
              <a:rPr lang="en-US" sz="8000" b="1" dirty="0"/>
              <a:t> </a:t>
            </a:r>
            <a:r>
              <a:rPr lang="en-US" sz="8000" b="1" dirty="0" err="1">
                <a:solidFill>
                  <a:schemeClr val="accent5">
                    <a:lumMod val="75000"/>
                  </a:schemeClr>
                </a:solidFill>
              </a:rPr>
              <a:t>bài</a:t>
            </a:r>
            <a:r>
              <a:rPr lang="en-US" sz="8000" b="1" dirty="0"/>
              <a:t> </a:t>
            </a:r>
            <a:r>
              <a:rPr lang="en-US" sz="8000" b="1" dirty="0" err="1">
                <a:solidFill>
                  <a:schemeClr val="accent3"/>
                </a:solidFill>
              </a:rPr>
              <a:t>thơ</a:t>
            </a:r>
            <a:r>
              <a:rPr lang="en-US" sz="8000" dirty="0">
                <a:solidFill>
                  <a:schemeClr val="accent3"/>
                </a:solidFill>
              </a:rPr>
              <a:t> </a:t>
            </a:r>
            <a:endParaRPr lang="en-SG" sz="8000" dirty="0">
              <a:solidFill>
                <a:schemeClr val="accent3"/>
              </a:solidFill>
            </a:endParaRPr>
          </a:p>
        </p:txBody>
      </p:sp>
      <p:sp>
        <p:nvSpPr>
          <p:cNvPr id="1931" name="Google Shape;1931;p47"/>
          <p:cNvSpPr txBox="1">
            <a:spLocks noGrp="1"/>
          </p:cNvSpPr>
          <p:nvPr>
            <p:ph type="title" idx="2"/>
          </p:nvPr>
        </p:nvSpPr>
        <p:spPr>
          <a:xfrm>
            <a:off x="2615057" y="1318760"/>
            <a:ext cx="1387960" cy="1403200"/>
          </a:xfrm>
          <a:prstGeom prst="rect">
            <a:avLst/>
          </a:prstGeom>
          <a:solidFill>
            <a:schemeClr val="accent3">
              <a:lumMod val="60000"/>
              <a:lumOff val="40000"/>
            </a:schemeClr>
          </a:solidFill>
        </p:spPr>
        <p:txBody>
          <a:bodyPr spcFirstLastPara="1" wrap="square" lIns="121900" tIns="121900" rIns="121900" bIns="121900" anchor="t" anchorCtr="0">
            <a:noAutofit/>
          </a:bodyPr>
          <a:lstStyle/>
          <a:p>
            <a:pPr algn="ctr"/>
            <a:r>
              <a:rPr lang="vi-VN" b="1" dirty="0">
                <a:solidFill>
                  <a:schemeClr val="tx1"/>
                </a:solidFill>
              </a:rPr>
              <a:t>2</a:t>
            </a:r>
            <a:endParaRPr b="1" dirty="0">
              <a:solidFill>
                <a:schemeClr val="tx1"/>
              </a:solidFill>
            </a:endParaRPr>
          </a:p>
        </p:txBody>
      </p:sp>
      <p:grpSp>
        <p:nvGrpSpPr>
          <p:cNvPr id="1932" name="Google Shape;1932;p47"/>
          <p:cNvGrpSpPr/>
          <p:nvPr/>
        </p:nvGrpSpPr>
        <p:grpSpPr>
          <a:xfrm rot="-1713226">
            <a:off x="5043369" y="940904"/>
            <a:ext cx="1375928" cy="1064109"/>
            <a:chOff x="1278525" y="335475"/>
            <a:chExt cx="1031910" cy="798054"/>
          </a:xfrm>
        </p:grpSpPr>
        <p:sp>
          <p:nvSpPr>
            <p:cNvPr id="1933" name="Google Shape;1933;p4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4" name="Google Shape;1934;p47"/>
            <p:cNvGrpSpPr/>
            <p:nvPr/>
          </p:nvGrpSpPr>
          <p:grpSpPr>
            <a:xfrm>
              <a:off x="1278525" y="689600"/>
              <a:ext cx="175650" cy="283025"/>
              <a:chOff x="3532575" y="3793425"/>
              <a:chExt cx="175650" cy="283025"/>
            </a:xfrm>
          </p:grpSpPr>
          <p:sp>
            <p:nvSpPr>
              <p:cNvPr id="1935" name="Google Shape;1935;p4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4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4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38" name="Google Shape;1938;p47"/>
          <p:cNvSpPr/>
          <p:nvPr/>
        </p:nvSpPr>
        <p:spPr>
          <a:xfrm>
            <a:off x="3735927" y="5854578"/>
            <a:ext cx="550118" cy="485839"/>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Google Shape;1939;p47"/>
          <p:cNvSpPr/>
          <p:nvPr/>
        </p:nvSpPr>
        <p:spPr>
          <a:xfrm rot="2019441">
            <a:off x="8044033" y="2186157"/>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9" name="Google Shape;1999;p47"/>
          <p:cNvSpPr/>
          <p:nvPr/>
        </p:nvSpPr>
        <p:spPr>
          <a:xfrm>
            <a:off x="6817867" y="-63379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CAA14D89-0FDA-6FB4-7227-C81ABC6AAE3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7250950" y="5508945"/>
            <a:ext cx="1596914" cy="1378980"/>
          </a:xfrm>
          <a:prstGeom prst="rect">
            <a:avLst/>
          </a:prstGeom>
        </p:spPr>
      </p:pic>
      <p:sp>
        <p:nvSpPr>
          <p:cNvPr id="4" name="Google Shape;1798;p43">
            <a:extLst>
              <a:ext uri="{FF2B5EF4-FFF2-40B4-BE49-F238E27FC236}">
                <a16:creationId xmlns:a16="http://schemas.microsoft.com/office/drawing/2014/main" id="{DE8A021E-7CA3-3728-9EB0-EF4870FF77C0}"/>
              </a:ext>
            </a:extLst>
          </p:cNvPr>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1799;p43">
            <a:extLst>
              <a:ext uri="{FF2B5EF4-FFF2-40B4-BE49-F238E27FC236}">
                <a16:creationId xmlns:a16="http://schemas.microsoft.com/office/drawing/2014/main" id="{50C431F7-FA5C-39DE-692B-6A4C7C1C8ECC}"/>
              </a:ext>
            </a:extLst>
          </p:cNvPr>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800;p43">
            <a:extLst>
              <a:ext uri="{FF2B5EF4-FFF2-40B4-BE49-F238E27FC236}">
                <a16:creationId xmlns:a16="http://schemas.microsoft.com/office/drawing/2014/main" id="{29DCF52E-637E-C20B-B9B1-FE034166ADF7}"/>
              </a:ext>
            </a:extLst>
          </p:cNvPr>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801;p43">
            <a:extLst>
              <a:ext uri="{FF2B5EF4-FFF2-40B4-BE49-F238E27FC236}">
                <a16:creationId xmlns:a16="http://schemas.microsoft.com/office/drawing/2014/main" id="{AA6C9EE8-07AE-3A71-170D-0EF5F47D5E6E}"/>
              </a:ext>
            </a:extLst>
          </p:cNvPr>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803;p43">
            <a:extLst>
              <a:ext uri="{FF2B5EF4-FFF2-40B4-BE49-F238E27FC236}">
                <a16:creationId xmlns:a16="http://schemas.microsoft.com/office/drawing/2014/main" id="{6C821A85-C45A-7D09-2801-1209913BD3EA}"/>
              </a:ext>
            </a:extLst>
          </p:cNvPr>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a:extLst>
              <a:ext uri="{FF2B5EF4-FFF2-40B4-BE49-F238E27FC236}">
                <a16:creationId xmlns:a16="http://schemas.microsoft.com/office/drawing/2014/main" id="{EE086B31-513E-8A97-E275-77906640A7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8645557" y="2804160"/>
            <a:ext cx="4308892" cy="4053840"/>
          </a:xfrm>
          <a:prstGeom prst="rect">
            <a:avLst/>
          </a:prstGeom>
        </p:spPr>
      </p:pic>
      <p:pic>
        <p:nvPicPr>
          <p:cNvPr id="10" name="Picture 9" descr="A cartoon of a campfire&#10;&#10;Description automatically generated">
            <a:extLst>
              <a:ext uri="{FF2B5EF4-FFF2-40B4-BE49-F238E27FC236}">
                <a16:creationId xmlns:a16="http://schemas.microsoft.com/office/drawing/2014/main" id="{518819B2-3BD2-0541-A955-0DA53B78132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7740226" y="5419718"/>
            <a:ext cx="401609" cy="951180"/>
          </a:xfrm>
          <a:prstGeom prst="rect">
            <a:avLst/>
          </a:prstGeom>
        </p:spPr>
      </p:pic>
      <p:pic>
        <p:nvPicPr>
          <p:cNvPr id="11" name="Picture 10" descr="A cartoon of a campfire&#10;&#10;Description automatically generated">
            <a:extLst>
              <a:ext uri="{FF2B5EF4-FFF2-40B4-BE49-F238E27FC236}">
                <a16:creationId xmlns:a16="http://schemas.microsoft.com/office/drawing/2014/main" id="{AAC563D7-A93A-5423-5399-337D4E4F0E2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7634973" y="5854579"/>
            <a:ext cx="205132" cy="485839"/>
          </a:xfrm>
          <a:prstGeom prst="rect">
            <a:avLst/>
          </a:prstGeom>
        </p:spPr>
      </p:pic>
      <p:pic>
        <p:nvPicPr>
          <p:cNvPr id="12" name="Picture 11">
            <a:extLst>
              <a:ext uri="{FF2B5EF4-FFF2-40B4-BE49-F238E27FC236}">
                <a16:creationId xmlns:a16="http://schemas.microsoft.com/office/drawing/2014/main" id="{5E2DFD6E-40C1-CF86-AAF1-585F9D315CB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4097066" y="4538813"/>
            <a:ext cx="3345895" cy="2961877"/>
          </a:xfrm>
          <a:prstGeom prst="rect">
            <a:avLst/>
          </a:prstGeom>
        </p:spPr>
      </p:pic>
    </p:spTree>
    <p:extLst>
      <p:ext uri="{BB962C8B-B14F-4D97-AF65-F5344CB8AC3E}">
        <p14:creationId xmlns:p14="http://schemas.microsoft.com/office/powerpoint/2010/main" val="10432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29"/>
                                        </p:tgtEl>
                                        <p:attrNameLst>
                                          <p:attrName>style.visibility</p:attrName>
                                        </p:attrNameLst>
                                      </p:cBhvr>
                                      <p:to>
                                        <p:strVal val="visible"/>
                                      </p:to>
                                    </p:set>
                                    <p:anim calcmode="lin" valueType="num">
                                      <p:cBhvr>
                                        <p:cTn id="7" dur="500" fill="hold"/>
                                        <p:tgtEl>
                                          <p:spTgt spid="1929"/>
                                        </p:tgtEl>
                                        <p:attrNameLst>
                                          <p:attrName>ppt_w</p:attrName>
                                        </p:attrNameLst>
                                      </p:cBhvr>
                                      <p:tavLst>
                                        <p:tav tm="0">
                                          <p:val>
                                            <p:fltVal val="0"/>
                                          </p:val>
                                        </p:tav>
                                        <p:tav tm="100000">
                                          <p:val>
                                            <p:strVal val="#ppt_w"/>
                                          </p:val>
                                        </p:tav>
                                      </p:tavLst>
                                    </p:anim>
                                    <p:anim calcmode="lin" valueType="num">
                                      <p:cBhvr>
                                        <p:cTn id="8" dur="500" fill="hold"/>
                                        <p:tgtEl>
                                          <p:spTgt spid="1929"/>
                                        </p:tgtEl>
                                        <p:attrNameLst>
                                          <p:attrName>ppt_h</p:attrName>
                                        </p:attrNameLst>
                                      </p:cBhvr>
                                      <p:tavLst>
                                        <p:tav tm="0">
                                          <p:val>
                                            <p:fltVal val="0"/>
                                          </p:val>
                                        </p:tav>
                                        <p:tav tm="100000">
                                          <p:val>
                                            <p:strVal val="#ppt_h"/>
                                          </p:val>
                                        </p:tav>
                                      </p:tavLst>
                                    </p:anim>
                                    <p:animEffect transition="in" filter="fade">
                                      <p:cBhvr>
                                        <p:cTn id="9" dur="500"/>
                                        <p:tgtEl>
                                          <p:spTgt spid="19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31"/>
                                        </p:tgtEl>
                                        <p:attrNameLst>
                                          <p:attrName>style.visibility</p:attrName>
                                        </p:attrNameLst>
                                      </p:cBhvr>
                                      <p:to>
                                        <p:strVal val="visible"/>
                                      </p:to>
                                    </p:set>
                                    <p:anim calcmode="lin" valueType="num">
                                      <p:cBhvr>
                                        <p:cTn id="12" dur="500" fill="hold"/>
                                        <p:tgtEl>
                                          <p:spTgt spid="1931"/>
                                        </p:tgtEl>
                                        <p:attrNameLst>
                                          <p:attrName>ppt_w</p:attrName>
                                        </p:attrNameLst>
                                      </p:cBhvr>
                                      <p:tavLst>
                                        <p:tav tm="0">
                                          <p:val>
                                            <p:fltVal val="0"/>
                                          </p:val>
                                        </p:tav>
                                        <p:tav tm="100000">
                                          <p:val>
                                            <p:strVal val="#ppt_w"/>
                                          </p:val>
                                        </p:tav>
                                      </p:tavLst>
                                    </p:anim>
                                    <p:anim calcmode="lin" valueType="num">
                                      <p:cBhvr>
                                        <p:cTn id="13" dur="500" fill="hold"/>
                                        <p:tgtEl>
                                          <p:spTgt spid="1931"/>
                                        </p:tgtEl>
                                        <p:attrNameLst>
                                          <p:attrName>ppt_h</p:attrName>
                                        </p:attrNameLst>
                                      </p:cBhvr>
                                      <p:tavLst>
                                        <p:tav tm="0">
                                          <p:val>
                                            <p:fltVal val="0"/>
                                          </p:val>
                                        </p:tav>
                                        <p:tav tm="100000">
                                          <p:val>
                                            <p:strVal val="#ppt_h"/>
                                          </p:val>
                                        </p:tav>
                                      </p:tavLst>
                                    </p:anim>
                                    <p:animEffect transition="in" filter="fade">
                                      <p:cBhvr>
                                        <p:cTn id="14" dur="500"/>
                                        <p:tgtEl>
                                          <p:spTgt spid="1931"/>
                                        </p:tgtEl>
                                      </p:cBhvr>
                                    </p:animEffect>
                                  </p:childTnLst>
                                </p:cTn>
                              </p:par>
                              <p:par>
                                <p:cTn id="15" presetID="53" presetClass="entr" presetSubtype="16" fill="hold" nodeType="withEffect">
                                  <p:stCondLst>
                                    <p:cond delay="0"/>
                                  </p:stCondLst>
                                  <p:childTnLst>
                                    <p:set>
                                      <p:cBhvr>
                                        <p:cTn id="16" dur="1" fill="hold">
                                          <p:stCondLst>
                                            <p:cond delay="0"/>
                                          </p:stCondLst>
                                        </p:cTn>
                                        <p:tgtEl>
                                          <p:spTgt spid="1932"/>
                                        </p:tgtEl>
                                        <p:attrNameLst>
                                          <p:attrName>style.visibility</p:attrName>
                                        </p:attrNameLst>
                                      </p:cBhvr>
                                      <p:to>
                                        <p:strVal val="visible"/>
                                      </p:to>
                                    </p:set>
                                    <p:anim calcmode="lin" valueType="num">
                                      <p:cBhvr>
                                        <p:cTn id="17" dur="500" fill="hold"/>
                                        <p:tgtEl>
                                          <p:spTgt spid="1932"/>
                                        </p:tgtEl>
                                        <p:attrNameLst>
                                          <p:attrName>ppt_w</p:attrName>
                                        </p:attrNameLst>
                                      </p:cBhvr>
                                      <p:tavLst>
                                        <p:tav tm="0">
                                          <p:val>
                                            <p:fltVal val="0"/>
                                          </p:val>
                                        </p:tav>
                                        <p:tav tm="100000">
                                          <p:val>
                                            <p:strVal val="#ppt_w"/>
                                          </p:val>
                                        </p:tav>
                                      </p:tavLst>
                                    </p:anim>
                                    <p:anim calcmode="lin" valueType="num">
                                      <p:cBhvr>
                                        <p:cTn id="18" dur="500" fill="hold"/>
                                        <p:tgtEl>
                                          <p:spTgt spid="1932"/>
                                        </p:tgtEl>
                                        <p:attrNameLst>
                                          <p:attrName>ppt_h</p:attrName>
                                        </p:attrNameLst>
                                      </p:cBhvr>
                                      <p:tavLst>
                                        <p:tav tm="0">
                                          <p:val>
                                            <p:fltVal val="0"/>
                                          </p:val>
                                        </p:tav>
                                        <p:tav tm="100000">
                                          <p:val>
                                            <p:strVal val="#ppt_h"/>
                                          </p:val>
                                        </p:tav>
                                      </p:tavLst>
                                    </p:anim>
                                    <p:animEffect transition="in" filter="fade">
                                      <p:cBhvr>
                                        <p:cTn id="19" dur="500"/>
                                        <p:tgtEl>
                                          <p:spTgt spid="19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38"/>
                                        </p:tgtEl>
                                        <p:attrNameLst>
                                          <p:attrName>style.visibility</p:attrName>
                                        </p:attrNameLst>
                                      </p:cBhvr>
                                      <p:to>
                                        <p:strVal val="visible"/>
                                      </p:to>
                                    </p:set>
                                    <p:anim calcmode="lin" valueType="num">
                                      <p:cBhvr>
                                        <p:cTn id="22" dur="500" fill="hold"/>
                                        <p:tgtEl>
                                          <p:spTgt spid="1938"/>
                                        </p:tgtEl>
                                        <p:attrNameLst>
                                          <p:attrName>ppt_w</p:attrName>
                                        </p:attrNameLst>
                                      </p:cBhvr>
                                      <p:tavLst>
                                        <p:tav tm="0">
                                          <p:val>
                                            <p:fltVal val="0"/>
                                          </p:val>
                                        </p:tav>
                                        <p:tav tm="100000">
                                          <p:val>
                                            <p:strVal val="#ppt_w"/>
                                          </p:val>
                                        </p:tav>
                                      </p:tavLst>
                                    </p:anim>
                                    <p:anim calcmode="lin" valueType="num">
                                      <p:cBhvr>
                                        <p:cTn id="23" dur="500" fill="hold"/>
                                        <p:tgtEl>
                                          <p:spTgt spid="1938"/>
                                        </p:tgtEl>
                                        <p:attrNameLst>
                                          <p:attrName>ppt_h</p:attrName>
                                        </p:attrNameLst>
                                      </p:cBhvr>
                                      <p:tavLst>
                                        <p:tav tm="0">
                                          <p:val>
                                            <p:fltVal val="0"/>
                                          </p:val>
                                        </p:tav>
                                        <p:tav tm="100000">
                                          <p:val>
                                            <p:strVal val="#ppt_h"/>
                                          </p:val>
                                        </p:tav>
                                      </p:tavLst>
                                    </p:anim>
                                    <p:animEffect transition="in" filter="fade">
                                      <p:cBhvr>
                                        <p:cTn id="24" dur="500"/>
                                        <p:tgtEl>
                                          <p:spTgt spid="19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9"/>
                                        </p:tgtEl>
                                        <p:attrNameLst>
                                          <p:attrName>style.visibility</p:attrName>
                                        </p:attrNameLst>
                                      </p:cBhvr>
                                      <p:to>
                                        <p:strVal val="visible"/>
                                      </p:to>
                                    </p:set>
                                    <p:anim calcmode="lin" valueType="num">
                                      <p:cBhvr>
                                        <p:cTn id="27" dur="500" fill="hold"/>
                                        <p:tgtEl>
                                          <p:spTgt spid="1939"/>
                                        </p:tgtEl>
                                        <p:attrNameLst>
                                          <p:attrName>ppt_w</p:attrName>
                                        </p:attrNameLst>
                                      </p:cBhvr>
                                      <p:tavLst>
                                        <p:tav tm="0">
                                          <p:val>
                                            <p:fltVal val="0"/>
                                          </p:val>
                                        </p:tav>
                                        <p:tav tm="100000">
                                          <p:val>
                                            <p:strVal val="#ppt_w"/>
                                          </p:val>
                                        </p:tav>
                                      </p:tavLst>
                                    </p:anim>
                                    <p:anim calcmode="lin" valueType="num">
                                      <p:cBhvr>
                                        <p:cTn id="28" dur="500" fill="hold"/>
                                        <p:tgtEl>
                                          <p:spTgt spid="1939"/>
                                        </p:tgtEl>
                                        <p:attrNameLst>
                                          <p:attrName>ppt_h</p:attrName>
                                        </p:attrNameLst>
                                      </p:cBhvr>
                                      <p:tavLst>
                                        <p:tav tm="0">
                                          <p:val>
                                            <p:fltVal val="0"/>
                                          </p:val>
                                        </p:tav>
                                        <p:tav tm="100000">
                                          <p:val>
                                            <p:strVal val="#ppt_h"/>
                                          </p:val>
                                        </p:tav>
                                      </p:tavLst>
                                    </p:anim>
                                    <p:animEffect transition="in" filter="fade">
                                      <p:cBhvr>
                                        <p:cTn id="29" dur="500"/>
                                        <p:tgtEl>
                                          <p:spTgt spid="19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99"/>
                                        </p:tgtEl>
                                        <p:attrNameLst>
                                          <p:attrName>style.visibility</p:attrName>
                                        </p:attrNameLst>
                                      </p:cBhvr>
                                      <p:to>
                                        <p:strVal val="visible"/>
                                      </p:to>
                                    </p:set>
                                    <p:anim calcmode="lin" valueType="num">
                                      <p:cBhvr>
                                        <p:cTn id="32" dur="500" fill="hold"/>
                                        <p:tgtEl>
                                          <p:spTgt spid="1999"/>
                                        </p:tgtEl>
                                        <p:attrNameLst>
                                          <p:attrName>ppt_w</p:attrName>
                                        </p:attrNameLst>
                                      </p:cBhvr>
                                      <p:tavLst>
                                        <p:tav tm="0">
                                          <p:val>
                                            <p:fltVal val="0"/>
                                          </p:val>
                                        </p:tav>
                                        <p:tav tm="100000">
                                          <p:val>
                                            <p:strVal val="#ppt_w"/>
                                          </p:val>
                                        </p:tav>
                                      </p:tavLst>
                                    </p:anim>
                                    <p:anim calcmode="lin" valueType="num">
                                      <p:cBhvr>
                                        <p:cTn id="33" dur="500" fill="hold"/>
                                        <p:tgtEl>
                                          <p:spTgt spid="1999"/>
                                        </p:tgtEl>
                                        <p:attrNameLst>
                                          <p:attrName>ppt_h</p:attrName>
                                        </p:attrNameLst>
                                      </p:cBhvr>
                                      <p:tavLst>
                                        <p:tav tm="0">
                                          <p:val>
                                            <p:fltVal val="0"/>
                                          </p:val>
                                        </p:tav>
                                        <p:tav tm="100000">
                                          <p:val>
                                            <p:strVal val="#ppt_h"/>
                                          </p:val>
                                        </p:tav>
                                      </p:tavLst>
                                    </p:anim>
                                    <p:animEffect transition="in" filter="fade">
                                      <p:cBhvr>
                                        <p:cTn id="34" dur="500"/>
                                        <p:tgtEl>
                                          <p:spTgt spid="199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 grpId="0"/>
      <p:bldP spid="1931" grpId="0" animBg="1"/>
      <p:bldP spid="1938" grpId="0" animBg="1"/>
      <p:bldP spid="1939" grpId="0" animBg="1"/>
      <p:bldP spid="1999" grpId="0" animBg="1"/>
      <p:bldP spid="4"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288424" y="132551"/>
            <a:ext cx="10290000" cy="763600"/>
          </a:xfrm>
          <a:prstGeom prst="rect">
            <a:avLst/>
          </a:prstGeom>
        </p:spPr>
        <p:txBody>
          <a:bodyPr spcFirstLastPara="1" wrap="square" lIns="121900" tIns="121900" rIns="121900" bIns="121900" anchor="t" anchorCtr="0">
            <a:noAutofit/>
          </a:bodyPr>
          <a:lstStyle/>
          <a:p>
            <a:r>
              <a:rPr lang="vi-VN" sz="3600" b="1" dirty="0">
                <a:solidFill>
                  <a:schemeClr val="accent2">
                    <a:lumMod val="75000"/>
                  </a:schemeClr>
                </a:solidFill>
                <a:latin typeface="+mj-lt"/>
              </a:rPr>
              <a:t>2. Bố cục của bài thơ</a:t>
            </a:r>
            <a:endParaRPr sz="3600" b="1" dirty="0">
              <a:solidFill>
                <a:schemeClr val="accent2">
                  <a:lumMod val="75000"/>
                </a:schemeClr>
              </a:solidFill>
              <a:latin typeface="+mj-lt"/>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3" name="图片 55">
            <a:extLst>
              <a:ext uri="{FF2B5EF4-FFF2-40B4-BE49-F238E27FC236}">
                <a16:creationId xmlns:a16="http://schemas.microsoft.com/office/drawing/2014/main" id="{81B56B62-0D68-7162-B7FF-6CB0C2E95F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8240" y="4622461"/>
            <a:ext cx="4772406" cy="2468926"/>
          </a:xfrm>
          <a:prstGeom prst="rect">
            <a:avLst/>
          </a:prstGeom>
          <a:effectLst>
            <a:outerShdw blurRad="190500" dist="63500" dir="5400000" algn="t" rotWithShape="0">
              <a:prstClr val="black">
                <a:alpha val="20000"/>
              </a:prstClr>
            </a:outerShdw>
          </a:effectLst>
        </p:spPr>
      </p:pic>
      <p:grpSp>
        <p:nvGrpSpPr>
          <p:cNvPr id="4" name="组合 12">
            <a:extLst>
              <a:ext uri="{FF2B5EF4-FFF2-40B4-BE49-F238E27FC236}">
                <a16:creationId xmlns:a16="http://schemas.microsoft.com/office/drawing/2014/main" id="{9C3B045A-D77D-386B-A3FB-0D384E85254D}"/>
              </a:ext>
            </a:extLst>
          </p:cNvPr>
          <p:cNvGrpSpPr/>
          <p:nvPr/>
        </p:nvGrpSpPr>
        <p:grpSpPr>
          <a:xfrm flipH="1">
            <a:off x="641748" y="1176685"/>
            <a:ext cx="6344962" cy="4777560"/>
            <a:chOff x="-558688" y="0"/>
            <a:chExt cx="9107943" cy="6858000"/>
          </a:xfrm>
        </p:grpSpPr>
        <p:pic>
          <p:nvPicPr>
            <p:cNvPr id="5" name="图片 13">
              <a:extLst>
                <a:ext uri="{FF2B5EF4-FFF2-40B4-BE49-F238E27FC236}">
                  <a16:creationId xmlns:a16="http://schemas.microsoft.com/office/drawing/2014/main" id="{4BCA60B0-6B42-F58D-CC18-672934F29045}"/>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6" name="图片 14">
              <a:extLst>
                <a:ext uri="{FF2B5EF4-FFF2-40B4-BE49-F238E27FC236}">
                  <a16:creationId xmlns:a16="http://schemas.microsoft.com/office/drawing/2014/main" id="{2808A396-EC66-F51A-CABE-D83CDDE657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文本框 18">
            <a:extLst>
              <a:ext uri="{FF2B5EF4-FFF2-40B4-BE49-F238E27FC236}">
                <a16:creationId xmlns:a16="http://schemas.microsoft.com/office/drawing/2014/main" id="{9C00D21F-D6F4-D29F-978B-47CC7A09CEFC}"/>
              </a:ext>
            </a:extLst>
          </p:cNvPr>
          <p:cNvSpPr txBox="1"/>
          <p:nvPr/>
        </p:nvSpPr>
        <p:spPr>
          <a:xfrm>
            <a:off x="1300337" y="2784323"/>
            <a:ext cx="4958080" cy="1569660"/>
          </a:xfrm>
          <a:prstGeom prst="rect">
            <a:avLst/>
          </a:prstGeom>
          <a:noFill/>
        </p:spPr>
        <p:txBody>
          <a:bodyPr wrap="square" rtlCol="0">
            <a:spAutoFit/>
          </a:bodyPr>
          <a:lstStyle/>
          <a:p>
            <a:pPr lvl="0" algn="ctr">
              <a:defRPr/>
            </a:pPr>
            <a:r>
              <a:rPr lang="vi-VN" sz="4800" i="1" dirty="0">
                <a:latin typeface="+mj-lt"/>
              </a:rPr>
              <a:t>Hãy xác định bố cục của bài thơ.</a:t>
            </a:r>
            <a:endParaRPr kumimoji="0" lang="en-SG" sz="7200" b="0" i="0" u="none" strike="noStrike" kern="1200" cap="none" spc="0" normalizeH="0" baseline="0" noProof="0" dirty="0">
              <a:ln>
                <a:noFill/>
              </a:ln>
              <a:solidFill>
                <a:srgbClr val="000000"/>
              </a:solidFill>
              <a:effectLst/>
              <a:uLnTx/>
              <a:uFillTx/>
              <a:latin typeface="+mj-lt"/>
            </a:endParaRPr>
          </a:p>
        </p:txBody>
      </p:sp>
    </p:spTree>
    <p:extLst>
      <p:ext uri="{BB962C8B-B14F-4D97-AF65-F5344CB8AC3E}">
        <p14:creationId xmlns:p14="http://schemas.microsoft.com/office/powerpoint/2010/main" val="65624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402128" y="130168"/>
            <a:ext cx="10290000" cy="763600"/>
          </a:xfrm>
          <a:prstGeom prst="rect">
            <a:avLst/>
          </a:prstGeom>
        </p:spPr>
        <p:txBody>
          <a:bodyPr spcFirstLastPara="1" wrap="square" lIns="121900" tIns="121900" rIns="121900" bIns="121900" anchor="t" anchorCtr="0">
            <a:noAutofit/>
          </a:bodyPr>
          <a:lstStyle/>
          <a:p>
            <a:r>
              <a:rPr lang="vi-VN" sz="3600" b="1" dirty="0">
                <a:solidFill>
                  <a:schemeClr val="accent2">
                    <a:lumMod val="75000"/>
                  </a:schemeClr>
                </a:solidFill>
                <a:latin typeface="+mj-lt"/>
              </a:rPr>
              <a:t>2. Bố cục của bài thơ</a:t>
            </a:r>
            <a:endParaRPr sz="3600" b="1" dirty="0">
              <a:solidFill>
                <a:schemeClr val="accent2">
                  <a:lumMod val="75000"/>
                </a:schemeClr>
              </a:solidFill>
              <a:latin typeface="+mj-lt"/>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cxnSp>
        <p:nvCxnSpPr>
          <p:cNvPr id="3" name="直接连接符 5">
            <a:extLst>
              <a:ext uri="{FF2B5EF4-FFF2-40B4-BE49-F238E27FC236}">
                <a16:creationId xmlns:a16="http://schemas.microsoft.com/office/drawing/2014/main" id="{9E5738EE-D045-C94B-42E2-DB957FC57C5F}"/>
              </a:ext>
            </a:extLst>
          </p:cNvPr>
          <p:cNvCxnSpPr/>
          <p:nvPr/>
        </p:nvCxnSpPr>
        <p:spPr>
          <a:xfrm>
            <a:off x="2989264" y="1532974"/>
            <a:ext cx="0" cy="264257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6">
            <a:extLst>
              <a:ext uri="{FF2B5EF4-FFF2-40B4-BE49-F238E27FC236}">
                <a16:creationId xmlns:a16="http://schemas.microsoft.com/office/drawing/2014/main" id="{1FE4A629-229C-AEDD-4CE5-BAB716D2C937}"/>
              </a:ext>
            </a:extLst>
          </p:cNvPr>
          <p:cNvCxnSpPr/>
          <p:nvPr/>
        </p:nvCxnSpPr>
        <p:spPr>
          <a:xfrm>
            <a:off x="6431646" y="1477726"/>
            <a:ext cx="0" cy="264257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5" name="图片 7">
            <a:extLst>
              <a:ext uri="{FF2B5EF4-FFF2-40B4-BE49-F238E27FC236}">
                <a16:creationId xmlns:a16="http://schemas.microsoft.com/office/drawing/2014/main" id="{FB75D2F7-04A6-9BC8-8505-85B11048C22F}"/>
              </a:ext>
            </a:extLst>
          </p:cNvPr>
          <p:cNvPicPr>
            <a:picLocks noChangeAspect="1"/>
          </p:cNvPicPr>
          <p:nvPr/>
        </p:nvPicPr>
        <p:blipFill>
          <a:blip r:embed="rId4"/>
          <a:stretch>
            <a:fillRect/>
          </a:stretch>
        </p:blipFill>
        <p:spPr>
          <a:xfrm>
            <a:off x="1007204" y="1322302"/>
            <a:ext cx="1332230" cy="662940"/>
          </a:xfrm>
          <a:prstGeom prst="rect">
            <a:avLst/>
          </a:prstGeom>
        </p:spPr>
      </p:pic>
      <p:pic>
        <p:nvPicPr>
          <p:cNvPr id="6" name="图片 8">
            <a:extLst>
              <a:ext uri="{FF2B5EF4-FFF2-40B4-BE49-F238E27FC236}">
                <a16:creationId xmlns:a16="http://schemas.microsoft.com/office/drawing/2014/main" id="{51D4A8B0-CB2B-D831-9D73-C94D2115FE2D}"/>
              </a:ext>
            </a:extLst>
          </p:cNvPr>
          <p:cNvPicPr>
            <a:picLocks noChangeAspect="1"/>
          </p:cNvPicPr>
          <p:nvPr/>
        </p:nvPicPr>
        <p:blipFill>
          <a:blip r:embed="rId5"/>
          <a:stretch>
            <a:fillRect/>
          </a:stretch>
        </p:blipFill>
        <p:spPr>
          <a:xfrm>
            <a:off x="910684" y="2368782"/>
            <a:ext cx="1410335" cy="572135"/>
          </a:xfrm>
          <a:prstGeom prst="rect">
            <a:avLst/>
          </a:prstGeom>
        </p:spPr>
      </p:pic>
      <p:sp>
        <p:nvSpPr>
          <p:cNvPr id="7" name="文本框 9">
            <a:extLst>
              <a:ext uri="{FF2B5EF4-FFF2-40B4-BE49-F238E27FC236}">
                <a16:creationId xmlns:a16="http://schemas.microsoft.com/office/drawing/2014/main" id="{6DF2E317-97EA-CE0D-5B8C-77783388DED5}"/>
              </a:ext>
            </a:extLst>
          </p:cNvPr>
          <p:cNvSpPr txBox="1"/>
          <p:nvPr/>
        </p:nvSpPr>
        <p:spPr>
          <a:xfrm>
            <a:off x="1059274" y="1779502"/>
            <a:ext cx="1378585" cy="646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5798C9"/>
                </a:solidFill>
                <a:effectLst/>
                <a:uLnTx/>
                <a:uFillTx/>
                <a:latin typeface="微软雅黑" panose="020F0502020204030204"/>
                <a:ea typeface="微软雅黑"/>
                <a:cs typeface="+mn-ea"/>
                <a:sym typeface="+mn-lt"/>
              </a:rPr>
              <a:t>01</a:t>
            </a:r>
            <a:endParaRPr kumimoji="0" lang="zh-CN" altLang="en-US" sz="3600" b="1" i="0" u="none" strike="noStrike" kern="1200" cap="none" spc="0" normalizeH="0" baseline="0" noProof="0" dirty="0">
              <a:ln>
                <a:noFill/>
              </a:ln>
              <a:solidFill>
                <a:srgbClr val="5798C9"/>
              </a:solidFill>
              <a:effectLst/>
              <a:uLnTx/>
              <a:uFillTx/>
              <a:latin typeface="微软雅黑" panose="020F0502020204030204"/>
              <a:ea typeface="微软雅黑"/>
              <a:cs typeface="+mn-ea"/>
              <a:sym typeface="+mn-lt"/>
            </a:endParaRPr>
          </a:p>
        </p:txBody>
      </p:sp>
      <p:pic>
        <p:nvPicPr>
          <p:cNvPr id="8" name="图片 10">
            <a:extLst>
              <a:ext uri="{FF2B5EF4-FFF2-40B4-BE49-F238E27FC236}">
                <a16:creationId xmlns:a16="http://schemas.microsoft.com/office/drawing/2014/main" id="{1D89082A-7CBD-3AFD-7FB4-8241F35C72F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26345">
            <a:off x="362044" y="1658217"/>
            <a:ext cx="924560" cy="924560"/>
          </a:xfrm>
          <a:prstGeom prst="rect">
            <a:avLst/>
          </a:prstGeom>
        </p:spPr>
      </p:pic>
      <p:sp>
        <p:nvSpPr>
          <p:cNvPr id="9" name="文本框 11">
            <a:extLst>
              <a:ext uri="{FF2B5EF4-FFF2-40B4-BE49-F238E27FC236}">
                <a16:creationId xmlns:a16="http://schemas.microsoft.com/office/drawing/2014/main" id="{4FABD1E7-F4A4-803C-8247-38992B650BFC}"/>
              </a:ext>
            </a:extLst>
          </p:cNvPr>
          <p:cNvSpPr txBox="1"/>
          <p:nvPr/>
        </p:nvSpPr>
        <p:spPr>
          <a:xfrm>
            <a:off x="4299953" y="1811794"/>
            <a:ext cx="1378585" cy="646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A8DA73"/>
                </a:solidFill>
                <a:effectLst/>
                <a:uLnTx/>
                <a:uFillTx/>
                <a:latin typeface="微软雅黑" panose="020F0502020204030204"/>
                <a:ea typeface="微软雅黑"/>
                <a:cs typeface="+mn-ea"/>
                <a:sym typeface="+mn-lt"/>
              </a:rPr>
              <a:t>02</a:t>
            </a:r>
            <a:endParaRPr kumimoji="0" lang="zh-CN" altLang="en-US" sz="3600" b="1" i="0" u="none" strike="noStrike" kern="1200" cap="none" spc="0" normalizeH="0" baseline="0" noProof="0" dirty="0">
              <a:ln>
                <a:noFill/>
              </a:ln>
              <a:solidFill>
                <a:srgbClr val="A8DA73"/>
              </a:solidFill>
              <a:effectLst/>
              <a:uLnTx/>
              <a:uFillTx/>
              <a:latin typeface="微软雅黑" panose="020F0502020204030204"/>
              <a:ea typeface="微软雅黑"/>
              <a:cs typeface="+mn-ea"/>
              <a:sym typeface="+mn-lt"/>
            </a:endParaRPr>
          </a:p>
        </p:txBody>
      </p:sp>
      <p:pic>
        <p:nvPicPr>
          <p:cNvPr id="10" name="图片 12">
            <a:extLst>
              <a:ext uri="{FF2B5EF4-FFF2-40B4-BE49-F238E27FC236}">
                <a16:creationId xmlns:a16="http://schemas.microsoft.com/office/drawing/2014/main" id="{5AFCF57D-A14A-59E0-8367-5DD5F18F9FFD}"/>
              </a:ext>
            </a:extLst>
          </p:cNvPr>
          <p:cNvPicPr>
            <a:picLocks noChangeAspect="1"/>
          </p:cNvPicPr>
          <p:nvPr/>
        </p:nvPicPr>
        <p:blipFill>
          <a:blip r:embed="rId4"/>
          <a:stretch>
            <a:fillRect/>
          </a:stretch>
        </p:blipFill>
        <p:spPr>
          <a:xfrm>
            <a:off x="4244708" y="1326019"/>
            <a:ext cx="1332230" cy="662940"/>
          </a:xfrm>
          <a:prstGeom prst="rect">
            <a:avLst/>
          </a:prstGeom>
        </p:spPr>
      </p:pic>
      <p:pic>
        <p:nvPicPr>
          <p:cNvPr id="11" name="图片 13">
            <a:extLst>
              <a:ext uri="{FF2B5EF4-FFF2-40B4-BE49-F238E27FC236}">
                <a16:creationId xmlns:a16="http://schemas.microsoft.com/office/drawing/2014/main" id="{A4F74FD7-3312-E11E-F8A5-099454FAD67F}"/>
              </a:ext>
            </a:extLst>
          </p:cNvPr>
          <p:cNvPicPr>
            <a:picLocks noChangeAspect="1"/>
          </p:cNvPicPr>
          <p:nvPr/>
        </p:nvPicPr>
        <p:blipFill>
          <a:blip r:embed="rId5"/>
          <a:stretch>
            <a:fillRect/>
          </a:stretch>
        </p:blipFill>
        <p:spPr>
          <a:xfrm>
            <a:off x="4147553" y="2372499"/>
            <a:ext cx="1410335" cy="572135"/>
          </a:xfrm>
          <a:prstGeom prst="rect">
            <a:avLst/>
          </a:prstGeom>
        </p:spPr>
      </p:pic>
      <p:pic>
        <p:nvPicPr>
          <p:cNvPr id="12" name="图片 14">
            <a:extLst>
              <a:ext uri="{FF2B5EF4-FFF2-40B4-BE49-F238E27FC236}">
                <a16:creationId xmlns:a16="http://schemas.microsoft.com/office/drawing/2014/main" id="{C2546297-3101-8352-97A2-46934DAD41D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26345">
            <a:off x="3597008" y="1618119"/>
            <a:ext cx="924560" cy="924560"/>
          </a:xfrm>
          <a:prstGeom prst="rect">
            <a:avLst/>
          </a:prstGeom>
        </p:spPr>
      </p:pic>
      <p:sp>
        <p:nvSpPr>
          <p:cNvPr id="13" name="文本框 15">
            <a:extLst>
              <a:ext uri="{FF2B5EF4-FFF2-40B4-BE49-F238E27FC236}">
                <a16:creationId xmlns:a16="http://schemas.microsoft.com/office/drawing/2014/main" id="{88E1F566-5401-9E45-E535-22D100A768C6}"/>
              </a:ext>
            </a:extLst>
          </p:cNvPr>
          <p:cNvSpPr txBox="1"/>
          <p:nvPr/>
        </p:nvSpPr>
        <p:spPr>
          <a:xfrm>
            <a:off x="7585126" y="1743307"/>
            <a:ext cx="1378585" cy="646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47264"/>
                </a:solidFill>
                <a:effectLst/>
                <a:uLnTx/>
                <a:uFillTx/>
                <a:latin typeface="微软雅黑" panose="020F0502020204030204"/>
                <a:ea typeface="微软雅黑"/>
                <a:cs typeface="+mn-ea"/>
                <a:sym typeface="+mn-lt"/>
              </a:rPr>
              <a:t>03</a:t>
            </a:r>
            <a:endParaRPr kumimoji="0" lang="zh-CN" altLang="en-US" sz="3600" b="1" i="0" u="none" strike="noStrike" kern="1200" cap="none" spc="0" normalizeH="0" baseline="0" noProof="0" dirty="0">
              <a:ln>
                <a:noFill/>
              </a:ln>
              <a:solidFill>
                <a:srgbClr val="F47264"/>
              </a:solidFill>
              <a:effectLst/>
              <a:uLnTx/>
              <a:uFillTx/>
              <a:latin typeface="微软雅黑" panose="020F0502020204030204"/>
              <a:ea typeface="微软雅黑"/>
              <a:cs typeface="+mn-ea"/>
              <a:sym typeface="+mn-lt"/>
            </a:endParaRPr>
          </a:p>
        </p:txBody>
      </p:sp>
      <p:pic>
        <p:nvPicPr>
          <p:cNvPr id="14" name="图片 16">
            <a:extLst>
              <a:ext uri="{FF2B5EF4-FFF2-40B4-BE49-F238E27FC236}">
                <a16:creationId xmlns:a16="http://schemas.microsoft.com/office/drawing/2014/main" id="{B90A6C23-98C5-5ADD-7673-A619BEC22948}"/>
              </a:ext>
            </a:extLst>
          </p:cNvPr>
          <p:cNvPicPr>
            <a:picLocks noChangeAspect="1"/>
          </p:cNvPicPr>
          <p:nvPr/>
        </p:nvPicPr>
        <p:blipFill>
          <a:blip r:embed="rId4"/>
          <a:stretch>
            <a:fillRect/>
          </a:stretch>
        </p:blipFill>
        <p:spPr>
          <a:xfrm>
            <a:off x="7496861" y="1257532"/>
            <a:ext cx="1332230" cy="662940"/>
          </a:xfrm>
          <a:prstGeom prst="rect">
            <a:avLst/>
          </a:prstGeom>
        </p:spPr>
      </p:pic>
      <p:pic>
        <p:nvPicPr>
          <p:cNvPr id="15" name="图片 17">
            <a:extLst>
              <a:ext uri="{FF2B5EF4-FFF2-40B4-BE49-F238E27FC236}">
                <a16:creationId xmlns:a16="http://schemas.microsoft.com/office/drawing/2014/main" id="{86475DE0-C3F5-3D17-0F2B-160331EFF115}"/>
              </a:ext>
            </a:extLst>
          </p:cNvPr>
          <p:cNvPicPr>
            <a:picLocks noChangeAspect="1"/>
          </p:cNvPicPr>
          <p:nvPr/>
        </p:nvPicPr>
        <p:blipFill>
          <a:blip r:embed="rId5"/>
          <a:stretch>
            <a:fillRect/>
          </a:stretch>
        </p:blipFill>
        <p:spPr>
          <a:xfrm>
            <a:off x="7399706" y="2304012"/>
            <a:ext cx="1410335" cy="572135"/>
          </a:xfrm>
          <a:prstGeom prst="rect">
            <a:avLst/>
          </a:prstGeom>
        </p:spPr>
      </p:pic>
      <p:pic>
        <p:nvPicPr>
          <p:cNvPr id="16" name="图片 18">
            <a:extLst>
              <a:ext uri="{FF2B5EF4-FFF2-40B4-BE49-F238E27FC236}">
                <a16:creationId xmlns:a16="http://schemas.microsoft.com/office/drawing/2014/main" id="{8221CE4E-F356-21F8-87B7-767F9C69D70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26345">
            <a:off x="6840906" y="1477877"/>
            <a:ext cx="924560" cy="924560"/>
          </a:xfrm>
          <a:prstGeom prst="rect">
            <a:avLst/>
          </a:prstGeom>
        </p:spPr>
      </p:pic>
      <p:grpSp>
        <p:nvGrpSpPr>
          <p:cNvPr id="17" name="组合 19">
            <a:extLst>
              <a:ext uri="{FF2B5EF4-FFF2-40B4-BE49-F238E27FC236}">
                <a16:creationId xmlns:a16="http://schemas.microsoft.com/office/drawing/2014/main" id="{9B9782CC-D083-87EF-EA48-D8739DB0C6D4}"/>
              </a:ext>
            </a:extLst>
          </p:cNvPr>
          <p:cNvGrpSpPr/>
          <p:nvPr/>
        </p:nvGrpSpPr>
        <p:grpSpPr>
          <a:xfrm>
            <a:off x="246474" y="3068730"/>
            <a:ext cx="2588260" cy="587375"/>
            <a:chOff x="1811" y="3190"/>
            <a:chExt cx="4076" cy="925"/>
          </a:xfrm>
        </p:grpSpPr>
        <p:sp>
          <p:nvSpPr>
            <p:cNvPr id="18" name="TextBox 45">
              <a:extLst>
                <a:ext uri="{FF2B5EF4-FFF2-40B4-BE49-F238E27FC236}">
                  <a16:creationId xmlns:a16="http://schemas.microsoft.com/office/drawing/2014/main" id="{67FDB848-AA29-5344-0379-975A00BE865F}"/>
                </a:ext>
              </a:extLst>
            </p:cNvPr>
            <p:cNvSpPr txBox="1"/>
            <p:nvPr/>
          </p:nvSpPr>
          <p:spPr>
            <a:xfrm>
              <a:off x="2408" y="3190"/>
              <a:ext cx="3120" cy="663"/>
            </a:xfrm>
            <a:prstGeom prst="rect">
              <a:avLst/>
            </a:prstGeom>
          </p:spPr>
          <p:txBody>
            <a:bodyPr vert="horz" wrap="none" lIns="0" tIns="0" rIns="0" bIns="0" anchor="b" anchorCtr="1">
              <a:noAutofit/>
            </a:body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4400" b="0" i="0" u="none" strike="noStrike" kern="900" cap="none" spc="0" normalizeH="0" baseline="0" noProof="0" dirty="0">
                <a:ln>
                  <a:noFill/>
                </a:ln>
                <a:solidFill>
                  <a:srgbClr val="5798C9"/>
                </a:solidFill>
                <a:effectLst/>
                <a:uLnTx/>
                <a:uFillTx/>
                <a:latin typeface="微软雅黑" panose="020F0502020204030204"/>
                <a:ea typeface="微软雅黑"/>
                <a:cs typeface="+mn-ea"/>
                <a:sym typeface="+mn-lt"/>
              </a:endParaRPr>
            </a:p>
          </p:txBody>
        </p:sp>
        <p:sp>
          <p:nvSpPr>
            <p:cNvPr id="19" name="TextBox 46">
              <a:extLst>
                <a:ext uri="{FF2B5EF4-FFF2-40B4-BE49-F238E27FC236}">
                  <a16:creationId xmlns:a16="http://schemas.microsoft.com/office/drawing/2014/main" id="{E0BDFC86-8328-0BBA-8977-6638CF7269E1}"/>
                </a:ext>
              </a:extLst>
            </p:cNvPr>
            <p:cNvSpPr txBox="1"/>
            <p:nvPr/>
          </p:nvSpPr>
          <p:spPr>
            <a:xfrm>
              <a:off x="1811" y="3234"/>
              <a:ext cx="4076" cy="881"/>
            </a:xfrm>
            <a:prstGeom prst="rect">
              <a:avLst/>
            </a:prstGeom>
          </p:spPr>
          <p:txBody>
            <a:bodyPr vert="horz" wrap="square" lIns="0" tIns="0" rIns="0" bIns="0" anchor="t" anchorCtr="1">
              <a:noAutofit/>
            </a:bodyPr>
            <a:lstStyle/>
            <a:p>
              <a:pPr marL="0" marR="0" lvl="0" indent="0" algn="ctr" defTabSz="914400" rtl="0" eaLnBrk="1" fontAlgn="auto" latinLnBrk="0" hangingPunct="1">
                <a:spcBef>
                  <a:spcPts val="0"/>
                </a:spcBef>
                <a:spcAft>
                  <a:spcPts val="0"/>
                </a:spcAft>
                <a:buClrTx/>
                <a:buSzTx/>
                <a:buFontTx/>
                <a:buNone/>
                <a:tabLst/>
                <a:defRPr/>
              </a:pPr>
              <a:r>
                <a:rPr lang="en-US" sz="2800" kern="100" dirty="0" err="1">
                  <a:effectLst/>
                  <a:latin typeface="Times New Roman" panose="02020603050405020304" pitchFamily="18" charset="0"/>
                  <a:ea typeface="Calibri" panose="020F0502020204030204" pitchFamily="34" charset="0"/>
                </a:rPr>
                <a:t>Phần</a:t>
              </a:r>
              <a:r>
                <a:rPr lang="en-US" sz="2800" kern="100" dirty="0">
                  <a:effectLst/>
                  <a:latin typeface="Times New Roman" panose="02020603050405020304" pitchFamily="18" charset="0"/>
                  <a:ea typeface="Calibri" panose="020F0502020204030204" pitchFamily="34" charset="0"/>
                </a:rPr>
                <a:t> 1 (</a:t>
              </a:r>
              <a:r>
                <a:rPr lang="en-US" sz="2800" kern="100" dirty="0" err="1">
                  <a:effectLst/>
                  <a:latin typeface="Times New Roman" panose="02020603050405020304" pitchFamily="18" charset="0"/>
                  <a:ea typeface="Calibri" panose="020F0502020204030204" pitchFamily="34" charset="0"/>
                </a:rPr>
                <a:t>khổ</a:t>
              </a:r>
              <a:r>
                <a:rPr lang="en-US" sz="2800" kern="100" dirty="0">
                  <a:effectLst/>
                  <a:latin typeface="Times New Roman" panose="02020603050405020304" pitchFamily="18" charset="0"/>
                  <a:ea typeface="Calibri" panose="020F0502020204030204" pitchFamily="34" charset="0"/>
                </a:rPr>
                <a:t> 1): </a:t>
              </a:r>
              <a:r>
                <a:rPr lang="en-US" sz="2800" kern="100" dirty="0" err="1">
                  <a:effectLst/>
                  <a:latin typeface="Times New Roman" panose="02020603050405020304" pitchFamily="18" charset="0"/>
                  <a:ea typeface="Calibri" panose="020F0502020204030204" pitchFamily="34" charset="0"/>
                </a:rPr>
                <a:t>Hình</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ảnh</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bếp</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lửa</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khơi</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nguồn</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cảm</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xúc</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và</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hồi</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ức</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của</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người</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cháu</a:t>
              </a:r>
              <a:r>
                <a:rPr lang="en-US" sz="2800" kern="100" dirty="0">
                  <a:effectLst/>
                  <a:latin typeface="Times New Roman" panose="02020603050405020304" pitchFamily="18" charset="0"/>
                  <a:ea typeface="Calibri" panose="020F0502020204030204" pitchFamily="34" charset="0"/>
                </a:rPr>
                <a:t>. </a:t>
              </a:r>
              <a:endParaRPr kumimoji="0" lang="zh-CN" altLang="en-US" sz="2800" b="0" i="0" u="none" strike="noStrike" kern="1200" cap="none" spc="0" normalizeH="0" baseline="0" noProof="0" dirty="0">
                <a:ln>
                  <a:noFill/>
                </a:ln>
                <a:solidFill>
                  <a:prstClr val="black">
                    <a:lumMod val="95000"/>
                    <a:lumOff val="5000"/>
                  </a:prstClr>
                </a:solidFill>
                <a:effectLst/>
                <a:uLnTx/>
                <a:uFillTx/>
                <a:latin typeface="微软雅黑" panose="020F0502020204030204"/>
                <a:ea typeface="微软雅黑"/>
                <a:cs typeface="+mn-ea"/>
                <a:sym typeface="+mn-lt"/>
              </a:endParaRPr>
            </a:p>
          </p:txBody>
        </p:sp>
      </p:grpSp>
      <p:grpSp>
        <p:nvGrpSpPr>
          <p:cNvPr id="20" name="组合 23">
            <a:extLst>
              <a:ext uri="{FF2B5EF4-FFF2-40B4-BE49-F238E27FC236}">
                <a16:creationId xmlns:a16="http://schemas.microsoft.com/office/drawing/2014/main" id="{346012ED-E4DF-D36F-6839-137936DD94A9}"/>
              </a:ext>
            </a:extLst>
          </p:cNvPr>
          <p:cNvGrpSpPr/>
          <p:nvPr/>
        </p:nvGrpSpPr>
        <p:grpSpPr>
          <a:xfrm>
            <a:off x="3413493" y="3062922"/>
            <a:ext cx="2740025" cy="513080"/>
            <a:chOff x="1701" y="3190"/>
            <a:chExt cx="4315" cy="808"/>
          </a:xfrm>
        </p:grpSpPr>
        <p:sp>
          <p:nvSpPr>
            <p:cNvPr id="21" name="TextBox 45">
              <a:extLst>
                <a:ext uri="{FF2B5EF4-FFF2-40B4-BE49-F238E27FC236}">
                  <a16:creationId xmlns:a16="http://schemas.microsoft.com/office/drawing/2014/main" id="{41D5FA6E-0470-8A48-C921-40D8D8D3822C}"/>
                </a:ext>
              </a:extLst>
            </p:cNvPr>
            <p:cNvSpPr txBox="1"/>
            <p:nvPr/>
          </p:nvSpPr>
          <p:spPr>
            <a:xfrm>
              <a:off x="2408" y="3190"/>
              <a:ext cx="3120" cy="663"/>
            </a:xfrm>
            <a:prstGeom prst="rect">
              <a:avLst/>
            </a:prstGeom>
          </p:spPr>
          <p:txBody>
            <a:bodyPr vert="horz" wrap="none" lIns="0" tIns="0" rIns="0" bIns="0" anchor="b" anchorCtr="1">
              <a:noAutofit/>
            </a:body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4400" b="0" i="0" u="none" strike="noStrike" kern="900" cap="none" spc="0" normalizeH="0" baseline="0" noProof="0" dirty="0">
                <a:ln>
                  <a:noFill/>
                </a:ln>
                <a:solidFill>
                  <a:srgbClr val="A8DA73"/>
                </a:solidFill>
                <a:effectLst/>
                <a:uLnTx/>
                <a:uFillTx/>
                <a:latin typeface="微软雅黑" panose="020F0502020204030204"/>
                <a:ea typeface="微软雅黑"/>
                <a:cs typeface="+mn-ea"/>
                <a:sym typeface="+mn-lt"/>
              </a:endParaRPr>
            </a:p>
          </p:txBody>
        </p:sp>
        <p:sp>
          <p:nvSpPr>
            <p:cNvPr id="22" name="TextBox 46">
              <a:extLst>
                <a:ext uri="{FF2B5EF4-FFF2-40B4-BE49-F238E27FC236}">
                  <a16:creationId xmlns:a16="http://schemas.microsoft.com/office/drawing/2014/main" id="{BC2061E0-2D2F-E427-EEA4-03B5688C9787}"/>
                </a:ext>
              </a:extLst>
            </p:cNvPr>
            <p:cNvSpPr txBox="1"/>
            <p:nvPr/>
          </p:nvSpPr>
          <p:spPr>
            <a:xfrm>
              <a:off x="1701" y="3299"/>
              <a:ext cx="4315" cy="699"/>
            </a:xfrm>
            <a:prstGeom prst="rect">
              <a:avLst/>
            </a:prstGeom>
          </p:spPr>
          <p:txBody>
            <a:bodyPr vert="horz" wrap="square" lIns="0" tIns="0" rIns="0" bIns="0" anchor="t" anchorCtr="1">
              <a:noAutofit/>
            </a:bodyPr>
            <a:lstStyle/>
            <a:p>
              <a:pPr marL="0" marR="0" algn="ctr">
                <a:spcBef>
                  <a:spcPts val="0"/>
                </a:spcBef>
                <a:spcAft>
                  <a:spcPts val="80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2, 3, 4, 5):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Hồi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3" name="组合 27">
            <a:extLst>
              <a:ext uri="{FF2B5EF4-FFF2-40B4-BE49-F238E27FC236}">
                <a16:creationId xmlns:a16="http://schemas.microsoft.com/office/drawing/2014/main" id="{CBFD54DC-68EB-FAA2-DDF6-BEBF72A9DBCD}"/>
              </a:ext>
            </a:extLst>
          </p:cNvPr>
          <p:cNvGrpSpPr/>
          <p:nvPr/>
        </p:nvGrpSpPr>
        <p:grpSpPr>
          <a:xfrm>
            <a:off x="6997116" y="3004595"/>
            <a:ext cx="2171700" cy="756285"/>
            <a:chOff x="2132" y="3190"/>
            <a:chExt cx="3420" cy="1191"/>
          </a:xfrm>
        </p:grpSpPr>
        <p:sp>
          <p:nvSpPr>
            <p:cNvPr id="24" name="TextBox 45">
              <a:extLst>
                <a:ext uri="{FF2B5EF4-FFF2-40B4-BE49-F238E27FC236}">
                  <a16:creationId xmlns:a16="http://schemas.microsoft.com/office/drawing/2014/main" id="{93975710-732E-1C11-72AF-CA3A67F59295}"/>
                </a:ext>
              </a:extLst>
            </p:cNvPr>
            <p:cNvSpPr txBox="1"/>
            <p:nvPr/>
          </p:nvSpPr>
          <p:spPr>
            <a:xfrm>
              <a:off x="2408" y="3190"/>
              <a:ext cx="3120" cy="663"/>
            </a:xfrm>
            <a:prstGeom prst="rect">
              <a:avLst/>
            </a:prstGeom>
          </p:spPr>
          <p:txBody>
            <a:bodyPr vert="horz" wrap="none" lIns="0" tIns="0" rIns="0" bIns="0" anchor="b" anchorCtr="1">
              <a:noAutofit/>
            </a:body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4400" b="0" i="0" u="none" strike="noStrike" kern="900" cap="none" spc="0" normalizeH="0" baseline="0" noProof="0" dirty="0">
                <a:ln>
                  <a:noFill/>
                </a:ln>
                <a:solidFill>
                  <a:srgbClr val="F47264"/>
                </a:solidFill>
                <a:effectLst/>
                <a:uLnTx/>
                <a:uFillTx/>
                <a:latin typeface="微软雅黑" panose="020F0502020204030204"/>
                <a:ea typeface="微软雅黑"/>
                <a:cs typeface="+mn-ea"/>
                <a:sym typeface="+mn-lt"/>
              </a:endParaRPr>
            </a:p>
          </p:txBody>
        </p:sp>
        <p:sp>
          <p:nvSpPr>
            <p:cNvPr id="25" name="TextBox 46">
              <a:extLst>
                <a:ext uri="{FF2B5EF4-FFF2-40B4-BE49-F238E27FC236}">
                  <a16:creationId xmlns:a16="http://schemas.microsoft.com/office/drawing/2014/main" id="{3868644A-D6FD-B13A-7A06-E8270B4F72CD}"/>
                </a:ext>
              </a:extLst>
            </p:cNvPr>
            <p:cNvSpPr txBox="1"/>
            <p:nvPr/>
          </p:nvSpPr>
          <p:spPr>
            <a:xfrm>
              <a:off x="2132" y="3359"/>
              <a:ext cx="3420" cy="1022"/>
            </a:xfrm>
            <a:prstGeom prst="rect">
              <a:avLst/>
            </a:prstGeom>
          </p:spPr>
          <p:txBody>
            <a:bodyPr vert="horz" wrap="square" lIns="0" tIns="0" rIns="0" bIns="0" anchor="t" anchorCtr="1">
              <a:noAutofit/>
            </a:bodyPr>
            <a:lstStyle/>
            <a:p>
              <a:pPr marL="0" marR="0" algn="ctr">
                <a:spcBef>
                  <a:spcPts val="0"/>
                </a:spcBef>
                <a:spcAft>
                  <a:spcPts val="80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6" name="图片 42">
            <a:extLst>
              <a:ext uri="{FF2B5EF4-FFF2-40B4-BE49-F238E27FC236}">
                <a16:creationId xmlns:a16="http://schemas.microsoft.com/office/drawing/2014/main" id="{1E05E39D-8155-4821-9120-A3915E88858B}"/>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3000"/>
                    </a14:imgEffect>
                  </a14:imgLayer>
                </a14:imgProps>
              </a:ext>
              <a:ext uri="{28A0092B-C50C-407E-A947-70E740481C1C}">
                <a14:useLocalDpi xmlns:a14="http://schemas.microsoft.com/office/drawing/2010/main"/>
              </a:ext>
            </a:extLst>
          </a:blip>
          <a:stretch>
            <a:fillRect/>
          </a:stretch>
        </p:blipFill>
        <p:spPr>
          <a:xfrm>
            <a:off x="5742442" y="4906163"/>
            <a:ext cx="4530462" cy="2324127"/>
          </a:xfrm>
          <a:prstGeom prst="rect">
            <a:avLst/>
          </a:prstGeom>
        </p:spPr>
      </p:pic>
      <p:cxnSp>
        <p:nvCxnSpPr>
          <p:cNvPr id="27" name="直接连接符 6">
            <a:extLst>
              <a:ext uri="{FF2B5EF4-FFF2-40B4-BE49-F238E27FC236}">
                <a16:creationId xmlns:a16="http://schemas.microsoft.com/office/drawing/2014/main" id="{2E82E54D-AA08-EEE3-85DE-35B63AD15171}"/>
              </a:ext>
            </a:extLst>
          </p:cNvPr>
          <p:cNvCxnSpPr/>
          <p:nvPr/>
        </p:nvCxnSpPr>
        <p:spPr>
          <a:xfrm>
            <a:off x="9492804" y="1414048"/>
            <a:ext cx="0" cy="264257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文本框 15">
            <a:extLst>
              <a:ext uri="{FF2B5EF4-FFF2-40B4-BE49-F238E27FC236}">
                <a16:creationId xmlns:a16="http://schemas.microsoft.com/office/drawing/2014/main" id="{161245E4-F6C2-FCDA-CEBE-1DFD38A23A77}"/>
              </a:ext>
            </a:extLst>
          </p:cNvPr>
          <p:cNvSpPr txBox="1"/>
          <p:nvPr/>
        </p:nvSpPr>
        <p:spPr>
          <a:xfrm>
            <a:off x="10461515" y="1686614"/>
            <a:ext cx="1378585" cy="646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a:ln>
                  <a:noFill/>
                </a:ln>
                <a:solidFill>
                  <a:schemeClr val="accent2">
                    <a:lumMod val="50000"/>
                  </a:schemeClr>
                </a:solidFill>
                <a:effectLst/>
                <a:uLnTx/>
                <a:uFillTx/>
                <a:latin typeface="微软雅黑" panose="020F0502020204030204"/>
                <a:ea typeface="微软雅黑"/>
                <a:cs typeface="+mn-ea"/>
                <a:sym typeface="+mn-lt"/>
              </a:rPr>
              <a:t>04</a:t>
            </a:r>
            <a:endParaRPr kumimoji="0" lang="zh-CN" altLang="en-US" sz="3600" b="1" i="0" u="none" strike="noStrike" kern="1200" cap="none" spc="0" normalizeH="0" baseline="0" noProof="0" dirty="0">
              <a:ln>
                <a:noFill/>
              </a:ln>
              <a:solidFill>
                <a:schemeClr val="accent2">
                  <a:lumMod val="50000"/>
                </a:schemeClr>
              </a:solidFill>
              <a:effectLst/>
              <a:uLnTx/>
              <a:uFillTx/>
              <a:latin typeface="微软雅黑" panose="020F0502020204030204"/>
              <a:ea typeface="微软雅黑"/>
              <a:cs typeface="+mn-ea"/>
              <a:sym typeface="+mn-lt"/>
            </a:endParaRPr>
          </a:p>
        </p:txBody>
      </p:sp>
      <p:pic>
        <p:nvPicPr>
          <p:cNvPr id="29" name="图片 16">
            <a:extLst>
              <a:ext uri="{FF2B5EF4-FFF2-40B4-BE49-F238E27FC236}">
                <a16:creationId xmlns:a16="http://schemas.microsoft.com/office/drawing/2014/main" id="{845BEFDA-45EE-92AB-23F1-4FB9558B7384}"/>
              </a:ext>
            </a:extLst>
          </p:cNvPr>
          <p:cNvPicPr>
            <a:picLocks noChangeAspect="1"/>
          </p:cNvPicPr>
          <p:nvPr/>
        </p:nvPicPr>
        <p:blipFill>
          <a:blip r:embed="rId4"/>
          <a:stretch>
            <a:fillRect/>
          </a:stretch>
        </p:blipFill>
        <p:spPr>
          <a:xfrm>
            <a:off x="10466579" y="1193854"/>
            <a:ext cx="1332230" cy="662940"/>
          </a:xfrm>
          <a:prstGeom prst="rect">
            <a:avLst/>
          </a:prstGeom>
        </p:spPr>
      </p:pic>
      <p:pic>
        <p:nvPicPr>
          <p:cNvPr id="30" name="图片 17">
            <a:extLst>
              <a:ext uri="{FF2B5EF4-FFF2-40B4-BE49-F238E27FC236}">
                <a16:creationId xmlns:a16="http://schemas.microsoft.com/office/drawing/2014/main" id="{6112BBF2-850D-C186-26E8-6A82CBCD1ADD}"/>
              </a:ext>
            </a:extLst>
          </p:cNvPr>
          <p:cNvPicPr>
            <a:picLocks noChangeAspect="1"/>
          </p:cNvPicPr>
          <p:nvPr/>
        </p:nvPicPr>
        <p:blipFill>
          <a:blip r:embed="rId5"/>
          <a:stretch>
            <a:fillRect/>
          </a:stretch>
        </p:blipFill>
        <p:spPr>
          <a:xfrm>
            <a:off x="10369424" y="2240334"/>
            <a:ext cx="1410335" cy="572135"/>
          </a:xfrm>
          <a:prstGeom prst="rect">
            <a:avLst/>
          </a:prstGeom>
        </p:spPr>
      </p:pic>
      <p:pic>
        <p:nvPicPr>
          <p:cNvPr id="31" name="图片 18">
            <a:extLst>
              <a:ext uri="{FF2B5EF4-FFF2-40B4-BE49-F238E27FC236}">
                <a16:creationId xmlns:a16="http://schemas.microsoft.com/office/drawing/2014/main" id="{AB643549-9CD7-FCFD-B7FD-44CF60DC047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26345">
            <a:off x="9810624" y="1414199"/>
            <a:ext cx="924560" cy="924560"/>
          </a:xfrm>
          <a:prstGeom prst="rect">
            <a:avLst/>
          </a:prstGeom>
        </p:spPr>
      </p:pic>
      <p:grpSp>
        <p:nvGrpSpPr>
          <p:cNvPr id="32" name="组合 27">
            <a:extLst>
              <a:ext uri="{FF2B5EF4-FFF2-40B4-BE49-F238E27FC236}">
                <a16:creationId xmlns:a16="http://schemas.microsoft.com/office/drawing/2014/main" id="{5BC87A20-4F2F-A728-27F6-F1B882F5CD13}"/>
              </a:ext>
            </a:extLst>
          </p:cNvPr>
          <p:cNvGrpSpPr/>
          <p:nvPr/>
        </p:nvGrpSpPr>
        <p:grpSpPr>
          <a:xfrm>
            <a:off x="9725534" y="2940917"/>
            <a:ext cx="2397760" cy="715010"/>
            <a:chOff x="1752" y="3190"/>
            <a:chExt cx="3776" cy="1126"/>
          </a:xfrm>
        </p:grpSpPr>
        <p:sp>
          <p:nvSpPr>
            <p:cNvPr id="33" name="TextBox 45">
              <a:extLst>
                <a:ext uri="{FF2B5EF4-FFF2-40B4-BE49-F238E27FC236}">
                  <a16:creationId xmlns:a16="http://schemas.microsoft.com/office/drawing/2014/main" id="{F78C4C11-19B0-79B7-FBFE-CAF7E20D502B}"/>
                </a:ext>
              </a:extLst>
            </p:cNvPr>
            <p:cNvSpPr txBox="1"/>
            <p:nvPr/>
          </p:nvSpPr>
          <p:spPr>
            <a:xfrm>
              <a:off x="2408" y="3190"/>
              <a:ext cx="3120" cy="663"/>
            </a:xfrm>
            <a:prstGeom prst="rect">
              <a:avLst/>
            </a:prstGeom>
          </p:spPr>
          <p:txBody>
            <a:bodyPr vert="horz" wrap="none" lIns="0" tIns="0" rIns="0" bIns="0" anchor="b" anchorCtr="1">
              <a:noAutofit/>
            </a:body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4400" b="0" i="0" u="none" strike="noStrike" kern="900" cap="none" spc="0" normalizeH="0" baseline="0" noProof="0" dirty="0">
                <a:ln>
                  <a:noFill/>
                </a:ln>
                <a:solidFill>
                  <a:srgbClr val="F47264"/>
                </a:solidFill>
                <a:effectLst/>
                <a:uLnTx/>
                <a:uFillTx/>
                <a:latin typeface="微软雅黑" panose="020F0502020204030204"/>
                <a:ea typeface="微软雅黑"/>
                <a:cs typeface="+mn-ea"/>
                <a:sym typeface="+mn-lt"/>
              </a:endParaRPr>
            </a:p>
          </p:txBody>
        </p:sp>
        <p:sp>
          <p:nvSpPr>
            <p:cNvPr id="34" name="TextBox 46">
              <a:extLst>
                <a:ext uri="{FF2B5EF4-FFF2-40B4-BE49-F238E27FC236}">
                  <a16:creationId xmlns:a16="http://schemas.microsoft.com/office/drawing/2014/main" id="{CB4F4DC2-B4BA-D73C-DAF3-5F448995B908}"/>
                </a:ext>
              </a:extLst>
            </p:cNvPr>
            <p:cNvSpPr txBox="1"/>
            <p:nvPr/>
          </p:nvSpPr>
          <p:spPr>
            <a:xfrm>
              <a:off x="1752" y="3294"/>
              <a:ext cx="3424" cy="1022"/>
            </a:xfrm>
            <a:prstGeom prst="rect">
              <a:avLst/>
            </a:prstGeom>
          </p:spPr>
          <p:txBody>
            <a:bodyPr vert="horz" wrap="square" lIns="0" tIns="0" rIns="0" bIns="0" anchor="t" anchorCtr="1">
              <a:noAutofit/>
            </a:bodyPr>
            <a:lstStyle/>
            <a:p>
              <a:pPr marL="0" marR="0" algn="ctr">
                <a:spcBef>
                  <a:spcPts val="0"/>
                </a:spcBef>
                <a:spcAft>
                  <a:spcPts val="80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xa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8859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par>
                                <p:cTn id="52" presetID="16" presetClass="entr" presetSubtype="21"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par>
                                <p:cTn id="55" presetID="16" presetClass="entr" presetSubtype="21"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par>
                                <p:cTn id="58" presetID="16" presetClass="entr" presetSubtype="21"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barn(inVertical)">
                                      <p:cBhvr>
                                        <p:cTn id="70" dur="500"/>
                                        <p:tgtEl>
                                          <p:spTgt spid="28"/>
                                        </p:tgtEl>
                                      </p:cBhvr>
                                    </p:animEffect>
                                  </p:childTnLst>
                                </p:cTn>
                              </p:par>
                              <p:par>
                                <p:cTn id="71" presetID="16" presetClass="entr" presetSubtype="21"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barn(inVertical)">
                                      <p:cBhvr>
                                        <p:cTn id="73" dur="500"/>
                                        <p:tgtEl>
                                          <p:spTgt spid="29"/>
                                        </p:tgtEl>
                                      </p:cBhvr>
                                    </p:animEffect>
                                  </p:childTnLst>
                                </p:cTn>
                              </p:par>
                              <p:par>
                                <p:cTn id="74" presetID="16" presetClass="entr" presetSubtype="21"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barn(inVertical)">
                                      <p:cBhvr>
                                        <p:cTn id="76" dur="500"/>
                                        <p:tgtEl>
                                          <p:spTgt spid="30"/>
                                        </p:tgtEl>
                                      </p:cBhvr>
                                    </p:animEffect>
                                  </p:childTnLst>
                                </p:cTn>
                              </p:par>
                              <p:par>
                                <p:cTn id="77" presetID="16" presetClass="entr" presetSubtype="21"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arn(inVertical)">
                                      <p:cBhvr>
                                        <p:cTn id="79" dur="500"/>
                                        <p:tgtEl>
                                          <p:spTgt spid="31"/>
                                        </p:tgtEl>
                                      </p:cBhvr>
                                    </p:animEffect>
                                  </p:childTnLst>
                                </p:cTn>
                              </p:par>
                              <p:par>
                                <p:cTn id="80" presetID="16" presetClass="entr" presetSubtype="21"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barn(inVertical)">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1000"/>
                                        <p:tgtEl>
                                          <p:spTgt spid="32"/>
                                        </p:tgtEl>
                                      </p:cBhvr>
                                    </p:animEffect>
                                    <p:anim calcmode="lin" valueType="num">
                                      <p:cBhvr>
                                        <p:cTn id="88" dur="1000" fill="hold"/>
                                        <p:tgtEl>
                                          <p:spTgt spid="32"/>
                                        </p:tgtEl>
                                        <p:attrNameLst>
                                          <p:attrName>ppt_x</p:attrName>
                                        </p:attrNameLst>
                                      </p:cBhvr>
                                      <p:tavLst>
                                        <p:tav tm="0">
                                          <p:val>
                                            <p:strVal val="#ppt_x"/>
                                          </p:val>
                                        </p:tav>
                                        <p:tav tm="100000">
                                          <p:val>
                                            <p:strVal val="#ppt_x"/>
                                          </p:val>
                                        </p:tav>
                                      </p:tavLst>
                                    </p:anim>
                                    <p:anim calcmode="lin" valueType="num">
                                      <p:cBhvr>
                                        <p:cTn id="8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47"/>
          <p:cNvSpPr/>
          <p:nvPr/>
        </p:nvSpPr>
        <p:spPr>
          <a:xfrm rot="10800000" flipH="1">
            <a:off x="-944467" y="802905"/>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47"/>
          <p:cNvSpPr txBox="1">
            <a:spLocks noGrp="1"/>
          </p:cNvSpPr>
          <p:nvPr>
            <p:ph type="title"/>
          </p:nvPr>
        </p:nvSpPr>
        <p:spPr>
          <a:xfrm>
            <a:off x="511990" y="2748396"/>
            <a:ext cx="5736410" cy="968000"/>
          </a:xfrm>
          <a:prstGeom prst="rect">
            <a:avLst/>
          </a:prstGeom>
        </p:spPr>
        <p:txBody>
          <a:bodyPr spcFirstLastPara="1" wrap="square" lIns="121900" tIns="121900" rIns="121900" bIns="121900" anchor="t" anchorCtr="0">
            <a:noAutofit/>
          </a:bodyPr>
          <a:lstStyle/>
          <a:p>
            <a:pPr algn="ct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cháu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endParaRPr lang="en-SG" sz="4400" dirty="0">
              <a:latin typeface="Times New Roman" panose="02020603050405020304" pitchFamily="18" charset="0"/>
              <a:cs typeface="Times New Roman" panose="02020603050405020304" pitchFamily="18" charset="0"/>
            </a:endParaRPr>
          </a:p>
        </p:txBody>
      </p:sp>
      <p:sp>
        <p:nvSpPr>
          <p:cNvPr id="1931" name="Google Shape;1931;p47"/>
          <p:cNvSpPr txBox="1">
            <a:spLocks noGrp="1"/>
          </p:cNvSpPr>
          <p:nvPr>
            <p:ph type="title" idx="2"/>
          </p:nvPr>
        </p:nvSpPr>
        <p:spPr>
          <a:xfrm>
            <a:off x="2615057" y="1318760"/>
            <a:ext cx="1387960" cy="1403200"/>
          </a:xfrm>
          <a:prstGeom prst="rect">
            <a:avLst/>
          </a:prstGeom>
          <a:solidFill>
            <a:schemeClr val="accent3">
              <a:lumMod val="60000"/>
              <a:lumOff val="40000"/>
            </a:schemeClr>
          </a:solidFill>
        </p:spPr>
        <p:txBody>
          <a:bodyPr spcFirstLastPara="1" wrap="square" lIns="121900" tIns="121900" rIns="121900" bIns="121900" anchor="t" anchorCtr="0">
            <a:noAutofit/>
          </a:bodyPr>
          <a:lstStyle/>
          <a:p>
            <a:pPr algn="ctr"/>
            <a:r>
              <a:rPr lang="vi-VN" b="1" dirty="0">
                <a:solidFill>
                  <a:schemeClr val="tx1"/>
                </a:solidFill>
              </a:rPr>
              <a:t>3</a:t>
            </a:r>
            <a:endParaRPr b="1" dirty="0">
              <a:solidFill>
                <a:schemeClr val="tx1"/>
              </a:solidFill>
            </a:endParaRPr>
          </a:p>
        </p:txBody>
      </p:sp>
      <p:grpSp>
        <p:nvGrpSpPr>
          <p:cNvPr id="1932" name="Google Shape;1932;p47"/>
          <p:cNvGrpSpPr/>
          <p:nvPr/>
        </p:nvGrpSpPr>
        <p:grpSpPr>
          <a:xfrm rot="-1713226">
            <a:off x="5043369" y="940904"/>
            <a:ext cx="1375928" cy="1064109"/>
            <a:chOff x="1278525" y="335475"/>
            <a:chExt cx="1031910" cy="798054"/>
          </a:xfrm>
        </p:grpSpPr>
        <p:sp>
          <p:nvSpPr>
            <p:cNvPr id="1933" name="Google Shape;1933;p4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4" name="Google Shape;1934;p47"/>
            <p:cNvGrpSpPr/>
            <p:nvPr/>
          </p:nvGrpSpPr>
          <p:grpSpPr>
            <a:xfrm>
              <a:off x="1278525" y="689600"/>
              <a:ext cx="175650" cy="283025"/>
              <a:chOff x="3532575" y="3793425"/>
              <a:chExt cx="175650" cy="283025"/>
            </a:xfrm>
          </p:grpSpPr>
          <p:sp>
            <p:nvSpPr>
              <p:cNvPr id="1935" name="Google Shape;1935;p4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4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4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38" name="Google Shape;1938;p47"/>
          <p:cNvSpPr/>
          <p:nvPr/>
        </p:nvSpPr>
        <p:spPr>
          <a:xfrm>
            <a:off x="3735927" y="5854578"/>
            <a:ext cx="550118" cy="485839"/>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Google Shape;1939;p47"/>
          <p:cNvSpPr/>
          <p:nvPr/>
        </p:nvSpPr>
        <p:spPr>
          <a:xfrm rot="2019441">
            <a:off x="8044033" y="2186157"/>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9" name="Google Shape;1999;p47"/>
          <p:cNvSpPr/>
          <p:nvPr/>
        </p:nvSpPr>
        <p:spPr>
          <a:xfrm>
            <a:off x="6817867" y="-63379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CAA14D89-0FDA-6FB4-7227-C81ABC6AAE3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7250950" y="5508945"/>
            <a:ext cx="1596914" cy="1378980"/>
          </a:xfrm>
          <a:prstGeom prst="rect">
            <a:avLst/>
          </a:prstGeom>
        </p:spPr>
      </p:pic>
      <p:sp>
        <p:nvSpPr>
          <p:cNvPr id="4" name="Google Shape;1798;p43">
            <a:extLst>
              <a:ext uri="{FF2B5EF4-FFF2-40B4-BE49-F238E27FC236}">
                <a16:creationId xmlns:a16="http://schemas.microsoft.com/office/drawing/2014/main" id="{DE8A021E-7CA3-3728-9EB0-EF4870FF77C0}"/>
              </a:ext>
            </a:extLst>
          </p:cNvPr>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1799;p43">
            <a:extLst>
              <a:ext uri="{FF2B5EF4-FFF2-40B4-BE49-F238E27FC236}">
                <a16:creationId xmlns:a16="http://schemas.microsoft.com/office/drawing/2014/main" id="{50C431F7-FA5C-39DE-692B-6A4C7C1C8ECC}"/>
              </a:ext>
            </a:extLst>
          </p:cNvPr>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800;p43">
            <a:extLst>
              <a:ext uri="{FF2B5EF4-FFF2-40B4-BE49-F238E27FC236}">
                <a16:creationId xmlns:a16="http://schemas.microsoft.com/office/drawing/2014/main" id="{29DCF52E-637E-C20B-B9B1-FE034166ADF7}"/>
              </a:ext>
            </a:extLst>
          </p:cNvPr>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801;p43">
            <a:extLst>
              <a:ext uri="{FF2B5EF4-FFF2-40B4-BE49-F238E27FC236}">
                <a16:creationId xmlns:a16="http://schemas.microsoft.com/office/drawing/2014/main" id="{AA6C9EE8-07AE-3A71-170D-0EF5F47D5E6E}"/>
              </a:ext>
            </a:extLst>
          </p:cNvPr>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803;p43">
            <a:extLst>
              <a:ext uri="{FF2B5EF4-FFF2-40B4-BE49-F238E27FC236}">
                <a16:creationId xmlns:a16="http://schemas.microsoft.com/office/drawing/2014/main" id="{6C821A85-C45A-7D09-2801-1209913BD3EA}"/>
              </a:ext>
            </a:extLst>
          </p:cNvPr>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a:extLst>
              <a:ext uri="{FF2B5EF4-FFF2-40B4-BE49-F238E27FC236}">
                <a16:creationId xmlns:a16="http://schemas.microsoft.com/office/drawing/2014/main" id="{EE086B31-513E-8A97-E275-77906640A7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8645557" y="2804160"/>
            <a:ext cx="4308892" cy="4053840"/>
          </a:xfrm>
          <a:prstGeom prst="rect">
            <a:avLst/>
          </a:prstGeom>
        </p:spPr>
      </p:pic>
      <p:pic>
        <p:nvPicPr>
          <p:cNvPr id="10" name="Picture 9" descr="A cartoon of a campfire&#10;&#10;Description automatically generated">
            <a:extLst>
              <a:ext uri="{FF2B5EF4-FFF2-40B4-BE49-F238E27FC236}">
                <a16:creationId xmlns:a16="http://schemas.microsoft.com/office/drawing/2014/main" id="{518819B2-3BD2-0541-A955-0DA53B78132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7740226" y="5419718"/>
            <a:ext cx="401609" cy="951180"/>
          </a:xfrm>
          <a:prstGeom prst="rect">
            <a:avLst/>
          </a:prstGeom>
        </p:spPr>
      </p:pic>
      <p:pic>
        <p:nvPicPr>
          <p:cNvPr id="11" name="Picture 10" descr="A cartoon of a campfire&#10;&#10;Description automatically generated">
            <a:extLst>
              <a:ext uri="{FF2B5EF4-FFF2-40B4-BE49-F238E27FC236}">
                <a16:creationId xmlns:a16="http://schemas.microsoft.com/office/drawing/2014/main" id="{AAC563D7-A93A-5423-5399-337D4E4F0E2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7634973" y="5854579"/>
            <a:ext cx="205132" cy="485839"/>
          </a:xfrm>
          <a:prstGeom prst="rect">
            <a:avLst/>
          </a:prstGeom>
        </p:spPr>
      </p:pic>
      <p:pic>
        <p:nvPicPr>
          <p:cNvPr id="12" name="Picture 11">
            <a:extLst>
              <a:ext uri="{FF2B5EF4-FFF2-40B4-BE49-F238E27FC236}">
                <a16:creationId xmlns:a16="http://schemas.microsoft.com/office/drawing/2014/main" id="{5E2DFD6E-40C1-CF86-AAF1-585F9D315CB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4097066" y="4538813"/>
            <a:ext cx="3345895" cy="2961877"/>
          </a:xfrm>
          <a:prstGeom prst="rect">
            <a:avLst/>
          </a:prstGeom>
        </p:spPr>
      </p:pic>
    </p:spTree>
    <p:extLst>
      <p:ext uri="{BB962C8B-B14F-4D97-AF65-F5344CB8AC3E}">
        <p14:creationId xmlns:p14="http://schemas.microsoft.com/office/powerpoint/2010/main" val="35010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29"/>
                                        </p:tgtEl>
                                        <p:attrNameLst>
                                          <p:attrName>style.visibility</p:attrName>
                                        </p:attrNameLst>
                                      </p:cBhvr>
                                      <p:to>
                                        <p:strVal val="visible"/>
                                      </p:to>
                                    </p:set>
                                    <p:anim calcmode="lin" valueType="num">
                                      <p:cBhvr>
                                        <p:cTn id="7" dur="500" fill="hold"/>
                                        <p:tgtEl>
                                          <p:spTgt spid="1929"/>
                                        </p:tgtEl>
                                        <p:attrNameLst>
                                          <p:attrName>ppt_w</p:attrName>
                                        </p:attrNameLst>
                                      </p:cBhvr>
                                      <p:tavLst>
                                        <p:tav tm="0">
                                          <p:val>
                                            <p:fltVal val="0"/>
                                          </p:val>
                                        </p:tav>
                                        <p:tav tm="100000">
                                          <p:val>
                                            <p:strVal val="#ppt_w"/>
                                          </p:val>
                                        </p:tav>
                                      </p:tavLst>
                                    </p:anim>
                                    <p:anim calcmode="lin" valueType="num">
                                      <p:cBhvr>
                                        <p:cTn id="8" dur="500" fill="hold"/>
                                        <p:tgtEl>
                                          <p:spTgt spid="1929"/>
                                        </p:tgtEl>
                                        <p:attrNameLst>
                                          <p:attrName>ppt_h</p:attrName>
                                        </p:attrNameLst>
                                      </p:cBhvr>
                                      <p:tavLst>
                                        <p:tav tm="0">
                                          <p:val>
                                            <p:fltVal val="0"/>
                                          </p:val>
                                        </p:tav>
                                        <p:tav tm="100000">
                                          <p:val>
                                            <p:strVal val="#ppt_h"/>
                                          </p:val>
                                        </p:tav>
                                      </p:tavLst>
                                    </p:anim>
                                    <p:animEffect transition="in" filter="fade">
                                      <p:cBhvr>
                                        <p:cTn id="9" dur="500"/>
                                        <p:tgtEl>
                                          <p:spTgt spid="19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31"/>
                                        </p:tgtEl>
                                        <p:attrNameLst>
                                          <p:attrName>style.visibility</p:attrName>
                                        </p:attrNameLst>
                                      </p:cBhvr>
                                      <p:to>
                                        <p:strVal val="visible"/>
                                      </p:to>
                                    </p:set>
                                    <p:anim calcmode="lin" valueType="num">
                                      <p:cBhvr>
                                        <p:cTn id="12" dur="500" fill="hold"/>
                                        <p:tgtEl>
                                          <p:spTgt spid="1931"/>
                                        </p:tgtEl>
                                        <p:attrNameLst>
                                          <p:attrName>ppt_w</p:attrName>
                                        </p:attrNameLst>
                                      </p:cBhvr>
                                      <p:tavLst>
                                        <p:tav tm="0">
                                          <p:val>
                                            <p:fltVal val="0"/>
                                          </p:val>
                                        </p:tav>
                                        <p:tav tm="100000">
                                          <p:val>
                                            <p:strVal val="#ppt_w"/>
                                          </p:val>
                                        </p:tav>
                                      </p:tavLst>
                                    </p:anim>
                                    <p:anim calcmode="lin" valueType="num">
                                      <p:cBhvr>
                                        <p:cTn id="13" dur="500" fill="hold"/>
                                        <p:tgtEl>
                                          <p:spTgt spid="1931"/>
                                        </p:tgtEl>
                                        <p:attrNameLst>
                                          <p:attrName>ppt_h</p:attrName>
                                        </p:attrNameLst>
                                      </p:cBhvr>
                                      <p:tavLst>
                                        <p:tav tm="0">
                                          <p:val>
                                            <p:fltVal val="0"/>
                                          </p:val>
                                        </p:tav>
                                        <p:tav tm="100000">
                                          <p:val>
                                            <p:strVal val="#ppt_h"/>
                                          </p:val>
                                        </p:tav>
                                      </p:tavLst>
                                    </p:anim>
                                    <p:animEffect transition="in" filter="fade">
                                      <p:cBhvr>
                                        <p:cTn id="14" dur="500"/>
                                        <p:tgtEl>
                                          <p:spTgt spid="1931"/>
                                        </p:tgtEl>
                                      </p:cBhvr>
                                    </p:animEffect>
                                  </p:childTnLst>
                                </p:cTn>
                              </p:par>
                              <p:par>
                                <p:cTn id="15" presetID="53" presetClass="entr" presetSubtype="16" fill="hold" nodeType="withEffect">
                                  <p:stCondLst>
                                    <p:cond delay="0"/>
                                  </p:stCondLst>
                                  <p:childTnLst>
                                    <p:set>
                                      <p:cBhvr>
                                        <p:cTn id="16" dur="1" fill="hold">
                                          <p:stCondLst>
                                            <p:cond delay="0"/>
                                          </p:stCondLst>
                                        </p:cTn>
                                        <p:tgtEl>
                                          <p:spTgt spid="1932"/>
                                        </p:tgtEl>
                                        <p:attrNameLst>
                                          <p:attrName>style.visibility</p:attrName>
                                        </p:attrNameLst>
                                      </p:cBhvr>
                                      <p:to>
                                        <p:strVal val="visible"/>
                                      </p:to>
                                    </p:set>
                                    <p:anim calcmode="lin" valueType="num">
                                      <p:cBhvr>
                                        <p:cTn id="17" dur="500" fill="hold"/>
                                        <p:tgtEl>
                                          <p:spTgt spid="1932"/>
                                        </p:tgtEl>
                                        <p:attrNameLst>
                                          <p:attrName>ppt_w</p:attrName>
                                        </p:attrNameLst>
                                      </p:cBhvr>
                                      <p:tavLst>
                                        <p:tav tm="0">
                                          <p:val>
                                            <p:fltVal val="0"/>
                                          </p:val>
                                        </p:tav>
                                        <p:tav tm="100000">
                                          <p:val>
                                            <p:strVal val="#ppt_w"/>
                                          </p:val>
                                        </p:tav>
                                      </p:tavLst>
                                    </p:anim>
                                    <p:anim calcmode="lin" valueType="num">
                                      <p:cBhvr>
                                        <p:cTn id="18" dur="500" fill="hold"/>
                                        <p:tgtEl>
                                          <p:spTgt spid="1932"/>
                                        </p:tgtEl>
                                        <p:attrNameLst>
                                          <p:attrName>ppt_h</p:attrName>
                                        </p:attrNameLst>
                                      </p:cBhvr>
                                      <p:tavLst>
                                        <p:tav tm="0">
                                          <p:val>
                                            <p:fltVal val="0"/>
                                          </p:val>
                                        </p:tav>
                                        <p:tav tm="100000">
                                          <p:val>
                                            <p:strVal val="#ppt_h"/>
                                          </p:val>
                                        </p:tav>
                                      </p:tavLst>
                                    </p:anim>
                                    <p:animEffect transition="in" filter="fade">
                                      <p:cBhvr>
                                        <p:cTn id="19" dur="500"/>
                                        <p:tgtEl>
                                          <p:spTgt spid="19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38"/>
                                        </p:tgtEl>
                                        <p:attrNameLst>
                                          <p:attrName>style.visibility</p:attrName>
                                        </p:attrNameLst>
                                      </p:cBhvr>
                                      <p:to>
                                        <p:strVal val="visible"/>
                                      </p:to>
                                    </p:set>
                                    <p:anim calcmode="lin" valueType="num">
                                      <p:cBhvr>
                                        <p:cTn id="22" dur="500" fill="hold"/>
                                        <p:tgtEl>
                                          <p:spTgt spid="1938"/>
                                        </p:tgtEl>
                                        <p:attrNameLst>
                                          <p:attrName>ppt_w</p:attrName>
                                        </p:attrNameLst>
                                      </p:cBhvr>
                                      <p:tavLst>
                                        <p:tav tm="0">
                                          <p:val>
                                            <p:fltVal val="0"/>
                                          </p:val>
                                        </p:tav>
                                        <p:tav tm="100000">
                                          <p:val>
                                            <p:strVal val="#ppt_w"/>
                                          </p:val>
                                        </p:tav>
                                      </p:tavLst>
                                    </p:anim>
                                    <p:anim calcmode="lin" valueType="num">
                                      <p:cBhvr>
                                        <p:cTn id="23" dur="500" fill="hold"/>
                                        <p:tgtEl>
                                          <p:spTgt spid="1938"/>
                                        </p:tgtEl>
                                        <p:attrNameLst>
                                          <p:attrName>ppt_h</p:attrName>
                                        </p:attrNameLst>
                                      </p:cBhvr>
                                      <p:tavLst>
                                        <p:tav tm="0">
                                          <p:val>
                                            <p:fltVal val="0"/>
                                          </p:val>
                                        </p:tav>
                                        <p:tav tm="100000">
                                          <p:val>
                                            <p:strVal val="#ppt_h"/>
                                          </p:val>
                                        </p:tav>
                                      </p:tavLst>
                                    </p:anim>
                                    <p:animEffect transition="in" filter="fade">
                                      <p:cBhvr>
                                        <p:cTn id="24" dur="500"/>
                                        <p:tgtEl>
                                          <p:spTgt spid="19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9"/>
                                        </p:tgtEl>
                                        <p:attrNameLst>
                                          <p:attrName>style.visibility</p:attrName>
                                        </p:attrNameLst>
                                      </p:cBhvr>
                                      <p:to>
                                        <p:strVal val="visible"/>
                                      </p:to>
                                    </p:set>
                                    <p:anim calcmode="lin" valueType="num">
                                      <p:cBhvr>
                                        <p:cTn id="27" dur="500" fill="hold"/>
                                        <p:tgtEl>
                                          <p:spTgt spid="1939"/>
                                        </p:tgtEl>
                                        <p:attrNameLst>
                                          <p:attrName>ppt_w</p:attrName>
                                        </p:attrNameLst>
                                      </p:cBhvr>
                                      <p:tavLst>
                                        <p:tav tm="0">
                                          <p:val>
                                            <p:fltVal val="0"/>
                                          </p:val>
                                        </p:tav>
                                        <p:tav tm="100000">
                                          <p:val>
                                            <p:strVal val="#ppt_w"/>
                                          </p:val>
                                        </p:tav>
                                      </p:tavLst>
                                    </p:anim>
                                    <p:anim calcmode="lin" valueType="num">
                                      <p:cBhvr>
                                        <p:cTn id="28" dur="500" fill="hold"/>
                                        <p:tgtEl>
                                          <p:spTgt spid="1939"/>
                                        </p:tgtEl>
                                        <p:attrNameLst>
                                          <p:attrName>ppt_h</p:attrName>
                                        </p:attrNameLst>
                                      </p:cBhvr>
                                      <p:tavLst>
                                        <p:tav tm="0">
                                          <p:val>
                                            <p:fltVal val="0"/>
                                          </p:val>
                                        </p:tav>
                                        <p:tav tm="100000">
                                          <p:val>
                                            <p:strVal val="#ppt_h"/>
                                          </p:val>
                                        </p:tav>
                                      </p:tavLst>
                                    </p:anim>
                                    <p:animEffect transition="in" filter="fade">
                                      <p:cBhvr>
                                        <p:cTn id="29" dur="500"/>
                                        <p:tgtEl>
                                          <p:spTgt spid="19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99"/>
                                        </p:tgtEl>
                                        <p:attrNameLst>
                                          <p:attrName>style.visibility</p:attrName>
                                        </p:attrNameLst>
                                      </p:cBhvr>
                                      <p:to>
                                        <p:strVal val="visible"/>
                                      </p:to>
                                    </p:set>
                                    <p:anim calcmode="lin" valueType="num">
                                      <p:cBhvr>
                                        <p:cTn id="32" dur="500" fill="hold"/>
                                        <p:tgtEl>
                                          <p:spTgt spid="1999"/>
                                        </p:tgtEl>
                                        <p:attrNameLst>
                                          <p:attrName>ppt_w</p:attrName>
                                        </p:attrNameLst>
                                      </p:cBhvr>
                                      <p:tavLst>
                                        <p:tav tm="0">
                                          <p:val>
                                            <p:fltVal val="0"/>
                                          </p:val>
                                        </p:tav>
                                        <p:tav tm="100000">
                                          <p:val>
                                            <p:strVal val="#ppt_w"/>
                                          </p:val>
                                        </p:tav>
                                      </p:tavLst>
                                    </p:anim>
                                    <p:anim calcmode="lin" valueType="num">
                                      <p:cBhvr>
                                        <p:cTn id="33" dur="500" fill="hold"/>
                                        <p:tgtEl>
                                          <p:spTgt spid="1999"/>
                                        </p:tgtEl>
                                        <p:attrNameLst>
                                          <p:attrName>ppt_h</p:attrName>
                                        </p:attrNameLst>
                                      </p:cBhvr>
                                      <p:tavLst>
                                        <p:tav tm="0">
                                          <p:val>
                                            <p:fltVal val="0"/>
                                          </p:val>
                                        </p:tav>
                                        <p:tav tm="100000">
                                          <p:val>
                                            <p:strVal val="#ppt_h"/>
                                          </p:val>
                                        </p:tav>
                                      </p:tavLst>
                                    </p:anim>
                                    <p:animEffect transition="in" filter="fade">
                                      <p:cBhvr>
                                        <p:cTn id="34" dur="500"/>
                                        <p:tgtEl>
                                          <p:spTgt spid="199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 grpId="0"/>
      <p:bldP spid="1931" grpId="0" animBg="1"/>
      <p:bldP spid="1938" grpId="0" animBg="1"/>
      <p:bldP spid="1939" grpId="0" animBg="1"/>
      <p:bldP spid="1999" grpId="0" animBg="1"/>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891790" y="0"/>
            <a:ext cx="7715084" cy="763600"/>
          </a:xfrm>
          <a:prstGeom prst="rect">
            <a:avLst/>
          </a:prstGeom>
        </p:spPr>
        <p:txBody>
          <a:bodyPr spcFirstLastPara="1" wrap="square" lIns="121900" tIns="121900" rIns="121900" bIns="121900" anchor="t" anchorCtr="0">
            <a:noAutofit/>
          </a:bodyPr>
          <a:lstStyle/>
          <a:p>
            <a:pPr marL="0" marR="0">
              <a:spcBef>
                <a:spcPts val="0"/>
              </a:spcBef>
              <a:spcAft>
                <a:spcPts val="800"/>
              </a:spcAft>
            </a:pP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sp>
        <p:nvSpPr>
          <p:cNvPr id="7" name="矩形 90">
            <a:extLst>
              <a:ext uri="{FF2B5EF4-FFF2-40B4-BE49-F238E27FC236}">
                <a16:creationId xmlns:a16="http://schemas.microsoft.com/office/drawing/2014/main" id="{42ECE602-E40A-E848-836B-13FB170E1796}"/>
              </a:ext>
            </a:extLst>
          </p:cNvPr>
          <p:cNvSpPr/>
          <p:nvPr/>
        </p:nvSpPr>
        <p:spPr>
          <a:xfrm>
            <a:off x="6119039" y="2511145"/>
            <a:ext cx="6359958" cy="1569660"/>
          </a:xfrm>
          <a:prstGeom prst="rect">
            <a:avLst/>
          </a:prstGeom>
        </p:spPr>
        <p:txBody>
          <a:bodyPr wrap="square">
            <a:spAutoFit/>
            <a:scene3d>
              <a:camera prst="orthographicFront"/>
              <a:lightRig rig="threePt" dir="t"/>
            </a:scene3d>
            <a:sp3d contourW="12700"/>
          </a:bodyPr>
          <a:lstStyle/>
          <a:p>
            <a:pPr lvl="0"/>
            <a:r>
              <a:rPr lang="vi-VN" sz="3200" i="1" dirty="0">
                <a:latin typeface="+mj-lt"/>
              </a:rPr>
              <a:t>Nêu cảm nhận của em về hình ảnh người bà và tình cảm người cháu dành cho bà</a:t>
            </a:r>
            <a:endParaRPr kumimoji="0" lang="en-US" sz="60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8" name="矩形 91">
            <a:extLst>
              <a:ext uri="{FF2B5EF4-FFF2-40B4-BE49-F238E27FC236}">
                <a16:creationId xmlns:a16="http://schemas.microsoft.com/office/drawing/2014/main" id="{9FA50801-4FD2-E90A-20B3-536D2AD527FB}"/>
              </a:ext>
            </a:extLst>
          </p:cNvPr>
          <p:cNvSpPr/>
          <p:nvPr/>
        </p:nvSpPr>
        <p:spPr>
          <a:xfrm>
            <a:off x="6227736" y="5223719"/>
            <a:ext cx="5213694" cy="2676374"/>
          </a:xfrm>
          <a:prstGeom prst="rect">
            <a:avLst/>
          </a:prstGeom>
        </p:spPr>
        <p:txBody>
          <a:bodyPr wrap="square">
            <a:spAutoFit/>
            <a:scene3d>
              <a:camera prst="orthographicFront"/>
              <a:lightRig rig="threePt" dir="t"/>
            </a:scene3d>
            <a:sp3d contourW="12700"/>
          </a:bodyPr>
          <a:lstStyle/>
          <a:p>
            <a:r>
              <a:rPr lang="vi-VN" sz="3200" i="1" dirty="0">
                <a:latin typeface="+mj-lt"/>
              </a:rPr>
              <a:t>Những từ ngữ, chi tiết nào trong bài thơ giúp em có cảm nhận như vậy?</a:t>
            </a:r>
            <a:endParaRPr lang="en-SG" sz="3200" dirty="0">
              <a:latin typeface="+mj-lt"/>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prstClr val="black">
                  <a:lumMod val="85000"/>
                  <a:lumOff val="15000"/>
                </a:prstClr>
              </a:solidFill>
              <a:effectLst/>
              <a:uLnTx/>
              <a:uFillTx/>
              <a:latin typeface="+mj-lt"/>
              <a:ea typeface="宋体" panose="02010600030101010101" pitchFamily="2" charset="-122"/>
              <a:cs typeface="Times New Roman" panose="02020603050405020304" pitchFamily="18" charset="0"/>
              <a:sym typeface="+mn-lt"/>
            </a:endParaRPr>
          </a:p>
        </p:txBody>
      </p:sp>
      <p:pic>
        <p:nvPicPr>
          <p:cNvPr id="9" name="图片 92">
            <a:extLst>
              <a:ext uri="{FF2B5EF4-FFF2-40B4-BE49-F238E27FC236}">
                <a16:creationId xmlns:a16="http://schemas.microsoft.com/office/drawing/2014/main" id="{F7E264BD-7E0E-CF41-4970-7EAC80E89C26}"/>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83346" y="1468367"/>
            <a:ext cx="5307514" cy="5307514"/>
          </a:xfrm>
          <a:prstGeom prst="rect">
            <a:avLst/>
          </a:prstGeom>
        </p:spPr>
      </p:pic>
      <p:grpSp>
        <p:nvGrpSpPr>
          <p:cNvPr id="10" name="组合 99">
            <a:extLst>
              <a:ext uri="{FF2B5EF4-FFF2-40B4-BE49-F238E27FC236}">
                <a16:creationId xmlns:a16="http://schemas.microsoft.com/office/drawing/2014/main" id="{37FD6D3A-E4D2-DB77-45A6-864AC832576F}"/>
              </a:ext>
            </a:extLst>
          </p:cNvPr>
          <p:cNvGrpSpPr/>
          <p:nvPr/>
        </p:nvGrpSpPr>
        <p:grpSpPr>
          <a:xfrm>
            <a:off x="5342043" y="1626953"/>
            <a:ext cx="2540321" cy="884192"/>
            <a:chOff x="5660250" y="1611721"/>
            <a:chExt cx="2540321" cy="884192"/>
          </a:xfrm>
        </p:grpSpPr>
        <p:sp>
          <p:nvSpPr>
            <p:cNvPr id="11" name="矩形: 圆角 97">
              <a:extLst>
                <a:ext uri="{FF2B5EF4-FFF2-40B4-BE49-F238E27FC236}">
                  <a16:creationId xmlns:a16="http://schemas.microsoft.com/office/drawing/2014/main" id="{DE795CEF-3C8E-5B51-DBA5-F3AFC648A3FC}"/>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2" name="图片 96">
              <a:extLst>
                <a:ext uri="{FF2B5EF4-FFF2-40B4-BE49-F238E27FC236}">
                  <a16:creationId xmlns:a16="http://schemas.microsoft.com/office/drawing/2014/main" id="{2098192D-F03E-5361-6FCE-5AB7C7C85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3" name="文本框 98">
              <a:extLst>
                <a:ext uri="{FF2B5EF4-FFF2-40B4-BE49-F238E27FC236}">
                  <a16:creationId xmlns:a16="http://schemas.microsoft.com/office/drawing/2014/main" id="{CAC805E7-3F4A-8C4F-58CB-DED1BFEEFB50}"/>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14" name="组合 100">
            <a:extLst>
              <a:ext uri="{FF2B5EF4-FFF2-40B4-BE49-F238E27FC236}">
                <a16:creationId xmlns:a16="http://schemas.microsoft.com/office/drawing/2014/main" id="{21576A00-889A-8E7B-A18F-4144D7A8AE5A}"/>
              </a:ext>
            </a:extLst>
          </p:cNvPr>
          <p:cNvGrpSpPr/>
          <p:nvPr/>
        </p:nvGrpSpPr>
        <p:grpSpPr>
          <a:xfrm>
            <a:off x="5683289" y="4346855"/>
            <a:ext cx="2540321" cy="884192"/>
            <a:chOff x="5660250" y="1611721"/>
            <a:chExt cx="2540321" cy="884192"/>
          </a:xfrm>
        </p:grpSpPr>
        <p:sp>
          <p:nvSpPr>
            <p:cNvPr id="15" name="矩形: 圆角 101">
              <a:extLst>
                <a:ext uri="{FF2B5EF4-FFF2-40B4-BE49-F238E27FC236}">
                  <a16:creationId xmlns:a16="http://schemas.microsoft.com/office/drawing/2014/main" id="{8790B46A-ACAE-40F5-6581-932CE5BF7A70}"/>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6" name="图片 102">
              <a:extLst>
                <a:ext uri="{FF2B5EF4-FFF2-40B4-BE49-F238E27FC236}">
                  <a16:creationId xmlns:a16="http://schemas.microsoft.com/office/drawing/2014/main" id="{4B14E7AA-F27F-8533-58C8-4F469E06A3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7" name="文本框 103">
              <a:extLst>
                <a:ext uri="{FF2B5EF4-FFF2-40B4-BE49-F238E27FC236}">
                  <a16:creationId xmlns:a16="http://schemas.microsoft.com/office/drawing/2014/main" id="{7C5C4D7C-41EE-B75A-780C-101EF85841B1}"/>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247465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cxnSp>
        <p:nvCxnSpPr>
          <p:cNvPr id="9" name="直接连接符 29">
            <a:extLst>
              <a:ext uri="{FF2B5EF4-FFF2-40B4-BE49-F238E27FC236}">
                <a16:creationId xmlns:a16="http://schemas.microsoft.com/office/drawing/2014/main" id="{2802B881-E0A8-AF3D-3E59-0B63AF5241DE}"/>
              </a:ext>
            </a:extLst>
          </p:cNvPr>
          <p:cNvCxnSpPr/>
          <p:nvPr/>
        </p:nvCxnSpPr>
        <p:spPr>
          <a:xfrm>
            <a:off x="2542270" y="3156219"/>
            <a:ext cx="8597463" cy="0"/>
          </a:xfrm>
          <a:prstGeom prst="line">
            <a:avLst/>
          </a:prstGeom>
          <a:ln>
            <a:solidFill>
              <a:srgbClr val="9CB92E"/>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35">
            <a:extLst>
              <a:ext uri="{FF2B5EF4-FFF2-40B4-BE49-F238E27FC236}">
                <a16:creationId xmlns:a16="http://schemas.microsoft.com/office/drawing/2014/main" id="{8F172D3C-0596-8B62-E245-B2B813356028}"/>
              </a:ext>
            </a:extLst>
          </p:cNvPr>
          <p:cNvCxnSpPr/>
          <p:nvPr/>
        </p:nvCxnSpPr>
        <p:spPr>
          <a:xfrm>
            <a:off x="6479912" y="1627581"/>
            <a:ext cx="0" cy="2409933"/>
          </a:xfrm>
          <a:prstGeom prst="line">
            <a:avLst/>
          </a:prstGeom>
          <a:ln>
            <a:solidFill>
              <a:srgbClr val="9CB92E"/>
            </a:solidFill>
            <a:prstDash val="dash"/>
          </a:ln>
        </p:spPr>
        <p:style>
          <a:lnRef idx="1">
            <a:schemeClr val="accent1"/>
          </a:lnRef>
          <a:fillRef idx="0">
            <a:schemeClr val="accent1"/>
          </a:fillRef>
          <a:effectRef idx="0">
            <a:schemeClr val="accent1"/>
          </a:effectRef>
          <a:fontRef idx="minor">
            <a:schemeClr val="tx1"/>
          </a:fontRef>
        </p:style>
      </p:cxnSp>
      <p:sp>
        <p:nvSpPr>
          <p:cNvPr id="2972" name="Google Shape;2972;p70"/>
          <p:cNvSpPr txBox="1">
            <a:spLocks noGrp="1"/>
          </p:cNvSpPr>
          <p:nvPr>
            <p:ph type="title"/>
          </p:nvPr>
        </p:nvSpPr>
        <p:spPr>
          <a:xfrm>
            <a:off x="2891790" y="0"/>
            <a:ext cx="7715084" cy="763600"/>
          </a:xfrm>
          <a:prstGeom prst="rect">
            <a:avLst/>
          </a:prstGeom>
        </p:spPr>
        <p:txBody>
          <a:bodyPr spcFirstLastPara="1" wrap="square" lIns="121900" tIns="121900" rIns="121900" bIns="121900" anchor="t" anchorCtr="0">
            <a:noAutofit/>
          </a:bodyPr>
          <a:lstStyle/>
          <a:p>
            <a:pPr marL="0" marR="0">
              <a:spcBef>
                <a:spcPts val="0"/>
              </a:spcBef>
              <a:spcAft>
                <a:spcPts val="800"/>
              </a:spcAft>
            </a:pP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3" name="Picture 2">
            <a:extLst>
              <a:ext uri="{FF2B5EF4-FFF2-40B4-BE49-F238E27FC236}">
                <a16:creationId xmlns:a16="http://schemas.microsoft.com/office/drawing/2014/main" id="{32674D3D-23CF-4DEA-6A34-4424CB51A7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4511455" y="3646170"/>
            <a:ext cx="3413906" cy="3211830"/>
          </a:xfrm>
          <a:prstGeom prst="rect">
            <a:avLst/>
          </a:prstGeom>
        </p:spPr>
      </p:pic>
      <p:pic>
        <p:nvPicPr>
          <p:cNvPr id="4" name="Picture 3" descr="A cartoon of a campfire&#10;&#10;Description automatically generated">
            <a:extLst>
              <a:ext uri="{FF2B5EF4-FFF2-40B4-BE49-F238E27FC236}">
                <a16:creationId xmlns:a16="http://schemas.microsoft.com/office/drawing/2014/main" id="{BB0C1241-464E-92C2-2425-CFDDAB8C5DE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00045" y="5667271"/>
            <a:ext cx="1355574" cy="1355574"/>
          </a:xfrm>
          <a:prstGeom prst="rect">
            <a:avLst/>
          </a:prstGeom>
        </p:spPr>
      </p:pic>
      <p:sp>
        <p:nvSpPr>
          <p:cNvPr id="5" name="矩形 19">
            <a:extLst>
              <a:ext uri="{FF2B5EF4-FFF2-40B4-BE49-F238E27FC236}">
                <a16:creationId xmlns:a16="http://schemas.microsoft.com/office/drawing/2014/main" id="{C5FD68C7-A122-853E-9D61-1F9CF8683D7B}"/>
              </a:ext>
            </a:extLst>
          </p:cNvPr>
          <p:cNvSpPr/>
          <p:nvPr/>
        </p:nvSpPr>
        <p:spPr>
          <a:xfrm>
            <a:off x="1126256" y="1721169"/>
            <a:ext cx="4969744" cy="107721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hi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6" name="矩形 16">
            <a:extLst>
              <a:ext uri="{FF2B5EF4-FFF2-40B4-BE49-F238E27FC236}">
                <a16:creationId xmlns:a16="http://schemas.microsoft.com/office/drawing/2014/main" id="{DE8582BB-F167-9798-43D5-72133B9D7CBE}"/>
              </a:ext>
            </a:extLst>
          </p:cNvPr>
          <p:cNvSpPr/>
          <p:nvPr/>
        </p:nvSpPr>
        <p:spPr>
          <a:xfrm>
            <a:off x="1126256" y="3500004"/>
            <a:ext cx="4019238" cy="1569660"/>
          </a:xfrm>
          <a:prstGeom prst="rect">
            <a:avLst/>
          </a:prstGeom>
        </p:spPr>
        <p:txBody>
          <a:bodyPr wrap="square">
            <a:spAutoFit/>
          </a:bodyPr>
          <a:lstStyle/>
          <a:p>
            <a:pPr lvl="0" defTabSz="457200">
              <a:defRPr/>
            </a:pP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vững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cháu</a:t>
            </a:r>
            <a:endParaRPr kumimoji="0" lang="en-US" altLang="zh-CN" sz="2800" b="0" i="0" u="none" strike="noStrike" kern="1200" cap="none" spc="0" normalizeH="0" baseline="0" noProof="0" dirty="0">
              <a:ln>
                <a:noFill/>
              </a:ln>
              <a:solidFill>
                <a:srgbClr val="9CB92D"/>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7" name="矩形 27">
            <a:extLst>
              <a:ext uri="{FF2B5EF4-FFF2-40B4-BE49-F238E27FC236}">
                <a16:creationId xmlns:a16="http://schemas.microsoft.com/office/drawing/2014/main" id="{55022D6B-96A8-B83E-A098-83F7A17E2B9C}"/>
              </a:ext>
            </a:extLst>
          </p:cNvPr>
          <p:cNvSpPr/>
          <p:nvPr/>
        </p:nvSpPr>
        <p:spPr>
          <a:xfrm>
            <a:off x="7814330" y="1759925"/>
            <a:ext cx="4246549" cy="1077218"/>
          </a:xfrm>
          <a:prstGeom prst="rect">
            <a:avLst/>
          </a:prstGeom>
        </p:spPr>
        <p:txBody>
          <a:bodyPr wrap="square">
            <a:spAutoFit/>
          </a:bodyPr>
          <a:lstStyle/>
          <a:p>
            <a:pPr lvl="0" defTabSz="457200">
              <a:defRPr/>
            </a:pP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cháu</a:t>
            </a:r>
            <a:r>
              <a:rPr lang="en-US" sz="3200" dirty="0">
                <a:latin typeface="Times New Roman" panose="02020603050405020304" pitchFamily="18" charset="0"/>
                <a:cs typeface="Times New Roman" panose="02020603050405020304" pitchFamily="18" charset="0"/>
              </a:rPr>
              <a:t>;</a:t>
            </a:r>
            <a:endParaRPr kumimoji="0" lang="en-US" altLang="zh-CN" sz="2800" b="0" i="0" u="none" strike="noStrike" kern="1200" cap="none" spc="0" normalizeH="0" baseline="0" noProof="0" dirty="0">
              <a:ln>
                <a:noFill/>
              </a:ln>
              <a:solidFill>
                <a:srgbClr val="9CB92D"/>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8" name="矩形 17">
            <a:extLst>
              <a:ext uri="{FF2B5EF4-FFF2-40B4-BE49-F238E27FC236}">
                <a16:creationId xmlns:a16="http://schemas.microsoft.com/office/drawing/2014/main" id="{CE8E59E2-832A-FC25-620A-1B883102D94C}"/>
              </a:ext>
            </a:extLst>
          </p:cNvPr>
          <p:cNvSpPr/>
          <p:nvPr/>
        </p:nvSpPr>
        <p:spPr>
          <a:xfrm>
            <a:off x="7860504" y="3419886"/>
            <a:ext cx="4106705" cy="304698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 </a:t>
            </a:r>
            <a:r>
              <a:rPr lang="en-US" sz="3200" dirty="0" err="1">
                <a:latin typeface="Times New Roman" panose="02020603050405020304" pitchFamily="18" charset="0"/>
                <a:cs typeface="Times New Roman" panose="02020603050405020304" pitchFamily="18" charset="0"/>
              </a:rPr>
              <a:t>tảo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sớm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hôm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hi </a:t>
            </a:r>
            <a:r>
              <a:rPr lang="en-US" sz="3200" dirty="0" err="1">
                <a:latin typeface="Times New Roman" panose="02020603050405020304" pitchFamily="18" charset="0"/>
                <a:cs typeface="Times New Roman" panose="02020603050405020304" pitchFamily="18" charset="0"/>
              </a:rPr>
              <a:t>sinh</a:t>
            </a:r>
            <a:endParaRPr lang="en-SG" sz="3200" dirty="0">
              <a:latin typeface="Times New Roman" panose="02020603050405020304" pitchFamily="18" charset="0"/>
              <a:cs typeface="Times New Roman" panose="02020603050405020304" pitchFamily="18" charset="0"/>
            </a:endParaRPr>
          </a:p>
        </p:txBody>
      </p:sp>
      <p:pic>
        <p:nvPicPr>
          <p:cNvPr id="11" name="图片 34">
            <a:extLst>
              <a:ext uri="{FF2B5EF4-FFF2-40B4-BE49-F238E27FC236}">
                <a16:creationId xmlns:a16="http://schemas.microsoft.com/office/drawing/2014/main" id="{E7F576F8-E92F-246C-61C3-4C4FD391008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91135" y="1759925"/>
            <a:ext cx="635121" cy="535565"/>
          </a:xfrm>
          <a:prstGeom prst="rect">
            <a:avLst/>
          </a:prstGeom>
        </p:spPr>
      </p:pic>
      <p:pic>
        <p:nvPicPr>
          <p:cNvPr id="12" name="图片 41">
            <a:extLst>
              <a:ext uri="{FF2B5EF4-FFF2-40B4-BE49-F238E27FC236}">
                <a16:creationId xmlns:a16="http://schemas.microsoft.com/office/drawing/2014/main" id="{B5B858F8-CE7A-EF63-32C4-7D74C89EF0F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94640" y="1808945"/>
            <a:ext cx="788276" cy="535565"/>
          </a:xfrm>
          <a:prstGeom prst="rect">
            <a:avLst/>
          </a:prstGeom>
        </p:spPr>
      </p:pic>
      <p:pic>
        <p:nvPicPr>
          <p:cNvPr id="13" name="图片 42">
            <a:extLst>
              <a:ext uri="{FF2B5EF4-FFF2-40B4-BE49-F238E27FC236}">
                <a16:creationId xmlns:a16="http://schemas.microsoft.com/office/drawing/2014/main" id="{437BB6A4-41D7-84D9-DA94-68B37CB9C5F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12599"/>
          <a:stretch/>
        </p:blipFill>
        <p:spPr>
          <a:xfrm>
            <a:off x="390532" y="3516409"/>
            <a:ext cx="735724" cy="535565"/>
          </a:xfrm>
          <a:prstGeom prst="rect">
            <a:avLst/>
          </a:prstGeom>
        </p:spPr>
      </p:pic>
      <p:pic>
        <p:nvPicPr>
          <p:cNvPr id="14" name="图片 43">
            <a:extLst>
              <a:ext uri="{FF2B5EF4-FFF2-40B4-BE49-F238E27FC236}">
                <a16:creationId xmlns:a16="http://schemas.microsoft.com/office/drawing/2014/main" id="{78C74C32-600B-2102-DD3F-366EB8CA41F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7288"/>
          <a:stretch/>
        </p:blipFill>
        <p:spPr>
          <a:xfrm>
            <a:off x="7139359" y="3445551"/>
            <a:ext cx="756745" cy="546538"/>
          </a:xfrm>
          <a:prstGeom prst="rect">
            <a:avLst/>
          </a:prstGeom>
        </p:spPr>
      </p:pic>
    </p:spTree>
    <p:extLst>
      <p:ext uri="{BB962C8B-B14F-4D97-AF65-F5344CB8AC3E}">
        <p14:creationId xmlns:p14="http://schemas.microsoft.com/office/powerpoint/2010/main" val="14832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6"/>
          <p:cNvSpPr/>
          <p:nvPr/>
        </p:nvSpPr>
        <p:spPr>
          <a:xfrm flipH="1">
            <a:off x="4595933" y="658470"/>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46"/>
          <p:cNvSpPr txBox="1">
            <a:spLocks noGrp="1"/>
          </p:cNvSpPr>
          <p:nvPr>
            <p:ph type="subTitle" idx="1"/>
          </p:nvPr>
        </p:nvSpPr>
        <p:spPr>
          <a:xfrm flipH="1">
            <a:off x="5268975" y="1402904"/>
            <a:ext cx="6057600" cy="2756000"/>
          </a:xfrm>
          <a:prstGeom prst="rect">
            <a:avLst/>
          </a:prstGeom>
        </p:spPr>
        <p:txBody>
          <a:bodyPr spcFirstLastPara="1" wrap="square" lIns="121900" tIns="121900" rIns="121900" bIns="121900" anchor="t" anchorCtr="0">
            <a:noAutofit/>
          </a:bodyPr>
          <a:lstStyle/>
          <a:p>
            <a:pPr marL="0" indent="0" algn="ctr">
              <a:buSzPts val="1100"/>
            </a:pPr>
            <a:r>
              <a:rPr lang="vi-VN" sz="8800" b="1" dirty="0"/>
              <a:t>Hoạt động mở đầu</a:t>
            </a:r>
            <a:endParaRPr sz="8800" b="1" dirty="0"/>
          </a:p>
        </p:txBody>
      </p:sp>
      <p:sp>
        <p:nvSpPr>
          <p:cNvPr id="1914" name="Google Shape;1914;p46"/>
          <p:cNvSpPr/>
          <p:nvPr/>
        </p:nvSpPr>
        <p:spPr>
          <a:xfrm>
            <a:off x="3345001" y="1252959"/>
            <a:ext cx="712767" cy="614027"/>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46"/>
          <p:cNvSpPr/>
          <p:nvPr/>
        </p:nvSpPr>
        <p:spPr>
          <a:xfrm rot="5400000">
            <a:off x="1890132" y="836006"/>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6" name="Google Shape;1916;p46"/>
          <p:cNvGrpSpPr/>
          <p:nvPr/>
        </p:nvGrpSpPr>
        <p:grpSpPr>
          <a:xfrm rot="-2700000">
            <a:off x="8912317" y="5170015"/>
            <a:ext cx="1375867" cy="1064061"/>
            <a:chOff x="1278525" y="335475"/>
            <a:chExt cx="1031910" cy="798054"/>
          </a:xfrm>
        </p:grpSpPr>
        <p:sp>
          <p:nvSpPr>
            <p:cNvPr id="1917" name="Google Shape;1917;p46"/>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8" name="Google Shape;1918;p46"/>
            <p:cNvGrpSpPr/>
            <p:nvPr/>
          </p:nvGrpSpPr>
          <p:grpSpPr>
            <a:xfrm>
              <a:off x="1278525" y="689600"/>
              <a:ext cx="175650" cy="283025"/>
              <a:chOff x="3532575" y="3793425"/>
              <a:chExt cx="175650" cy="283025"/>
            </a:xfrm>
          </p:grpSpPr>
          <p:sp>
            <p:nvSpPr>
              <p:cNvPr id="1919" name="Google Shape;1919;p46"/>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46"/>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46"/>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22" name="Google Shape;1922;p46"/>
          <p:cNvSpPr/>
          <p:nvPr/>
        </p:nvSpPr>
        <p:spPr>
          <a:xfrm rot="2019441">
            <a:off x="6854692" y="4974041"/>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46"/>
          <p:cNvSpPr/>
          <p:nvPr/>
        </p:nvSpPr>
        <p:spPr>
          <a:xfrm rot="3148161">
            <a:off x="10194325" y="3703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3E5D8AF3-BCF3-E751-09DC-2FA9949981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3788" y1="52113" x2="32273" y2="74044"/>
                        <a14:foregroundMark x1="28182" y1="50503" x2="21515" y2="53521"/>
                        <a14:foregroundMark x1="21515" y1="53521" x2="19848" y2="61771"/>
                        <a14:foregroundMark x1="19848" y1="61771" x2="20000" y2="62575"/>
                        <a14:foregroundMark x1="23030" y1="48491" x2="19697" y2="59557"/>
                        <a14:foregroundMark x1="19697" y1="59557" x2="21061" y2="62777"/>
                        <a14:foregroundMark x1="22273" y1="46680" x2="20758" y2="59356"/>
                        <a14:foregroundMark x1="20758" y1="59356" x2="23182" y2="65594"/>
                        <a14:foregroundMark x1="10758" y1="77666" x2="23333" y2="81489"/>
                        <a14:foregroundMark x1="17727" y1="85513" x2="19091" y2="86318"/>
                        <a14:foregroundMark x1="43939" y1="87726" x2="37727" y2="74849"/>
                        <a14:foregroundMark x1="47424" y1="87324" x2="42424" y2="80080"/>
                        <a14:foregroundMark x1="50909" y1="73239" x2="42576" y2="65191"/>
                        <a14:foregroundMark x1="40303" y1="64789" x2="52879" y2="75050"/>
                        <a14:foregroundMark x1="58182" y1="91549" x2="59394" y2="92153"/>
                        <a14:foregroundMark x1="36515" y1="87928" x2="29848" y2="88531"/>
                        <a14:foregroundMark x1="27879" y1="90342" x2="28788" y2="94165"/>
                        <a14:foregroundMark x1="33182" y1="93763" x2="30455" y2="94165"/>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28333" y1="52515" x2="27879" y2="56539"/>
                        <a14:foregroundMark x1="39394" y1="69416" x2="47424" y2="78873"/>
                        <a14:foregroundMark x1="43939" y1="78471" x2="47424" y2="82093"/>
                        <a14:foregroundMark x1="44091" y1="81288" x2="41667" y2="73038"/>
                        <a14:foregroundMark x1="86667" y1="23742" x2="86667" y2="23742"/>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45909" y1="4225" x2="51667" y2="10463"/>
                        <a14:backgroundMark x1="51364" y1="47284" x2="51364" y2="47284"/>
                      </a14:backgroundRemoval>
                    </a14:imgEffect>
                  </a14:imgLayer>
                </a14:imgProps>
              </a:ext>
            </a:extLst>
          </a:blip>
          <a:stretch>
            <a:fillRect/>
          </a:stretch>
        </p:blipFill>
        <p:spPr>
          <a:xfrm>
            <a:off x="-620888" y="1717040"/>
            <a:ext cx="7130918" cy="5369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71">
                                            <p:txEl>
                                              <p:pRg st="0" end="0"/>
                                            </p:txEl>
                                          </p:spTgt>
                                        </p:tgtEl>
                                        <p:attrNameLst>
                                          <p:attrName>style.visibility</p:attrName>
                                        </p:attrNameLst>
                                      </p:cBhvr>
                                      <p:to>
                                        <p:strVal val="visible"/>
                                      </p:to>
                                    </p:set>
                                    <p:animEffect transition="in" filter="randombar(horizontal)">
                                      <p:cBhvr>
                                        <p:cTn id="7" dur="500"/>
                                        <p:tgtEl>
                                          <p:spTgt spid="187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14"/>
                                        </p:tgtEl>
                                        <p:attrNameLst>
                                          <p:attrName>style.visibility</p:attrName>
                                        </p:attrNameLst>
                                      </p:cBhvr>
                                      <p:to>
                                        <p:strVal val="visible"/>
                                      </p:to>
                                    </p:set>
                                    <p:animEffect transition="in" filter="randombar(horizontal)">
                                      <p:cBhvr>
                                        <p:cTn id="10" dur="500"/>
                                        <p:tgtEl>
                                          <p:spTgt spid="19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15"/>
                                        </p:tgtEl>
                                        <p:attrNameLst>
                                          <p:attrName>style.visibility</p:attrName>
                                        </p:attrNameLst>
                                      </p:cBhvr>
                                      <p:to>
                                        <p:strVal val="visible"/>
                                      </p:to>
                                    </p:set>
                                    <p:animEffect transition="in" filter="randombar(horizontal)">
                                      <p:cBhvr>
                                        <p:cTn id="13" dur="500"/>
                                        <p:tgtEl>
                                          <p:spTgt spid="1915"/>
                                        </p:tgtEl>
                                      </p:cBhvr>
                                    </p:animEffect>
                                  </p:childTnLst>
                                </p:cTn>
                              </p:par>
                              <p:par>
                                <p:cTn id="14" presetID="14" presetClass="entr" presetSubtype="10" fill="hold" nodeType="withEffect">
                                  <p:stCondLst>
                                    <p:cond delay="0"/>
                                  </p:stCondLst>
                                  <p:childTnLst>
                                    <p:set>
                                      <p:cBhvr>
                                        <p:cTn id="15" dur="1" fill="hold">
                                          <p:stCondLst>
                                            <p:cond delay="0"/>
                                          </p:stCondLst>
                                        </p:cTn>
                                        <p:tgtEl>
                                          <p:spTgt spid="1916"/>
                                        </p:tgtEl>
                                        <p:attrNameLst>
                                          <p:attrName>style.visibility</p:attrName>
                                        </p:attrNameLst>
                                      </p:cBhvr>
                                      <p:to>
                                        <p:strVal val="visible"/>
                                      </p:to>
                                    </p:set>
                                    <p:animEffect transition="in" filter="randombar(horizontal)">
                                      <p:cBhvr>
                                        <p:cTn id="16" dur="500"/>
                                        <p:tgtEl>
                                          <p:spTgt spid="19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22"/>
                                        </p:tgtEl>
                                        <p:attrNameLst>
                                          <p:attrName>style.visibility</p:attrName>
                                        </p:attrNameLst>
                                      </p:cBhvr>
                                      <p:to>
                                        <p:strVal val="visible"/>
                                      </p:to>
                                    </p:set>
                                    <p:animEffect transition="in" filter="randombar(horizontal)">
                                      <p:cBhvr>
                                        <p:cTn id="19" dur="500"/>
                                        <p:tgtEl>
                                          <p:spTgt spid="19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23"/>
                                        </p:tgtEl>
                                        <p:attrNameLst>
                                          <p:attrName>style.visibility</p:attrName>
                                        </p:attrNameLst>
                                      </p:cBhvr>
                                      <p:to>
                                        <p:strVal val="visible"/>
                                      </p:to>
                                    </p:set>
                                    <p:animEffect transition="in" filter="randombar(horizontal)">
                                      <p:cBhvr>
                                        <p:cTn id="22" dur="500"/>
                                        <p:tgtEl>
                                          <p:spTgt spid="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build="p"/>
      <p:bldP spid="1914" grpId="0" animBg="1"/>
      <p:bldP spid="1915" grpId="0" animBg="1"/>
      <p:bldP spid="1922" grpId="0" animBg="1"/>
      <p:bldP spid="19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891790" y="0"/>
            <a:ext cx="7715084" cy="763600"/>
          </a:xfrm>
          <a:prstGeom prst="rect">
            <a:avLst/>
          </a:prstGeom>
        </p:spPr>
        <p:txBody>
          <a:bodyPr spcFirstLastPara="1" wrap="square" lIns="121900" tIns="121900" rIns="121900" bIns="121900" anchor="t" anchorCtr="0">
            <a:noAutofit/>
          </a:bodyPr>
          <a:lstStyle/>
          <a:p>
            <a:pPr marL="0" marR="0">
              <a:spcBef>
                <a:spcPts val="0"/>
              </a:spcBef>
              <a:spcAft>
                <a:spcPts val="800"/>
              </a:spcAft>
            </a:pP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3" name="组合 2">
            <a:extLst>
              <a:ext uri="{FF2B5EF4-FFF2-40B4-BE49-F238E27FC236}">
                <a16:creationId xmlns:a16="http://schemas.microsoft.com/office/drawing/2014/main" id="{40DBDE29-395E-4E86-9C31-233C41CD52CB}"/>
              </a:ext>
            </a:extLst>
          </p:cNvPr>
          <p:cNvGrpSpPr/>
          <p:nvPr/>
        </p:nvGrpSpPr>
        <p:grpSpPr>
          <a:xfrm>
            <a:off x="5512916" y="1816417"/>
            <a:ext cx="5604773" cy="3962400"/>
            <a:chOff x="5512916" y="1930400"/>
            <a:chExt cx="5604773" cy="3962400"/>
          </a:xfrm>
        </p:grpSpPr>
        <p:pic>
          <p:nvPicPr>
            <p:cNvPr id="4" name="图片 10">
              <a:extLst>
                <a:ext uri="{FF2B5EF4-FFF2-40B4-BE49-F238E27FC236}">
                  <a16:creationId xmlns:a16="http://schemas.microsoft.com/office/drawing/2014/main" id="{12B8F2C7-EEC4-699B-CABB-BCAB4FAFEF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2916" y="1930400"/>
              <a:ext cx="5604773" cy="3962400"/>
            </a:xfrm>
            <a:prstGeom prst="rect">
              <a:avLst/>
            </a:prstGeom>
          </p:spPr>
        </p:pic>
        <p:sp>
          <p:nvSpPr>
            <p:cNvPr id="5" name="文本框 19">
              <a:extLst>
                <a:ext uri="{FF2B5EF4-FFF2-40B4-BE49-F238E27FC236}">
                  <a16:creationId xmlns:a16="http://schemas.microsoft.com/office/drawing/2014/main" id="{A01C11CF-D5F2-BFAA-7E91-E28BDA434897}"/>
                </a:ext>
              </a:extLst>
            </p:cNvPr>
            <p:cNvSpPr txBox="1"/>
            <p:nvPr/>
          </p:nvSpPr>
          <p:spPr>
            <a:xfrm>
              <a:off x="6587324" y="2285514"/>
              <a:ext cx="4019550" cy="3252172"/>
            </a:xfrm>
            <a:prstGeom prst="rect">
              <a:avLst/>
            </a:prstGeom>
            <a:noFill/>
          </p:spPr>
          <p:txBody>
            <a:bodyPr wrap="square">
              <a:spAutoFit/>
            </a:bodyPr>
            <a:lstStyle/>
            <a:p>
              <a:pPr marL="0" marR="0" algn="just">
                <a:spcBef>
                  <a:spcPts val="0"/>
                </a:spcBef>
                <a:spcAft>
                  <a:spcPts val="800"/>
                </a:spcAft>
              </a:pP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Huế</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chăm</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B5D38CDC-76F8-3D6E-9634-EC873C51B6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66042" y1="36667" x2="78750" y2="77500"/>
                        <a14:backgroundMark x1="77292" y1="80556" x2="12083" y2="77500"/>
                        <a14:backgroundMark x1="14583" y1="75833" x2="16042" y2="27500"/>
                        <a14:backgroundMark x1="28125" y1="36111" x2="32708" y2="36111"/>
                        <a14:backgroundMark x1="34167" y1="48333" x2="33125" y2="28611"/>
                        <a14:backgroundMark x1="50000" y1="48889" x2="50625" y2="28611"/>
                        <a14:backgroundMark x1="54375" y1="45278" x2="51250" y2="45833"/>
                        <a14:backgroundMark x1="60417" y1="40000" x2="62500" y2="40000"/>
                      </a14:backgroundRemoval>
                    </a14:imgEffect>
                  </a14:imgLayer>
                </a14:imgProps>
              </a:ext>
            </a:extLst>
          </a:blip>
          <a:stretch>
            <a:fillRect/>
          </a:stretch>
        </p:blipFill>
        <p:spPr>
          <a:xfrm>
            <a:off x="-1145283" y="1929001"/>
            <a:ext cx="8826762" cy="6620072"/>
          </a:xfrm>
          <a:prstGeom prst="rect">
            <a:avLst/>
          </a:prstGeom>
        </p:spPr>
      </p:pic>
    </p:spTree>
    <p:extLst>
      <p:ext uri="{BB962C8B-B14F-4D97-AF65-F5344CB8AC3E}">
        <p14:creationId xmlns:p14="http://schemas.microsoft.com/office/powerpoint/2010/main" val="87953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891790" y="0"/>
            <a:ext cx="7715084" cy="763600"/>
          </a:xfrm>
          <a:prstGeom prst="rect">
            <a:avLst/>
          </a:prstGeom>
        </p:spPr>
        <p:txBody>
          <a:bodyPr spcFirstLastPara="1" wrap="square" lIns="121900" tIns="121900" rIns="121900" bIns="121900" anchor="t" anchorCtr="0">
            <a:noAutofit/>
          </a:bodyPr>
          <a:lstStyle/>
          <a:p>
            <a:pPr marL="0" marR="0">
              <a:spcBef>
                <a:spcPts val="0"/>
              </a:spcBef>
              <a:spcAft>
                <a:spcPts val="800"/>
              </a:spcAft>
            </a:pP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3" name="图片 3">
            <a:extLst>
              <a:ext uri="{FF2B5EF4-FFF2-40B4-BE49-F238E27FC236}">
                <a16:creationId xmlns:a16="http://schemas.microsoft.com/office/drawing/2014/main" id="{E9CCF2B2-C672-0A95-B133-116DD07336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3570" y="1683448"/>
            <a:ext cx="5421045" cy="4363483"/>
          </a:xfrm>
          <a:prstGeom prst="rect">
            <a:avLst/>
          </a:prstGeom>
        </p:spPr>
      </p:pic>
      <p:sp>
        <p:nvSpPr>
          <p:cNvPr id="4" name="Google Shape;1914;p46">
            <a:extLst>
              <a:ext uri="{FF2B5EF4-FFF2-40B4-BE49-F238E27FC236}">
                <a16:creationId xmlns:a16="http://schemas.microsoft.com/office/drawing/2014/main" id="{78E2CB20-0112-959F-4964-98E95C6E6DBA}"/>
              </a:ext>
            </a:extLst>
          </p:cNvPr>
          <p:cNvSpPr/>
          <p:nvPr/>
        </p:nvSpPr>
        <p:spPr>
          <a:xfrm>
            <a:off x="2266804" y="255003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id="{E9991105-5489-5005-9FAA-372D1B8EC0D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648" b="94630" l="3490" r="32604">
                        <a14:foregroundMark x1="27969" y1="66204" x2="28385" y2="77500"/>
                        <a14:foregroundMark x1="29635" y1="80463" x2="26302" y2="78056"/>
                        <a14:foregroundMark x1="32135" y1="78611" x2="30052" y2="76111"/>
                        <a14:foregroundMark x1="25677" y1="77037" x2="28594" y2="78519"/>
                        <a14:foregroundMark x1="26510" y1="76574" x2="26823" y2="78519"/>
                        <a14:foregroundMark x1="26302" y1="80278" x2="27917" y2="81019"/>
                        <a14:foregroundMark x1="30417" y1="71667" x2="29063" y2="62315"/>
                        <a14:foregroundMark x1="29063" y1="62315" x2="27656" y2="60741"/>
                        <a14:foregroundMark x1="32083" y1="65926" x2="32083" y2="65926"/>
                        <a14:foregroundMark x1="32656" y1="66667" x2="32552" y2="65463"/>
                        <a14:foregroundMark x1="17344" y1="53611" x2="12396" y2="68241"/>
                        <a14:foregroundMark x1="18750" y1="50926" x2="15885" y2="50648"/>
                      </a14:backgroundRemoval>
                    </a14:imgEffect>
                  </a14:imgLayer>
                </a14:imgProps>
              </a:ext>
            </a:extLst>
          </a:blip>
          <a:srcRect t="47546" r="64925"/>
          <a:stretch/>
        </p:blipFill>
        <p:spPr>
          <a:xfrm>
            <a:off x="0" y="3491693"/>
            <a:ext cx="5509120" cy="4634325"/>
          </a:xfrm>
          <a:prstGeom prst="rect">
            <a:avLst/>
          </a:prstGeom>
        </p:spPr>
      </p:pic>
      <p:sp>
        <p:nvSpPr>
          <p:cNvPr id="7" name="TextBox 6">
            <a:extLst>
              <a:ext uri="{FF2B5EF4-FFF2-40B4-BE49-F238E27FC236}">
                <a16:creationId xmlns:a16="http://schemas.microsoft.com/office/drawing/2014/main" id="{66E8DF3B-A594-A102-C771-B794A4651EF2}"/>
              </a:ext>
            </a:extLst>
          </p:cNvPr>
          <p:cNvSpPr txBox="1"/>
          <p:nvPr/>
        </p:nvSpPr>
        <p:spPr>
          <a:xfrm>
            <a:off x="6023444" y="2834137"/>
            <a:ext cx="4583430" cy="2062103"/>
          </a:xfrm>
          <a:prstGeom prst="rect">
            <a:avLst/>
          </a:prstGeom>
          <a:noFill/>
        </p:spPr>
        <p:txBody>
          <a:bodyPr wrap="square">
            <a:spAutoFit/>
          </a:bodyPr>
          <a:lstStyle/>
          <a:p>
            <a:pPr marL="0" marR="0" algn="ctr">
              <a:spcBef>
                <a:spcPts val="0"/>
              </a:spcBef>
              <a:spcAft>
                <a:spcPts val="800"/>
              </a:spcAft>
            </a:pP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dành</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ơn</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niềm</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组合 2">
            <a:extLst>
              <a:ext uri="{FF2B5EF4-FFF2-40B4-BE49-F238E27FC236}">
                <a16:creationId xmlns:a16="http://schemas.microsoft.com/office/drawing/2014/main" id="{37D057E0-2E4A-4887-3FE8-5F9C227FF124}"/>
              </a:ext>
            </a:extLst>
          </p:cNvPr>
          <p:cNvGrpSpPr/>
          <p:nvPr/>
        </p:nvGrpSpPr>
        <p:grpSpPr>
          <a:xfrm>
            <a:off x="5519842" y="1883988"/>
            <a:ext cx="5604773" cy="3962400"/>
            <a:chOff x="5512916" y="1930400"/>
            <a:chExt cx="5604773" cy="3962400"/>
          </a:xfrm>
        </p:grpSpPr>
        <p:pic>
          <p:nvPicPr>
            <p:cNvPr id="9" name="图片 10">
              <a:extLst>
                <a:ext uri="{FF2B5EF4-FFF2-40B4-BE49-F238E27FC236}">
                  <a16:creationId xmlns:a16="http://schemas.microsoft.com/office/drawing/2014/main" id="{2047F96A-4373-B91A-8117-E2EE732AF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12916" y="1930400"/>
              <a:ext cx="5604773" cy="3962400"/>
            </a:xfrm>
            <a:prstGeom prst="rect">
              <a:avLst/>
            </a:prstGeom>
          </p:spPr>
        </p:pic>
        <p:sp>
          <p:nvSpPr>
            <p:cNvPr id="10" name="文本框 19">
              <a:extLst>
                <a:ext uri="{FF2B5EF4-FFF2-40B4-BE49-F238E27FC236}">
                  <a16:creationId xmlns:a16="http://schemas.microsoft.com/office/drawing/2014/main" id="{E55E5D2D-BF71-1298-FA91-26C14E40A23F}"/>
                </a:ext>
              </a:extLst>
            </p:cNvPr>
            <p:cNvSpPr txBox="1"/>
            <p:nvPr/>
          </p:nvSpPr>
          <p:spPr>
            <a:xfrm>
              <a:off x="6495884" y="2417717"/>
              <a:ext cx="4019550" cy="2882840"/>
            </a:xfrm>
            <a:prstGeom prst="rect">
              <a:avLst/>
            </a:prstGeom>
            <a:noFill/>
          </p:spPr>
          <p:txBody>
            <a:bodyPr wrap="square">
              <a:spAutoFit/>
            </a:bodyPr>
            <a:lstStyle/>
            <a:p>
              <a:pPr marL="0" marR="0" algn="just">
                <a:spcBef>
                  <a:spcPts val="0"/>
                </a:spcBef>
                <a:spcAft>
                  <a:spcPts val="800"/>
                </a:spcAft>
              </a:pP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mũi</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cay";</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nhọc</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9170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47"/>
          <p:cNvSpPr/>
          <p:nvPr/>
        </p:nvSpPr>
        <p:spPr>
          <a:xfrm rot="10800000" flipH="1">
            <a:off x="-944467" y="802905"/>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47"/>
          <p:cNvSpPr txBox="1">
            <a:spLocks noGrp="1"/>
          </p:cNvSpPr>
          <p:nvPr>
            <p:ph type="title"/>
          </p:nvPr>
        </p:nvSpPr>
        <p:spPr>
          <a:xfrm>
            <a:off x="511990" y="2748396"/>
            <a:ext cx="5736410" cy="968000"/>
          </a:xfrm>
          <a:prstGeom prst="rect">
            <a:avLst/>
          </a:prstGeom>
        </p:spPr>
        <p:txBody>
          <a:bodyPr spcFirstLastPara="1" wrap="square" lIns="121900" tIns="121900" rIns="121900" bIns="121900" anchor="t" anchorCtr="0">
            <a:noAutofit/>
          </a:bodyPr>
          <a:lstStyle/>
          <a:p>
            <a:pPr algn="ctr"/>
            <a:r>
              <a:rPr lang="en-US" sz="8000" b="1" dirty="0" err="1">
                <a:latin typeface="Times New Roman" panose="02020603050405020304" pitchFamily="18" charset="0"/>
                <a:cs typeface="Times New Roman" panose="02020603050405020304" pitchFamily="18" charset="0"/>
              </a:rPr>
              <a:t>Hình</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ảnh</a:t>
            </a:r>
            <a:r>
              <a:rPr lang="en-US" sz="8000" b="1" dirty="0">
                <a:latin typeface="Times New Roman" panose="02020603050405020304" pitchFamily="18" charset="0"/>
                <a:cs typeface="Times New Roman" panose="02020603050405020304" pitchFamily="18" charset="0"/>
              </a:rPr>
              <a:t> </a:t>
            </a:r>
            <a:r>
              <a:rPr lang="vi-VN" sz="8000" b="1" dirty="0">
                <a:latin typeface="Times New Roman" panose="02020603050405020304" pitchFamily="18" charset="0"/>
                <a:cs typeface="Times New Roman" panose="02020603050405020304" pitchFamily="18" charset="0"/>
              </a:rPr>
              <a:t>bếp lửa</a:t>
            </a:r>
            <a:endParaRPr lang="en-SG" sz="8000" dirty="0">
              <a:latin typeface="Times New Roman" panose="02020603050405020304" pitchFamily="18" charset="0"/>
              <a:cs typeface="Times New Roman" panose="02020603050405020304" pitchFamily="18" charset="0"/>
            </a:endParaRPr>
          </a:p>
        </p:txBody>
      </p:sp>
      <p:sp>
        <p:nvSpPr>
          <p:cNvPr id="1931" name="Google Shape;1931;p47"/>
          <p:cNvSpPr txBox="1">
            <a:spLocks noGrp="1"/>
          </p:cNvSpPr>
          <p:nvPr>
            <p:ph type="title" idx="2"/>
          </p:nvPr>
        </p:nvSpPr>
        <p:spPr>
          <a:xfrm>
            <a:off x="2615057" y="1318760"/>
            <a:ext cx="1387960" cy="1403200"/>
          </a:xfrm>
          <a:prstGeom prst="rect">
            <a:avLst/>
          </a:prstGeom>
          <a:solidFill>
            <a:schemeClr val="accent3">
              <a:lumMod val="60000"/>
              <a:lumOff val="40000"/>
            </a:schemeClr>
          </a:solidFill>
        </p:spPr>
        <p:txBody>
          <a:bodyPr spcFirstLastPara="1" wrap="square" lIns="121900" tIns="121900" rIns="121900" bIns="121900" anchor="t" anchorCtr="0">
            <a:noAutofit/>
          </a:bodyPr>
          <a:lstStyle/>
          <a:p>
            <a:pPr algn="ctr"/>
            <a:r>
              <a:rPr lang="vi-VN" b="1" dirty="0">
                <a:solidFill>
                  <a:schemeClr val="tx1"/>
                </a:solidFill>
              </a:rPr>
              <a:t>4</a:t>
            </a:r>
            <a:endParaRPr b="1" dirty="0">
              <a:solidFill>
                <a:schemeClr val="tx1"/>
              </a:solidFill>
            </a:endParaRPr>
          </a:p>
        </p:txBody>
      </p:sp>
      <p:grpSp>
        <p:nvGrpSpPr>
          <p:cNvPr id="1932" name="Google Shape;1932;p47"/>
          <p:cNvGrpSpPr/>
          <p:nvPr/>
        </p:nvGrpSpPr>
        <p:grpSpPr>
          <a:xfrm rot="-1713226">
            <a:off x="5043369" y="940904"/>
            <a:ext cx="1375928" cy="1064109"/>
            <a:chOff x="1278525" y="335475"/>
            <a:chExt cx="1031910" cy="798054"/>
          </a:xfrm>
        </p:grpSpPr>
        <p:sp>
          <p:nvSpPr>
            <p:cNvPr id="1933" name="Google Shape;1933;p4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4" name="Google Shape;1934;p47"/>
            <p:cNvGrpSpPr/>
            <p:nvPr/>
          </p:nvGrpSpPr>
          <p:grpSpPr>
            <a:xfrm>
              <a:off x="1278525" y="689600"/>
              <a:ext cx="175650" cy="283025"/>
              <a:chOff x="3532575" y="3793425"/>
              <a:chExt cx="175650" cy="283025"/>
            </a:xfrm>
          </p:grpSpPr>
          <p:sp>
            <p:nvSpPr>
              <p:cNvPr id="1935" name="Google Shape;1935;p4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4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4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38" name="Google Shape;1938;p47"/>
          <p:cNvSpPr/>
          <p:nvPr/>
        </p:nvSpPr>
        <p:spPr>
          <a:xfrm>
            <a:off x="3735927" y="5854578"/>
            <a:ext cx="550118" cy="485839"/>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Google Shape;1939;p47"/>
          <p:cNvSpPr/>
          <p:nvPr/>
        </p:nvSpPr>
        <p:spPr>
          <a:xfrm rot="2019441">
            <a:off x="8044033" y="2186157"/>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9" name="Google Shape;1999;p47"/>
          <p:cNvSpPr/>
          <p:nvPr/>
        </p:nvSpPr>
        <p:spPr>
          <a:xfrm>
            <a:off x="6817867" y="-63379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CAA14D89-0FDA-6FB4-7227-C81ABC6AAE3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7250950" y="5508945"/>
            <a:ext cx="1596914" cy="1378980"/>
          </a:xfrm>
          <a:prstGeom prst="rect">
            <a:avLst/>
          </a:prstGeom>
        </p:spPr>
      </p:pic>
      <p:sp>
        <p:nvSpPr>
          <p:cNvPr id="4" name="Google Shape;1798;p43">
            <a:extLst>
              <a:ext uri="{FF2B5EF4-FFF2-40B4-BE49-F238E27FC236}">
                <a16:creationId xmlns:a16="http://schemas.microsoft.com/office/drawing/2014/main" id="{DE8A021E-7CA3-3728-9EB0-EF4870FF77C0}"/>
              </a:ext>
            </a:extLst>
          </p:cNvPr>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1799;p43">
            <a:extLst>
              <a:ext uri="{FF2B5EF4-FFF2-40B4-BE49-F238E27FC236}">
                <a16:creationId xmlns:a16="http://schemas.microsoft.com/office/drawing/2014/main" id="{50C431F7-FA5C-39DE-692B-6A4C7C1C8ECC}"/>
              </a:ext>
            </a:extLst>
          </p:cNvPr>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800;p43">
            <a:extLst>
              <a:ext uri="{FF2B5EF4-FFF2-40B4-BE49-F238E27FC236}">
                <a16:creationId xmlns:a16="http://schemas.microsoft.com/office/drawing/2014/main" id="{29DCF52E-637E-C20B-B9B1-FE034166ADF7}"/>
              </a:ext>
            </a:extLst>
          </p:cNvPr>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801;p43">
            <a:extLst>
              <a:ext uri="{FF2B5EF4-FFF2-40B4-BE49-F238E27FC236}">
                <a16:creationId xmlns:a16="http://schemas.microsoft.com/office/drawing/2014/main" id="{AA6C9EE8-07AE-3A71-170D-0EF5F47D5E6E}"/>
              </a:ext>
            </a:extLst>
          </p:cNvPr>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803;p43">
            <a:extLst>
              <a:ext uri="{FF2B5EF4-FFF2-40B4-BE49-F238E27FC236}">
                <a16:creationId xmlns:a16="http://schemas.microsoft.com/office/drawing/2014/main" id="{6C821A85-C45A-7D09-2801-1209913BD3EA}"/>
              </a:ext>
            </a:extLst>
          </p:cNvPr>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a:extLst>
              <a:ext uri="{FF2B5EF4-FFF2-40B4-BE49-F238E27FC236}">
                <a16:creationId xmlns:a16="http://schemas.microsoft.com/office/drawing/2014/main" id="{EE086B31-513E-8A97-E275-77906640A7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8645557" y="2804160"/>
            <a:ext cx="4308892" cy="4053840"/>
          </a:xfrm>
          <a:prstGeom prst="rect">
            <a:avLst/>
          </a:prstGeom>
        </p:spPr>
      </p:pic>
      <p:pic>
        <p:nvPicPr>
          <p:cNvPr id="10" name="Picture 9" descr="A cartoon of a campfire&#10;&#10;Description automatically generated">
            <a:extLst>
              <a:ext uri="{FF2B5EF4-FFF2-40B4-BE49-F238E27FC236}">
                <a16:creationId xmlns:a16="http://schemas.microsoft.com/office/drawing/2014/main" id="{518819B2-3BD2-0541-A955-0DA53B78132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7740226" y="5419718"/>
            <a:ext cx="401609" cy="951180"/>
          </a:xfrm>
          <a:prstGeom prst="rect">
            <a:avLst/>
          </a:prstGeom>
        </p:spPr>
      </p:pic>
      <p:pic>
        <p:nvPicPr>
          <p:cNvPr id="11" name="Picture 10" descr="A cartoon of a campfire&#10;&#10;Description automatically generated">
            <a:extLst>
              <a:ext uri="{FF2B5EF4-FFF2-40B4-BE49-F238E27FC236}">
                <a16:creationId xmlns:a16="http://schemas.microsoft.com/office/drawing/2014/main" id="{AAC563D7-A93A-5423-5399-337D4E4F0E2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7634973" y="5854579"/>
            <a:ext cx="205132" cy="485839"/>
          </a:xfrm>
          <a:prstGeom prst="rect">
            <a:avLst/>
          </a:prstGeom>
        </p:spPr>
      </p:pic>
      <p:pic>
        <p:nvPicPr>
          <p:cNvPr id="12" name="Picture 11">
            <a:extLst>
              <a:ext uri="{FF2B5EF4-FFF2-40B4-BE49-F238E27FC236}">
                <a16:creationId xmlns:a16="http://schemas.microsoft.com/office/drawing/2014/main" id="{5E2DFD6E-40C1-CF86-AAF1-585F9D315CB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4097066" y="4538813"/>
            <a:ext cx="3345895" cy="2961877"/>
          </a:xfrm>
          <a:prstGeom prst="rect">
            <a:avLst/>
          </a:prstGeom>
        </p:spPr>
      </p:pic>
    </p:spTree>
    <p:extLst>
      <p:ext uri="{BB962C8B-B14F-4D97-AF65-F5344CB8AC3E}">
        <p14:creationId xmlns:p14="http://schemas.microsoft.com/office/powerpoint/2010/main" val="352417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29"/>
                                        </p:tgtEl>
                                        <p:attrNameLst>
                                          <p:attrName>style.visibility</p:attrName>
                                        </p:attrNameLst>
                                      </p:cBhvr>
                                      <p:to>
                                        <p:strVal val="visible"/>
                                      </p:to>
                                    </p:set>
                                    <p:anim calcmode="lin" valueType="num">
                                      <p:cBhvr>
                                        <p:cTn id="7" dur="500" fill="hold"/>
                                        <p:tgtEl>
                                          <p:spTgt spid="1929"/>
                                        </p:tgtEl>
                                        <p:attrNameLst>
                                          <p:attrName>ppt_w</p:attrName>
                                        </p:attrNameLst>
                                      </p:cBhvr>
                                      <p:tavLst>
                                        <p:tav tm="0">
                                          <p:val>
                                            <p:fltVal val="0"/>
                                          </p:val>
                                        </p:tav>
                                        <p:tav tm="100000">
                                          <p:val>
                                            <p:strVal val="#ppt_w"/>
                                          </p:val>
                                        </p:tav>
                                      </p:tavLst>
                                    </p:anim>
                                    <p:anim calcmode="lin" valueType="num">
                                      <p:cBhvr>
                                        <p:cTn id="8" dur="500" fill="hold"/>
                                        <p:tgtEl>
                                          <p:spTgt spid="1929"/>
                                        </p:tgtEl>
                                        <p:attrNameLst>
                                          <p:attrName>ppt_h</p:attrName>
                                        </p:attrNameLst>
                                      </p:cBhvr>
                                      <p:tavLst>
                                        <p:tav tm="0">
                                          <p:val>
                                            <p:fltVal val="0"/>
                                          </p:val>
                                        </p:tav>
                                        <p:tav tm="100000">
                                          <p:val>
                                            <p:strVal val="#ppt_h"/>
                                          </p:val>
                                        </p:tav>
                                      </p:tavLst>
                                    </p:anim>
                                    <p:animEffect transition="in" filter="fade">
                                      <p:cBhvr>
                                        <p:cTn id="9" dur="500"/>
                                        <p:tgtEl>
                                          <p:spTgt spid="19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31"/>
                                        </p:tgtEl>
                                        <p:attrNameLst>
                                          <p:attrName>style.visibility</p:attrName>
                                        </p:attrNameLst>
                                      </p:cBhvr>
                                      <p:to>
                                        <p:strVal val="visible"/>
                                      </p:to>
                                    </p:set>
                                    <p:anim calcmode="lin" valueType="num">
                                      <p:cBhvr>
                                        <p:cTn id="12" dur="500" fill="hold"/>
                                        <p:tgtEl>
                                          <p:spTgt spid="1931"/>
                                        </p:tgtEl>
                                        <p:attrNameLst>
                                          <p:attrName>ppt_w</p:attrName>
                                        </p:attrNameLst>
                                      </p:cBhvr>
                                      <p:tavLst>
                                        <p:tav tm="0">
                                          <p:val>
                                            <p:fltVal val="0"/>
                                          </p:val>
                                        </p:tav>
                                        <p:tav tm="100000">
                                          <p:val>
                                            <p:strVal val="#ppt_w"/>
                                          </p:val>
                                        </p:tav>
                                      </p:tavLst>
                                    </p:anim>
                                    <p:anim calcmode="lin" valueType="num">
                                      <p:cBhvr>
                                        <p:cTn id="13" dur="500" fill="hold"/>
                                        <p:tgtEl>
                                          <p:spTgt spid="1931"/>
                                        </p:tgtEl>
                                        <p:attrNameLst>
                                          <p:attrName>ppt_h</p:attrName>
                                        </p:attrNameLst>
                                      </p:cBhvr>
                                      <p:tavLst>
                                        <p:tav tm="0">
                                          <p:val>
                                            <p:fltVal val="0"/>
                                          </p:val>
                                        </p:tav>
                                        <p:tav tm="100000">
                                          <p:val>
                                            <p:strVal val="#ppt_h"/>
                                          </p:val>
                                        </p:tav>
                                      </p:tavLst>
                                    </p:anim>
                                    <p:animEffect transition="in" filter="fade">
                                      <p:cBhvr>
                                        <p:cTn id="14" dur="500"/>
                                        <p:tgtEl>
                                          <p:spTgt spid="1931"/>
                                        </p:tgtEl>
                                      </p:cBhvr>
                                    </p:animEffect>
                                  </p:childTnLst>
                                </p:cTn>
                              </p:par>
                              <p:par>
                                <p:cTn id="15" presetID="53" presetClass="entr" presetSubtype="16" fill="hold" nodeType="withEffect">
                                  <p:stCondLst>
                                    <p:cond delay="0"/>
                                  </p:stCondLst>
                                  <p:childTnLst>
                                    <p:set>
                                      <p:cBhvr>
                                        <p:cTn id="16" dur="1" fill="hold">
                                          <p:stCondLst>
                                            <p:cond delay="0"/>
                                          </p:stCondLst>
                                        </p:cTn>
                                        <p:tgtEl>
                                          <p:spTgt spid="1932"/>
                                        </p:tgtEl>
                                        <p:attrNameLst>
                                          <p:attrName>style.visibility</p:attrName>
                                        </p:attrNameLst>
                                      </p:cBhvr>
                                      <p:to>
                                        <p:strVal val="visible"/>
                                      </p:to>
                                    </p:set>
                                    <p:anim calcmode="lin" valueType="num">
                                      <p:cBhvr>
                                        <p:cTn id="17" dur="500" fill="hold"/>
                                        <p:tgtEl>
                                          <p:spTgt spid="1932"/>
                                        </p:tgtEl>
                                        <p:attrNameLst>
                                          <p:attrName>ppt_w</p:attrName>
                                        </p:attrNameLst>
                                      </p:cBhvr>
                                      <p:tavLst>
                                        <p:tav tm="0">
                                          <p:val>
                                            <p:fltVal val="0"/>
                                          </p:val>
                                        </p:tav>
                                        <p:tav tm="100000">
                                          <p:val>
                                            <p:strVal val="#ppt_w"/>
                                          </p:val>
                                        </p:tav>
                                      </p:tavLst>
                                    </p:anim>
                                    <p:anim calcmode="lin" valueType="num">
                                      <p:cBhvr>
                                        <p:cTn id="18" dur="500" fill="hold"/>
                                        <p:tgtEl>
                                          <p:spTgt spid="1932"/>
                                        </p:tgtEl>
                                        <p:attrNameLst>
                                          <p:attrName>ppt_h</p:attrName>
                                        </p:attrNameLst>
                                      </p:cBhvr>
                                      <p:tavLst>
                                        <p:tav tm="0">
                                          <p:val>
                                            <p:fltVal val="0"/>
                                          </p:val>
                                        </p:tav>
                                        <p:tav tm="100000">
                                          <p:val>
                                            <p:strVal val="#ppt_h"/>
                                          </p:val>
                                        </p:tav>
                                      </p:tavLst>
                                    </p:anim>
                                    <p:animEffect transition="in" filter="fade">
                                      <p:cBhvr>
                                        <p:cTn id="19" dur="500"/>
                                        <p:tgtEl>
                                          <p:spTgt spid="19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38"/>
                                        </p:tgtEl>
                                        <p:attrNameLst>
                                          <p:attrName>style.visibility</p:attrName>
                                        </p:attrNameLst>
                                      </p:cBhvr>
                                      <p:to>
                                        <p:strVal val="visible"/>
                                      </p:to>
                                    </p:set>
                                    <p:anim calcmode="lin" valueType="num">
                                      <p:cBhvr>
                                        <p:cTn id="22" dur="500" fill="hold"/>
                                        <p:tgtEl>
                                          <p:spTgt spid="1938"/>
                                        </p:tgtEl>
                                        <p:attrNameLst>
                                          <p:attrName>ppt_w</p:attrName>
                                        </p:attrNameLst>
                                      </p:cBhvr>
                                      <p:tavLst>
                                        <p:tav tm="0">
                                          <p:val>
                                            <p:fltVal val="0"/>
                                          </p:val>
                                        </p:tav>
                                        <p:tav tm="100000">
                                          <p:val>
                                            <p:strVal val="#ppt_w"/>
                                          </p:val>
                                        </p:tav>
                                      </p:tavLst>
                                    </p:anim>
                                    <p:anim calcmode="lin" valueType="num">
                                      <p:cBhvr>
                                        <p:cTn id="23" dur="500" fill="hold"/>
                                        <p:tgtEl>
                                          <p:spTgt spid="1938"/>
                                        </p:tgtEl>
                                        <p:attrNameLst>
                                          <p:attrName>ppt_h</p:attrName>
                                        </p:attrNameLst>
                                      </p:cBhvr>
                                      <p:tavLst>
                                        <p:tav tm="0">
                                          <p:val>
                                            <p:fltVal val="0"/>
                                          </p:val>
                                        </p:tav>
                                        <p:tav tm="100000">
                                          <p:val>
                                            <p:strVal val="#ppt_h"/>
                                          </p:val>
                                        </p:tav>
                                      </p:tavLst>
                                    </p:anim>
                                    <p:animEffect transition="in" filter="fade">
                                      <p:cBhvr>
                                        <p:cTn id="24" dur="500"/>
                                        <p:tgtEl>
                                          <p:spTgt spid="19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9"/>
                                        </p:tgtEl>
                                        <p:attrNameLst>
                                          <p:attrName>style.visibility</p:attrName>
                                        </p:attrNameLst>
                                      </p:cBhvr>
                                      <p:to>
                                        <p:strVal val="visible"/>
                                      </p:to>
                                    </p:set>
                                    <p:anim calcmode="lin" valueType="num">
                                      <p:cBhvr>
                                        <p:cTn id="27" dur="500" fill="hold"/>
                                        <p:tgtEl>
                                          <p:spTgt spid="1939"/>
                                        </p:tgtEl>
                                        <p:attrNameLst>
                                          <p:attrName>ppt_w</p:attrName>
                                        </p:attrNameLst>
                                      </p:cBhvr>
                                      <p:tavLst>
                                        <p:tav tm="0">
                                          <p:val>
                                            <p:fltVal val="0"/>
                                          </p:val>
                                        </p:tav>
                                        <p:tav tm="100000">
                                          <p:val>
                                            <p:strVal val="#ppt_w"/>
                                          </p:val>
                                        </p:tav>
                                      </p:tavLst>
                                    </p:anim>
                                    <p:anim calcmode="lin" valueType="num">
                                      <p:cBhvr>
                                        <p:cTn id="28" dur="500" fill="hold"/>
                                        <p:tgtEl>
                                          <p:spTgt spid="1939"/>
                                        </p:tgtEl>
                                        <p:attrNameLst>
                                          <p:attrName>ppt_h</p:attrName>
                                        </p:attrNameLst>
                                      </p:cBhvr>
                                      <p:tavLst>
                                        <p:tav tm="0">
                                          <p:val>
                                            <p:fltVal val="0"/>
                                          </p:val>
                                        </p:tav>
                                        <p:tav tm="100000">
                                          <p:val>
                                            <p:strVal val="#ppt_h"/>
                                          </p:val>
                                        </p:tav>
                                      </p:tavLst>
                                    </p:anim>
                                    <p:animEffect transition="in" filter="fade">
                                      <p:cBhvr>
                                        <p:cTn id="29" dur="500"/>
                                        <p:tgtEl>
                                          <p:spTgt spid="19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99"/>
                                        </p:tgtEl>
                                        <p:attrNameLst>
                                          <p:attrName>style.visibility</p:attrName>
                                        </p:attrNameLst>
                                      </p:cBhvr>
                                      <p:to>
                                        <p:strVal val="visible"/>
                                      </p:to>
                                    </p:set>
                                    <p:anim calcmode="lin" valueType="num">
                                      <p:cBhvr>
                                        <p:cTn id="32" dur="500" fill="hold"/>
                                        <p:tgtEl>
                                          <p:spTgt spid="1999"/>
                                        </p:tgtEl>
                                        <p:attrNameLst>
                                          <p:attrName>ppt_w</p:attrName>
                                        </p:attrNameLst>
                                      </p:cBhvr>
                                      <p:tavLst>
                                        <p:tav tm="0">
                                          <p:val>
                                            <p:fltVal val="0"/>
                                          </p:val>
                                        </p:tav>
                                        <p:tav tm="100000">
                                          <p:val>
                                            <p:strVal val="#ppt_w"/>
                                          </p:val>
                                        </p:tav>
                                      </p:tavLst>
                                    </p:anim>
                                    <p:anim calcmode="lin" valueType="num">
                                      <p:cBhvr>
                                        <p:cTn id="33" dur="500" fill="hold"/>
                                        <p:tgtEl>
                                          <p:spTgt spid="1999"/>
                                        </p:tgtEl>
                                        <p:attrNameLst>
                                          <p:attrName>ppt_h</p:attrName>
                                        </p:attrNameLst>
                                      </p:cBhvr>
                                      <p:tavLst>
                                        <p:tav tm="0">
                                          <p:val>
                                            <p:fltVal val="0"/>
                                          </p:val>
                                        </p:tav>
                                        <p:tav tm="100000">
                                          <p:val>
                                            <p:strVal val="#ppt_h"/>
                                          </p:val>
                                        </p:tav>
                                      </p:tavLst>
                                    </p:anim>
                                    <p:animEffect transition="in" filter="fade">
                                      <p:cBhvr>
                                        <p:cTn id="34" dur="500"/>
                                        <p:tgtEl>
                                          <p:spTgt spid="199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 grpId="0"/>
      <p:bldP spid="1931" grpId="0" animBg="1"/>
      <p:bldP spid="1938" grpId="0" animBg="1"/>
      <p:bldP spid="1939" grpId="0" animBg="1"/>
      <p:bldP spid="1999" grpId="0" animBg="1"/>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213125" y="-108856"/>
            <a:ext cx="10290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800"/>
              </a:spcAft>
            </a:pPr>
            <a:r>
              <a:rPr lang="vi-VN" sz="40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4. Hình ảnh bếp lửa</a:t>
            </a:r>
            <a:endParaRPr lang="en-SG" sz="4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3" name="图片 49">
            <a:extLst>
              <a:ext uri="{FF2B5EF4-FFF2-40B4-BE49-F238E27FC236}">
                <a16:creationId xmlns:a16="http://schemas.microsoft.com/office/drawing/2014/main" id="{87DECFD5-9573-006E-11D2-1A8CF9D4AD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2682" y="2623930"/>
            <a:ext cx="4234070" cy="4234070"/>
          </a:xfrm>
          <a:prstGeom prst="rect">
            <a:avLst/>
          </a:prstGeom>
        </p:spPr>
      </p:pic>
      <p:pic>
        <p:nvPicPr>
          <p:cNvPr id="4" name="图片 17">
            <a:extLst>
              <a:ext uri="{FF2B5EF4-FFF2-40B4-BE49-F238E27FC236}">
                <a16:creationId xmlns:a16="http://schemas.microsoft.com/office/drawing/2014/main" id="{7C34D3CE-0BC5-010A-49AA-1DCA856CD6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0564" y="569454"/>
            <a:ext cx="6093609" cy="6093609"/>
          </a:xfrm>
          <a:prstGeom prst="rect">
            <a:avLst/>
          </a:prstGeom>
        </p:spPr>
      </p:pic>
      <p:sp>
        <p:nvSpPr>
          <p:cNvPr id="5" name="TextBox 4">
            <a:extLst>
              <a:ext uri="{FF2B5EF4-FFF2-40B4-BE49-F238E27FC236}">
                <a16:creationId xmlns:a16="http://schemas.microsoft.com/office/drawing/2014/main" id="{46BEF360-3EC6-3F40-3C96-94A7A3E59AD1}"/>
              </a:ext>
            </a:extLst>
          </p:cNvPr>
          <p:cNvSpPr txBox="1"/>
          <p:nvPr/>
        </p:nvSpPr>
        <p:spPr>
          <a:xfrm>
            <a:off x="6608386" y="2985246"/>
            <a:ext cx="3747194" cy="2554545"/>
          </a:xfrm>
          <a:prstGeom prst="rect">
            <a:avLst/>
          </a:prstGeom>
          <a:noFill/>
        </p:spPr>
        <p:txBody>
          <a:bodyPr wrap="square">
            <a:spAutoFit/>
          </a:bodyPr>
          <a:lstStyle/>
          <a:p>
            <a:pPr lvl="0" algn="ctr">
              <a:defRPr/>
            </a:pPr>
            <a:r>
              <a:rPr lang="vi-VN" sz="3200" i="1" dirty="0">
                <a:latin typeface="+mj-lt"/>
              </a:rPr>
              <a:t>Trong bài thơ, hình ảnh bếp lửa được lặp lại nhiều lần. Theo em, việc lặp lại như vậy có tác dụng gì?</a:t>
            </a:r>
            <a:endParaRPr kumimoji="0" lang="en-SG" sz="4800" b="0" i="0" u="none" strike="noStrike" kern="1200" cap="none" spc="0" normalizeH="0" baseline="0" noProof="0" dirty="0">
              <a:ln>
                <a:noFill/>
              </a:ln>
              <a:solidFill>
                <a:srgbClr val="000000"/>
              </a:solidFill>
              <a:effectLst/>
              <a:uLnTx/>
              <a:uFillTx/>
              <a:latin typeface="+mj-lt"/>
            </a:endParaRPr>
          </a:p>
        </p:txBody>
      </p:sp>
      <p:sp>
        <p:nvSpPr>
          <p:cNvPr id="6" name="TextBox 5">
            <a:extLst>
              <a:ext uri="{FF2B5EF4-FFF2-40B4-BE49-F238E27FC236}">
                <a16:creationId xmlns:a16="http://schemas.microsoft.com/office/drawing/2014/main" id="{755F06AE-C788-76FD-6D3E-644F12AAECDE}"/>
              </a:ext>
            </a:extLst>
          </p:cNvPr>
          <p:cNvSpPr txBox="1"/>
          <p:nvPr/>
        </p:nvSpPr>
        <p:spPr>
          <a:xfrm>
            <a:off x="6783993" y="1461569"/>
            <a:ext cx="32867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 vụ</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51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ppt_w</p:attrName>
                                        </p:attrNameLst>
                                      </p:cBhvr>
                                      <p:tavLst>
                                        <p:tav tm="0" fmla="#ppt_w*sin(2.5*pi*$)">
                                          <p:val>
                                            <p:fltVal val="0"/>
                                          </p:val>
                                        </p:tav>
                                        <p:tav tm="100000">
                                          <p:val>
                                            <p:fltVal val="1"/>
                                          </p:val>
                                        </p:tav>
                                      </p:tavLst>
                                    </p:anim>
                                    <p:anim calcmode="lin" valueType="num">
                                      <p:cBhvr>
                                        <p:cTn id="21"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213125" y="-108856"/>
            <a:ext cx="10290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800"/>
              </a:spcAft>
            </a:pPr>
            <a:r>
              <a:rPr lang="vi-VN" sz="40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4. Hình ảnh bếp lửa</a:t>
            </a:r>
            <a:endParaRPr lang="en-SG" sz="4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7" name="组合 29">
            <a:extLst>
              <a:ext uri="{FF2B5EF4-FFF2-40B4-BE49-F238E27FC236}">
                <a16:creationId xmlns:a16="http://schemas.microsoft.com/office/drawing/2014/main" id="{170C981B-7CF1-0173-BB38-22A2DF6475E7}"/>
              </a:ext>
            </a:extLst>
          </p:cNvPr>
          <p:cNvGrpSpPr/>
          <p:nvPr/>
        </p:nvGrpSpPr>
        <p:grpSpPr>
          <a:xfrm>
            <a:off x="1819910" y="1045455"/>
            <a:ext cx="8712200" cy="2308338"/>
            <a:chOff x="1739900" y="2476249"/>
            <a:chExt cx="8712200" cy="1958381"/>
          </a:xfrm>
        </p:grpSpPr>
        <p:cxnSp>
          <p:nvCxnSpPr>
            <p:cNvPr id="8" name="直接连接符 5">
              <a:extLst>
                <a:ext uri="{FF2B5EF4-FFF2-40B4-BE49-F238E27FC236}">
                  <a16:creationId xmlns:a16="http://schemas.microsoft.com/office/drawing/2014/main" id="{F091A485-A8F0-50B7-CA5B-DAD150E07DD1}"/>
                </a:ext>
              </a:extLst>
            </p:cNvPr>
            <p:cNvCxnSpPr/>
            <p:nvPr/>
          </p:nvCxnSpPr>
          <p:spPr>
            <a:xfrm>
              <a:off x="6095999" y="3461584"/>
              <a:ext cx="0" cy="712842"/>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9" name="í$lîḍè">
              <a:extLst>
                <a:ext uri="{FF2B5EF4-FFF2-40B4-BE49-F238E27FC236}">
                  <a16:creationId xmlns:a16="http://schemas.microsoft.com/office/drawing/2014/main" id="{E653336D-0780-FB28-EC8F-E9641DAD1C8E}"/>
                </a:ext>
              </a:extLst>
            </p:cNvPr>
            <p:cNvSpPr/>
            <p:nvPr/>
          </p:nvSpPr>
          <p:spPr bwMode="auto">
            <a:xfrm>
              <a:off x="2667162" y="3374835"/>
              <a:ext cx="3467921" cy="714753"/>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600" b="0"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0" name="ïṧḻiḓè">
              <a:extLst>
                <a:ext uri="{FF2B5EF4-FFF2-40B4-BE49-F238E27FC236}">
                  <a16:creationId xmlns:a16="http://schemas.microsoft.com/office/drawing/2014/main" id="{7EDCEE82-79C5-76C9-5675-7D7722442C02}"/>
                </a:ext>
              </a:extLst>
            </p:cNvPr>
            <p:cNvSpPr/>
            <p:nvPr/>
          </p:nvSpPr>
          <p:spPr bwMode="auto">
            <a:xfrm>
              <a:off x="6056917" y="3374835"/>
              <a:ext cx="3467921" cy="714753"/>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600" b="0"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1" name="iṧlîḋè">
              <a:extLst>
                <a:ext uri="{FF2B5EF4-FFF2-40B4-BE49-F238E27FC236}">
                  <a16:creationId xmlns:a16="http://schemas.microsoft.com/office/drawing/2014/main" id="{2807512A-39D5-D8C7-76C6-A53BCD97BF8C}"/>
                </a:ext>
              </a:extLst>
            </p:cNvPr>
            <p:cNvSpPr/>
            <p:nvPr/>
          </p:nvSpPr>
          <p:spPr bwMode="auto">
            <a:xfrm>
              <a:off x="1739900" y="3766370"/>
              <a:ext cx="1865625" cy="424817"/>
            </a:xfrm>
            <a:prstGeom prst="roundRect">
              <a:avLst>
                <a:gd name="adj" fmla="val 50000"/>
              </a:avLst>
            </a:prstGeom>
            <a:solidFill>
              <a:srgbClr val="EA4618"/>
            </a:solidFill>
            <a:ln w="53975" cap="rnd" cmpd="thickThin">
              <a:solidFill>
                <a:schemeClr val="bg1">
                  <a:lumMod val="9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2" name="îṥḷíďê">
              <a:extLst>
                <a:ext uri="{FF2B5EF4-FFF2-40B4-BE49-F238E27FC236}">
                  <a16:creationId xmlns:a16="http://schemas.microsoft.com/office/drawing/2014/main" id="{EE32E5E9-6DC5-AF3D-4B97-C24785403D07}"/>
                </a:ext>
              </a:extLst>
            </p:cNvPr>
            <p:cNvSpPr/>
            <p:nvPr/>
          </p:nvSpPr>
          <p:spPr bwMode="auto">
            <a:xfrm>
              <a:off x="5163187" y="3766370"/>
              <a:ext cx="1865625" cy="424817"/>
            </a:xfrm>
            <a:prstGeom prst="roundRect">
              <a:avLst>
                <a:gd name="adj" fmla="val 50000"/>
              </a:avLst>
            </a:prstGeom>
            <a:solidFill>
              <a:srgbClr val="229CA6"/>
            </a:solidFill>
            <a:ln w="53975" cap="rnd" cmpd="thickThin">
              <a:solidFill>
                <a:schemeClr val="bg1">
                  <a:lumMod val="9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3" name="i$liďé">
              <a:extLst>
                <a:ext uri="{FF2B5EF4-FFF2-40B4-BE49-F238E27FC236}">
                  <a16:creationId xmlns:a16="http://schemas.microsoft.com/office/drawing/2014/main" id="{606FC4E7-8A09-F2B5-9865-CDB68D5D5888}"/>
                </a:ext>
              </a:extLst>
            </p:cNvPr>
            <p:cNvSpPr/>
            <p:nvPr/>
          </p:nvSpPr>
          <p:spPr bwMode="auto">
            <a:xfrm>
              <a:off x="8586475" y="3766370"/>
              <a:ext cx="1865625" cy="424817"/>
            </a:xfrm>
            <a:prstGeom prst="roundRect">
              <a:avLst>
                <a:gd name="adj" fmla="val 50000"/>
              </a:avLst>
            </a:prstGeom>
            <a:solidFill>
              <a:srgbClr val="EAA121"/>
            </a:solidFill>
            <a:ln w="53975" cap="rnd" cmpd="thickThin">
              <a:solidFill>
                <a:schemeClr val="bg1">
                  <a:lumMod val="9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4" name="îṥḷíďê">
              <a:extLst>
                <a:ext uri="{FF2B5EF4-FFF2-40B4-BE49-F238E27FC236}">
                  <a16:creationId xmlns:a16="http://schemas.microsoft.com/office/drawing/2014/main" id="{0C007E2D-0F86-0E6A-E09E-5F127E3A57DB}"/>
                </a:ext>
              </a:extLst>
            </p:cNvPr>
            <p:cNvSpPr/>
            <p:nvPr/>
          </p:nvSpPr>
          <p:spPr bwMode="auto">
            <a:xfrm>
              <a:off x="3008243" y="2476249"/>
              <a:ext cx="6190348" cy="680085"/>
            </a:xfrm>
            <a:prstGeom prst="roundRect">
              <a:avLst>
                <a:gd name="adj" fmla="val 50000"/>
              </a:avLst>
            </a:prstGeom>
            <a:no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5" name="文本框 2">
              <a:extLst>
                <a:ext uri="{FF2B5EF4-FFF2-40B4-BE49-F238E27FC236}">
                  <a16:creationId xmlns:a16="http://schemas.microsoft.com/office/drawing/2014/main" id="{077C165C-3C55-FBE3-A6DE-A6D99F41DECF}"/>
                </a:ext>
              </a:extLst>
            </p:cNvPr>
            <p:cNvSpPr txBox="1"/>
            <p:nvPr/>
          </p:nvSpPr>
          <p:spPr bwMode="auto">
            <a:xfrm>
              <a:off x="2077819" y="3781841"/>
              <a:ext cx="1248791" cy="652789"/>
            </a:xfrm>
            <a:prstGeom prst="rect">
              <a:avLst/>
            </a:prstGeom>
            <a:noFill/>
          </p:spPr>
          <p:txBody>
            <a:bodyPr>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rPr>
                <a:t>01</a:t>
              </a:r>
              <a:endParaRPr kumimoji="0" lang="zh-CN" altLang="en-US" sz="44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6" name="文本框 2">
              <a:extLst>
                <a:ext uri="{FF2B5EF4-FFF2-40B4-BE49-F238E27FC236}">
                  <a16:creationId xmlns:a16="http://schemas.microsoft.com/office/drawing/2014/main" id="{BF976702-C1A1-20B5-DD44-3E346439F220}"/>
                </a:ext>
              </a:extLst>
            </p:cNvPr>
            <p:cNvSpPr txBox="1"/>
            <p:nvPr/>
          </p:nvSpPr>
          <p:spPr bwMode="auto">
            <a:xfrm>
              <a:off x="5235704" y="3756363"/>
              <a:ext cx="1798757" cy="65278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400" b="1">
                  <a:solidFill>
                    <a:schemeClr val="bg1">
                      <a:lumMod val="10000"/>
                    </a:schemeClr>
                  </a:solidFill>
                  <a:latin typeface="Times New Roman" panose="02020603050405020304" pitchFamily="18" charset="0"/>
                  <a:ea typeface="微软雅黑"/>
                  <a:cs typeface="Times New Roman" panose="02020603050405020304" pitchFamily="18" charset="0"/>
                  <a:sym typeface="+mn-lt"/>
                </a:rPr>
                <a:t>02</a:t>
              </a:r>
              <a:endParaRPr kumimoji="0" lang="zh-CN" altLang="en-US" sz="44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7" name="文本框 2">
              <a:extLst>
                <a:ext uri="{FF2B5EF4-FFF2-40B4-BE49-F238E27FC236}">
                  <a16:creationId xmlns:a16="http://schemas.microsoft.com/office/drawing/2014/main" id="{EE20FB80-197E-95EB-2490-1E81699A439B}"/>
                </a:ext>
              </a:extLst>
            </p:cNvPr>
            <p:cNvSpPr txBox="1"/>
            <p:nvPr/>
          </p:nvSpPr>
          <p:spPr bwMode="auto">
            <a:xfrm>
              <a:off x="8733183" y="3781841"/>
              <a:ext cx="1563756" cy="65278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rPr>
                <a:t>03</a:t>
              </a:r>
              <a:endParaRPr kumimoji="0" lang="zh-CN" altLang="en-US" sz="44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8" name="文本框 2">
              <a:extLst>
                <a:ext uri="{FF2B5EF4-FFF2-40B4-BE49-F238E27FC236}">
                  <a16:creationId xmlns:a16="http://schemas.microsoft.com/office/drawing/2014/main" id="{FDAA19D0-06C4-9D50-493C-7944E0269EAE}"/>
                </a:ext>
              </a:extLst>
            </p:cNvPr>
            <p:cNvSpPr txBox="1"/>
            <p:nvPr/>
          </p:nvSpPr>
          <p:spPr bwMode="auto">
            <a:xfrm>
              <a:off x="2993409" y="2525008"/>
              <a:ext cx="6190347" cy="548344"/>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Aft>
                  <a:spcPts val="800"/>
                </a:spcAft>
                <a:defRPr/>
              </a:pPr>
              <a:r>
                <a:rPr lang="vi-VN" sz="3600" b="1">
                  <a:solidFill>
                    <a:schemeClr val="bg1">
                      <a:lumMod val="10000"/>
                    </a:schemeClr>
                  </a:solidFill>
                  <a:latin typeface="Times New Roman" panose="02020603050405020304" pitchFamily="18" charset="0"/>
                  <a:cs typeface="Times New Roman" panose="02020603050405020304" pitchFamily="18" charset="0"/>
                </a:rPr>
                <a:t>Hình ảnh bếp lửa</a:t>
              </a:r>
              <a:endParaRPr kumimoji="0" lang="en-US" sz="60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TextBox 18">
            <a:extLst>
              <a:ext uri="{FF2B5EF4-FFF2-40B4-BE49-F238E27FC236}">
                <a16:creationId xmlns:a16="http://schemas.microsoft.com/office/drawing/2014/main" id="{6952C359-3935-1A32-2DA8-814A2DFEE844}"/>
              </a:ext>
            </a:extLst>
          </p:cNvPr>
          <p:cNvSpPr txBox="1"/>
          <p:nvPr/>
        </p:nvSpPr>
        <p:spPr>
          <a:xfrm>
            <a:off x="638622" y="3335736"/>
            <a:ext cx="3467922" cy="1077218"/>
          </a:xfrm>
          <a:prstGeom prst="rect">
            <a:avLst/>
          </a:prstGeom>
          <a:noFill/>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lặp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7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endParaRPr lang="en-US" sz="72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85AEEBB-0102-CDF9-1ADC-5D740E767B64}"/>
              </a:ext>
            </a:extLst>
          </p:cNvPr>
          <p:cNvSpPr txBox="1"/>
          <p:nvPr/>
        </p:nvSpPr>
        <p:spPr>
          <a:xfrm>
            <a:off x="4609251" y="3363549"/>
            <a:ext cx="3261636" cy="2554545"/>
          </a:xfrm>
          <a:prstGeom prst="rect">
            <a:avLst/>
          </a:prstGeom>
          <a:noFill/>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lửa</a:t>
            </a:r>
            <a:r>
              <a:rPr lang="en-US" sz="3200" dirty="0">
                <a:latin typeface="Times New Roman" panose="02020603050405020304" pitchFamily="18" charset="0"/>
                <a:cs typeface="Times New Roman" panose="02020603050405020304" pitchFamily="18" charset="0"/>
              </a:rPr>
              <a:t> </a:t>
            </a:r>
            <a:endParaRPr lang="en-US" sz="5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12F2C63-00EC-57DA-1D3B-33898F000613}"/>
              </a:ext>
            </a:extLst>
          </p:cNvPr>
          <p:cNvSpPr txBox="1"/>
          <p:nvPr/>
        </p:nvSpPr>
        <p:spPr>
          <a:xfrm>
            <a:off x="8082303" y="3301596"/>
            <a:ext cx="3631095" cy="2554545"/>
          </a:xfrm>
          <a:prstGeom prst="rect">
            <a:avLst/>
          </a:prstGeom>
          <a:noFill/>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vi-VN" sz="3200" dirty="0">
                <a:latin typeface="Times New Roman" panose="02020603050405020304" pitchFamily="18" charset="0"/>
                <a:cs typeface="Times New Roman" panose="02020603050405020304" pitchFamily="18" charset="0"/>
              </a:rPr>
              <a:t> cháu. </a:t>
            </a:r>
            <a:endParaRPr lang="en-SG" sz="3200"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31A954F-976E-D696-B099-623BF2E4A6B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2053938" y="6239618"/>
            <a:ext cx="819754" cy="707881"/>
          </a:xfrm>
          <a:prstGeom prst="rect">
            <a:avLst/>
          </a:prstGeom>
        </p:spPr>
      </p:pic>
      <p:sp>
        <p:nvSpPr>
          <p:cNvPr id="23" name="Google Shape;1798;p43">
            <a:extLst>
              <a:ext uri="{FF2B5EF4-FFF2-40B4-BE49-F238E27FC236}">
                <a16:creationId xmlns:a16="http://schemas.microsoft.com/office/drawing/2014/main" id="{23867C3E-BEC4-A9EF-153C-BC59F725ABF2}"/>
              </a:ext>
            </a:extLst>
          </p:cNvPr>
          <p:cNvSpPr/>
          <p:nvPr/>
        </p:nvSpPr>
        <p:spPr>
          <a:xfrm>
            <a:off x="3939868" y="7230332"/>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799;p43">
            <a:extLst>
              <a:ext uri="{FF2B5EF4-FFF2-40B4-BE49-F238E27FC236}">
                <a16:creationId xmlns:a16="http://schemas.microsoft.com/office/drawing/2014/main" id="{1932B781-0582-EC99-2462-674BBCFBB001}"/>
              </a:ext>
            </a:extLst>
          </p:cNvPr>
          <p:cNvSpPr/>
          <p:nvPr/>
        </p:nvSpPr>
        <p:spPr>
          <a:xfrm>
            <a:off x="3416035" y="7230332"/>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800;p43">
            <a:extLst>
              <a:ext uri="{FF2B5EF4-FFF2-40B4-BE49-F238E27FC236}">
                <a16:creationId xmlns:a16="http://schemas.microsoft.com/office/drawing/2014/main" id="{EDEA06EA-07B2-2D55-7893-E587D4C70DC4}"/>
              </a:ext>
            </a:extLst>
          </p:cNvPr>
          <p:cNvSpPr/>
          <p:nvPr/>
        </p:nvSpPr>
        <p:spPr>
          <a:xfrm>
            <a:off x="3372468" y="7230332"/>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801;p43">
            <a:extLst>
              <a:ext uri="{FF2B5EF4-FFF2-40B4-BE49-F238E27FC236}">
                <a16:creationId xmlns:a16="http://schemas.microsoft.com/office/drawing/2014/main" id="{B5BE9DE3-D5DA-22A1-0277-14E1474D32FF}"/>
              </a:ext>
            </a:extLst>
          </p:cNvPr>
          <p:cNvSpPr/>
          <p:nvPr/>
        </p:nvSpPr>
        <p:spPr>
          <a:xfrm>
            <a:off x="2305601" y="7196899"/>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7" name="Picture 26">
            <a:extLst>
              <a:ext uri="{FF2B5EF4-FFF2-40B4-BE49-F238E27FC236}">
                <a16:creationId xmlns:a16="http://schemas.microsoft.com/office/drawing/2014/main" id="{71934929-5D50-7A31-57C3-406C292880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2636895" y="4813028"/>
            <a:ext cx="2182399" cy="2053218"/>
          </a:xfrm>
          <a:prstGeom prst="rect">
            <a:avLst/>
          </a:prstGeom>
        </p:spPr>
      </p:pic>
      <p:pic>
        <p:nvPicPr>
          <p:cNvPr id="28" name="Picture 27" descr="A cartoon of a campfire&#10;&#10;Description automatically generated">
            <a:extLst>
              <a:ext uri="{FF2B5EF4-FFF2-40B4-BE49-F238E27FC236}">
                <a16:creationId xmlns:a16="http://schemas.microsoft.com/office/drawing/2014/main" id="{B859F2A1-E195-CF2A-F85B-AD845B764CA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34702" b="45133"/>
          <a:stretch/>
        </p:blipFill>
        <p:spPr>
          <a:xfrm>
            <a:off x="2312044" y="6190552"/>
            <a:ext cx="206160" cy="488274"/>
          </a:xfrm>
          <a:prstGeom prst="rect">
            <a:avLst/>
          </a:prstGeom>
        </p:spPr>
      </p:pic>
      <p:pic>
        <p:nvPicPr>
          <p:cNvPr id="29" name="Picture 28" descr="A cartoon of a campfire&#10;&#10;Description automatically generated">
            <a:extLst>
              <a:ext uri="{FF2B5EF4-FFF2-40B4-BE49-F238E27FC236}">
                <a16:creationId xmlns:a16="http://schemas.microsoft.com/office/drawing/2014/main" id="{D4C4B1AF-2B1B-47E9-8DEF-AC628D3C115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34702" b="45133"/>
          <a:stretch/>
        </p:blipFill>
        <p:spPr>
          <a:xfrm>
            <a:off x="2206790" y="6398946"/>
            <a:ext cx="105302" cy="249400"/>
          </a:xfrm>
          <a:prstGeom prst="rect">
            <a:avLst/>
          </a:prstGeom>
        </p:spPr>
      </p:pic>
      <p:pic>
        <p:nvPicPr>
          <p:cNvPr id="30" name="Picture 29">
            <a:extLst>
              <a:ext uri="{FF2B5EF4-FFF2-40B4-BE49-F238E27FC236}">
                <a16:creationId xmlns:a16="http://schemas.microsoft.com/office/drawing/2014/main" id="{6D5946B8-430B-7CB7-DECF-42DD07E4213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168671" y="5438028"/>
            <a:ext cx="2024682" cy="1792304"/>
          </a:xfrm>
          <a:prstGeom prst="rect">
            <a:avLst/>
          </a:prstGeom>
        </p:spPr>
      </p:pic>
    </p:spTree>
    <p:extLst>
      <p:ext uri="{BB962C8B-B14F-4D97-AF65-F5344CB8AC3E}">
        <p14:creationId xmlns:p14="http://schemas.microsoft.com/office/powerpoint/2010/main" val="152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213125" y="-108856"/>
            <a:ext cx="10290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800"/>
              </a:spcAft>
            </a:pPr>
            <a:r>
              <a:rPr lang="vi-VN" sz="40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4. Hình ảnh bếp lửa</a:t>
            </a:r>
            <a:endParaRPr lang="en-SG" sz="4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sp>
        <p:nvSpPr>
          <p:cNvPr id="3" name="Google Shape;1201;p16">
            <a:extLst>
              <a:ext uri="{FF2B5EF4-FFF2-40B4-BE49-F238E27FC236}">
                <a16:creationId xmlns:a16="http://schemas.microsoft.com/office/drawing/2014/main" id="{408F88BA-A6C4-7B02-7410-F0B8DF68CE01}"/>
              </a:ext>
            </a:extLst>
          </p:cNvPr>
          <p:cNvSpPr/>
          <p:nvPr/>
        </p:nvSpPr>
        <p:spPr>
          <a:xfrm rot="10800000" flipH="1">
            <a:off x="5163741" y="1521227"/>
            <a:ext cx="6128700" cy="1514747"/>
          </a:xfrm>
          <a:prstGeom prst="trapezoid">
            <a:avLst>
              <a:gd name="adj" fmla="val 4827"/>
            </a:avLst>
          </a:prstGeom>
          <a:solidFill>
            <a:schemeClr val="accent4">
              <a:lumMod val="20000"/>
              <a:lumOff val="80000"/>
            </a:schemeClr>
          </a:solidFill>
          <a:ln>
            <a:noFill/>
          </a:ln>
        </p:spPr>
        <p:txBody>
          <a:bodyPr spcFirstLastPara="1" wrap="square" lIns="91425" tIns="91425" rIns="91425" bIns="91425" anchor="ctr" anchorCtr="0">
            <a:noAutofit/>
          </a:bodyPr>
          <a:lstStyle/>
          <a:p>
            <a:pPr defTabSz="914377">
              <a:defRPr/>
            </a:pPr>
            <a:endParaRPr>
              <a:solidFill>
                <a:prstClr val="black"/>
              </a:solidFill>
              <a:latin typeface="字魂105号-简雅黑" panose="020F0502020204030204"/>
              <a:cs typeface="Arial"/>
              <a:sym typeface="Arial"/>
            </a:endParaRPr>
          </a:p>
        </p:txBody>
      </p:sp>
      <p:sp>
        <p:nvSpPr>
          <p:cNvPr id="4" name="Google Shape;1202;p16">
            <a:extLst>
              <a:ext uri="{FF2B5EF4-FFF2-40B4-BE49-F238E27FC236}">
                <a16:creationId xmlns:a16="http://schemas.microsoft.com/office/drawing/2014/main" id="{E5A085BA-1B7A-A339-8FF0-846AA66315D5}"/>
              </a:ext>
            </a:extLst>
          </p:cNvPr>
          <p:cNvSpPr/>
          <p:nvPr/>
        </p:nvSpPr>
        <p:spPr>
          <a:xfrm flipH="1" flipV="1">
            <a:off x="5122933" y="3581445"/>
            <a:ext cx="6236403" cy="2457267"/>
          </a:xfrm>
          <a:prstGeom prst="trapezoid">
            <a:avLst>
              <a:gd name="adj" fmla="val 28850"/>
            </a:avLst>
          </a:prstGeom>
          <a:solidFill>
            <a:schemeClr val="accent4">
              <a:lumMod val="20000"/>
              <a:lumOff val="80000"/>
            </a:schemeClr>
          </a:solidFill>
          <a:ln>
            <a:noFill/>
          </a:ln>
        </p:spPr>
        <p:txBody>
          <a:bodyPr spcFirstLastPara="1" wrap="square" lIns="91425" tIns="91425" rIns="91425" bIns="91425" anchor="ctr" anchorCtr="0">
            <a:noAutofit/>
          </a:bodyPr>
          <a:lstStyle/>
          <a:p>
            <a:pPr defTabSz="914377">
              <a:defRPr/>
            </a:pPr>
            <a:endParaRPr>
              <a:solidFill>
                <a:prstClr val="black"/>
              </a:solidFill>
              <a:latin typeface="字魂105号-简雅黑" panose="020F0502020204030204"/>
              <a:cs typeface="Arial"/>
              <a:sym typeface="Arial"/>
            </a:endParaRPr>
          </a:p>
        </p:txBody>
      </p:sp>
      <p:grpSp>
        <p:nvGrpSpPr>
          <p:cNvPr id="5" name="Google Shape;3929;p44">
            <a:extLst>
              <a:ext uri="{FF2B5EF4-FFF2-40B4-BE49-F238E27FC236}">
                <a16:creationId xmlns:a16="http://schemas.microsoft.com/office/drawing/2014/main" id="{03AB401A-227D-C0C5-CEE3-BDAE183F573B}"/>
              </a:ext>
            </a:extLst>
          </p:cNvPr>
          <p:cNvGrpSpPr/>
          <p:nvPr/>
        </p:nvGrpSpPr>
        <p:grpSpPr>
          <a:xfrm>
            <a:off x="4816483" y="1503581"/>
            <a:ext cx="694515" cy="788035"/>
            <a:chOff x="2031777" y="3179809"/>
            <a:chExt cx="694515" cy="788035"/>
          </a:xfrm>
        </p:grpSpPr>
        <p:grpSp>
          <p:nvGrpSpPr>
            <p:cNvPr id="6" name="Google Shape;3930;p44">
              <a:extLst>
                <a:ext uri="{FF2B5EF4-FFF2-40B4-BE49-F238E27FC236}">
                  <a16:creationId xmlns:a16="http://schemas.microsoft.com/office/drawing/2014/main" id="{CEEB3BF8-590E-6467-85E4-D0F8D8B20CA9}"/>
                </a:ext>
              </a:extLst>
            </p:cNvPr>
            <p:cNvGrpSpPr/>
            <p:nvPr/>
          </p:nvGrpSpPr>
          <p:grpSpPr>
            <a:xfrm rot="-777525">
              <a:off x="2137266" y="3229369"/>
              <a:ext cx="519315" cy="680707"/>
              <a:chOff x="4267456" y="1242010"/>
              <a:chExt cx="425178" cy="557314"/>
            </a:xfrm>
          </p:grpSpPr>
          <p:sp>
            <p:nvSpPr>
              <p:cNvPr id="15" name="Google Shape;3931;p44">
                <a:extLst>
                  <a:ext uri="{FF2B5EF4-FFF2-40B4-BE49-F238E27FC236}">
                    <a16:creationId xmlns:a16="http://schemas.microsoft.com/office/drawing/2014/main" id="{92EDC8CD-7776-4EBC-F16C-208CFD5F04A2}"/>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64CBC3"/>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6" name="Google Shape;3932;p44">
                <a:extLst>
                  <a:ext uri="{FF2B5EF4-FFF2-40B4-BE49-F238E27FC236}">
                    <a16:creationId xmlns:a16="http://schemas.microsoft.com/office/drawing/2014/main" id="{9EB7A9DC-A2E6-67D6-AFD9-60B6F0778F0B}"/>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64CBC3"/>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7" name="Google Shape;3933;p44">
                <a:extLst>
                  <a:ext uri="{FF2B5EF4-FFF2-40B4-BE49-F238E27FC236}">
                    <a16:creationId xmlns:a16="http://schemas.microsoft.com/office/drawing/2014/main" id="{28D98A38-C5D2-0B3E-3513-01BADC53FE6F}"/>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4CBC3"/>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8" name="Google Shape;3934;p44">
                <a:extLst>
                  <a:ext uri="{FF2B5EF4-FFF2-40B4-BE49-F238E27FC236}">
                    <a16:creationId xmlns:a16="http://schemas.microsoft.com/office/drawing/2014/main" id="{C888AF7E-6A13-00AE-E038-588A0BFE3D4E}"/>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64CBC3"/>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9" name="Google Shape;3935;p44">
                <a:extLst>
                  <a:ext uri="{FF2B5EF4-FFF2-40B4-BE49-F238E27FC236}">
                    <a16:creationId xmlns:a16="http://schemas.microsoft.com/office/drawing/2014/main" id="{AFCEB3FD-B86E-9A9B-739E-7BCD5EA5AD13}"/>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64CBC3"/>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20" name="Google Shape;3936;p44">
                <a:extLst>
                  <a:ext uri="{FF2B5EF4-FFF2-40B4-BE49-F238E27FC236}">
                    <a16:creationId xmlns:a16="http://schemas.microsoft.com/office/drawing/2014/main" id="{69519C12-5737-0971-BC85-82196A279F84}"/>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21" name="Google Shape;3937;p44">
                <a:extLst>
                  <a:ext uri="{FF2B5EF4-FFF2-40B4-BE49-F238E27FC236}">
                    <a16:creationId xmlns:a16="http://schemas.microsoft.com/office/drawing/2014/main" id="{1805E18C-2651-95EB-7F16-2B741C08EAAA}"/>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grpSp>
        <p:grpSp>
          <p:nvGrpSpPr>
            <p:cNvPr id="7" name="Google Shape;3938;p44">
              <a:extLst>
                <a:ext uri="{FF2B5EF4-FFF2-40B4-BE49-F238E27FC236}">
                  <a16:creationId xmlns:a16="http://schemas.microsoft.com/office/drawing/2014/main" id="{0A523EB1-E21A-9D9E-C1E5-18777CEB261B}"/>
                </a:ext>
              </a:extLst>
            </p:cNvPr>
            <p:cNvGrpSpPr/>
            <p:nvPr/>
          </p:nvGrpSpPr>
          <p:grpSpPr>
            <a:xfrm rot="-777525">
              <a:off x="2101488" y="3237577"/>
              <a:ext cx="519315" cy="680707"/>
              <a:chOff x="4267456" y="1242010"/>
              <a:chExt cx="425178" cy="557314"/>
            </a:xfrm>
          </p:grpSpPr>
          <p:sp>
            <p:nvSpPr>
              <p:cNvPr id="8" name="Google Shape;3939;p44">
                <a:extLst>
                  <a:ext uri="{FF2B5EF4-FFF2-40B4-BE49-F238E27FC236}">
                    <a16:creationId xmlns:a16="http://schemas.microsoft.com/office/drawing/2014/main" id="{7A941D10-9396-222F-720E-E4BA368902FB}"/>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FFF29A"/>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9" name="Google Shape;3940;p44">
                <a:extLst>
                  <a:ext uri="{FF2B5EF4-FFF2-40B4-BE49-F238E27FC236}">
                    <a16:creationId xmlns:a16="http://schemas.microsoft.com/office/drawing/2014/main" id="{833E3016-5C96-A3C7-BAC3-CFDF96B1ACCA}"/>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FFFFFF"/>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0" name="Google Shape;3941;p44">
                <a:extLst>
                  <a:ext uri="{FF2B5EF4-FFF2-40B4-BE49-F238E27FC236}">
                    <a16:creationId xmlns:a16="http://schemas.microsoft.com/office/drawing/2014/main" id="{500420E3-E989-4373-7F9C-354528A8C20E}"/>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35BA8"/>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1" name="Google Shape;3942;p44">
                <a:extLst>
                  <a:ext uri="{FF2B5EF4-FFF2-40B4-BE49-F238E27FC236}">
                    <a16:creationId xmlns:a16="http://schemas.microsoft.com/office/drawing/2014/main" id="{951D947F-1B6A-6496-04F8-6CD5AFB32CAD}"/>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FFFFFF"/>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2" name="Google Shape;3943;p44">
                <a:extLst>
                  <a:ext uri="{FF2B5EF4-FFF2-40B4-BE49-F238E27FC236}">
                    <a16:creationId xmlns:a16="http://schemas.microsoft.com/office/drawing/2014/main" id="{EAEDB78E-F7B9-3269-92A7-41705D951293}"/>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FFFFFF"/>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3" name="Google Shape;3944;p44">
                <a:extLst>
                  <a:ext uri="{FF2B5EF4-FFF2-40B4-BE49-F238E27FC236}">
                    <a16:creationId xmlns:a16="http://schemas.microsoft.com/office/drawing/2014/main" id="{5DE7B29C-9DC1-7FB3-6E74-017A457332BE}"/>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4" name="Google Shape;3945;p44">
                <a:extLst>
                  <a:ext uri="{FF2B5EF4-FFF2-40B4-BE49-F238E27FC236}">
                    <a16:creationId xmlns:a16="http://schemas.microsoft.com/office/drawing/2014/main" id="{D6E3850A-B907-31AC-DA88-CF630FCCB94A}"/>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grpSp>
      </p:grpSp>
      <p:sp>
        <p:nvSpPr>
          <p:cNvPr id="22" name="TextBox 21">
            <a:extLst>
              <a:ext uri="{FF2B5EF4-FFF2-40B4-BE49-F238E27FC236}">
                <a16:creationId xmlns:a16="http://schemas.microsoft.com/office/drawing/2014/main" id="{6B387308-48BF-E72C-F137-FDBFA8BFDCB5}"/>
              </a:ext>
            </a:extLst>
          </p:cNvPr>
          <p:cNvSpPr txBox="1"/>
          <p:nvPr/>
        </p:nvSpPr>
        <p:spPr>
          <a:xfrm>
            <a:off x="5430545" y="1603137"/>
            <a:ext cx="5720390" cy="1200329"/>
          </a:xfrm>
          <a:prstGeom prst="rect">
            <a:avLst/>
          </a:prstGeom>
          <a:noFill/>
        </p:spPr>
        <p:txBody>
          <a:bodyPr wrap="square">
            <a:spAutoFit/>
          </a:bodyPr>
          <a:lstStyle/>
          <a:p>
            <a:pPr algn="ct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mang</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endParaRPr lang="en-US" sz="5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234C23C-9807-F9FA-2B44-7D16AA2BB31F}"/>
              </a:ext>
            </a:extLst>
          </p:cNvPr>
          <p:cNvSpPr txBox="1"/>
          <p:nvPr/>
        </p:nvSpPr>
        <p:spPr>
          <a:xfrm>
            <a:off x="5679215" y="3923407"/>
            <a:ext cx="5097752" cy="1446550"/>
          </a:xfrm>
          <a:prstGeom prst="rect">
            <a:avLst/>
          </a:prstGeom>
          <a:noFill/>
        </p:spPr>
        <p:txBody>
          <a:bodyPr wrap="square">
            <a:spAutoFit/>
          </a:bodyPr>
          <a:lstStyle/>
          <a:p>
            <a:pPr algn="ct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thiêng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liêng</a:t>
            </a:r>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bếp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lửa</a:t>
            </a:r>
            <a:r>
              <a:rPr lang="en-US" sz="4400" i="1" dirty="0">
                <a:latin typeface="Times New Roman" panose="02020603050405020304" pitchFamily="18" charset="0"/>
                <a:cs typeface="Times New Roman" panose="02020603050405020304" pitchFamily="18" charset="0"/>
              </a:rPr>
              <a:t> !</a:t>
            </a:r>
            <a:endParaRPr lang="en-SG" sz="4400" dirty="0">
              <a:latin typeface="Times New Roman" panose="02020603050405020304" pitchFamily="18" charset="0"/>
              <a:cs typeface="Times New Roman" panose="02020603050405020304" pitchFamily="18" charset="0"/>
            </a:endParaRPr>
          </a:p>
        </p:txBody>
      </p:sp>
      <p:pic>
        <p:nvPicPr>
          <p:cNvPr id="24" name="图片 1">
            <a:extLst>
              <a:ext uri="{FF2B5EF4-FFF2-40B4-BE49-F238E27FC236}">
                <a16:creationId xmlns:a16="http://schemas.microsoft.com/office/drawing/2014/main" id="{C2ED52DB-4A2F-8863-F23B-62A719867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44485"/>
            <a:ext cx="4564026" cy="3822025"/>
          </a:xfrm>
          <a:prstGeom prst="rect">
            <a:avLst/>
          </a:prstGeom>
        </p:spPr>
      </p:pic>
    </p:spTree>
    <p:extLst>
      <p:ext uri="{BB962C8B-B14F-4D97-AF65-F5344CB8AC3E}">
        <p14:creationId xmlns:p14="http://schemas.microsoft.com/office/powerpoint/2010/main" val="45311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47"/>
          <p:cNvSpPr/>
          <p:nvPr/>
        </p:nvSpPr>
        <p:spPr>
          <a:xfrm rot="10800000" flipH="1">
            <a:off x="-944467" y="802905"/>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47"/>
          <p:cNvSpPr txBox="1">
            <a:spLocks noGrp="1"/>
          </p:cNvSpPr>
          <p:nvPr>
            <p:ph type="title"/>
          </p:nvPr>
        </p:nvSpPr>
        <p:spPr>
          <a:xfrm>
            <a:off x="306172" y="2955955"/>
            <a:ext cx="6859510" cy="968000"/>
          </a:xfrm>
          <a:prstGeom prst="rect">
            <a:avLst/>
          </a:prstGeom>
        </p:spPr>
        <p:txBody>
          <a:bodyPr spcFirstLastPara="1" wrap="square" lIns="121900" tIns="121900" rIns="121900" bIns="121900" anchor="t" anchorCtr="0">
            <a:noAutofit/>
          </a:bodyPr>
          <a:lstStyle/>
          <a:p>
            <a:r>
              <a:rPr lang="vi-VN" sz="8000" b="1" dirty="0"/>
              <a:t>Chia sẻ, kết nối</a:t>
            </a:r>
            <a:endParaRPr lang="en-SG" sz="8000" dirty="0"/>
          </a:p>
        </p:txBody>
      </p:sp>
      <p:sp>
        <p:nvSpPr>
          <p:cNvPr id="1931" name="Google Shape;1931;p47"/>
          <p:cNvSpPr txBox="1">
            <a:spLocks noGrp="1"/>
          </p:cNvSpPr>
          <p:nvPr>
            <p:ph type="title" idx="2"/>
          </p:nvPr>
        </p:nvSpPr>
        <p:spPr>
          <a:xfrm>
            <a:off x="2615057" y="1318760"/>
            <a:ext cx="1387960" cy="1403200"/>
          </a:xfrm>
          <a:prstGeom prst="rect">
            <a:avLst/>
          </a:prstGeom>
          <a:solidFill>
            <a:schemeClr val="accent3">
              <a:lumMod val="60000"/>
              <a:lumOff val="40000"/>
            </a:schemeClr>
          </a:solidFill>
        </p:spPr>
        <p:txBody>
          <a:bodyPr spcFirstLastPara="1" wrap="square" lIns="121900" tIns="121900" rIns="121900" bIns="121900" anchor="t" anchorCtr="0">
            <a:noAutofit/>
          </a:bodyPr>
          <a:lstStyle/>
          <a:p>
            <a:pPr algn="ctr"/>
            <a:r>
              <a:rPr lang="vi-VN" b="1" dirty="0">
                <a:solidFill>
                  <a:schemeClr val="tx1"/>
                </a:solidFill>
              </a:rPr>
              <a:t>5</a:t>
            </a:r>
            <a:endParaRPr b="1" dirty="0">
              <a:solidFill>
                <a:schemeClr val="tx1"/>
              </a:solidFill>
            </a:endParaRPr>
          </a:p>
        </p:txBody>
      </p:sp>
      <p:grpSp>
        <p:nvGrpSpPr>
          <p:cNvPr id="1932" name="Google Shape;1932;p47"/>
          <p:cNvGrpSpPr/>
          <p:nvPr/>
        </p:nvGrpSpPr>
        <p:grpSpPr>
          <a:xfrm rot="-1713226">
            <a:off x="5043369" y="940904"/>
            <a:ext cx="1375928" cy="1064109"/>
            <a:chOff x="1278525" y="335475"/>
            <a:chExt cx="1031910" cy="798054"/>
          </a:xfrm>
        </p:grpSpPr>
        <p:sp>
          <p:nvSpPr>
            <p:cNvPr id="1933" name="Google Shape;1933;p4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4" name="Google Shape;1934;p47"/>
            <p:cNvGrpSpPr/>
            <p:nvPr/>
          </p:nvGrpSpPr>
          <p:grpSpPr>
            <a:xfrm>
              <a:off x="1278525" y="689600"/>
              <a:ext cx="175650" cy="283025"/>
              <a:chOff x="3532575" y="3793425"/>
              <a:chExt cx="175650" cy="283025"/>
            </a:xfrm>
          </p:grpSpPr>
          <p:sp>
            <p:nvSpPr>
              <p:cNvPr id="1935" name="Google Shape;1935;p4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4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4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38" name="Google Shape;1938;p47"/>
          <p:cNvSpPr/>
          <p:nvPr/>
        </p:nvSpPr>
        <p:spPr>
          <a:xfrm>
            <a:off x="3735927" y="5854578"/>
            <a:ext cx="550118" cy="485839"/>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Google Shape;1939;p47"/>
          <p:cNvSpPr/>
          <p:nvPr/>
        </p:nvSpPr>
        <p:spPr>
          <a:xfrm rot="2019441">
            <a:off x="8044033" y="2186157"/>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9" name="Google Shape;1999;p47"/>
          <p:cNvSpPr/>
          <p:nvPr/>
        </p:nvSpPr>
        <p:spPr>
          <a:xfrm>
            <a:off x="6817867" y="-63379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CAA14D89-0FDA-6FB4-7227-C81ABC6AAE3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7250950" y="5508945"/>
            <a:ext cx="1596914" cy="1378980"/>
          </a:xfrm>
          <a:prstGeom prst="rect">
            <a:avLst/>
          </a:prstGeom>
        </p:spPr>
      </p:pic>
      <p:sp>
        <p:nvSpPr>
          <p:cNvPr id="4" name="Google Shape;1798;p43">
            <a:extLst>
              <a:ext uri="{FF2B5EF4-FFF2-40B4-BE49-F238E27FC236}">
                <a16:creationId xmlns:a16="http://schemas.microsoft.com/office/drawing/2014/main" id="{DE8A021E-7CA3-3728-9EB0-EF4870FF77C0}"/>
              </a:ext>
            </a:extLst>
          </p:cNvPr>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1799;p43">
            <a:extLst>
              <a:ext uri="{FF2B5EF4-FFF2-40B4-BE49-F238E27FC236}">
                <a16:creationId xmlns:a16="http://schemas.microsoft.com/office/drawing/2014/main" id="{50C431F7-FA5C-39DE-692B-6A4C7C1C8ECC}"/>
              </a:ext>
            </a:extLst>
          </p:cNvPr>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800;p43">
            <a:extLst>
              <a:ext uri="{FF2B5EF4-FFF2-40B4-BE49-F238E27FC236}">
                <a16:creationId xmlns:a16="http://schemas.microsoft.com/office/drawing/2014/main" id="{29DCF52E-637E-C20B-B9B1-FE034166ADF7}"/>
              </a:ext>
            </a:extLst>
          </p:cNvPr>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801;p43">
            <a:extLst>
              <a:ext uri="{FF2B5EF4-FFF2-40B4-BE49-F238E27FC236}">
                <a16:creationId xmlns:a16="http://schemas.microsoft.com/office/drawing/2014/main" id="{AA6C9EE8-07AE-3A71-170D-0EF5F47D5E6E}"/>
              </a:ext>
            </a:extLst>
          </p:cNvPr>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803;p43">
            <a:extLst>
              <a:ext uri="{FF2B5EF4-FFF2-40B4-BE49-F238E27FC236}">
                <a16:creationId xmlns:a16="http://schemas.microsoft.com/office/drawing/2014/main" id="{6C821A85-C45A-7D09-2801-1209913BD3EA}"/>
              </a:ext>
            </a:extLst>
          </p:cNvPr>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a:extLst>
              <a:ext uri="{FF2B5EF4-FFF2-40B4-BE49-F238E27FC236}">
                <a16:creationId xmlns:a16="http://schemas.microsoft.com/office/drawing/2014/main" id="{EE086B31-513E-8A97-E275-77906640A7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8645557" y="2804160"/>
            <a:ext cx="4308892" cy="4053840"/>
          </a:xfrm>
          <a:prstGeom prst="rect">
            <a:avLst/>
          </a:prstGeom>
        </p:spPr>
      </p:pic>
      <p:pic>
        <p:nvPicPr>
          <p:cNvPr id="10" name="Picture 9" descr="A cartoon of a campfire&#10;&#10;Description automatically generated">
            <a:extLst>
              <a:ext uri="{FF2B5EF4-FFF2-40B4-BE49-F238E27FC236}">
                <a16:creationId xmlns:a16="http://schemas.microsoft.com/office/drawing/2014/main" id="{518819B2-3BD2-0541-A955-0DA53B78132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7740226" y="5419718"/>
            <a:ext cx="401609" cy="951180"/>
          </a:xfrm>
          <a:prstGeom prst="rect">
            <a:avLst/>
          </a:prstGeom>
        </p:spPr>
      </p:pic>
      <p:pic>
        <p:nvPicPr>
          <p:cNvPr id="11" name="Picture 10" descr="A cartoon of a campfire&#10;&#10;Description automatically generated">
            <a:extLst>
              <a:ext uri="{FF2B5EF4-FFF2-40B4-BE49-F238E27FC236}">
                <a16:creationId xmlns:a16="http://schemas.microsoft.com/office/drawing/2014/main" id="{AAC563D7-A93A-5423-5399-337D4E4F0E2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7634973" y="5854579"/>
            <a:ext cx="205132" cy="485839"/>
          </a:xfrm>
          <a:prstGeom prst="rect">
            <a:avLst/>
          </a:prstGeom>
        </p:spPr>
      </p:pic>
      <p:pic>
        <p:nvPicPr>
          <p:cNvPr id="12" name="Picture 11">
            <a:extLst>
              <a:ext uri="{FF2B5EF4-FFF2-40B4-BE49-F238E27FC236}">
                <a16:creationId xmlns:a16="http://schemas.microsoft.com/office/drawing/2014/main" id="{5E2DFD6E-40C1-CF86-AAF1-585F9D315CB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4097066" y="4538813"/>
            <a:ext cx="3345895" cy="2961877"/>
          </a:xfrm>
          <a:prstGeom prst="rect">
            <a:avLst/>
          </a:prstGeom>
        </p:spPr>
      </p:pic>
    </p:spTree>
    <p:extLst>
      <p:ext uri="{BB962C8B-B14F-4D97-AF65-F5344CB8AC3E}">
        <p14:creationId xmlns:p14="http://schemas.microsoft.com/office/powerpoint/2010/main" val="81365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29"/>
                                        </p:tgtEl>
                                        <p:attrNameLst>
                                          <p:attrName>style.visibility</p:attrName>
                                        </p:attrNameLst>
                                      </p:cBhvr>
                                      <p:to>
                                        <p:strVal val="visible"/>
                                      </p:to>
                                    </p:set>
                                    <p:anim calcmode="lin" valueType="num">
                                      <p:cBhvr>
                                        <p:cTn id="7" dur="500" fill="hold"/>
                                        <p:tgtEl>
                                          <p:spTgt spid="1929"/>
                                        </p:tgtEl>
                                        <p:attrNameLst>
                                          <p:attrName>ppt_w</p:attrName>
                                        </p:attrNameLst>
                                      </p:cBhvr>
                                      <p:tavLst>
                                        <p:tav tm="0">
                                          <p:val>
                                            <p:fltVal val="0"/>
                                          </p:val>
                                        </p:tav>
                                        <p:tav tm="100000">
                                          <p:val>
                                            <p:strVal val="#ppt_w"/>
                                          </p:val>
                                        </p:tav>
                                      </p:tavLst>
                                    </p:anim>
                                    <p:anim calcmode="lin" valueType="num">
                                      <p:cBhvr>
                                        <p:cTn id="8" dur="500" fill="hold"/>
                                        <p:tgtEl>
                                          <p:spTgt spid="1929"/>
                                        </p:tgtEl>
                                        <p:attrNameLst>
                                          <p:attrName>ppt_h</p:attrName>
                                        </p:attrNameLst>
                                      </p:cBhvr>
                                      <p:tavLst>
                                        <p:tav tm="0">
                                          <p:val>
                                            <p:fltVal val="0"/>
                                          </p:val>
                                        </p:tav>
                                        <p:tav tm="100000">
                                          <p:val>
                                            <p:strVal val="#ppt_h"/>
                                          </p:val>
                                        </p:tav>
                                      </p:tavLst>
                                    </p:anim>
                                    <p:animEffect transition="in" filter="fade">
                                      <p:cBhvr>
                                        <p:cTn id="9" dur="500"/>
                                        <p:tgtEl>
                                          <p:spTgt spid="19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31"/>
                                        </p:tgtEl>
                                        <p:attrNameLst>
                                          <p:attrName>style.visibility</p:attrName>
                                        </p:attrNameLst>
                                      </p:cBhvr>
                                      <p:to>
                                        <p:strVal val="visible"/>
                                      </p:to>
                                    </p:set>
                                    <p:anim calcmode="lin" valueType="num">
                                      <p:cBhvr>
                                        <p:cTn id="12" dur="500" fill="hold"/>
                                        <p:tgtEl>
                                          <p:spTgt spid="1931"/>
                                        </p:tgtEl>
                                        <p:attrNameLst>
                                          <p:attrName>ppt_w</p:attrName>
                                        </p:attrNameLst>
                                      </p:cBhvr>
                                      <p:tavLst>
                                        <p:tav tm="0">
                                          <p:val>
                                            <p:fltVal val="0"/>
                                          </p:val>
                                        </p:tav>
                                        <p:tav tm="100000">
                                          <p:val>
                                            <p:strVal val="#ppt_w"/>
                                          </p:val>
                                        </p:tav>
                                      </p:tavLst>
                                    </p:anim>
                                    <p:anim calcmode="lin" valueType="num">
                                      <p:cBhvr>
                                        <p:cTn id="13" dur="500" fill="hold"/>
                                        <p:tgtEl>
                                          <p:spTgt spid="1931"/>
                                        </p:tgtEl>
                                        <p:attrNameLst>
                                          <p:attrName>ppt_h</p:attrName>
                                        </p:attrNameLst>
                                      </p:cBhvr>
                                      <p:tavLst>
                                        <p:tav tm="0">
                                          <p:val>
                                            <p:fltVal val="0"/>
                                          </p:val>
                                        </p:tav>
                                        <p:tav tm="100000">
                                          <p:val>
                                            <p:strVal val="#ppt_h"/>
                                          </p:val>
                                        </p:tav>
                                      </p:tavLst>
                                    </p:anim>
                                    <p:animEffect transition="in" filter="fade">
                                      <p:cBhvr>
                                        <p:cTn id="14" dur="500"/>
                                        <p:tgtEl>
                                          <p:spTgt spid="1931"/>
                                        </p:tgtEl>
                                      </p:cBhvr>
                                    </p:animEffect>
                                  </p:childTnLst>
                                </p:cTn>
                              </p:par>
                              <p:par>
                                <p:cTn id="15" presetID="53" presetClass="entr" presetSubtype="16" fill="hold" nodeType="withEffect">
                                  <p:stCondLst>
                                    <p:cond delay="0"/>
                                  </p:stCondLst>
                                  <p:childTnLst>
                                    <p:set>
                                      <p:cBhvr>
                                        <p:cTn id="16" dur="1" fill="hold">
                                          <p:stCondLst>
                                            <p:cond delay="0"/>
                                          </p:stCondLst>
                                        </p:cTn>
                                        <p:tgtEl>
                                          <p:spTgt spid="1932"/>
                                        </p:tgtEl>
                                        <p:attrNameLst>
                                          <p:attrName>style.visibility</p:attrName>
                                        </p:attrNameLst>
                                      </p:cBhvr>
                                      <p:to>
                                        <p:strVal val="visible"/>
                                      </p:to>
                                    </p:set>
                                    <p:anim calcmode="lin" valueType="num">
                                      <p:cBhvr>
                                        <p:cTn id="17" dur="500" fill="hold"/>
                                        <p:tgtEl>
                                          <p:spTgt spid="1932"/>
                                        </p:tgtEl>
                                        <p:attrNameLst>
                                          <p:attrName>ppt_w</p:attrName>
                                        </p:attrNameLst>
                                      </p:cBhvr>
                                      <p:tavLst>
                                        <p:tav tm="0">
                                          <p:val>
                                            <p:fltVal val="0"/>
                                          </p:val>
                                        </p:tav>
                                        <p:tav tm="100000">
                                          <p:val>
                                            <p:strVal val="#ppt_w"/>
                                          </p:val>
                                        </p:tav>
                                      </p:tavLst>
                                    </p:anim>
                                    <p:anim calcmode="lin" valueType="num">
                                      <p:cBhvr>
                                        <p:cTn id="18" dur="500" fill="hold"/>
                                        <p:tgtEl>
                                          <p:spTgt spid="1932"/>
                                        </p:tgtEl>
                                        <p:attrNameLst>
                                          <p:attrName>ppt_h</p:attrName>
                                        </p:attrNameLst>
                                      </p:cBhvr>
                                      <p:tavLst>
                                        <p:tav tm="0">
                                          <p:val>
                                            <p:fltVal val="0"/>
                                          </p:val>
                                        </p:tav>
                                        <p:tav tm="100000">
                                          <p:val>
                                            <p:strVal val="#ppt_h"/>
                                          </p:val>
                                        </p:tav>
                                      </p:tavLst>
                                    </p:anim>
                                    <p:animEffect transition="in" filter="fade">
                                      <p:cBhvr>
                                        <p:cTn id="19" dur="500"/>
                                        <p:tgtEl>
                                          <p:spTgt spid="19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38"/>
                                        </p:tgtEl>
                                        <p:attrNameLst>
                                          <p:attrName>style.visibility</p:attrName>
                                        </p:attrNameLst>
                                      </p:cBhvr>
                                      <p:to>
                                        <p:strVal val="visible"/>
                                      </p:to>
                                    </p:set>
                                    <p:anim calcmode="lin" valueType="num">
                                      <p:cBhvr>
                                        <p:cTn id="22" dur="500" fill="hold"/>
                                        <p:tgtEl>
                                          <p:spTgt spid="1938"/>
                                        </p:tgtEl>
                                        <p:attrNameLst>
                                          <p:attrName>ppt_w</p:attrName>
                                        </p:attrNameLst>
                                      </p:cBhvr>
                                      <p:tavLst>
                                        <p:tav tm="0">
                                          <p:val>
                                            <p:fltVal val="0"/>
                                          </p:val>
                                        </p:tav>
                                        <p:tav tm="100000">
                                          <p:val>
                                            <p:strVal val="#ppt_w"/>
                                          </p:val>
                                        </p:tav>
                                      </p:tavLst>
                                    </p:anim>
                                    <p:anim calcmode="lin" valueType="num">
                                      <p:cBhvr>
                                        <p:cTn id="23" dur="500" fill="hold"/>
                                        <p:tgtEl>
                                          <p:spTgt spid="1938"/>
                                        </p:tgtEl>
                                        <p:attrNameLst>
                                          <p:attrName>ppt_h</p:attrName>
                                        </p:attrNameLst>
                                      </p:cBhvr>
                                      <p:tavLst>
                                        <p:tav tm="0">
                                          <p:val>
                                            <p:fltVal val="0"/>
                                          </p:val>
                                        </p:tav>
                                        <p:tav tm="100000">
                                          <p:val>
                                            <p:strVal val="#ppt_h"/>
                                          </p:val>
                                        </p:tav>
                                      </p:tavLst>
                                    </p:anim>
                                    <p:animEffect transition="in" filter="fade">
                                      <p:cBhvr>
                                        <p:cTn id="24" dur="500"/>
                                        <p:tgtEl>
                                          <p:spTgt spid="19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9"/>
                                        </p:tgtEl>
                                        <p:attrNameLst>
                                          <p:attrName>style.visibility</p:attrName>
                                        </p:attrNameLst>
                                      </p:cBhvr>
                                      <p:to>
                                        <p:strVal val="visible"/>
                                      </p:to>
                                    </p:set>
                                    <p:anim calcmode="lin" valueType="num">
                                      <p:cBhvr>
                                        <p:cTn id="27" dur="500" fill="hold"/>
                                        <p:tgtEl>
                                          <p:spTgt spid="1939"/>
                                        </p:tgtEl>
                                        <p:attrNameLst>
                                          <p:attrName>ppt_w</p:attrName>
                                        </p:attrNameLst>
                                      </p:cBhvr>
                                      <p:tavLst>
                                        <p:tav tm="0">
                                          <p:val>
                                            <p:fltVal val="0"/>
                                          </p:val>
                                        </p:tav>
                                        <p:tav tm="100000">
                                          <p:val>
                                            <p:strVal val="#ppt_w"/>
                                          </p:val>
                                        </p:tav>
                                      </p:tavLst>
                                    </p:anim>
                                    <p:anim calcmode="lin" valueType="num">
                                      <p:cBhvr>
                                        <p:cTn id="28" dur="500" fill="hold"/>
                                        <p:tgtEl>
                                          <p:spTgt spid="1939"/>
                                        </p:tgtEl>
                                        <p:attrNameLst>
                                          <p:attrName>ppt_h</p:attrName>
                                        </p:attrNameLst>
                                      </p:cBhvr>
                                      <p:tavLst>
                                        <p:tav tm="0">
                                          <p:val>
                                            <p:fltVal val="0"/>
                                          </p:val>
                                        </p:tav>
                                        <p:tav tm="100000">
                                          <p:val>
                                            <p:strVal val="#ppt_h"/>
                                          </p:val>
                                        </p:tav>
                                      </p:tavLst>
                                    </p:anim>
                                    <p:animEffect transition="in" filter="fade">
                                      <p:cBhvr>
                                        <p:cTn id="29" dur="500"/>
                                        <p:tgtEl>
                                          <p:spTgt spid="19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99"/>
                                        </p:tgtEl>
                                        <p:attrNameLst>
                                          <p:attrName>style.visibility</p:attrName>
                                        </p:attrNameLst>
                                      </p:cBhvr>
                                      <p:to>
                                        <p:strVal val="visible"/>
                                      </p:to>
                                    </p:set>
                                    <p:anim calcmode="lin" valueType="num">
                                      <p:cBhvr>
                                        <p:cTn id="32" dur="500" fill="hold"/>
                                        <p:tgtEl>
                                          <p:spTgt spid="1999"/>
                                        </p:tgtEl>
                                        <p:attrNameLst>
                                          <p:attrName>ppt_w</p:attrName>
                                        </p:attrNameLst>
                                      </p:cBhvr>
                                      <p:tavLst>
                                        <p:tav tm="0">
                                          <p:val>
                                            <p:fltVal val="0"/>
                                          </p:val>
                                        </p:tav>
                                        <p:tav tm="100000">
                                          <p:val>
                                            <p:strVal val="#ppt_w"/>
                                          </p:val>
                                        </p:tav>
                                      </p:tavLst>
                                    </p:anim>
                                    <p:anim calcmode="lin" valueType="num">
                                      <p:cBhvr>
                                        <p:cTn id="33" dur="500" fill="hold"/>
                                        <p:tgtEl>
                                          <p:spTgt spid="1999"/>
                                        </p:tgtEl>
                                        <p:attrNameLst>
                                          <p:attrName>ppt_h</p:attrName>
                                        </p:attrNameLst>
                                      </p:cBhvr>
                                      <p:tavLst>
                                        <p:tav tm="0">
                                          <p:val>
                                            <p:fltVal val="0"/>
                                          </p:val>
                                        </p:tav>
                                        <p:tav tm="100000">
                                          <p:val>
                                            <p:strVal val="#ppt_h"/>
                                          </p:val>
                                        </p:tav>
                                      </p:tavLst>
                                    </p:anim>
                                    <p:animEffect transition="in" filter="fade">
                                      <p:cBhvr>
                                        <p:cTn id="34" dur="500"/>
                                        <p:tgtEl>
                                          <p:spTgt spid="199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 grpId="0"/>
      <p:bldP spid="1931" grpId="0" animBg="1"/>
      <p:bldP spid="1938" grpId="0" animBg="1"/>
      <p:bldP spid="1939" grpId="0" animBg="1"/>
      <p:bldP spid="1999" grpId="0" animBg="1"/>
      <p:bldP spid="4" grpId="0" animBg="1"/>
      <p:bldP spid="5"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095384" y="0"/>
            <a:ext cx="10290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0"/>
              </a:spcAft>
            </a:pPr>
            <a:r>
              <a:rPr lang="vi-VN" sz="4000" b="1"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5. Chia sẻ, kết nối</a:t>
            </a:r>
            <a:endParaRPr lang="en-SG" sz="4000"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3" name="组合 23">
            <a:extLst>
              <a:ext uri="{FF2B5EF4-FFF2-40B4-BE49-F238E27FC236}">
                <a16:creationId xmlns:a16="http://schemas.microsoft.com/office/drawing/2014/main" id="{3B68C6ED-05D9-68BE-F77C-E3C0FCA6C985}"/>
              </a:ext>
            </a:extLst>
          </p:cNvPr>
          <p:cNvGrpSpPr/>
          <p:nvPr/>
        </p:nvGrpSpPr>
        <p:grpSpPr>
          <a:xfrm>
            <a:off x="2146680" y="2399452"/>
            <a:ext cx="937535" cy="783002"/>
            <a:chOff x="5493105" y="1228234"/>
            <a:chExt cx="937535" cy="783002"/>
          </a:xfrm>
        </p:grpSpPr>
        <p:grpSp>
          <p:nvGrpSpPr>
            <p:cNvPr id="4" name="组合 54">
              <a:extLst>
                <a:ext uri="{FF2B5EF4-FFF2-40B4-BE49-F238E27FC236}">
                  <a16:creationId xmlns:a16="http://schemas.microsoft.com/office/drawing/2014/main" id="{7DF872F5-7BAD-50EE-1BE9-ECB8F12A0563}"/>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id="{D03ECF58-1F73-933B-E847-036293149EF2}"/>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7" name="任意多边形: 形状 56">
                <a:extLst>
                  <a:ext uri="{FF2B5EF4-FFF2-40B4-BE49-F238E27FC236}">
                    <a16:creationId xmlns:a16="http://schemas.microsoft.com/office/drawing/2014/main" id="{270CB59D-FCE6-AD12-EADC-90523EA4A532}"/>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5" name="文本框 58">
              <a:extLst>
                <a:ext uri="{FF2B5EF4-FFF2-40B4-BE49-F238E27FC236}">
                  <a16:creationId xmlns:a16="http://schemas.microsoft.com/office/drawing/2014/main" id="{8518481B-0B23-22B7-A69A-AAC3CE0D3A38}"/>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70">
            <a:extLst>
              <a:ext uri="{FF2B5EF4-FFF2-40B4-BE49-F238E27FC236}">
                <a16:creationId xmlns:a16="http://schemas.microsoft.com/office/drawing/2014/main" id="{790A5363-F293-E09F-8DA9-5586D5FF1999}"/>
              </a:ext>
            </a:extLst>
          </p:cNvPr>
          <p:cNvGrpSpPr/>
          <p:nvPr/>
        </p:nvGrpSpPr>
        <p:grpSpPr>
          <a:xfrm>
            <a:off x="9093851" y="1683448"/>
            <a:ext cx="937535" cy="783002"/>
            <a:chOff x="5493105" y="1228234"/>
            <a:chExt cx="937535" cy="783002"/>
          </a:xfrm>
        </p:grpSpPr>
        <p:grpSp>
          <p:nvGrpSpPr>
            <p:cNvPr id="9" name="组合 71">
              <a:extLst>
                <a:ext uri="{FF2B5EF4-FFF2-40B4-BE49-F238E27FC236}">
                  <a16:creationId xmlns:a16="http://schemas.microsoft.com/office/drawing/2014/main" id="{9278F438-CFB1-AE67-F3DF-3344C2D427B0}"/>
                </a:ext>
              </a:extLst>
            </p:cNvPr>
            <p:cNvGrpSpPr/>
            <p:nvPr/>
          </p:nvGrpSpPr>
          <p:grpSpPr>
            <a:xfrm>
              <a:off x="5493105" y="1228234"/>
              <a:ext cx="937535" cy="783002"/>
              <a:chOff x="2900496" y="1028113"/>
              <a:chExt cx="6336001" cy="3420001"/>
            </a:xfrm>
          </p:grpSpPr>
          <p:sp>
            <p:nvSpPr>
              <p:cNvPr id="11" name="任意多边形: 形状 73">
                <a:extLst>
                  <a:ext uri="{FF2B5EF4-FFF2-40B4-BE49-F238E27FC236}">
                    <a16:creationId xmlns:a16="http://schemas.microsoft.com/office/drawing/2014/main" id="{E9185D6A-70ED-2C57-2D5D-F9A4B6C8D78D}"/>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12" name="任意多边形: 形状 82">
                <a:extLst>
                  <a:ext uri="{FF2B5EF4-FFF2-40B4-BE49-F238E27FC236}">
                    <a16:creationId xmlns:a16="http://schemas.microsoft.com/office/drawing/2014/main" id="{220B82C2-5B8C-32F3-D56D-AA087F155952}"/>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10" name="文本框 72">
              <a:extLst>
                <a:ext uri="{FF2B5EF4-FFF2-40B4-BE49-F238E27FC236}">
                  <a16:creationId xmlns:a16="http://schemas.microsoft.com/office/drawing/2014/main" id="{DFE1D40A-172D-28F7-F525-266CA63EE955}"/>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pic>
        <p:nvPicPr>
          <p:cNvPr id="13" name="图片 2">
            <a:extLst>
              <a:ext uri="{FF2B5EF4-FFF2-40B4-BE49-F238E27FC236}">
                <a16:creationId xmlns:a16="http://schemas.microsoft.com/office/drawing/2014/main" id="{D0361BD5-CED2-F502-E10D-C83550822B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2512" y="3075636"/>
            <a:ext cx="3933041" cy="3933041"/>
          </a:xfrm>
          <a:prstGeom prst="rect">
            <a:avLst/>
          </a:prstGeom>
        </p:spPr>
      </p:pic>
      <p:sp>
        <p:nvSpPr>
          <p:cNvPr id="14" name="TextBox 13">
            <a:extLst>
              <a:ext uri="{FF2B5EF4-FFF2-40B4-BE49-F238E27FC236}">
                <a16:creationId xmlns:a16="http://schemas.microsoft.com/office/drawing/2014/main" id="{4B750EDB-DD6D-CC31-7ABD-E81FBADAF65F}"/>
              </a:ext>
            </a:extLst>
          </p:cNvPr>
          <p:cNvSpPr txBox="1"/>
          <p:nvPr/>
        </p:nvSpPr>
        <p:spPr>
          <a:xfrm>
            <a:off x="577891" y="3226275"/>
            <a:ext cx="3933040" cy="2554545"/>
          </a:xfrm>
          <a:prstGeom prst="rect">
            <a:avLst/>
          </a:prstGeom>
          <a:noFill/>
        </p:spPr>
        <p:txBody>
          <a:bodyPr wrap="square">
            <a:spAutoFit/>
          </a:bodyPr>
          <a:lstStyle/>
          <a:p>
            <a:pPr algn="ctr"/>
            <a:r>
              <a:rPr lang="vi-VN" sz="4000" i="1" dirty="0">
                <a:latin typeface="+mj-lt"/>
              </a:rPr>
              <a:t>Bài thơ đã “vẽ” nên bức “chân dung cuộc sống” nào? </a:t>
            </a:r>
            <a:endParaRPr lang="en-US" sz="5400" dirty="0">
              <a:solidFill>
                <a:schemeClr val="bg2"/>
              </a:solidFill>
              <a:latin typeface="+mj-lt"/>
              <a:cs typeface="Times New Roman" panose="02020603050405020304" pitchFamily="18" charset="0"/>
            </a:endParaRPr>
          </a:p>
        </p:txBody>
      </p:sp>
      <p:sp>
        <p:nvSpPr>
          <p:cNvPr id="15" name="TextBox 14">
            <a:extLst>
              <a:ext uri="{FF2B5EF4-FFF2-40B4-BE49-F238E27FC236}">
                <a16:creationId xmlns:a16="http://schemas.microsoft.com/office/drawing/2014/main" id="{59AAE860-AE66-FD46-E2A0-3D76CF642AF1}"/>
              </a:ext>
            </a:extLst>
          </p:cNvPr>
          <p:cNvSpPr txBox="1"/>
          <p:nvPr/>
        </p:nvSpPr>
        <p:spPr>
          <a:xfrm>
            <a:off x="7473496" y="2569545"/>
            <a:ext cx="4227176" cy="3170099"/>
          </a:xfrm>
          <a:prstGeom prst="rect">
            <a:avLst/>
          </a:prstGeom>
          <a:noFill/>
        </p:spPr>
        <p:txBody>
          <a:bodyPr wrap="square">
            <a:spAutoFit/>
          </a:bodyPr>
          <a:lstStyle/>
          <a:p>
            <a:pPr algn="ctr"/>
            <a:r>
              <a:rPr lang="vi-VN" sz="4000" i="1" dirty="0">
                <a:latin typeface="+mj-lt"/>
              </a:rPr>
              <a:t>Điều gì trong bức chân dung ấy gây ấn tượng sâu sắc nhất với em? Vì sao?</a:t>
            </a:r>
            <a:endParaRPr lang="en-US" sz="5400" dirty="0">
              <a:solidFill>
                <a:schemeClr val="bg2"/>
              </a:solidFill>
              <a:latin typeface="+mj-lt"/>
              <a:cs typeface="Times New Roman" panose="02020603050405020304" pitchFamily="18" charset="0"/>
            </a:endParaRPr>
          </a:p>
        </p:txBody>
      </p:sp>
    </p:spTree>
    <p:extLst>
      <p:ext uri="{BB962C8B-B14F-4D97-AF65-F5344CB8AC3E}">
        <p14:creationId xmlns:p14="http://schemas.microsoft.com/office/powerpoint/2010/main" val="283715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 calcmode="lin" valueType="num">
                                      <p:cBhvr>
                                        <p:cTn id="9" dur="750" fill="hold"/>
                                        <p:tgtEl>
                                          <p:spTgt spid="13"/>
                                        </p:tgtEl>
                                        <p:attrNameLst>
                                          <p:attrName>style.rotation</p:attrName>
                                        </p:attrNameLst>
                                      </p:cBhvr>
                                      <p:tavLst>
                                        <p:tav tm="0">
                                          <p:val>
                                            <p:fltVal val="360"/>
                                          </p:val>
                                        </p:tav>
                                        <p:tav tm="100000">
                                          <p:val>
                                            <p:fltVal val="0"/>
                                          </p:val>
                                        </p:tav>
                                      </p:tavLst>
                                    </p:anim>
                                    <p:animEffect transition="in" filter="fade">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strVal val="#ppt_w+.3"/>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strVal val="#ppt_w+.3"/>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352154" y="27581"/>
            <a:ext cx="10290000" cy="763600"/>
          </a:xfrm>
          <a:prstGeom prst="rect">
            <a:avLst/>
          </a:prstGeom>
        </p:spPr>
        <p:txBody>
          <a:bodyPr spcFirstLastPara="1" wrap="square" lIns="121900" tIns="121900" rIns="121900" bIns="121900" anchor="t" anchorCtr="0">
            <a:noAutofit/>
          </a:bodyPr>
          <a:lstStyle/>
          <a:p>
            <a:r>
              <a:rPr lang="vi-VN" sz="3600" b="1">
                <a:solidFill>
                  <a:schemeClr val="accent2">
                    <a:lumMod val="75000"/>
                  </a:schemeClr>
                </a:solidFill>
                <a:latin typeface="+mj-lt"/>
              </a:rPr>
              <a:t>*Bức tranh chân dung cuộc sống</a:t>
            </a:r>
            <a:endParaRPr sz="3600" b="1" dirty="0">
              <a:solidFill>
                <a:schemeClr val="accent2">
                  <a:lumMod val="75000"/>
                </a:schemeClr>
              </a:solidFill>
              <a:latin typeface="+mj-lt"/>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11">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3" name="组合 3">
            <a:extLst>
              <a:ext uri="{FF2B5EF4-FFF2-40B4-BE49-F238E27FC236}">
                <a16:creationId xmlns:a16="http://schemas.microsoft.com/office/drawing/2014/main" id="{81E3E134-A1FD-0AB4-0777-3FE4C496C97A}"/>
              </a:ext>
            </a:extLst>
          </p:cNvPr>
          <p:cNvGrpSpPr/>
          <p:nvPr/>
        </p:nvGrpSpPr>
        <p:grpSpPr>
          <a:xfrm>
            <a:off x="899970" y="2362443"/>
            <a:ext cx="2481763" cy="2078131"/>
            <a:chOff x="2436814" y="2008187"/>
            <a:chExt cx="1971674" cy="1651002"/>
          </a:xfrm>
        </p:grpSpPr>
        <p:sp>
          <p:nvSpPr>
            <p:cNvPr id="4" name="MH_Other_1">
              <a:extLst>
                <a:ext uri="{FF2B5EF4-FFF2-40B4-BE49-F238E27FC236}">
                  <a16:creationId xmlns:a16="http://schemas.microsoft.com/office/drawing/2014/main" id="{1BE874E0-AD2F-1986-14DE-DE9341505660}"/>
                </a:ext>
              </a:extLst>
            </p:cNvPr>
            <p:cNvSpPr/>
            <p:nvPr>
              <p:custDataLst>
                <p:tags r:id="rId6"/>
              </p:custDataLst>
            </p:nvPr>
          </p:nvSpPr>
          <p:spPr bwMode="auto">
            <a:xfrm>
              <a:off x="2436814" y="2008187"/>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MH_Other_2">
              <a:extLst>
                <a:ext uri="{FF2B5EF4-FFF2-40B4-BE49-F238E27FC236}">
                  <a16:creationId xmlns:a16="http://schemas.microsoft.com/office/drawing/2014/main" id="{1C9CDB8C-2A05-1CD6-CA82-D0706C6ED508}"/>
                </a:ext>
              </a:extLst>
            </p:cNvPr>
            <p:cNvSpPr/>
            <p:nvPr>
              <p:custDataLst>
                <p:tags r:id="rId7"/>
              </p:custDataLst>
            </p:nvPr>
          </p:nvSpPr>
          <p:spPr bwMode="auto">
            <a:xfrm>
              <a:off x="2478088" y="2219326"/>
              <a:ext cx="1930400"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6" name="MH_SubTitle_1">
              <a:extLst>
                <a:ext uri="{FF2B5EF4-FFF2-40B4-BE49-F238E27FC236}">
                  <a16:creationId xmlns:a16="http://schemas.microsoft.com/office/drawing/2014/main" id="{C4831116-3CE3-7CC0-8F41-5C665D6AFFA5}"/>
                </a:ext>
              </a:extLst>
            </p:cNvPr>
            <p:cNvSpPr txBox="1">
              <a:spLocks noChangeArrowheads="1"/>
            </p:cNvSpPr>
            <p:nvPr>
              <p:custDataLst>
                <p:tags r:id="rId8"/>
              </p:custDataLst>
            </p:nvPr>
          </p:nvSpPr>
          <p:spPr bwMode="auto">
            <a:xfrm>
              <a:off x="2576359" y="2703114"/>
              <a:ext cx="1667183"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22828"/>
                  </a:solidFill>
                  <a:effectLst/>
                  <a:uLnTx/>
                  <a:uFillTx/>
                  <a:latin typeface="Times New Roman" panose="02020603050405020304" pitchFamily="18" charset="0"/>
                  <a:ea typeface="Calibri" panose="020F0502020204030204" pitchFamily="34" charset="0"/>
                  <a:cs typeface="+mn-cs"/>
                </a:rPr>
                <a:t>01</a:t>
              </a:r>
              <a:endParaRPr kumimoji="0" lang="en-US" altLang="zh-CN" sz="6000" b="1" i="0" u="none" strike="noStrike" kern="1200" cap="none" spc="0" normalizeH="0" baseline="0" noProof="0" dirty="0">
                <a:ln>
                  <a:noFill/>
                </a:ln>
                <a:solidFill>
                  <a:srgbClr val="5798C9"/>
                </a:solidFill>
                <a:effectLst/>
                <a:uLnTx/>
                <a:uFillTx/>
                <a:latin typeface="Times New Roman" panose="02020603050405020304" pitchFamily="18" charset="0"/>
                <a:ea typeface="微软雅黑"/>
                <a:cs typeface="Times New Roman" panose="02020603050405020304" pitchFamily="18" charset="0"/>
                <a:sym typeface="+mn-lt"/>
              </a:endParaRPr>
            </a:p>
          </p:txBody>
        </p:sp>
      </p:grpSp>
      <p:grpSp>
        <p:nvGrpSpPr>
          <p:cNvPr id="7" name="组合 11">
            <a:extLst>
              <a:ext uri="{FF2B5EF4-FFF2-40B4-BE49-F238E27FC236}">
                <a16:creationId xmlns:a16="http://schemas.microsoft.com/office/drawing/2014/main" id="{5BF70AC1-024F-7DF5-3FFC-8D207828CE35}"/>
              </a:ext>
            </a:extLst>
          </p:cNvPr>
          <p:cNvGrpSpPr/>
          <p:nvPr/>
        </p:nvGrpSpPr>
        <p:grpSpPr>
          <a:xfrm>
            <a:off x="4876341" y="1767594"/>
            <a:ext cx="2449793" cy="2046156"/>
            <a:chOff x="2436814" y="2008188"/>
            <a:chExt cx="1946275" cy="1625600"/>
          </a:xfrm>
        </p:grpSpPr>
        <p:sp>
          <p:nvSpPr>
            <p:cNvPr id="8" name="MH_Other_1">
              <a:extLst>
                <a:ext uri="{FF2B5EF4-FFF2-40B4-BE49-F238E27FC236}">
                  <a16:creationId xmlns:a16="http://schemas.microsoft.com/office/drawing/2014/main" id="{401E30D3-E45D-6545-C07D-A7B3236C3639}"/>
                </a:ext>
              </a:extLst>
            </p:cNvPr>
            <p:cNvSpPr/>
            <p:nvPr>
              <p:custDataLst>
                <p:tags r:id="rId4"/>
              </p:custDataLst>
            </p:nvPr>
          </p:nvSpPr>
          <p:spPr bwMode="auto">
            <a:xfrm>
              <a:off x="2436814" y="2008188"/>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rgbClr val="E07185"/>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9" name="MH_SubTitle_1">
              <a:extLst>
                <a:ext uri="{FF2B5EF4-FFF2-40B4-BE49-F238E27FC236}">
                  <a16:creationId xmlns:a16="http://schemas.microsoft.com/office/drawing/2014/main" id="{C5347126-A842-F76A-CA7C-095101DE50D1}"/>
                </a:ext>
              </a:extLst>
            </p:cNvPr>
            <p:cNvSpPr txBox="1">
              <a:spLocks noChangeArrowheads="1"/>
            </p:cNvSpPr>
            <p:nvPr>
              <p:custDataLst>
                <p:tags r:id="rId5"/>
              </p:custDataLst>
            </p:nvPr>
          </p:nvSpPr>
          <p:spPr bwMode="auto">
            <a:xfrm>
              <a:off x="2661544" y="2755900"/>
              <a:ext cx="1496813"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22828"/>
                  </a:solidFill>
                  <a:effectLst/>
                  <a:uLnTx/>
                  <a:uFillTx/>
                  <a:latin typeface="Times New Roman" panose="02020603050405020304" pitchFamily="18" charset="0"/>
                  <a:ea typeface="Calibri" panose="020F0502020204030204" pitchFamily="34" charset="0"/>
                  <a:cs typeface="+mn-cs"/>
                </a:rPr>
                <a:t>02</a:t>
              </a:r>
              <a:endParaRPr kumimoji="0" lang="en-US" altLang="zh-CN" sz="6000" b="1" i="0" u="none" strike="noStrike" kern="1200" cap="none" spc="0" normalizeH="0" baseline="0" noProof="0" dirty="0">
                <a:ln>
                  <a:noFill/>
                </a:ln>
                <a:solidFill>
                  <a:srgbClr val="F47264"/>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10" name="图片 1">
            <a:extLst>
              <a:ext uri="{FF2B5EF4-FFF2-40B4-BE49-F238E27FC236}">
                <a16:creationId xmlns:a16="http://schemas.microsoft.com/office/drawing/2014/main" id="{4D2C17DD-B73D-B4E0-D82B-1ED3FDE72D5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709471" y="1263560"/>
            <a:ext cx="995725" cy="1875971"/>
          </a:xfrm>
          <a:prstGeom prst="rect">
            <a:avLst/>
          </a:prstGeom>
        </p:spPr>
      </p:pic>
      <p:pic>
        <p:nvPicPr>
          <p:cNvPr id="11" name="图片 2">
            <a:extLst>
              <a:ext uri="{FF2B5EF4-FFF2-40B4-BE49-F238E27FC236}">
                <a16:creationId xmlns:a16="http://schemas.microsoft.com/office/drawing/2014/main" id="{FD502604-5315-1599-EF0F-08FA49D193B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97241" y="998075"/>
            <a:ext cx="1147013" cy="1561933"/>
          </a:xfrm>
          <a:prstGeom prst="rect">
            <a:avLst/>
          </a:prstGeom>
        </p:spPr>
      </p:pic>
      <p:sp>
        <p:nvSpPr>
          <p:cNvPr id="12" name="TextBox 11">
            <a:extLst>
              <a:ext uri="{FF2B5EF4-FFF2-40B4-BE49-F238E27FC236}">
                <a16:creationId xmlns:a16="http://schemas.microsoft.com/office/drawing/2014/main" id="{38F23F68-F0A5-322B-96E0-4B59D624A9B3}"/>
              </a:ext>
            </a:extLst>
          </p:cNvPr>
          <p:cNvSpPr txBox="1"/>
          <p:nvPr/>
        </p:nvSpPr>
        <p:spPr>
          <a:xfrm>
            <a:off x="400851" y="4408600"/>
            <a:ext cx="3670708" cy="1569660"/>
          </a:xfrm>
          <a:prstGeom prst="rect">
            <a:avLst/>
          </a:prstGeom>
          <a:noFill/>
        </p:spPr>
        <p:txBody>
          <a:bodyPr wrap="square">
            <a:spAutoFit/>
          </a:bodyPr>
          <a:lstStyle/>
          <a:p>
            <a:pPr lvl="0" algn="ctr">
              <a:defRPr/>
            </a:pP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endParaRPr kumimoji="0" lang="en-US" sz="9600" b="0" i="0" u="none" strike="noStrike" kern="1200" cap="none" spc="0" normalizeH="0" baseline="0" noProof="0" dirty="0">
              <a:ln>
                <a:noFill/>
              </a:ln>
              <a:solidFill>
                <a:srgbClr val="222828"/>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524CC05-D0F5-05A7-B44F-5FD99C875D3A}"/>
              </a:ext>
            </a:extLst>
          </p:cNvPr>
          <p:cNvSpPr txBox="1"/>
          <p:nvPr/>
        </p:nvSpPr>
        <p:spPr>
          <a:xfrm>
            <a:off x="4361771" y="3868420"/>
            <a:ext cx="3536323" cy="3046988"/>
          </a:xfrm>
          <a:prstGeom prst="rect">
            <a:avLst/>
          </a:prstGeom>
          <a:noFill/>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xa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p:txBody>
      </p:sp>
      <p:grpSp>
        <p:nvGrpSpPr>
          <p:cNvPr id="14" name="组合 3">
            <a:extLst>
              <a:ext uri="{FF2B5EF4-FFF2-40B4-BE49-F238E27FC236}">
                <a16:creationId xmlns:a16="http://schemas.microsoft.com/office/drawing/2014/main" id="{8C70F6D8-8DD6-739F-562C-A82050363999}"/>
              </a:ext>
            </a:extLst>
          </p:cNvPr>
          <p:cNvGrpSpPr/>
          <p:nvPr/>
        </p:nvGrpSpPr>
        <p:grpSpPr>
          <a:xfrm>
            <a:off x="8837135" y="2075257"/>
            <a:ext cx="2481763" cy="2078131"/>
            <a:chOff x="2436814" y="2008187"/>
            <a:chExt cx="1971674" cy="1651002"/>
          </a:xfrm>
        </p:grpSpPr>
        <p:sp>
          <p:nvSpPr>
            <p:cNvPr id="15" name="MH_Other_1">
              <a:extLst>
                <a:ext uri="{FF2B5EF4-FFF2-40B4-BE49-F238E27FC236}">
                  <a16:creationId xmlns:a16="http://schemas.microsoft.com/office/drawing/2014/main" id="{A6775A60-3A83-1575-B83C-ADF872FE6D15}"/>
                </a:ext>
              </a:extLst>
            </p:cNvPr>
            <p:cNvSpPr/>
            <p:nvPr>
              <p:custDataLst>
                <p:tags r:id="rId1"/>
              </p:custDataLst>
            </p:nvPr>
          </p:nvSpPr>
          <p:spPr bwMode="auto">
            <a:xfrm>
              <a:off x="2436814" y="2008187"/>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6" name="MH_Other_2">
              <a:extLst>
                <a:ext uri="{FF2B5EF4-FFF2-40B4-BE49-F238E27FC236}">
                  <a16:creationId xmlns:a16="http://schemas.microsoft.com/office/drawing/2014/main" id="{5C6F0724-6F94-2136-92A5-72FC75CD9F03}"/>
                </a:ext>
              </a:extLst>
            </p:cNvPr>
            <p:cNvSpPr/>
            <p:nvPr>
              <p:custDataLst>
                <p:tags r:id="rId2"/>
              </p:custDataLst>
            </p:nvPr>
          </p:nvSpPr>
          <p:spPr bwMode="auto">
            <a:xfrm>
              <a:off x="2478088" y="2219326"/>
              <a:ext cx="1930400"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7" name="MH_SubTitle_1">
              <a:extLst>
                <a:ext uri="{FF2B5EF4-FFF2-40B4-BE49-F238E27FC236}">
                  <a16:creationId xmlns:a16="http://schemas.microsoft.com/office/drawing/2014/main" id="{4FD55700-5B7D-3F8A-45A6-E7BA21D3114F}"/>
                </a:ext>
              </a:extLst>
            </p:cNvPr>
            <p:cNvSpPr txBox="1">
              <a:spLocks noChangeArrowheads="1"/>
            </p:cNvSpPr>
            <p:nvPr>
              <p:custDataLst>
                <p:tags r:id="rId3"/>
              </p:custDataLst>
            </p:nvPr>
          </p:nvSpPr>
          <p:spPr bwMode="auto">
            <a:xfrm>
              <a:off x="2576359" y="2703114"/>
              <a:ext cx="1783099"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22828"/>
                  </a:solidFill>
                  <a:effectLst/>
                  <a:uLnTx/>
                  <a:uFillTx/>
                  <a:latin typeface="Times New Roman" panose="02020603050405020304" pitchFamily="18" charset="0"/>
                  <a:ea typeface="Calibri" panose="020F0502020204030204" pitchFamily="34" charset="0"/>
                  <a:cs typeface="+mn-cs"/>
                </a:rPr>
                <a:t>03</a:t>
              </a:r>
              <a:endParaRPr kumimoji="0" lang="en-US" altLang="zh-CN" sz="6000" b="1" i="0" u="none" strike="noStrike" kern="1200" cap="none" spc="0" normalizeH="0" baseline="0" noProof="0" dirty="0">
                <a:ln>
                  <a:noFill/>
                </a:ln>
                <a:solidFill>
                  <a:srgbClr val="5798C9"/>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18" name="图片 1">
            <a:extLst>
              <a:ext uri="{FF2B5EF4-FFF2-40B4-BE49-F238E27FC236}">
                <a16:creationId xmlns:a16="http://schemas.microsoft.com/office/drawing/2014/main" id="{3E33A1ED-9EBC-0D92-D219-7EC68D72CD6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606129" y="941115"/>
            <a:ext cx="995725" cy="1875971"/>
          </a:xfrm>
          <a:prstGeom prst="rect">
            <a:avLst/>
          </a:prstGeom>
        </p:spPr>
      </p:pic>
      <p:sp>
        <p:nvSpPr>
          <p:cNvPr id="19" name="TextBox 18">
            <a:extLst>
              <a:ext uri="{FF2B5EF4-FFF2-40B4-BE49-F238E27FC236}">
                <a16:creationId xmlns:a16="http://schemas.microsoft.com/office/drawing/2014/main" id="{1AF59DD5-B318-7308-CC8A-511E49E3E988}"/>
              </a:ext>
            </a:extLst>
          </p:cNvPr>
          <p:cNvSpPr txBox="1"/>
          <p:nvPr/>
        </p:nvSpPr>
        <p:spPr>
          <a:xfrm>
            <a:off x="8147034" y="4408600"/>
            <a:ext cx="4087056" cy="2062103"/>
          </a:xfrm>
          <a:prstGeom prst="rect">
            <a:avLst/>
          </a:prstGeom>
          <a:noFill/>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nhằn</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389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32" presetClass="emph" presetSubtype="0" fill="hold" nodeType="after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750"/>
                                        <p:tgtEl>
                                          <p:spTgt spid="7"/>
                                        </p:tgtEl>
                                      </p:cBhvr>
                                    </p:animEffect>
                                  </p:childTnLst>
                                </p:cTn>
                              </p:par>
                            </p:childTnLst>
                          </p:cTn>
                        </p:par>
                        <p:par>
                          <p:cTn id="25" fill="hold">
                            <p:stCondLst>
                              <p:cond delay="750"/>
                            </p:stCondLst>
                            <p:childTnLst>
                              <p:par>
                                <p:cTn id="26" presetID="32" presetClass="emph" presetSubtype="0" fill="hold" nodeType="after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barn(inVertical)">
                                      <p:cBhvr>
                                        <p:cTn id="36" dur="500"/>
                                        <p:tgtEl>
                                          <p:spTgt spid="1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750"/>
                                        <p:tgtEl>
                                          <p:spTgt spid="14"/>
                                        </p:tgtEl>
                                      </p:cBhvr>
                                    </p:animEffect>
                                  </p:childTnLst>
                                </p:cTn>
                              </p:par>
                            </p:childTnLst>
                          </p:cTn>
                        </p:par>
                        <p:par>
                          <p:cTn id="42" fill="hold">
                            <p:stCondLst>
                              <p:cond delay="750"/>
                            </p:stCondLst>
                            <p:childTnLst>
                              <p:par>
                                <p:cTn id="43" presetID="32" presetClass="emph" presetSubtype="0" fill="hold" nodeType="after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7"/>
        <p:cNvGrpSpPr/>
        <p:nvPr/>
      </p:nvGrpSpPr>
      <p:grpSpPr>
        <a:xfrm>
          <a:off x="0" y="0"/>
          <a:ext cx="0" cy="0"/>
          <a:chOff x="0" y="0"/>
          <a:chExt cx="0" cy="0"/>
        </a:xfrm>
      </p:grpSpPr>
      <p:sp>
        <p:nvSpPr>
          <p:cNvPr id="3208" name="Google Shape;3208;p77"/>
          <p:cNvSpPr txBox="1">
            <a:spLocks noGrp="1"/>
          </p:cNvSpPr>
          <p:nvPr>
            <p:ph type="title"/>
          </p:nvPr>
        </p:nvSpPr>
        <p:spPr>
          <a:xfrm>
            <a:off x="3786860" y="1611241"/>
            <a:ext cx="7503200" cy="1280800"/>
          </a:xfrm>
          <a:prstGeom prst="rect">
            <a:avLst/>
          </a:prstGeom>
        </p:spPr>
        <p:txBody>
          <a:bodyPr spcFirstLastPara="1" wrap="square" lIns="121900" tIns="121900" rIns="121900" bIns="121900" anchor="t" anchorCtr="0">
            <a:noAutofit/>
          </a:bodyPr>
          <a:lstStyle/>
          <a:p>
            <a:pPr algn="ctr"/>
            <a:r>
              <a:rPr lang="vi-VN" sz="8800" b="1">
                <a:solidFill>
                  <a:schemeClr val="accent1">
                    <a:lumMod val="60000"/>
                    <a:lumOff val="40000"/>
                  </a:schemeClr>
                </a:solidFill>
                <a:latin typeface="+mj-lt"/>
              </a:rPr>
              <a:t>Tổng kết</a:t>
            </a:r>
            <a:endParaRPr lang="en-SG" sz="8800" dirty="0">
              <a:solidFill>
                <a:schemeClr val="accent1">
                  <a:lumMod val="60000"/>
                  <a:lumOff val="40000"/>
                </a:schemeClr>
              </a:solidFill>
              <a:latin typeface="+mj-lt"/>
            </a:endParaRPr>
          </a:p>
        </p:txBody>
      </p:sp>
      <p:grpSp>
        <p:nvGrpSpPr>
          <p:cNvPr id="3278" name="Google Shape;3278;p77"/>
          <p:cNvGrpSpPr/>
          <p:nvPr/>
        </p:nvGrpSpPr>
        <p:grpSpPr>
          <a:xfrm rot="-2700000">
            <a:off x="5232394" y="5463129"/>
            <a:ext cx="1376061" cy="1064212"/>
            <a:chOff x="1278525" y="335475"/>
            <a:chExt cx="1031910" cy="798054"/>
          </a:xfrm>
        </p:grpSpPr>
        <p:sp>
          <p:nvSpPr>
            <p:cNvPr id="3279" name="Google Shape;3279;p7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80" name="Google Shape;3280;p77"/>
            <p:cNvGrpSpPr/>
            <p:nvPr/>
          </p:nvGrpSpPr>
          <p:grpSpPr>
            <a:xfrm>
              <a:off x="1278525" y="689600"/>
              <a:ext cx="175650" cy="283025"/>
              <a:chOff x="3532575" y="3793425"/>
              <a:chExt cx="175650" cy="283025"/>
            </a:xfrm>
          </p:grpSpPr>
          <p:sp>
            <p:nvSpPr>
              <p:cNvPr id="3281" name="Google Shape;3281;p7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2" name="Google Shape;3282;p7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3" name="Google Shape;3283;p7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284" name="Google Shape;3284;p77"/>
          <p:cNvSpPr/>
          <p:nvPr/>
        </p:nvSpPr>
        <p:spPr>
          <a:xfrm rot="1301903">
            <a:off x="2807966" y="282365"/>
            <a:ext cx="1141631" cy="1064025"/>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5" name="Google Shape;3285;p77"/>
          <p:cNvSpPr/>
          <p:nvPr/>
        </p:nvSpPr>
        <p:spPr>
          <a:xfrm rot="9442901">
            <a:off x="10866982" y="5234246"/>
            <a:ext cx="614056" cy="42391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482;p41">
            <a:extLst>
              <a:ext uri="{FF2B5EF4-FFF2-40B4-BE49-F238E27FC236}">
                <a16:creationId xmlns:a16="http://schemas.microsoft.com/office/drawing/2014/main" id="{23988D63-4EA9-0D98-CB7F-A67F468FFCFA}"/>
              </a:ext>
            </a:extLst>
          </p:cNvPr>
          <p:cNvSpPr/>
          <p:nvPr/>
        </p:nvSpPr>
        <p:spPr>
          <a:xfrm>
            <a:off x="6986391" y="223012"/>
            <a:ext cx="1801364" cy="1296724"/>
          </a:xfrm>
          <a:prstGeom prst="heart">
            <a:avLst/>
          </a:prstGeom>
          <a:solidFill>
            <a:srgbClr val="E41700"/>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srgbClr val="FFFFFF"/>
                </a:solidFill>
                <a:effectLst/>
                <a:uLnTx/>
                <a:uFillTx/>
                <a:latin typeface="Rozha One"/>
                <a:ea typeface="Rozha One"/>
                <a:cs typeface="Rozha One"/>
                <a:sym typeface="Rozha One"/>
              </a:rPr>
              <a:t>III</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3" name="Picture 2">
            <a:extLst>
              <a:ext uri="{FF2B5EF4-FFF2-40B4-BE49-F238E27FC236}">
                <a16:creationId xmlns:a16="http://schemas.microsoft.com/office/drawing/2014/main" id="{6AB027AF-4FB5-DDAE-4F8A-4301C209C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0776" y1="45193" x2="30833" y2="45556"/>
                        <a14:foregroundMark x1="30576" y1="43926" x2="30620" y2="44203"/>
                        <a14:foregroundMark x1="30351" y1="42500" x2="30379" y2="42680"/>
                        <a14:foregroundMark x1="30307" y1="42222" x2="30351" y2="42500"/>
                        <a14:foregroundMark x1="30219" y1="41667" x2="30307" y2="42222"/>
                        <a14:foregroundMark x1="30175" y1="41389" x2="30219" y2="41667"/>
                        <a14:foregroundMark x1="30131" y1="41111" x2="30175" y2="41389"/>
                        <a14:foregroundMark x1="30087" y1="40833" x2="30131" y2="41111"/>
                        <a14:foregroundMark x1="30000" y1="40278" x2="30087" y2="40833"/>
                        <a14:foregroundMark x1="32188" y1="41389" x2="32217" y2="41544"/>
                        <a14:foregroundMark x1="32136" y1="41111" x2="32188" y2="41389"/>
                        <a14:foregroundMark x1="32083" y1="40833" x2="32136" y2="41111"/>
                        <a14:foregroundMark x1="32167" y1="39722" x2="31667" y2="38056"/>
                        <a14:foregroundMark x1="32251" y1="40000" x2="32167" y2="39722"/>
                        <a14:foregroundMark x1="32334" y1="40278" x2="32251" y2="40000"/>
                        <a14:foregroundMark x1="32501" y1="40833" x2="32334" y2="40278"/>
                        <a14:foregroundMark x1="32584" y1="41111" x2="32501" y2="40833"/>
                        <a14:foregroundMark x1="32636" y1="41285" x2="32584" y2="41111"/>
                        <a14:foregroundMark x1="32500" y1="44167" x2="32500" y2="44167"/>
                        <a14:foregroundMark x1="32500" y1="41944" x2="32500" y2="41944"/>
                        <a14:foregroundMark x1="32420" y1="43333" x2="32500" y2="43611"/>
                        <a14:foregroundMark x1="32179" y1="42500" x2="32420" y2="43333"/>
                        <a14:foregroundMark x1="31939" y1="41667" x2="32179" y2="42500"/>
                        <a14:foregroundMark x1="31859" y1="41389" x2="31939" y2="41667"/>
                        <a14:foregroundMark x1="31698" y1="40833" x2="31859" y2="41389"/>
                        <a14:foregroundMark x1="31458" y1="40000" x2="31698" y2="40833"/>
                        <a14:foregroundMark x1="32500" y1="41944" x2="32500" y2="41944"/>
                        <a14:foregroundMark x1="32813" y1="42500" x2="32917" y2="42778"/>
                        <a14:foregroundMark x1="32500" y1="41667" x2="32813" y2="42500"/>
                        <a14:backgroundMark x1="66042" y1="36667" x2="78750" y2="77500"/>
                        <a14:backgroundMark x1="77292" y1="80556" x2="12083" y2="77500"/>
                        <a14:backgroundMark x1="14583" y1="75833" x2="16042" y2="27500"/>
                        <a14:backgroundMark x1="31257" y1="36111" x2="32708" y2="36111"/>
                        <a14:backgroundMark x1="28125" y1="36111" x2="31139" y2="36111"/>
                        <a14:backgroundMark x1="33670" y1="38917" x2="33125" y2="28611"/>
                        <a14:backgroundMark x1="34005" y1="45278" x2="33974" y2="44687"/>
                        <a14:backgroundMark x1="34068" y1="46457" x2="34005" y2="45278"/>
                        <a14:backgroundMark x1="34167" y1="48333" x2="34082" y2="46736"/>
                        <a14:backgroundMark x1="50000" y1="48889" x2="50625" y2="28611"/>
                        <a14:backgroundMark x1="54375" y1="45278" x2="51250" y2="45833"/>
                        <a14:backgroundMark x1="60417" y1="40000" x2="62500" y2="40000"/>
                        <a14:backgroundMark x1="31458" y1="47222" x2="31458" y2="47222"/>
                        <a14:backgroundMark x1="35208" y1="50833" x2="35208" y2="50833"/>
                        <a14:backgroundMark x1="33125" y1="46111" x2="33125" y2="46111"/>
                        <a14:backgroundMark x1="32917" y1="45833" x2="32917" y2="45833"/>
                        <a14:backgroundMark x1="33125" y1="45278" x2="32917" y2="46111"/>
                        <a14:backgroundMark x1="26875" y1="46111" x2="26042" y2="46389"/>
                        <a14:backgroundMark x1="32708" y1="40833" x2="32708" y2="40833"/>
                        <a14:backgroundMark x1="32500" y1="40000" x2="32500" y2="40000"/>
                        <a14:backgroundMark x1="32917" y1="41389" x2="32917" y2="41389"/>
                        <a14:backgroundMark x1="33333" y1="42500" x2="33333" y2="42500"/>
                        <a14:backgroundMark x1="33333" y1="43333" x2="33333" y2="43333"/>
                      </a14:backgroundRemoval>
                    </a14:imgEffect>
                  </a14:imgLayer>
                </a14:imgProps>
              </a:ext>
            </a:extLst>
          </a:blip>
          <a:srcRect t="27276" r="21938" b="22600"/>
          <a:stretch/>
        </p:blipFill>
        <p:spPr>
          <a:xfrm>
            <a:off x="-2342405" y="3041631"/>
            <a:ext cx="8345643" cy="4019114"/>
          </a:xfrm>
          <a:prstGeom prst="rect">
            <a:avLst/>
          </a:prstGeom>
        </p:spPr>
      </p:pic>
    </p:spTree>
    <p:extLst>
      <p:ext uri="{BB962C8B-B14F-4D97-AF65-F5344CB8AC3E}">
        <p14:creationId xmlns:p14="http://schemas.microsoft.com/office/powerpoint/2010/main" val="220888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08"/>
                                        </p:tgtEl>
                                        <p:attrNameLst>
                                          <p:attrName>style.visibility</p:attrName>
                                        </p:attrNameLst>
                                      </p:cBhvr>
                                      <p:to>
                                        <p:strVal val="visible"/>
                                      </p:to>
                                    </p:set>
                                    <p:animEffect transition="in" filter="fade">
                                      <p:cBhvr>
                                        <p:cTn id="12" dur="1000"/>
                                        <p:tgtEl>
                                          <p:spTgt spid="3208"/>
                                        </p:tgtEl>
                                      </p:cBhvr>
                                    </p:animEffect>
                                    <p:anim calcmode="lin" valueType="num">
                                      <p:cBhvr>
                                        <p:cTn id="13" dur="1000" fill="hold"/>
                                        <p:tgtEl>
                                          <p:spTgt spid="3208"/>
                                        </p:tgtEl>
                                        <p:attrNameLst>
                                          <p:attrName>ppt_x</p:attrName>
                                        </p:attrNameLst>
                                      </p:cBhvr>
                                      <p:tavLst>
                                        <p:tav tm="0">
                                          <p:val>
                                            <p:strVal val="#ppt_x"/>
                                          </p:val>
                                        </p:tav>
                                        <p:tav tm="100000">
                                          <p:val>
                                            <p:strVal val="#ppt_x"/>
                                          </p:val>
                                        </p:tav>
                                      </p:tavLst>
                                    </p:anim>
                                    <p:anim calcmode="lin" valueType="num">
                                      <p:cBhvr>
                                        <p:cTn id="14" dur="1000" fill="hold"/>
                                        <p:tgtEl>
                                          <p:spTgt spid="3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8"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288424" y="132551"/>
            <a:ext cx="10290000" cy="763600"/>
          </a:xfrm>
          <a:prstGeom prst="rect">
            <a:avLst/>
          </a:prstGeom>
        </p:spPr>
        <p:txBody>
          <a:bodyPr spcFirstLastPara="1" wrap="square" lIns="121900" tIns="121900" rIns="121900" bIns="121900" anchor="t" anchorCtr="0">
            <a:noAutofit/>
          </a:bodyPr>
          <a:lstStyle/>
          <a:p>
            <a:r>
              <a:rPr lang="vi-VN" b="1" dirty="0">
                <a:solidFill>
                  <a:schemeClr val="accent2">
                    <a:lumMod val="75000"/>
                  </a:schemeClr>
                </a:solidFill>
                <a:latin typeface="+mj-lt"/>
              </a:rPr>
              <a:t>HOẠT ĐỘNG MỞ ĐẦU</a:t>
            </a:r>
            <a:endParaRPr b="1" dirty="0">
              <a:solidFill>
                <a:schemeClr val="accent2">
                  <a:lumMod val="75000"/>
                </a:schemeClr>
              </a:solidFill>
              <a:latin typeface="+mj-lt"/>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5">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3" name="PA_图片 3">
            <a:extLst>
              <a:ext uri="{FF2B5EF4-FFF2-40B4-BE49-F238E27FC236}">
                <a16:creationId xmlns:a16="http://schemas.microsoft.com/office/drawing/2014/main" id="{FF4F16E1-7AFE-14D1-051A-2529CC8D3634}"/>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4744278" y="622852"/>
            <a:ext cx="6861094" cy="5737308"/>
          </a:xfrm>
          <a:prstGeom prst="rect">
            <a:avLst/>
          </a:prstGeom>
        </p:spPr>
      </p:pic>
      <p:pic>
        <p:nvPicPr>
          <p:cNvPr id="4" name="PA_图片 11">
            <a:extLst>
              <a:ext uri="{FF2B5EF4-FFF2-40B4-BE49-F238E27FC236}">
                <a16:creationId xmlns:a16="http://schemas.microsoft.com/office/drawing/2014/main" id="{7C6D5A9A-757B-9BFB-30C2-5137CD6C8657}"/>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3102383" y="278287"/>
            <a:ext cx="2426109" cy="2426109"/>
          </a:xfrm>
          <a:prstGeom prst="rect">
            <a:avLst/>
          </a:prstGeom>
        </p:spPr>
      </p:pic>
      <p:sp>
        <p:nvSpPr>
          <p:cNvPr id="47" name="Google Shape;1914;p46">
            <a:extLst>
              <a:ext uri="{FF2B5EF4-FFF2-40B4-BE49-F238E27FC236}">
                <a16:creationId xmlns:a16="http://schemas.microsoft.com/office/drawing/2014/main" id="{54C81ED5-B595-203C-AC16-37A12FE1C34F}"/>
              </a:ext>
            </a:extLst>
          </p:cNvPr>
          <p:cNvSpPr/>
          <p:nvPr/>
        </p:nvSpPr>
        <p:spPr>
          <a:xfrm>
            <a:off x="2266804" y="255003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9" name="TextBox 48">
            <a:extLst>
              <a:ext uri="{FF2B5EF4-FFF2-40B4-BE49-F238E27FC236}">
                <a16:creationId xmlns:a16="http://schemas.microsoft.com/office/drawing/2014/main" id="{9C0F576C-9156-B3AD-A284-C815AC8AB46C}"/>
              </a:ext>
            </a:extLst>
          </p:cNvPr>
          <p:cNvSpPr txBox="1"/>
          <p:nvPr/>
        </p:nvSpPr>
        <p:spPr>
          <a:xfrm>
            <a:off x="5359998" y="2104661"/>
            <a:ext cx="5732072" cy="3785652"/>
          </a:xfrm>
          <a:prstGeom prst="rect">
            <a:avLst/>
          </a:prstGeom>
          <a:noFill/>
        </p:spPr>
        <p:txBody>
          <a:bodyPr wrap="square">
            <a:spAutoFit/>
          </a:bodyPr>
          <a:lstStyle/>
          <a:p>
            <a:pPr algn="just"/>
            <a:r>
              <a:rPr lang="vi-VN" sz="4000" dirty="0">
                <a:latin typeface="+mj-lt"/>
              </a:rPr>
              <a:t>Hs nghe một trong số các bài hát: </a:t>
            </a:r>
            <a:r>
              <a:rPr lang="vi-VN" sz="4000" i="1" dirty="0">
                <a:latin typeface="+mj-lt"/>
              </a:rPr>
              <a:t>Bà tôi (Ngọc Khuê); Câu chuyện bà tôi (Nguyễn Phi Hùng) và chia sẻ cảm nhận về người bà trong lời bài hát</a:t>
            </a:r>
            <a:endParaRPr lang="en-SG" sz="4000" dirty="0">
              <a:latin typeface="+mj-lt"/>
            </a:endParaRPr>
          </a:p>
        </p:txBody>
      </p:sp>
      <p:pic>
        <p:nvPicPr>
          <p:cNvPr id="5" name="Picture 4">
            <a:extLst>
              <a:ext uri="{FF2B5EF4-FFF2-40B4-BE49-F238E27FC236}">
                <a16:creationId xmlns:a16="http://schemas.microsoft.com/office/drawing/2014/main" id="{73B3B18B-0BBC-E057-6240-C3DF8270C5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0648" b="94630" l="3490" r="32604">
                        <a14:foregroundMark x1="27969" y1="66204" x2="28385" y2="77500"/>
                        <a14:foregroundMark x1="29635" y1="80463" x2="26302" y2="78056"/>
                        <a14:foregroundMark x1="32135" y1="78611" x2="30052" y2="76111"/>
                        <a14:foregroundMark x1="25677" y1="77037" x2="28594" y2="78519"/>
                        <a14:foregroundMark x1="26510" y1="76574" x2="26823" y2="78519"/>
                        <a14:foregroundMark x1="26302" y1="80278" x2="27917" y2="81019"/>
                        <a14:foregroundMark x1="30417" y1="71667" x2="29063" y2="62315"/>
                        <a14:foregroundMark x1="29063" y1="62315" x2="27656" y2="60741"/>
                        <a14:foregroundMark x1="32083" y1="65926" x2="32083" y2="65926"/>
                        <a14:foregroundMark x1="32656" y1="66667" x2="32552" y2="65463"/>
                        <a14:foregroundMark x1="17344" y1="53611" x2="12396" y2="68241"/>
                        <a14:foregroundMark x1="18750" y1="50926" x2="15885" y2="50648"/>
                      </a14:backgroundRemoval>
                    </a14:imgEffect>
                  </a14:imgLayer>
                </a14:imgProps>
              </a:ext>
            </a:extLst>
          </a:blip>
          <a:srcRect t="47546" r="64925"/>
          <a:stretch/>
        </p:blipFill>
        <p:spPr>
          <a:xfrm>
            <a:off x="0" y="3491693"/>
            <a:ext cx="5509120" cy="463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381613" y="66307"/>
            <a:ext cx="8119736" cy="763600"/>
          </a:xfrm>
          <a:prstGeom prst="rect">
            <a:avLst/>
          </a:prstGeom>
        </p:spPr>
        <p:txBody>
          <a:bodyPr spcFirstLastPara="1" wrap="square" lIns="121900" tIns="121900" rIns="121900" bIns="121900" anchor="t" anchorCtr="0">
            <a:noAutofit/>
          </a:bodyPr>
          <a:lstStyle/>
          <a:p>
            <a:r>
              <a:rPr lang="vi-VN" sz="4400" b="1" kern="100" dirty="0">
                <a:solidFill>
                  <a:schemeClr val="accent1"/>
                </a:solidFill>
                <a:effectLst/>
                <a:latin typeface="+mj-lt"/>
                <a:ea typeface="Arial" panose="020B0604020202020204" pitchFamily="34" charset="0"/>
                <a:cs typeface="Times New Roman" panose="02020603050405020304" pitchFamily="18" charset="0"/>
              </a:rPr>
              <a:t>III. Tổng kết</a:t>
            </a:r>
            <a:endParaRPr lang="en-SG" sz="4400" b="1" kern="100" dirty="0">
              <a:solidFill>
                <a:schemeClr val="accent1"/>
              </a:solidFill>
              <a:effectLst/>
              <a:latin typeface="+mj-lt"/>
              <a:ea typeface="Arial" panose="020B060402020202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6" name="图片 4" descr="2">
            <a:extLst>
              <a:ext uri="{FF2B5EF4-FFF2-40B4-BE49-F238E27FC236}">
                <a16:creationId xmlns:a16="http://schemas.microsoft.com/office/drawing/2014/main" id="{88C8966A-4E21-55B3-85B1-38842F9A60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54556" y="678675"/>
            <a:ext cx="7351870" cy="665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a:extLst>
              <a:ext uri="{FF2B5EF4-FFF2-40B4-BE49-F238E27FC236}">
                <a16:creationId xmlns:a16="http://schemas.microsoft.com/office/drawing/2014/main" id="{6FB67926-E7B3-06BE-C786-5E81859704FF}"/>
              </a:ext>
            </a:extLst>
          </p:cNvPr>
          <p:cNvSpPr txBox="1">
            <a:spLocks noChangeArrowheads="1"/>
          </p:cNvSpPr>
          <p:nvPr/>
        </p:nvSpPr>
        <p:spPr bwMode="auto">
          <a:xfrm>
            <a:off x="5801862" y="2600644"/>
            <a:ext cx="4944878"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4000" i="1" dirty="0">
                <a:latin typeface="+mj-lt"/>
              </a:rPr>
              <a:t>Hs làm việc </a:t>
            </a:r>
            <a:r>
              <a:rPr lang="vi-VN" sz="4000" i="1">
                <a:latin typeface="+mj-lt"/>
              </a:rPr>
              <a:t>cá nhân, khái </a:t>
            </a:r>
            <a:r>
              <a:rPr lang="vi-VN" sz="4000" i="1" dirty="0">
                <a:latin typeface="+mj-lt"/>
              </a:rPr>
              <a:t>quát nghệ thuật và nội dung văn bản theo PHT số 1</a:t>
            </a:r>
            <a:endParaRPr lang="en-SG" sz="4000" dirty="0">
              <a:latin typeface="+mj-lt"/>
            </a:endParaRPr>
          </a:p>
        </p:txBody>
      </p:sp>
      <p:pic>
        <p:nvPicPr>
          <p:cNvPr id="2996" name="图片 8">
            <a:extLst>
              <a:ext uri="{FF2B5EF4-FFF2-40B4-BE49-F238E27FC236}">
                <a16:creationId xmlns:a16="http://schemas.microsoft.com/office/drawing/2014/main" id="{7F0D0E58-F361-401C-3C24-681B037123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4562" y="1744739"/>
            <a:ext cx="3335837" cy="5140017"/>
          </a:xfrm>
          <a:prstGeom prst="rect">
            <a:avLst/>
          </a:prstGeom>
        </p:spPr>
      </p:pic>
    </p:spTree>
    <p:extLst>
      <p:ext uri="{BB962C8B-B14F-4D97-AF65-F5344CB8AC3E}">
        <p14:creationId xmlns:p14="http://schemas.microsoft.com/office/powerpoint/2010/main" val="182371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96"/>
                                        </p:tgtEl>
                                        <p:attrNameLst>
                                          <p:attrName>style.visibility</p:attrName>
                                        </p:attrNameLst>
                                      </p:cBhvr>
                                      <p:to>
                                        <p:strVal val="visible"/>
                                      </p:to>
                                    </p:set>
                                    <p:animEffect transition="in" filter="fade">
                                      <p:cBhvr>
                                        <p:cTn id="7" dur="1000"/>
                                        <p:tgtEl>
                                          <p:spTgt spid="2996"/>
                                        </p:tgtEl>
                                      </p:cBhvr>
                                    </p:animEffect>
                                    <p:anim calcmode="lin" valueType="num">
                                      <p:cBhvr>
                                        <p:cTn id="8" dur="1000" fill="hold"/>
                                        <p:tgtEl>
                                          <p:spTgt spid="2996"/>
                                        </p:tgtEl>
                                        <p:attrNameLst>
                                          <p:attrName>ppt_x</p:attrName>
                                        </p:attrNameLst>
                                      </p:cBhvr>
                                      <p:tavLst>
                                        <p:tav tm="0">
                                          <p:val>
                                            <p:strVal val="#ppt_x"/>
                                          </p:val>
                                        </p:tav>
                                        <p:tav tm="100000">
                                          <p:val>
                                            <p:strVal val="#ppt_x"/>
                                          </p:val>
                                        </p:tav>
                                      </p:tavLst>
                                    </p:anim>
                                    <p:anim calcmode="lin" valueType="num">
                                      <p:cBhvr>
                                        <p:cTn id="9" dur="1000" fill="hold"/>
                                        <p:tgtEl>
                                          <p:spTgt spid="29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3"/>
          <a:stretch>
            <a:fillRect/>
          </a:stretch>
        </p:blipFill>
        <p:spPr>
          <a:xfrm>
            <a:off x="0" y="1675"/>
            <a:ext cx="12192000" cy="6854653"/>
          </a:xfrm>
          <a:prstGeom prst="rect">
            <a:avLst/>
          </a:prstGeom>
        </p:spPr>
      </p:pic>
      <p:sp>
        <p:nvSpPr>
          <p:cNvPr id="5" name="TextBox 4">
            <a:extLst>
              <a:ext uri="{FF2B5EF4-FFF2-40B4-BE49-F238E27FC236}">
                <a16:creationId xmlns:a16="http://schemas.microsoft.com/office/drawing/2014/main" id="{4B133C1C-0847-9E4C-7B0A-73AD30EAA004}"/>
              </a:ext>
            </a:extLst>
          </p:cNvPr>
          <p:cNvSpPr txBox="1"/>
          <p:nvPr/>
        </p:nvSpPr>
        <p:spPr>
          <a:xfrm>
            <a:off x="534304" y="1667421"/>
            <a:ext cx="5695045" cy="4524315"/>
          </a:xfrm>
          <a:prstGeom prst="rect">
            <a:avLst/>
          </a:prstGeom>
          <a:noFill/>
        </p:spPr>
        <p:txBody>
          <a:bodyPr wrap="square">
            <a:spAutoFit/>
          </a:bodyPr>
          <a:lstStyle/>
          <a:p>
            <a:pPr lvl="0" algn="just" defTabSz="1219170">
              <a:buClr>
                <a:srgbClr val="000000"/>
              </a:buClr>
              <a:defRPr/>
            </a:pPr>
            <a:r>
              <a:rPr lang="vi-VN" sz="3200" dirty="0">
                <a:solidFill>
                  <a:schemeClr val="tx1">
                    <a:lumMod val="50000"/>
                  </a:schemeClr>
                </a:solidFill>
                <a:latin typeface="+mj-lt"/>
              </a:rPr>
              <a:t>Qua hồi tưởng và suy ngẫm của người cháu đã trưởng thành, bài thơ “Bếp lửa” gợi lại những kỉ niệm đầy xúc động về người bà và tình bà cháu, đồng thời thể hiện lòng kính yêu trân trọng và biết ơn của người cháu đối với bà và cũng là đối với gia đình, quê hương đất nước.</a:t>
            </a:r>
            <a:endParaRPr kumimoji="0" lang="en-SG" sz="7200" b="0" i="0" u="none" strike="noStrike" kern="0" cap="none" spc="0" normalizeH="0" baseline="0" noProof="0" dirty="0">
              <a:ln>
                <a:noFill/>
              </a:ln>
              <a:solidFill>
                <a:schemeClr val="tx1">
                  <a:lumMod val="50000"/>
                </a:schemeClr>
              </a:solidFill>
              <a:effectLst/>
              <a:uLnTx/>
              <a:uFillTx/>
              <a:latin typeface="+mj-lt"/>
              <a:cs typeface="Arial"/>
              <a:sym typeface="Arial"/>
            </a:endParaRPr>
          </a:p>
        </p:txBody>
      </p:sp>
      <p:sp>
        <p:nvSpPr>
          <p:cNvPr id="8" name="TextBox 7">
            <a:extLst>
              <a:ext uri="{FF2B5EF4-FFF2-40B4-BE49-F238E27FC236}">
                <a16:creationId xmlns:a16="http://schemas.microsoft.com/office/drawing/2014/main" id="{5B38F2CD-5827-D831-7AF7-1EFFD58C33F4}"/>
              </a:ext>
            </a:extLst>
          </p:cNvPr>
          <p:cNvSpPr txBox="1"/>
          <p:nvPr/>
        </p:nvSpPr>
        <p:spPr>
          <a:xfrm>
            <a:off x="6555839" y="1667421"/>
            <a:ext cx="5176322" cy="4524315"/>
          </a:xfrm>
          <a:prstGeom prst="rect">
            <a:avLst/>
          </a:prstGeom>
          <a:noFill/>
        </p:spPr>
        <p:txBody>
          <a:bodyPr wrap="square">
            <a:spAutoFit/>
          </a:bodyPr>
          <a:lstStyle/>
          <a:p>
            <a:pPr lvl="0" algn="just">
              <a:defRPr/>
            </a:pPr>
            <a:r>
              <a:rPr lang="vi-VN" sz="3200" dirty="0">
                <a:solidFill>
                  <a:schemeClr val="tx1">
                    <a:lumMod val="50000"/>
                  </a:schemeClr>
                </a:solidFill>
                <a:latin typeface="+mj-lt"/>
              </a:rPr>
              <a:t>Bài thơ đã kết hợp nhuần nhuyễn giữa biểu cảm với miêu tả, tự sự và bình luận. Thành công của bài thơ còn ở sự sáng tạo hình ảnh bếp lửa gắn liền với hình ảnh người bà, làm điểm tựa khơi gợi mọi kỉ niệm, cảm xúc, suy nghĩ về bà và tình bà cháu. </a:t>
            </a:r>
            <a:endParaRPr kumimoji="0" lang="en-SG" sz="7200" b="0" i="0" u="none" strike="noStrike" kern="0" cap="none" spc="0" normalizeH="0" baseline="0" noProof="0" dirty="0">
              <a:ln>
                <a:noFill/>
              </a:ln>
              <a:solidFill>
                <a:schemeClr val="tx1">
                  <a:lumMod val="50000"/>
                </a:schemeClr>
              </a:solidFill>
              <a:effectLst/>
              <a:uLnTx/>
              <a:uFillTx/>
              <a:latin typeface="+mj-lt"/>
              <a:cs typeface="Arial"/>
              <a:sym typeface="Arial"/>
            </a:endParaRPr>
          </a:p>
        </p:txBody>
      </p:sp>
      <p:pic>
        <p:nvPicPr>
          <p:cNvPr id="3" name="图片 6">
            <a:extLst>
              <a:ext uri="{FF2B5EF4-FFF2-40B4-BE49-F238E27FC236}">
                <a16:creationId xmlns:a16="http://schemas.microsoft.com/office/drawing/2014/main" id="{73F23DC7-B48C-5AB7-DC8A-58D204C495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5707"/>
          <a:stretch/>
        </p:blipFill>
        <p:spPr>
          <a:xfrm>
            <a:off x="3931920" y="5276925"/>
            <a:ext cx="3703320" cy="2081081"/>
          </a:xfrm>
          <a:prstGeom prst="rect">
            <a:avLst/>
          </a:prstGeom>
        </p:spPr>
      </p:pic>
    </p:spTree>
    <p:extLst>
      <p:ext uri="{BB962C8B-B14F-4D97-AF65-F5344CB8AC3E}">
        <p14:creationId xmlns:p14="http://schemas.microsoft.com/office/powerpoint/2010/main" val="23781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6"/>
          <p:cNvSpPr/>
          <p:nvPr/>
        </p:nvSpPr>
        <p:spPr>
          <a:xfrm flipH="1">
            <a:off x="4595933" y="658470"/>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46"/>
          <p:cNvSpPr txBox="1">
            <a:spLocks noGrp="1"/>
          </p:cNvSpPr>
          <p:nvPr>
            <p:ph type="subTitle" idx="1"/>
          </p:nvPr>
        </p:nvSpPr>
        <p:spPr>
          <a:xfrm flipH="1">
            <a:off x="5472175" y="1405083"/>
            <a:ext cx="6057600" cy="2756000"/>
          </a:xfrm>
          <a:prstGeom prst="rect">
            <a:avLst/>
          </a:prstGeom>
        </p:spPr>
        <p:txBody>
          <a:bodyPr spcFirstLastPara="1" wrap="square" lIns="121900" tIns="121900" rIns="121900" bIns="121900" anchor="t" anchorCtr="0">
            <a:noAutofit/>
          </a:bodyPr>
          <a:lstStyle/>
          <a:p>
            <a:pPr marL="0" indent="0" algn="ctr">
              <a:buSzPts val="1100"/>
            </a:pPr>
            <a:r>
              <a:rPr lang="vi-VN" sz="8800" b="1" dirty="0"/>
              <a:t>Hoạt động luyện tập</a:t>
            </a:r>
            <a:endParaRPr sz="8800" b="1" dirty="0"/>
          </a:p>
        </p:txBody>
      </p:sp>
      <p:sp>
        <p:nvSpPr>
          <p:cNvPr id="1914" name="Google Shape;1914;p46"/>
          <p:cNvSpPr/>
          <p:nvPr/>
        </p:nvSpPr>
        <p:spPr>
          <a:xfrm>
            <a:off x="3345001" y="1252959"/>
            <a:ext cx="712767" cy="614027"/>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46"/>
          <p:cNvSpPr/>
          <p:nvPr/>
        </p:nvSpPr>
        <p:spPr>
          <a:xfrm rot="5400000">
            <a:off x="1890132" y="836006"/>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6" name="Google Shape;1916;p46"/>
          <p:cNvGrpSpPr/>
          <p:nvPr/>
        </p:nvGrpSpPr>
        <p:grpSpPr>
          <a:xfrm rot="-2700000">
            <a:off x="8912317" y="5170015"/>
            <a:ext cx="1375867" cy="1064061"/>
            <a:chOff x="1278525" y="335475"/>
            <a:chExt cx="1031910" cy="798054"/>
          </a:xfrm>
        </p:grpSpPr>
        <p:sp>
          <p:nvSpPr>
            <p:cNvPr id="1917" name="Google Shape;1917;p46"/>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8" name="Google Shape;1918;p46"/>
            <p:cNvGrpSpPr/>
            <p:nvPr/>
          </p:nvGrpSpPr>
          <p:grpSpPr>
            <a:xfrm>
              <a:off x="1278525" y="689600"/>
              <a:ext cx="175650" cy="283025"/>
              <a:chOff x="3532575" y="3793425"/>
              <a:chExt cx="175650" cy="283025"/>
            </a:xfrm>
          </p:grpSpPr>
          <p:sp>
            <p:nvSpPr>
              <p:cNvPr id="1919" name="Google Shape;1919;p46"/>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46"/>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46"/>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22" name="Google Shape;1922;p46"/>
          <p:cNvSpPr/>
          <p:nvPr/>
        </p:nvSpPr>
        <p:spPr>
          <a:xfrm rot="2019441">
            <a:off x="6854692" y="4974041"/>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46"/>
          <p:cNvSpPr/>
          <p:nvPr/>
        </p:nvSpPr>
        <p:spPr>
          <a:xfrm rot="3148161">
            <a:off x="10194325" y="3703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3E5D8AF3-BCF3-E751-09DC-2FA9949981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3788" y1="52113" x2="32273" y2="74044"/>
                        <a14:foregroundMark x1="28182" y1="50503" x2="21515" y2="53521"/>
                        <a14:foregroundMark x1="21515" y1="53521" x2="19848" y2="61771"/>
                        <a14:foregroundMark x1="19848" y1="61771" x2="20000" y2="62575"/>
                        <a14:foregroundMark x1="23030" y1="48491" x2="19697" y2="59557"/>
                        <a14:foregroundMark x1="19697" y1="59557" x2="21061" y2="62777"/>
                        <a14:foregroundMark x1="22273" y1="46680" x2="20758" y2="59356"/>
                        <a14:foregroundMark x1="20758" y1="59356" x2="23182" y2="65594"/>
                        <a14:foregroundMark x1="10758" y1="77666" x2="23333" y2="81489"/>
                        <a14:foregroundMark x1="17727" y1="85513" x2="19091" y2="86318"/>
                        <a14:foregroundMark x1="43939" y1="87726" x2="37727" y2="74849"/>
                        <a14:foregroundMark x1="47424" y1="87324" x2="42424" y2="80080"/>
                        <a14:foregroundMark x1="50909" y1="73239" x2="42576" y2="65191"/>
                        <a14:foregroundMark x1="40303" y1="64789" x2="52879" y2="75050"/>
                        <a14:foregroundMark x1="58182" y1="91549" x2="59394" y2="92153"/>
                        <a14:foregroundMark x1="36515" y1="87928" x2="29848" y2="88531"/>
                        <a14:foregroundMark x1="27879" y1="90342" x2="28788" y2="94165"/>
                        <a14:foregroundMark x1="33182" y1="93763" x2="30455" y2="94165"/>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28333" y1="52515" x2="27879" y2="56539"/>
                        <a14:foregroundMark x1="39394" y1="69416" x2="47424" y2="78873"/>
                        <a14:foregroundMark x1="43939" y1="78471" x2="47424" y2="82093"/>
                        <a14:foregroundMark x1="44091" y1="81288" x2="41667" y2="73038"/>
                        <a14:foregroundMark x1="86667" y1="23742" x2="86667" y2="23742"/>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45909" y1="4225" x2="51667" y2="10463"/>
                        <a14:backgroundMark x1="51364" y1="47284" x2="51364" y2="47284"/>
                      </a14:backgroundRemoval>
                    </a14:imgEffect>
                  </a14:imgLayer>
                </a14:imgProps>
              </a:ext>
            </a:extLst>
          </a:blip>
          <a:stretch>
            <a:fillRect/>
          </a:stretch>
        </p:blipFill>
        <p:spPr>
          <a:xfrm>
            <a:off x="-620888" y="1717040"/>
            <a:ext cx="7130918" cy="5369797"/>
          </a:xfrm>
          <a:prstGeom prst="rect">
            <a:avLst/>
          </a:prstGeom>
        </p:spPr>
      </p:pic>
    </p:spTree>
    <p:extLst>
      <p:ext uri="{BB962C8B-B14F-4D97-AF65-F5344CB8AC3E}">
        <p14:creationId xmlns:p14="http://schemas.microsoft.com/office/powerpoint/2010/main" val="329474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71">
                                            <p:txEl>
                                              <p:pRg st="0" end="0"/>
                                            </p:txEl>
                                          </p:spTgt>
                                        </p:tgtEl>
                                        <p:attrNameLst>
                                          <p:attrName>style.visibility</p:attrName>
                                        </p:attrNameLst>
                                      </p:cBhvr>
                                      <p:to>
                                        <p:strVal val="visible"/>
                                      </p:to>
                                    </p:set>
                                    <p:animEffect transition="in" filter="randombar(horizontal)">
                                      <p:cBhvr>
                                        <p:cTn id="7" dur="500"/>
                                        <p:tgtEl>
                                          <p:spTgt spid="187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14"/>
                                        </p:tgtEl>
                                        <p:attrNameLst>
                                          <p:attrName>style.visibility</p:attrName>
                                        </p:attrNameLst>
                                      </p:cBhvr>
                                      <p:to>
                                        <p:strVal val="visible"/>
                                      </p:to>
                                    </p:set>
                                    <p:animEffect transition="in" filter="randombar(horizontal)">
                                      <p:cBhvr>
                                        <p:cTn id="10" dur="500"/>
                                        <p:tgtEl>
                                          <p:spTgt spid="19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15"/>
                                        </p:tgtEl>
                                        <p:attrNameLst>
                                          <p:attrName>style.visibility</p:attrName>
                                        </p:attrNameLst>
                                      </p:cBhvr>
                                      <p:to>
                                        <p:strVal val="visible"/>
                                      </p:to>
                                    </p:set>
                                    <p:animEffect transition="in" filter="randombar(horizontal)">
                                      <p:cBhvr>
                                        <p:cTn id="13" dur="500"/>
                                        <p:tgtEl>
                                          <p:spTgt spid="1915"/>
                                        </p:tgtEl>
                                      </p:cBhvr>
                                    </p:animEffect>
                                  </p:childTnLst>
                                </p:cTn>
                              </p:par>
                              <p:par>
                                <p:cTn id="14" presetID="14" presetClass="entr" presetSubtype="10" fill="hold" nodeType="withEffect">
                                  <p:stCondLst>
                                    <p:cond delay="0"/>
                                  </p:stCondLst>
                                  <p:childTnLst>
                                    <p:set>
                                      <p:cBhvr>
                                        <p:cTn id="15" dur="1" fill="hold">
                                          <p:stCondLst>
                                            <p:cond delay="0"/>
                                          </p:stCondLst>
                                        </p:cTn>
                                        <p:tgtEl>
                                          <p:spTgt spid="1916"/>
                                        </p:tgtEl>
                                        <p:attrNameLst>
                                          <p:attrName>style.visibility</p:attrName>
                                        </p:attrNameLst>
                                      </p:cBhvr>
                                      <p:to>
                                        <p:strVal val="visible"/>
                                      </p:to>
                                    </p:set>
                                    <p:animEffect transition="in" filter="randombar(horizontal)">
                                      <p:cBhvr>
                                        <p:cTn id="16" dur="500"/>
                                        <p:tgtEl>
                                          <p:spTgt spid="19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22"/>
                                        </p:tgtEl>
                                        <p:attrNameLst>
                                          <p:attrName>style.visibility</p:attrName>
                                        </p:attrNameLst>
                                      </p:cBhvr>
                                      <p:to>
                                        <p:strVal val="visible"/>
                                      </p:to>
                                    </p:set>
                                    <p:animEffect transition="in" filter="randombar(horizontal)">
                                      <p:cBhvr>
                                        <p:cTn id="19" dur="500"/>
                                        <p:tgtEl>
                                          <p:spTgt spid="19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23"/>
                                        </p:tgtEl>
                                        <p:attrNameLst>
                                          <p:attrName>style.visibility</p:attrName>
                                        </p:attrNameLst>
                                      </p:cBhvr>
                                      <p:to>
                                        <p:strVal val="visible"/>
                                      </p:to>
                                    </p:set>
                                    <p:animEffect transition="in" filter="randombar(horizontal)">
                                      <p:cBhvr>
                                        <p:cTn id="22" dur="500"/>
                                        <p:tgtEl>
                                          <p:spTgt spid="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build="p"/>
      <p:bldP spid="1914" grpId="0" animBg="1"/>
      <p:bldP spid="1915" grpId="0" animBg="1"/>
      <p:bldP spid="1922" grpId="0" animBg="1"/>
      <p:bldP spid="19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09F510-D4CE-7E9B-9BAA-5A0B2FA1C585}"/>
              </a:ext>
            </a:extLst>
          </p:cNvPr>
          <p:cNvPicPr>
            <a:picLocks noChangeAspect="1"/>
          </p:cNvPicPr>
          <p:nvPr/>
        </p:nvPicPr>
        <p:blipFill>
          <a:blip r:embed="rId5"/>
          <a:stretch>
            <a:fillRect/>
          </a:stretch>
        </p:blipFill>
        <p:spPr>
          <a:xfrm>
            <a:off x="0" y="1674"/>
            <a:ext cx="12192000" cy="6854653"/>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002333">
            <a:off x="938404" y="173392"/>
            <a:ext cx="878961" cy="1284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20993505">
            <a:off x="10230667" y="154431"/>
            <a:ext cx="885623" cy="1845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rot="322962">
            <a:off x="602163" y="2525467"/>
            <a:ext cx="1143140" cy="14379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rot="568011" flipH="1">
            <a:off x="2775363" y="767849"/>
            <a:ext cx="661820" cy="1005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50962" y="4443075"/>
            <a:ext cx="5029200" cy="255454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hoa</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bà</a:t>
            </a:r>
            <a:endPar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Pentagon 2">
            <a:hlinkClick r:id="rId10" action="ppaction://hlinksldjump"/>
          </p:cNvPr>
          <p:cNvSpPr/>
          <p:nvPr/>
        </p:nvSpPr>
        <p:spPr>
          <a:xfrm>
            <a:off x="10265419" y="6126456"/>
            <a:ext cx="1654663" cy="609600"/>
          </a:xfrm>
          <a:prstGeom prst="homePlate">
            <a:avLst>
              <a:gd name="adj" fmla="val 8507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sym typeface="Arial"/>
              </a:rPr>
              <a:t>Chơi</a:t>
            </a:r>
            <a:endParaRPr kumimoji="0" lang="en-US" sz="36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96800" y="6096000"/>
            <a:ext cx="609600" cy="609600"/>
          </a:xfrm>
          <a:prstGeom prst="rect">
            <a:avLst/>
          </a:prstGeom>
        </p:spPr>
      </p:pic>
      <p:pic>
        <p:nvPicPr>
          <p:cNvPr id="11" name="Picture 4">
            <a:extLst>
              <a:ext uri="{FF2B5EF4-FFF2-40B4-BE49-F238E27FC236}">
                <a16:creationId xmlns:a16="http://schemas.microsoft.com/office/drawing/2014/main" id="{98A2DAAD-EC5F-4302-A5FE-BA58B3AC21CC}"/>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p:blipFill>
        <p:spPr bwMode="auto">
          <a:xfrm rot="20993505">
            <a:off x="9495066" y="2248578"/>
            <a:ext cx="1074705" cy="1881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8DB4E715-17B1-4D68-B98B-E31BF22437E6}"/>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p:blipFill>
        <p:spPr bwMode="auto">
          <a:xfrm rot="20966185">
            <a:off x="877068" y="2676559"/>
            <a:ext cx="2564081" cy="6838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5B104887-4734-440B-AF82-3E4179967350}"/>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p:blipFill>
        <p:spPr bwMode="auto">
          <a:xfrm rot="20993505">
            <a:off x="10870317" y="4235675"/>
            <a:ext cx="691503" cy="14346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240607B9-43BC-4CB9-9A34-2CC2A3931D38}"/>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p:blipFill>
        <p:spPr bwMode="auto">
          <a:xfrm rot="568011" flipH="1">
            <a:off x="2726422" y="2553177"/>
            <a:ext cx="756183" cy="163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toon of a person holding a bouquet of flowers&#10;&#10;Description automatically generated">
            <a:extLst>
              <a:ext uri="{FF2B5EF4-FFF2-40B4-BE49-F238E27FC236}">
                <a16:creationId xmlns:a16="http://schemas.microsoft.com/office/drawing/2014/main" id="{F110E38E-C9B1-05A9-151C-8499F684932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04715" y="128925"/>
            <a:ext cx="2121694" cy="4572000"/>
          </a:xfrm>
          <a:prstGeom prst="rect">
            <a:avLst/>
          </a:prstGeom>
        </p:spPr>
      </p:pic>
    </p:spTree>
    <p:extLst>
      <p:ext uri="{BB962C8B-B14F-4D97-AF65-F5344CB8AC3E}">
        <p14:creationId xmlns:p14="http://schemas.microsoft.com/office/powerpoint/2010/main" val="154145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1.38889E-6 -2.59259E-6 C -0.00035 -0.01481 0.00694 -0.02808 0.01667 -0.02901 C 0.02604 -0.02994 0.03489 -0.01975 0.03542 -0.00524 C 0.03628 0.00803 0.02986 0.02099 0.02118 0.02161 C 0.01319 0.02253 0.00555 0.01389 0.00486 0.00155 C 0.00434 -0.00987 0.00937 -0.02068 0.01701 -0.0216 C 0.02378 -0.02253 0.03021 -0.01543 0.03073 -0.00494 C 0.03108 0.00463 0.02708 0.01358 0.02083 0.0142 C 0.01528 0.01482 0.00989 0.00957 0.00955 0.00093 C 0.0092 -0.00679 0.01233 -0.01419 0.01736 -0.0145 C 0.02153 -0.01481 0.02569 -0.01111 0.02604 -0.00432 C 0.02639 0.00124 0.02413 0.00648 0.02048 0.0071 C 0.01771 0.00741 0.01458 0.00525 0.01441 0.00062 C 0.01423 -0.00308 0.01528 -0.00679 0.01753 -0.0074 C 0.01927 -0.0074 0.02101 -0.00648 0.02135 -0.00401 C 0.02153 -0.00247 0.02118 -0.00092 0.02031 -0.00031 C 0.01979 -2.59259E-6 0.01944 -2.59259E-6 0.0191 -0.00031 " pathEditMode="relative" rAng="0" ptsTypes="AAAAAAAAAAAAAAAAA">
                                      <p:cBhvr>
                                        <p:cTn id="15" dur="5000" fill="hold"/>
                                        <p:tgtEl>
                                          <p:spTgt spid="1028"/>
                                        </p:tgtEl>
                                        <p:attrNameLst>
                                          <p:attrName>ppt_x</p:attrName>
                                          <p:attrName>ppt_y</p:attrName>
                                        </p:attrNameLst>
                                      </p:cBhvr>
                                      <p:rCtr x="1753" y="-401"/>
                                    </p:animMotion>
                                  </p:childTnLst>
                                </p:cTn>
                              </p:par>
                              <p:par>
                                <p:cTn id="16" presetID="55" presetClass="path" presetSubtype="0" repeatCount="indefinite" accel="50000" decel="50000" fill="hold" nodeType="withEffect">
                                  <p:stCondLst>
                                    <p:cond delay="0"/>
                                  </p:stCondLst>
                                  <p:childTnLst>
                                    <p:animMotion origin="layout" path="M 0.01441 -3.7037E-7 C 0.01511 -0.02191 0.00869 -0.04074 0.00035 -0.04228 C -0.00781 -0.04352 -0.01527 -0.02932 -0.01579 -0.00772 C -0.01631 0.01173 -0.01128 0.02994 -0.00364 0.03117 C 0.0033 0.03241 0.0099 0.02006 0.01025 0.00185 C 0.01077 -0.01481 0.00643 -0.03025 -4.44444E-6 -0.03148 C -0.0059 -0.03272 -0.01145 -0.02253 -0.0118 -0.0071 C -0.01215 0.00648 -0.00868 0.02006 -0.00329 0.02037 C 0.00139 0.02161 0.00591 0.01358 0.00625 0.00123 C 0.0066 -0.00988 0.004 -0.02068 -0.00017 -0.0213 C -0.00381 -0.02191 -0.00763 -0.01605 -0.00781 -0.00648 C -0.00798 0.00154 -0.00625 0.00957 -0.00312 0.01019 C -0.00052 0.0108 0.00209 0.0071 0.00209 0.00031 C 0.00244 -0.00463 0.00139 -0.01018 -0.00052 -0.0108 C -0.00191 -0.0108 -0.00347 -0.00957 -0.00381 -0.00617 C -0.00381 -0.0037 -0.00364 -0.00154 -0.00277 -0.00031 C -0.00243 -3.7037E-7 -0.00225 -3.7037E-7 -0.00191 -0.00031 " pathEditMode="relative" rAng="0" ptsTypes="AAAAAAAAAAAAAAAAA">
                                      <p:cBhvr>
                                        <p:cTn id="17" dur="5000" fill="hold"/>
                                        <p:tgtEl>
                                          <p:spTgt spid="1027"/>
                                        </p:tgtEl>
                                        <p:attrNameLst>
                                          <p:attrName>ppt_x</p:attrName>
                                          <p:attrName>ppt_y</p:attrName>
                                        </p:attrNameLst>
                                      </p:cBhvr>
                                      <p:rCtr x="-1528" y="-586"/>
                                    </p:animMotion>
                                  </p:childTnLst>
                                </p:cTn>
                              </p:par>
                              <p:par>
                                <p:cTn id="18"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9" dur="5000" fill="hold"/>
                                        <p:tgtEl>
                                          <p:spTgt spid="8"/>
                                        </p:tgtEl>
                                        <p:attrNameLst>
                                          <p:attrName>ppt_x</p:attrName>
                                          <p:attrName>ppt_y</p:attrName>
                                        </p:attrNameLst>
                                      </p:cBhvr>
                                      <p:rCtr x="-1510" y="-556"/>
                                    </p:animMotion>
                                  </p:childTnLst>
                                </p:cTn>
                              </p:par>
                              <p:par>
                                <p:cTn id="20" presetID="46" presetClass="path" presetSubtype="0" repeatCount="indefinite" accel="50000" decel="50000" fill="hold" nodeType="withEffect">
                                  <p:stCondLst>
                                    <p:cond delay="0"/>
                                  </p:stCondLst>
                                  <p:childTnLst>
                                    <p:animMotion origin="layout" path="M 2.5E-6 4.81481E-6 C -0.00035 -0.01482 0.00694 -0.02809 0.01666 -0.02902 C 0.02604 -0.02994 0.03489 -0.01976 0.03541 -0.00525 C 0.03628 0.00802 0.02986 0.02098 0.02118 0.0216 C 0.01319 0.02253 0.00555 0.01388 0.00486 0.00154 C 0.00434 -0.00988 0.00937 -0.02068 0.01701 -0.02161 C 0.02378 -0.02254 0.03021 -0.01544 0.03073 -0.00494 C 0.03107 0.00462 0.02708 0.01358 0.02083 0.01419 C 0.01528 0.01481 0.00989 0.00956 0.00955 0.00092 C 0.0092 -0.00679 0.01232 -0.0142 0.01736 -0.01451 C 0.02153 -0.01482 0.02569 -0.01112 0.02604 -0.00433 C 0.02639 0.00123 0.02413 0.00648 0.02048 0.00709 C 0.01771 0.0074 0.01458 0.00524 0.01441 0.00061 C 0.01423 -0.00309 0.01528 -0.00679 0.01753 -0.00741 C 0.01927 -0.00741 0.021 -0.00649 0.02135 -0.00402 C 0.02153 -0.00247 0.02118 -0.00093 0.02031 -0.00031 C 0.01979 4.81481E-6 0.01944 4.81481E-6 0.01909 -0.00031 " pathEditMode="relative" rAng="0" ptsTypes="AAAAAAAAAAAAAAAAA">
                                      <p:cBhvr>
                                        <p:cTn id="21" dur="5000" fill="hold"/>
                                        <p:tgtEl>
                                          <p:spTgt spid="20"/>
                                        </p:tgtEl>
                                        <p:attrNameLst>
                                          <p:attrName>ppt_x</p:attrName>
                                          <p:attrName>ppt_y</p:attrName>
                                        </p:attrNameLst>
                                      </p:cBhvr>
                                      <p:rCtr x="1753" y="-401"/>
                                    </p:animMotion>
                                  </p:childTnLst>
                                </p:cTn>
                              </p:par>
                              <p:par>
                                <p:cTn id="22" presetID="46" presetClass="path" presetSubtype="0" repeatCount="indefinite" accel="50000" decel="50000" fill="hold" nodeType="withEffect">
                                  <p:stCondLst>
                                    <p:cond delay="0"/>
                                  </p:stCondLst>
                                  <p:childTnLst>
                                    <p:animMotion origin="layout" path="M -1.66667E-6 -7.40741E-7 C -0.00035 -0.01481 0.00695 -0.02809 0.01667 -0.02901 C 0.02604 -0.02994 0.0349 -0.01975 0.03542 -0.00525 C 0.03629 0.00803 0.02986 0.02099 0.02118 0.02161 C 0.0132 0.02253 0.00556 0.01389 0.00486 0.00154 C 0.00434 -0.00988 0.00938 -0.02068 0.01702 -0.0216 C 0.02379 -0.02253 0.03021 -0.01543 0.03073 -0.00494 C 0.03108 0.00463 0.02709 0.01358 0.02084 0.0142 C 0.01528 0.01482 0.0099 0.00957 0.00955 0.00093 C 0.0092 -0.00679 0.01233 -0.0142 0.01736 -0.01451 C 0.02153 -0.01481 0.0257 -0.01111 0.02604 -0.00432 C 0.02639 0.00124 0.02413 0.00648 0.02049 0.0071 C 0.01771 0.00741 0.01459 0.00525 0.01441 0.00062 C 0.01424 -0.00309 0.01528 -0.00679 0.01754 -0.00741 C 0.01927 -0.00741 0.02101 -0.00648 0.02136 -0.00401 C 0.02153 -0.00247 0.02118 -0.00093 0.02031 -0.00031 C 0.01979 -7.40741E-7 0.01945 -7.40741E-7 0.0191 -0.00031 " pathEditMode="relative" rAng="0" ptsTypes="AAAAAAAAAAAAAAAAA">
                                      <p:cBhvr>
                                        <p:cTn id="23" dur="5000" fill="hold"/>
                                        <p:tgtEl>
                                          <p:spTgt spid="11"/>
                                        </p:tgtEl>
                                        <p:attrNameLst>
                                          <p:attrName>ppt_x</p:attrName>
                                          <p:attrName>ppt_y</p:attrName>
                                        </p:attrNameLst>
                                      </p:cBhvr>
                                      <p:rCtr x="1753" y="-401"/>
                                    </p:animMotion>
                                  </p:childTnLst>
                                </p:cTn>
                              </p:par>
                              <p:par>
                                <p:cTn id="24" presetID="55" presetClass="path" presetSubtype="0" repeatCount="indefinite" accel="50000" decel="50000" fill="hold" nodeType="withEffect">
                                  <p:stCondLst>
                                    <p:cond delay="0"/>
                                  </p:stCondLst>
                                  <p:childTnLst>
                                    <p:animMotion origin="layout" path="M 0.01441 1.7284E-6 C 0.0151 -0.02192 0.00868 -0.04074 0.00035 -0.04229 C -0.00781 -0.04352 -0.01528 -0.02932 -0.0158 -0.00772 C -0.01632 0.01173 -0.01129 0.02994 -0.00365 0.03117 C 0.0033 0.03241 0.00989 0.02006 0.01024 0.00185 C 0.01076 -0.01482 0.00642 -0.03025 1.94444E-6 -0.03148 C -0.0059 -0.03272 -0.01146 -0.02253 -0.01181 -0.0071 C -0.01215 0.00648 -0.00868 0.02006 -0.0033 0.02037 C 0.00139 0.0216 0.0059 0.01358 0.00625 0.00123 C 0.0066 -0.00988 0.00399 -0.02068 -0.00018 -0.0213 C -0.00382 -0.02192 -0.00764 -0.01605 -0.00781 -0.00648 C -0.00799 0.00154 -0.00625 0.00957 -0.00313 0.01018 C -0.00052 0.0108 0.00208 0.0071 0.00208 0.00031 C 0.00243 -0.00463 0.00139 -0.01019 -0.00052 -0.0108 C -0.00191 -0.0108 -0.00347 -0.00957 -0.00382 -0.00617 C -0.00382 -0.00371 -0.00365 -0.00154 -0.00278 -0.00031 C -0.00243 1.7284E-6 -0.00226 1.7284E-6 -0.00191 -0.00031 " pathEditMode="relative" rAng="0" ptsTypes="AAAAAAAAAAAAAAAAA">
                                      <p:cBhvr>
                                        <p:cTn id="25" dur="5000" fill="hold"/>
                                        <p:tgtEl>
                                          <p:spTgt spid="12"/>
                                        </p:tgtEl>
                                        <p:attrNameLst>
                                          <p:attrName>ppt_x</p:attrName>
                                          <p:attrName>ppt_y</p:attrName>
                                        </p:attrNameLst>
                                      </p:cBhvr>
                                      <p:rCtr x="-1528" y="-586"/>
                                    </p:animMotion>
                                  </p:childTnLst>
                                </p:cTn>
                              </p:par>
                              <p:par>
                                <p:cTn id="26"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7" dur="5000" fill="hold"/>
                                        <p:tgtEl>
                                          <p:spTgt spid="13"/>
                                        </p:tgtEl>
                                        <p:attrNameLst>
                                          <p:attrName>ppt_x</p:attrName>
                                          <p:attrName>ppt_y</p:attrName>
                                        </p:attrNameLst>
                                      </p:cBhvr>
                                      <p:rCtr x="1788" y="-370"/>
                                    </p:animMotion>
                                  </p:childTnLst>
                                </p:cTn>
                              </p:par>
                              <p:par>
                                <p:cTn id="28" presetID="46" presetClass="path" presetSubtype="0" repeatCount="indefinite" accel="50000" decel="50000" fill="hold" nodeType="withEffect">
                                  <p:stCondLst>
                                    <p:cond delay="0"/>
                                  </p:stCondLst>
                                  <p:childTnLst>
                                    <p:animMotion origin="layout" path="M -5.55556E-7 3.7037E-7 C -0.00035 -0.01482 0.00695 -0.02809 0.01667 -0.02901 C 0.02604 -0.02994 0.0349 -0.01975 0.03542 -0.00525 C 0.03629 0.00802 0.02986 0.02099 0.02118 0.0216 C 0.0132 0.02253 0.00556 0.01389 0.00486 0.00154 C 0.00434 -0.00988 0.00938 -0.02068 0.01701 -0.02161 C 0.02379 -0.02253 0.03021 -0.01543 0.03073 -0.00494 C 0.03108 0.00463 0.02708 0.01358 0.02083 0.0142 C 0.01528 0.01481 0.0099 0.00957 0.00955 0.00093 C 0.0092 -0.00679 0.01233 -0.0142 0.01736 -0.01451 C 0.02153 -0.01482 0.0257 -0.01111 0.02604 -0.00432 C 0.02639 0.00123 0.02413 0.00648 0.02049 0.0071 C 0.01771 0.00741 0.01458 0.00525 0.01441 0.00062 C 0.01424 -0.00309 0.01528 -0.00679 0.01754 -0.00741 C 0.01927 -0.00741 0.02101 -0.00648 0.02135 -0.00401 C 0.02153 -0.00247 0.02118 -0.00093 0.02031 -0.00031 C 0.01979 3.7037E-7 0.01945 3.7037E-7 0.0191 -0.00031 " pathEditMode="relative" rAng="0" ptsTypes="AAAAAAAAAAAAAAAAA">
                                      <p:cBhvr>
                                        <p:cTn id="29" dur="5000" fill="hold"/>
                                        <p:tgtEl>
                                          <p:spTgt spid="14"/>
                                        </p:tgtEl>
                                        <p:attrNameLst>
                                          <p:attrName>ppt_x</p:attrName>
                                          <p:attrName>ppt_y</p:attrName>
                                        </p:attrNameLst>
                                      </p:cBhvr>
                                      <p:rCtr x="1753" y="-4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30"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659BFC-DE70-CCB4-4A56-FD02F5BE7EE4}"/>
              </a:ext>
            </a:extLst>
          </p:cNvPr>
          <p:cNvPicPr>
            <a:picLocks noChangeAspect="1"/>
          </p:cNvPicPr>
          <p:nvPr/>
        </p:nvPicPr>
        <p:blipFill>
          <a:blip r:embed="rId4"/>
          <a:stretch>
            <a:fillRect/>
          </a:stretch>
        </p:blipFill>
        <p:spPr>
          <a:xfrm>
            <a:off x="0" y="1674"/>
            <a:ext cx="12192000" cy="6854653"/>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2002333">
            <a:off x="554793" y="877035"/>
            <a:ext cx="990909" cy="14409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322962">
            <a:off x="2259289" y="1812817"/>
            <a:ext cx="980626" cy="1432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p:blipFill>
        <p:spPr bwMode="auto">
          <a:xfrm rot="20536844" flipH="1">
            <a:off x="877774" y="4793823"/>
            <a:ext cx="739454" cy="13807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rot="19919096">
            <a:off x="9755207" y="3210326"/>
            <a:ext cx="705840" cy="146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rot="20147976" flipH="1">
            <a:off x="3337935" y="5189290"/>
            <a:ext cx="720069" cy="15586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p:blipFill>
        <p:spPr bwMode="auto">
          <a:xfrm rot="700929">
            <a:off x="10883086" y="565548"/>
            <a:ext cx="1270624" cy="13100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rot="19919096">
            <a:off x="8292151" y="4938648"/>
            <a:ext cx="744071" cy="1550148"/>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2" action="ppaction://hlinksldjump"/>
            <a:extLst>
              <a:ext uri="{FF2B5EF4-FFF2-40B4-BE49-F238E27FC236}">
                <a16:creationId xmlns:a16="http://schemas.microsoft.com/office/drawing/2014/main" id="{70C5A7E9-A3D4-475F-B8FA-69CF9DF50AFA}"/>
              </a:ext>
            </a:extLst>
          </p:cNvPr>
          <p:cNvSpPr/>
          <p:nvPr/>
        </p:nvSpPr>
        <p:spPr>
          <a:xfrm>
            <a:off x="225804" y="2181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3" action="ppaction://hlinksldjump"/>
            <a:extLst>
              <a:ext uri="{FF2B5EF4-FFF2-40B4-BE49-F238E27FC236}">
                <a16:creationId xmlns:a16="http://schemas.microsoft.com/office/drawing/2014/main" id="{AEB1942D-2469-47BF-8615-A7230412EC23}"/>
              </a:ext>
            </a:extLst>
          </p:cNvPr>
          <p:cNvSpPr/>
          <p:nvPr/>
        </p:nvSpPr>
        <p:spPr>
          <a:xfrm>
            <a:off x="264856" y="4168534"/>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14" action="ppaction://hlinksldjump"/>
            <a:extLst>
              <a:ext uri="{FF2B5EF4-FFF2-40B4-BE49-F238E27FC236}">
                <a16:creationId xmlns:a16="http://schemas.microsoft.com/office/drawing/2014/main" id="{E85F722D-42DA-4F22-A663-1704B5956D34}"/>
              </a:ext>
            </a:extLst>
          </p:cNvPr>
          <p:cNvSpPr/>
          <p:nvPr/>
        </p:nvSpPr>
        <p:spPr>
          <a:xfrm>
            <a:off x="2749709" y="1028726"/>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5" action="ppaction://hlinksldjump"/>
            <a:extLst>
              <a:ext uri="{FF2B5EF4-FFF2-40B4-BE49-F238E27FC236}">
                <a16:creationId xmlns:a16="http://schemas.microsoft.com/office/drawing/2014/main" id="{CC781AEC-0CE5-4477-BC6E-C87BACCE45EC}"/>
              </a:ext>
            </a:extLst>
          </p:cNvPr>
          <p:cNvSpPr/>
          <p:nvPr/>
        </p:nvSpPr>
        <p:spPr>
          <a:xfrm>
            <a:off x="4109041" y="5048651"/>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6" action="ppaction://hlinksldjump"/>
            <a:extLst>
              <a:ext uri="{FF2B5EF4-FFF2-40B4-BE49-F238E27FC236}">
                <a16:creationId xmlns:a16="http://schemas.microsoft.com/office/drawing/2014/main" id="{EE367C36-9662-4581-924F-BD8351E83591}"/>
              </a:ext>
            </a:extLst>
          </p:cNvPr>
          <p:cNvSpPr/>
          <p:nvPr/>
        </p:nvSpPr>
        <p:spPr>
          <a:xfrm>
            <a:off x="7304323" y="6036245"/>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7" action="ppaction://hlinksldjump"/>
            <a:extLst>
              <a:ext uri="{FF2B5EF4-FFF2-40B4-BE49-F238E27FC236}">
                <a16:creationId xmlns:a16="http://schemas.microsoft.com/office/drawing/2014/main" id="{FA8CAA92-4B2E-4B49-B7DD-5733CA3D9ED0}"/>
              </a:ext>
            </a:extLst>
          </p:cNvPr>
          <p:cNvSpPr/>
          <p:nvPr/>
        </p:nvSpPr>
        <p:spPr>
          <a:xfrm>
            <a:off x="10166349" y="218181"/>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7</a:t>
            </a:r>
          </a:p>
        </p:txBody>
      </p:sp>
      <p:sp>
        <p:nvSpPr>
          <p:cNvPr id="30" name="Speech Bubble: Rectangle with Corners Rounded 29">
            <a:hlinkClick r:id="rId18" action="ppaction://hlinksldjump"/>
            <a:extLst>
              <a:ext uri="{FF2B5EF4-FFF2-40B4-BE49-F238E27FC236}">
                <a16:creationId xmlns:a16="http://schemas.microsoft.com/office/drawing/2014/main" id="{D57823D0-9DEB-446C-898F-530313280B8F}"/>
              </a:ext>
            </a:extLst>
          </p:cNvPr>
          <p:cNvSpPr/>
          <p:nvPr/>
        </p:nvSpPr>
        <p:spPr>
          <a:xfrm>
            <a:off x="10828058" y="3594891"/>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rId19" action="ppaction://hlinksldjump"/>
            <a:extLst>
              <a:ext uri="{FF2B5EF4-FFF2-40B4-BE49-F238E27FC236}">
                <a16:creationId xmlns:a16="http://schemas.microsoft.com/office/drawing/2014/main" id="{18DD2450-B667-F732-5A58-F89E3986AD23}"/>
              </a:ext>
            </a:extLst>
          </p:cNvPr>
          <p:cNvSpPr/>
          <p:nvPr/>
        </p:nvSpPr>
        <p:spPr>
          <a:xfrm>
            <a:off x="49749" y="6362761"/>
            <a:ext cx="1296035" cy="435561"/>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Vận dụng</a:t>
            </a:r>
          </a:p>
        </p:txBody>
      </p:sp>
      <p:pic>
        <p:nvPicPr>
          <p:cNvPr id="3" name="Picture 2" descr="A cartoon of a person holding a bouquet of flowers&#10;&#10;Description automatically generated">
            <a:extLst>
              <a:ext uri="{FF2B5EF4-FFF2-40B4-BE49-F238E27FC236}">
                <a16:creationId xmlns:a16="http://schemas.microsoft.com/office/drawing/2014/main" id="{625A585A-AF43-D4F1-9459-9DC0765E7AB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132963" y="282721"/>
            <a:ext cx="2323347" cy="5006538"/>
          </a:xfrm>
          <a:prstGeom prst="rect">
            <a:avLst/>
          </a:prstGeom>
        </p:spPr>
      </p:pic>
      <p:pic>
        <p:nvPicPr>
          <p:cNvPr id="4" name="Picture 3">
            <a:extLst>
              <a:ext uri="{FF2B5EF4-FFF2-40B4-BE49-F238E27FC236}">
                <a16:creationId xmlns:a16="http://schemas.microsoft.com/office/drawing/2014/main" id="{833E03EC-9498-78C3-281C-F438D99E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322962">
            <a:off x="8375201" y="1654782"/>
            <a:ext cx="980626" cy="1432736"/>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rId21" action="ppaction://hlinksldjump"/>
            <a:extLst>
              <a:ext uri="{FF2B5EF4-FFF2-40B4-BE49-F238E27FC236}">
                <a16:creationId xmlns:a16="http://schemas.microsoft.com/office/drawing/2014/main" id="{97602ED3-AD44-637F-B3A5-FAAE845C970B}"/>
              </a:ext>
            </a:extLst>
          </p:cNvPr>
          <p:cNvSpPr/>
          <p:nvPr/>
        </p:nvSpPr>
        <p:spPr>
          <a:xfrm>
            <a:off x="9658162" y="1793395"/>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8</a:t>
            </a:r>
          </a:p>
        </p:txBody>
      </p:sp>
      <p:pic>
        <p:nvPicPr>
          <p:cNvPr id="9" name="Picture 3">
            <a:extLst>
              <a:ext uri="{FF2B5EF4-FFF2-40B4-BE49-F238E27FC236}">
                <a16:creationId xmlns:a16="http://schemas.microsoft.com/office/drawing/2014/main" id="{00A29F76-C428-3A37-7B9A-31809A8D235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rot="19919096">
            <a:off x="2236399" y="3536489"/>
            <a:ext cx="705840" cy="1464400"/>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hlinkClick r:id="rId22" action="ppaction://hlinksldjump"/>
            <a:extLst>
              <a:ext uri="{FF2B5EF4-FFF2-40B4-BE49-F238E27FC236}">
                <a16:creationId xmlns:a16="http://schemas.microsoft.com/office/drawing/2014/main" id="{E1D008DA-7447-DDEC-34FF-A583DBEC0651}"/>
              </a:ext>
            </a:extLst>
          </p:cNvPr>
          <p:cNvSpPr/>
          <p:nvPr/>
        </p:nvSpPr>
        <p:spPr>
          <a:xfrm>
            <a:off x="3112000" y="4214856"/>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9</a:t>
            </a:r>
          </a:p>
        </p:txBody>
      </p:sp>
      <p:pic>
        <p:nvPicPr>
          <p:cNvPr id="14" name="Picture 3">
            <a:extLst>
              <a:ext uri="{FF2B5EF4-FFF2-40B4-BE49-F238E27FC236}">
                <a16:creationId xmlns:a16="http://schemas.microsoft.com/office/drawing/2014/main" id="{F4B43BFD-F86C-74D0-2174-6B45FB4390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2002333">
            <a:off x="10936229" y="5315792"/>
            <a:ext cx="990909" cy="1440905"/>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hlinkClick r:id="rId23" action="ppaction://hlinksldjump"/>
            <a:extLst>
              <a:ext uri="{FF2B5EF4-FFF2-40B4-BE49-F238E27FC236}">
                <a16:creationId xmlns:a16="http://schemas.microsoft.com/office/drawing/2014/main" id="{ED0CFD4A-D71F-9F48-7D0B-3E3E2339DF48}"/>
              </a:ext>
            </a:extLst>
          </p:cNvPr>
          <p:cNvSpPr/>
          <p:nvPr/>
        </p:nvSpPr>
        <p:spPr>
          <a:xfrm>
            <a:off x="10108127" y="5225609"/>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10</a:t>
            </a:r>
          </a:p>
        </p:txBody>
      </p:sp>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3.7037E-7 C 0.0151 -0.02199 0.00872 -0.04074 0.00039 -0.04236 C -0.00781 -0.04352 -0.01524 -0.0294 -0.01576 -0.00764 C -0.01628 0.01181 -0.01133 0.02986 -0.00365 0.03125 C 0.00325 0.03241 0.00989 0.02014 0.01028 0.00185 C 0.01081 -0.01481 0.00638 -0.03032 2.29167E-6 -0.03148 C -0.00586 -0.03264 -0.01146 -0.02245 -0.01185 -0.00718 C -0.01211 0.00648 -0.00873 0.02014 -0.00326 0.02037 C 0.00143 0.02153 0.00586 0.01366 0.00625 0.00116 C 0.00664 -0.00995 0.00403 -0.0206 -0.00013 -0.0213 C -0.00378 -0.02199 -0.00768 -0.01597 -0.00781 -0.00648 C -0.00794 0.00162 -0.00625 0.00949 -0.00313 0.01019 C -0.00052 0.01088 0.00208 0.00718 0.00208 0.00023 C 0.00247 -0.00463 0.00143 -0.01018 -0.00052 -0.01088 C -0.00196 -0.01088 -0.00352 -0.00949 -0.00378 -0.00625 C -0.00378 -0.0037 -0.00365 -0.00162 -0.00274 -0.00023 C -0.00248 -3.7037E-7 -0.00222 -3.7037E-7 -0.00196 -0.00023 " pathEditMode="relative" rAng="0" ptsTypes="AAAAAAAAAAAAAAAAA">
                                      <p:cBhvr>
                                        <p:cTn id="6" dur="5000" fill="hold"/>
                                        <p:tgtEl>
                                          <p:spTgt spid="1027"/>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0 C 0.01511 -0.02199 0.00872 -0.04074 0.00039 -0.04236 C -0.00781 -0.04352 -0.01523 -0.0294 -0.01575 -0.00764 C -0.01628 0.01181 -0.01133 0.02986 -0.00364 0.03125 C 0.00326 0.03241 0.0099 0.02014 0.01029 0.00185 C 0.01081 -0.01481 0.00638 -0.03032 -8.33333E-7 -0.03148 C -0.00586 -0.03264 -0.01146 -0.02245 -0.01185 -0.00718 C -0.01211 0.00648 -0.00872 0.02014 -0.00325 0.02037 C 0.00143 0.02153 0.00586 0.01366 0.00625 0.00116 C 0.00664 -0.00995 0.00404 -0.0206 -0.00013 -0.0213 C -0.00378 -0.02199 -0.00768 -0.01597 -0.00781 -0.00648 C -0.00794 0.00162 -0.00625 0.00949 -0.00312 0.01019 C -0.00052 0.01088 0.00208 0.00718 0.00208 0.00023 C 0.00247 -0.00463 0.00143 -0.01019 -0.00052 -0.01088 C -0.00195 -0.01088 -0.00351 -0.00949 -0.00378 -0.00625 C -0.00378 -0.0037 -0.00364 -0.00162 -0.00273 -0.00023 C -0.00247 0 -0.00221 0 -0.00195 -0.00023 " pathEditMode="relative" rAng="0" ptsTypes="AAAAAAAAAAAAAAAAA">
                                      <p:cBhvr>
                                        <p:cTn id="8" dur="5000" fill="hold"/>
                                        <p:tgtEl>
                                          <p:spTgt spid="8"/>
                                        </p:tgtEl>
                                        <p:attrNameLst>
                                          <p:attrName>ppt_x</p:attrName>
                                          <p:attrName>ppt_y</p:attrName>
                                        </p:attrNameLst>
                                      </p:cBhvr>
                                      <p:rCtr x="-1523" y="-579"/>
                                    </p:animMotion>
                                  </p:childTnLst>
                                </p:cTn>
                              </p:par>
                              <p:par>
                                <p:cTn id="9" presetID="46" presetClass="path" presetSubtype="0" repeatCount="indefinite" accel="50000" decel="50000" fill="hold" nodeType="withEffect">
                                  <p:stCondLst>
                                    <p:cond delay="0"/>
                                  </p:stCondLst>
                                  <p:childTnLst>
                                    <p:animMotion origin="layout" path="M -3.75E-6 1.48148E-6 C -0.00039 -0.01482 0.0069 -0.02801 0.01667 -0.02894 C 0.02605 -0.02986 0.0349 -0.01968 0.03542 -0.00533 C 0.03633 0.0081 0.02982 0.02106 0.02123 0.02153 C 0.01315 0.02245 0.0056 0.01389 0.00482 0.00162 C 0.0043 -0.00996 0.00938 -0.0206 0.01706 -0.02153 C 0.02383 -0.02246 0.03021 -0.01551 0.03073 -0.00486 C 0.03112 0.00463 0.02709 0.01366 0.02084 0.01412 C 0.01524 0.01481 0.0099 0.00949 0.00951 0.00092 C 0.00925 -0.00671 0.01237 -0.01412 0.01732 -0.01458 C 0.02149 -0.01482 0.02565 -0.01111 0.02605 -0.0044 C 0.02644 0.00116 0.02409 0.00648 0.02045 0.00717 C 0.01771 0.00741 0.01459 0.00532 0.01446 0.00069 C 0.0142 -0.00301 0.01524 -0.00671 0.01758 -0.00741 C 0.01927 -0.00741 0.02097 -0.00648 0.02136 -0.00394 C 0.02149 -0.00255 0.02123 -0.00093 0.02032 -0.00023 C 0.0198 1.48148E-6 0.0194 1.48148E-6 0.01914 -0.00023 " pathEditMode="relative" rAng="0" ptsTypes="AAAAAAAAAAAAAAAAA">
                                      <p:cBhvr>
                                        <p:cTn id="10" dur="5000" fill="hold"/>
                                        <p:tgtEl>
                                          <p:spTgt spid="11"/>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5 1.48148E-6 C 0.0151 -0.02176 0.00872 -0.04074 0.00039 -0.04213 C -0.00782 -0.04352 -0.01524 -0.02917 -0.01576 -0.00787 C -0.01628 0.0118 -0.01133 0.02986 -0.00365 0.03125 C 0.00325 0.03241 0.00989 0.02014 0.01028 0.00185 C 0.0108 -0.01482 0.00638 -0.03033 3.54167E-6 -0.03148 C -0.00586 -0.03264 -0.01146 -0.02246 -0.01185 -0.00718 C -0.01211 0.00648 -0.00873 0.01991 -0.00326 0.02037 C 0.00143 0.02153 0.00586 0.01366 0.00625 0.00116 C 0.00664 -0.00996 0.00403 -0.0206 -0.00013 -0.0213 C -0.00378 -0.02176 -0.00769 -0.01621 -0.00782 -0.00648 C -0.00795 0.00162 -0.00625 0.00949 -0.00313 0.01018 C -0.00052 0.01065 0.00208 0.00717 0.00208 0.00046 C 0.00247 -0.00463 0.00143 -0.01019 -0.00052 -0.01088 C -0.00196 -0.01088 -0.00352 -0.00949 -0.00378 -0.00602 C -0.00378 -0.00371 -0.00365 -0.00139 -0.00274 -0.00046 C -0.00248 1.48148E-6 -0.00222 1.48148E-6 -0.00196 -0.00046 " pathEditMode="relative" rAng="0" ptsTypes="AAAAAAAAAAAAAAAAA">
                                      <p:cBhvr>
                                        <p:cTn id="12" dur="5000" fill="hold"/>
                                        <p:tgtEl>
                                          <p:spTgt spid="12"/>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4.79167E-6 -3.7037E-7 C -0.0004 -0.01481 0.0069 -0.02801 0.01666 -0.02893 C 0.02604 -0.02986 0.03489 -0.01968 0.03541 -0.00532 C 0.03632 0.0081 0.02981 0.02107 0.02122 0.02153 C 0.01315 0.02245 0.00559 0.01389 0.00481 0.00162 C 0.00429 -0.00995 0.00937 -0.0206 0.01705 -0.02153 C 0.02382 -0.02245 0.0302 -0.01551 0.03072 -0.00486 C 0.03112 0.00463 0.02708 0.01366 0.02083 0.01412 C 0.01523 0.01482 0.00989 0.00949 0.0095 0.00093 C 0.00924 -0.00671 0.01237 -0.01412 0.01731 -0.01458 C 0.02148 -0.01481 0.02565 -0.01111 0.02604 -0.0044 C 0.02643 0.00116 0.02408 0.00648 0.02044 0.00718 C 0.0177 0.00741 0.01458 0.00532 0.01445 0.00069 C 0.01419 -0.00301 0.01523 -0.00671 0.01757 -0.00741 C 0.01927 -0.00741 0.02096 -0.00648 0.02135 -0.00393 C 0.02148 -0.00255 0.02122 -0.00093 0.02031 -0.00023 C 0.01979 -3.7037E-7 0.0194 -3.7037E-7 0.01914 -0.00023 " pathEditMode="relative" rAng="0" ptsTypes="AAAAAAAAAAAAAAAAA">
                                      <p:cBhvr>
                                        <p:cTn id="14" dur="5000" fill="hold"/>
                                        <p:tgtEl>
                                          <p:spTgt spid="13"/>
                                        </p:tgtEl>
                                        <p:attrNameLst>
                                          <p:attrName>ppt_x</p:attrName>
                                          <p:attrName>ppt_y</p:attrName>
                                        </p:attrNameLst>
                                      </p:cBhvr>
                                      <p:rCtr x="1758" y="-394"/>
                                    </p:animMotion>
                                  </p:childTnLst>
                                </p:cTn>
                              </p:par>
                              <p:par>
                                <p:cTn id="15" presetID="46" presetClass="path" presetSubtype="0" repeatCount="indefinite" accel="50000" decel="50000" fill="hold" nodeType="withEffect">
                                  <p:stCondLst>
                                    <p:cond delay="0"/>
                                  </p:stCondLst>
                                  <p:childTnLst>
                                    <p:animMotion origin="layout" path="M -1.45833E-6 2.22222E-6 C -0.00039 -0.01482 0.0069 -0.02801 0.01667 -0.02894 C 0.02604 -0.02986 0.0349 -0.01968 0.03542 -0.00533 C 0.03633 0.0081 0.02982 0.02106 0.02123 0.02153 C 0.01315 0.02245 0.0056 0.01389 0.00482 0.00162 C 0.0043 -0.00996 0.00938 -0.0206 0.01706 -0.02153 C 0.02383 -0.02246 0.03021 -0.01551 0.03073 -0.00486 C 0.03112 0.00463 0.02708 0.01366 0.02083 0.01412 C 0.01524 0.01481 0.0099 0.00949 0.00951 0.00092 C 0.00925 -0.00672 0.01237 -0.01412 0.01732 -0.01459 C 0.02149 -0.01482 0.02565 -0.01111 0.02604 -0.0044 C 0.02643 0.00116 0.02409 0.00648 0.02044 0.00717 C 0.01771 0.00741 0.01458 0.00532 0.01445 0.00069 C 0.01419 -0.00301 0.01524 -0.00672 0.01758 -0.00741 C 0.01927 -0.00741 0.02097 -0.00648 0.02136 -0.00394 C 0.02149 -0.00255 0.02123 -0.00093 0.02031 -0.00023 C 0.01979 2.22222E-6 0.0194 2.22222E-6 0.01914 -0.00023 " pathEditMode="relative" rAng="0" ptsTypes="AAAAAAAAAAAAAAAAA">
                                      <p:cBhvr>
                                        <p:cTn id="16" dur="5000" fill="hold"/>
                                        <p:tgtEl>
                                          <p:spTgt spid="15"/>
                                        </p:tgtEl>
                                        <p:attrNameLst>
                                          <p:attrName>ppt_x</p:attrName>
                                          <p:attrName>ppt_y</p:attrName>
                                        </p:attrNameLst>
                                      </p:cBhvr>
                                      <p:rCtr x="1758" y="-394"/>
                                    </p:animMotion>
                                  </p:childTnLst>
                                </p:cTn>
                              </p:par>
                              <p:par>
                                <p:cTn id="17" presetID="55" presetClass="path" presetSubtype="0" repeatCount="indefinite" accel="50000" decel="50000" fill="hold" nodeType="withEffect">
                                  <p:stCondLst>
                                    <p:cond delay="0"/>
                                  </p:stCondLst>
                                  <p:childTnLst>
                                    <p:animMotion origin="layout" path="M 0.01445 -1.85185E-6 C 0.0151 -0.02199 0.00872 -0.04074 0.00039 -0.04236 C -0.00782 -0.04352 -0.01524 -0.0294 -0.01576 -0.00764 C -0.01628 0.01181 -0.01133 0.02986 -0.00365 0.03125 C 0.00325 0.03241 0.00989 0.02014 0.01028 0.00185 C 0.0108 -0.01481 0.00638 -0.03032 3.125E-6 -0.03148 C -0.00586 -0.03264 -0.01146 -0.02245 -0.01185 -0.00717 C -0.01211 0.00648 -0.00873 0.02014 -0.00326 0.02037 C 0.00143 0.02153 0.00586 0.01366 0.00625 0.00116 C 0.00664 -0.00995 0.00403 -0.0206 -0.00013 -0.02129 C -0.00378 -0.02199 -0.00769 -0.01597 -0.00782 -0.00648 C -0.00795 0.00162 -0.00625 0.00949 -0.00313 0.01019 C -0.00052 0.01088 0.00208 0.00718 0.00208 0.00023 C 0.00247 -0.00463 0.00143 -0.01018 -0.00052 -0.01088 C -0.00196 -0.01088 -0.00352 -0.00949 -0.00378 -0.00625 C -0.00378 -0.0037 -0.00365 -0.00162 -0.00274 -0.00023 C -0.00248 -1.85185E-6 -0.00222 -1.85185E-6 -0.00196 -0.00023 " pathEditMode="relative" rAng="0" ptsTypes="AAAAAAAAAAAAAAAAA">
                                      <p:cBhvr>
                                        <p:cTn id="18" dur="5000" fill="hold"/>
                                        <p:tgtEl>
                                          <p:spTgt spid="18"/>
                                        </p:tgtEl>
                                        <p:attrNameLst>
                                          <p:attrName>ppt_x</p:attrName>
                                          <p:attrName>ppt_y</p:attrName>
                                        </p:attrNameLst>
                                      </p:cBhvr>
                                      <p:rCtr x="-1523" y="-579"/>
                                    </p:animMotion>
                                  </p:childTnLst>
                                </p:cTn>
                              </p:par>
                              <p:par>
                                <p:cTn id="19" presetID="55" presetClass="path" presetSubtype="0" repeatCount="indefinite" accel="50000" decel="50000" fill="hold" nodeType="withEffect">
                                  <p:stCondLst>
                                    <p:cond delay="0"/>
                                  </p:stCondLst>
                                  <p:childTnLst>
                                    <p:animMotion origin="layout" path="M 0.01446 -1.85185E-6 C 0.01511 -0.02199 0.00873 -0.04074 0.00039 -0.04236 C -0.00781 -0.04352 -0.01523 -0.0294 -0.01575 -0.00764 C -0.01627 0.01181 -0.01132 0.02986 -0.00364 0.03125 C 0.00326 0.03241 0.0099 0.02014 0.01029 0.00185 C 0.01081 -0.01481 0.00638 -0.03032 -3.33333E-6 -0.03148 C -0.00586 -0.03264 -0.01145 -0.02245 -0.01185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1.85185E-6 -0.00221 -1.85185E-6 -0.00195 -0.00023 " pathEditMode="relative" rAng="0" ptsTypes="AAAAAAAAAAAAAAAAA">
                                      <p:cBhvr>
                                        <p:cTn id="20" dur="5000" fill="hold"/>
                                        <p:tgtEl>
                                          <p:spTgt spid="4"/>
                                        </p:tgtEl>
                                        <p:attrNameLst>
                                          <p:attrName>ppt_x</p:attrName>
                                          <p:attrName>ppt_y</p:attrName>
                                        </p:attrNameLst>
                                      </p:cBhvr>
                                      <p:rCtr x="-1523" y="-579"/>
                                    </p:animMotion>
                                  </p:childTnLst>
                                </p:cTn>
                              </p:par>
                              <p:par>
                                <p:cTn id="21" presetID="55" presetClass="path" presetSubtype="0" repeatCount="indefinite" accel="50000" decel="50000" fill="hold" nodeType="withEffect">
                                  <p:stCondLst>
                                    <p:cond delay="0"/>
                                  </p:stCondLst>
                                  <p:childTnLst>
                                    <p:animMotion origin="layout" path="M 0.01445 -3.7037E-6 C 0.0151 -0.02176 0.00872 -0.04074 0.00039 -0.04213 C -0.00781 -0.04351 -0.01523 -0.02916 -0.01576 -0.00787 C -0.01628 0.01181 -0.01133 0.02986 -0.00365 0.03125 C 0.00326 0.03241 0.0099 0.02014 0.01029 0.00186 C 0.01081 -0.01481 0.00638 -0.03032 2.08333E-7 -0.03148 C -0.00586 -0.03264 -0.01146 -0.02245 -0.01185 -0.00717 C -0.01211 0.00649 -0.00872 0.01991 -0.00326 0.02037 C 0.00143 0.02153 0.00586 0.01366 0.00625 0.00116 C 0.00664 -0.00995 0.00404 -0.0206 -0.00013 -0.02129 C -0.00378 -0.02176 -0.00768 -0.0162 -0.00781 -0.00648 C -0.00794 0.00162 -0.00625 0.00949 -0.00313 0.01019 C -0.00052 0.01065 0.00208 0.00718 0.00208 0.00047 C 0.00247 -0.00463 0.00143 -0.01018 -0.00052 -0.01088 C -0.00195 -0.01088 -0.00352 -0.00949 -0.00378 -0.00601 C -0.00378 -0.0037 -0.00365 -0.00139 -0.00273 -0.00046 C -0.00247 -3.7037E-6 -0.00221 -3.7037E-6 -0.00195 -0.00046 " pathEditMode="relative" rAng="0" ptsTypes="AAAAAAAAAAAAAAAAA">
                                      <p:cBhvr>
                                        <p:cTn id="22" dur="5000" fill="hold"/>
                                        <p:tgtEl>
                                          <p:spTgt spid="9"/>
                                        </p:tgtEl>
                                        <p:attrNameLst>
                                          <p:attrName>ppt_x</p:attrName>
                                          <p:attrName>ppt_y</p:attrName>
                                        </p:attrNameLst>
                                      </p:cBhvr>
                                      <p:rCtr x="-1523" y="-556"/>
                                    </p:animMotion>
                                  </p:childTnLst>
                                </p:cTn>
                              </p:par>
                              <p:par>
                                <p:cTn id="23" presetID="55" presetClass="path" presetSubtype="0" repeatCount="indefinite" accel="50000" decel="50000" fill="hold" nodeType="withEffect">
                                  <p:stCondLst>
                                    <p:cond delay="0"/>
                                  </p:stCondLst>
                                  <p:childTnLst>
                                    <p:animMotion origin="layout" path="M 0.01445 -2.59259E-6 C 0.0151 -0.02199 0.00872 -0.04074 0.00039 -0.04236 C -0.00781 -0.04352 -0.01523 -0.0294 -0.01575 -0.00764 C -0.01628 0.01181 -0.01133 0.02986 -0.00365 0.03125 C 0.00326 0.03241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2.59259E-6 -0.00221 -2.59259E-6 -0.00195 -0.00023 " pathEditMode="relative" rAng="0" ptsTypes="AAAAAAAAAAAAAAAAA">
                                      <p:cBhvr>
                                        <p:cTn id="24" dur="5000" fill="hold"/>
                                        <p:tgtEl>
                                          <p:spTgt spid="14"/>
                                        </p:tgtEl>
                                        <p:attrNameLst>
                                          <p:attrName>ppt_x</p:attrName>
                                          <p:attrName>ppt_y</p:attrName>
                                        </p:attrNameLst>
                                      </p:cBhvr>
                                      <p:rCtr x="-1523" y="-57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27"/>
                    </p:tgtEl>
                  </p:cond>
                </p:stCondLst>
                <p:endSync evt="end" delay="0">
                  <p:rtn val="all"/>
                </p:endSync>
                <p:childTnLst>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0196 -0.00023 L 0.35312 0.2794 " pathEditMode="relative" rAng="0" ptsTypes="AA">
                                      <p:cBhvr>
                                        <p:cTn id="29" dur="1000" fill="hold"/>
                                        <p:tgtEl>
                                          <p:spTgt spid="1027"/>
                                        </p:tgtEl>
                                        <p:attrNameLst>
                                          <p:attrName>ppt_x</p:attrName>
                                          <p:attrName>ppt_y</p:attrName>
                                        </p:attrNameLst>
                                      </p:cBhvr>
                                      <p:rCtr x="17747" y="13981"/>
                                    </p:animMotion>
                                  </p:childTnLst>
                                </p:cTn>
                              </p:par>
                              <p:par>
                                <p:cTn id="30" presetID="1" presetClass="exit" presetSubtype="0" fill="hold" nodeType="withEffect">
                                  <p:stCondLst>
                                    <p:cond delay="800"/>
                                  </p:stCondLst>
                                  <p:childTnLst>
                                    <p:set>
                                      <p:cBhvr>
                                        <p:cTn id="31" dur="1" fill="hold">
                                          <p:stCondLst>
                                            <p:cond delay="0"/>
                                          </p:stCondLst>
                                        </p:cTn>
                                        <p:tgtEl>
                                          <p:spTgt spid="1027"/>
                                        </p:tgtEl>
                                        <p:attrNameLst>
                                          <p:attrName>style.visibility</p:attrName>
                                        </p:attrNameLst>
                                      </p:cBhvr>
                                      <p:to>
                                        <p:strVal val="hidden"/>
                                      </p:to>
                                    </p:set>
                                  </p:childTnLst>
                                </p:cTn>
                              </p:par>
                              <p:par>
                                <p:cTn id="32" presetID="1" presetClass="exit" presetSubtype="0" fill="hold" grpId="0" nodeType="withEffect">
                                  <p:stCondLst>
                                    <p:cond delay="800"/>
                                  </p:stCondLst>
                                  <p:childTnLst>
                                    <p:set>
                                      <p:cBhvr>
                                        <p:cTn id="33"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8.33333E-7 0 L 0.08138 0.22315 " pathEditMode="relative" rAng="0" ptsTypes="AA">
                                      <p:cBhvr>
                                        <p:cTn id="38" dur="1000" fill="hold"/>
                                        <p:tgtEl>
                                          <p:spTgt spid="8"/>
                                        </p:tgtEl>
                                        <p:attrNameLst>
                                          <p:attrName>ppt_x</p:attrName>
                                          <p:attrName>ppt_y</p:attrName>
                                        </p:attrNameLst>
                                      </p:cBhvr>
                                      <p:rCtr x="4062" y="11157"/>
                                    </p:animMotion>
                                  </p:childTnLst>
                                </p:cTn>
                              </p:par>
                              <p:par>
                                <p:cTn id="39" presetID="1" presetClass="exit" presetSubtype="0" fill="hold" nodeType="withEffect">
                                  <p:stCondLst>
                                    <p:cond delay="60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0" nodeType="withEffect">
                                  <p:stCondLst>
                                    <p:cond delay="60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indefinite"/>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0.01914 -0.00023 L 0.4181 -0.02662 " pathEditMode="relative" rAng="0" ptsTypes="AA">
                                      <p:cBhvr>
                                        <p:cTn id="47" dur="1000" fill="hold"/>
                                        <p:tgtEl>
                                          <p:spTgt spid="11"/>
                                        </p:tgtEl>
                                        <p:attrNameLst>
                                          <p:attrName>ppt_x</p:attrName>
                                          <p:attrName>ppt_y</p:attrName>
                                        </p:attrNameLst>
                                      </p:cBhvr>
                                      <p:rCtr x="19948" y="-1319"/>
                                    </p:animMotion>
                                  </p:childTnLst>
                                </p:cTn>
                              </p:par>
                              <p:par>
                                <p:cTn id="48" presetID="1" presetClass="exit" presetSubtype="0" fill="hold" nodeType="withEffect">
                                  <p:stCondLst>
                                    <p:cond delay="800"/>
                                  </p:stCondLst>
                                  <p:childTnLst>
                                    <p:set>
                                      <p:cBhvr>
                                        <p:cTn id="49" dur="1" fill="hold">
                                          <p:stCondLst>
                                            <p:cond delay="0"/>
                                          </p:stCondLst>
                                        </p:cTn>
                                        <p:tgtEl>
                                          <p:spTgt spid="11"/>
                                        </p:tgtEl>
                                        <p:attrNameLst>
                                          <p:attrName>style.visibility</p:attrName>
                                        </p:attrNameLst>
                                      </p:cBhvr>
                                      <p:to>
                                        <p:strVal val="hidden"/>
                                      </p:to>
                                    </p:set>
                                  </p:childTnLst>
                                </p:cTn>
                              </p:par>
                              <p:par>
                                <p:cTn id="50" presetID="1" presetClass="exit" presetSubtype="0" fill="hold" grpId="0" nodeType="withEffect">
                                  <p:stCondLst>
                                    <p:cond delay="800"/>
                                  </p:stCondLst>
                                  <p:childTnLst>
                                    <p:set>
                                      <p:cBhvr>
                                        <p:cTn id="5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00196 -0.00046 L 0.17135 -0.23912 " pathEditMode="relative" rAng="0" ptsTypes="AA">
                                      <p:cBhvr>
                                        <p:cTn id="56" dur="1000" fill="hold"/>
                                        <p:tgtEl>
                                          <p:spTgt spid="12"/>
                                        </p:tgtEl>
                                        <p:attrNameLst>
                                          <p:attrName>ppt_x</p:attrName>
                                          <p:attrName>ppt_y</p:attrName>
                                        </p:attrNameLst>
                                      </p:cBhvr>
                                      <p:rCtr x="8659" y="-11944"/>
                                    </p:animMotion>
                                  </p:childTnLst>
                                </p:cTn>
                              </p:par>
                              <p:par>
                                <p:cTn id="57" presetID="1" presetClass="exit" presetSubtype="0" fill="hold" nodeType="withEffect">
                                  <p:stCondLst>
                                    <p:cond delay="80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0" nodeType="withEffect">
                                  <p:stCondLst>
                                    <p:cond delay="800"/>
                                  </p:stCondLst>
                                  <p:childTnLst>
                                    <p:set>
                                      <p:cBhvr>
                                        <p:cTn id="6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indefinite"/>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1914 -0.00023 L 0.3802 -0.27986 " pathEditMode="relative" rAng="0" ptsTypes="AA">
                                      <p:cBhvr>
                                        <p:cTn id="65" dur="1000" fill="hold"/>
                                        <p:tgtEl>
                                          <p:spTgt spid="13"/>
                                        </p:tgtEl>
                                        <p:attrNameLst>
                                          <p:attrName>ppt_x</p:attrName>
                                          <p:attrName>ppt_y</p:attrName>
                                        </p:attrNameLst>
                                      </p:cBhvr>
                                      <p:rCtr x="18047" y="-13981"/>
                                    </p:animMotion>
                                  </p:childTnLst>
                                </p:cTn>
                              </p:par>
                              <p:par>
                                <p:cTn id="66" presetID="1" presetClass="exit" presetSubtype="0" fill="hold" nodeType="withEffect">
                                  <p:stCondLst>
                                    <p:cond delay="800"/>
                                  </p:stCondLst>
                                  <p:childTnLst>
                                    <p:set>
                                      <p:cBhvr>
                                        <p:cTn id="67" dur="1" fill="hold">
                                          <p:stCondLst>
                                            <p:cond delay="0"/>
                                          </p:stCondLst>
                                        </p:cTn>
                                        <p:tgtEl>
                                          <p:spTgt spid="13"/>
                                        </p:tgtEl>
                                        <p:attrNameLst>
                                          <p:attrName>style.visibility</p:attrName>
                                        </p:attrNameLst>
                                      </p:cBhvr>
                                      <p:to>
                                        <p:strVal val="hidden"/>
                                      </p:to>
                                    </p:set>
                                  </p:childTnLst>
                                </p:cTn>
                              </p:par>
                              <p:par>
                                <p:cTn id="68" presetID="1" presetClass="exit" presetSubtype="0" fill="hold" grpId="0" nodeType="withEffect">
                                  <p:stCondLst>
                                    <p:cond delay="800"/>
                                  </p:stCondLst>
                                  <p:childTnLst>
                                    <p:set>
                                      <p:cBhvr>
                                        <p:cTn id="6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indefinite"/>
                      </p:stCondLst>
                      <p:childTnLst>
                        <p:par>
                          <p:cTn id="72" fill="hold">
                            <p:stCondLst>
                              <p:cond delay="0"/>
                            </p:stCondLst>
                            <p:childTnLst>
                              <p:par>
                                <p:cTn id="73" presetID="35" presetClass="path" presetSubtype="0" accel="50000" decel="50000" fill="hold" nodeType="clickEffect">
                                  <p:stCondLst>
                                    <p:cond delay="0"/>
                                  </p:stCondLst>
                                  <p:childTnLst>
                                    <p:animMotion origin="layout" path="M -1.45833E-6 -0.00023 L -0.11836 -0.34259 " pathEditMode="relative" rAng="0" ptsTypes="AA">
                                      <p:cBhvr>
                                        <p:cTn id="74" dur="1000" fill="hold"/>
                                        <p:tgtEl>
                                          <p:spTgt spid="15"/>
                                        </p:tgtEl>
                                        <p:attrNameLst>
                                          <p:attrName>ppt_x</p:attrName>
                                          <p:attrName>ppt_y</p:attrName>
                                        </p:attrNameLst>
                                      </p:cBhvr>
                                      <p:rCtr x="-5924" y="-17130"/>
                                    </p:animMotion>
                                  </p:childTnLst>
                                </p:cTn>
                              </p:par>
                              <p:par>
                                <p:cTn id="75" presetID="1" presetClass="exit" presetSubtype="0" fill="hold" nodeType="withEffect">
                                  <p:stCondLst>
                                    <p:cond delay="80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xit" presetSubtype="0" fill="hold" grpId="0" nodeType="withEffect">
                                  <p:stCondLst>
                                    <p:cond delay="800"/>
                                  </p:stCondLst>
                                  <p:childTnLst>
                                    <p:set>
                                      <p:cBhvr>
                                        <p:cTn id="7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0.00196 -0.00023 L 0.26002 -0.48518 " pathEditMode="relative" rAng="0" ptsTypes="AA">
                                      <p:cBhvr>
                                        <p:cTn id="83" dur="1000" fill="hold"/>
                                        <p:tgtEl>
                                          <p:spTgt spid="18"/>
                                        </p:tgtEl>
                                        <p:attrNameLst>
                                          <p:attrName>ppt_x</p:attrName>
                                          <p:attrName>ppt_y</p:attrName>
                                        </p:attrNameLst>
                                      </p:cBhvr>
                                      <p:rCtr x="13099" y="-24259"/>
                                    </p:animMotion>
                                  </p:childTnLst>
                                </p:cTn>
                              </p:par>
                              <p:par>
                                <p:cTn id="84" presetID="1" presetClass="exit" presetSubtype="0" fill="hold" nodeType="withEffect">
                                  <p:stCondLst>
                                    <p:cond delay="800"/>
                                  </p:stCondLst>
                                  <p:childTnLst>
                                    <p:set>
                                      <p:cBhvr>
                                        <p:cTn id="85" dur="1" fill="hold">
                                          <p:stCondLst>
                                            <p:cond delay="0"/>
                                          </p:stCondLst>
                                        </p:cTn>
                                        <p:tgtEl>
                                          <p:spTgt spid="18"/>
                                        </p:tgtEl>
                                        <p:attrNameLst>
                                          <p:attrName>style.visibility</p:attrName>
                                        </p:attrNameLst>
                                      </p:cBhvr>
                                      <p:to>
                                        <p:strVal val="hidden"/>
                                      </p:to>
                                    </p:set>
                                  </p:childTnLst>
                                </p:cTn>
                              </p:par>
                              <p:par>
                                <p:cTn id="86" presetID="1" presetClass="exit" presetSubtype="0" fill="hold" grpId="0" nodeType="withEffect">
                                  <p:stCondLst>
                                    <p:cond delay="80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8" restart="whenNotActive" fill="hold" evtFilter="cancelBubble" nodeType="interactiveSeq">
                <p:stCondLst>
                  <p:cond evt="onClick" delay="0">
                    <p:tgtEl>
                      <p:spTgt spid="4"/>
                    </p:tgtEl>
                  </p:cond>
                </p:stCondLst>
                <p:endSync evt="end" delay="0">
                  <p:rtn val="all"/>
                </p:endSync>
                <p:childTnLst>
                  <p:par>
                    <p:cTn id="89" fill="hold">
                      <p:stCondLst>
                        <p:cond delay="0"/>
                      </p:stCondLst>
                      <p:childTnLst>
                        <p:par>
                          <p:cTn id="90" fill="hold">
                            <p:stCondLst>
                              <p:cond delay="0"/>
                            </p:stCondLst>
                            <p:childTnLst>
                              <p:par>
                                <p:cTn id="91" presetID="63" presetClass="path" presetSubtype="0" accel="50000" decel="50000" fill="hold" nodeType="clickEffect">
                                  <p:stCondLst>
                                    <p:cond delay="0"/>
                                  </p:stCondLst>
                                  <p:childTnLst>
                                    <p:animMotion origin="layout" path="M -3.33333E-6 -1.85185E-6 L 0.08138 0.22315 " pathEditMode="relative" rAng="0" ptsTypes="AA">
                                      <p:cBhvr>
                                        <p:cTn id="92" dur="1000" fill="hold"/>
                                        <p:tgtEl>
                                          <p:spTgt spid="4"/>
                                        </p:tgtEl>
                                        <p:attrNameLst>
                                          <p:attrName>ppt_x</p:attrName>
                                          <p:attrName>ppt_y</p:attrName>
                                        </p:attrNameLst>
                                      </p:cBhvr>
                                      <p:rCtr x="4062" y="11157"/>
                                    </p:animMotion>
                                  </p:childTnLst>
                                </p:cTn>
                              </p:par>
                              <p:par>
                                <p:cTn id="93" presetID="1" presetClass="exit" presetSubtype="0" fill="hold" nodeType="withEffect">
                                  <p:stCondLst>
                                    <p:cond delay="600"/>
                                  </p:stCondLst>
                                  <p:childTnLst>
                                    <p:set>
                                      <p:cBhvr>
                                        <p:cTn id="94" dur="1" fill="hold">
                                          <p:stCondLst>
                                            <p:cond delay="0"/>
                                          </p:stCondLst>
                                        </p:cTn>
                                        <p:tgtEl>
                                          <p:spTgt spid="4"/>
                                        </p:tgtEl>
                                        <p:attrNameLst>
                                          <p:attrName>style.visibility</p:attrName>
                                        </p:attrNameLst>
                                      </p:cBhvr>
                                      <p:to>
                                        <p:strVal val="hidden"/>
                                      </p:to>
                                    </p:set>
                                  </p:childTnLst>
                                </p:cTn>
                              </p:par>
                              <p:par>
                                <p:cTn id="95" presetID="1" presetClass="exit" presetSubtype="0" fill="hold" grpId="0" nodeType="withEffect">
                                  <p:stCondLst>
                                    <p:cond delay="600"/>
                                  </p:stCondLst>
                                  <p:childTnLst>
                                    <p:set>
                                      <p:cBhvr>
                                        <p:cTn id="9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97" restart="whenNotActive" fill="hold" evtFilter="cancelBubble" nodeType="interactiveSeq">
                <p:stCondLst>
                  <p:cond evt="onClick" delay="0">
                    <p:tgtEl>
                      <p:spTgt spid="9"/>
                    </p:tgtEl>
                  </p:cond>
                </p:stCondLst>
                <p:endSync evt="end" delay="0">
                  <p:rtn val="all"/>
                </p:endSync>
                <p:childTnLst>
                  <p:par>
                    <p:cTn id="98" fill="hold">
                      <p:stCondLst>
                        <p:cond delay="0"/>
                      </p:stCondLst>
                      <p:childTnLst>
                        <p:par>
                          <p:cTn id="99" fill="hold">
                            <p:stCondLst>
                              <p:cond delay="0"/>
                            </p:stCondLst>
                            <p:childTnLst>
                              <p:par>
                                <p:cTn id="100" presetID="63" presetClass="path" presetSubtype="0" accel="50000" decel="50000" fill="hold" nodeType="clickEffect">
                                  <p:stCondLst>
                                    <p:cond delay="0"/>
                                  </p:stCondLst>
                                  <p:childTnLst>
                                    <p:animMotion origin="layout" path="M -0.00195 -0.00046 L 0.17135 -0.23912 " pathEditMode="relative" rAng="0" ptsTypes="AA">
                                      <p:cBhvr>
                                        <p:cTn id="101" dur="1000" fill="hold"/>
                                        <p:tgtEl>
                                          <p:spTgt spid="9"/>
                                        </p:tgtEl>
                                        <p:attrNameLst>
                                          <p:attrName>ppt_x</p:attrName>
                                          <p:attrName>ppt_y</p:attrName>
                                        </p:attrNameLst>
                                      </p:cBhvr>
                                      <p:rCtr x="8659" y="-11944"/>
                                    </p:animMotion>
                                  </p:childTnLst>
                                </p:cTn>
                              </p:par>
                              <p:par>
                                <p:cTn id="102" presetID="1" presetClass="exit" presetSubtype="0" fill="hold" nodeType="withEffect">
                                  <p:stCondLst>
                                    <p:cond delay="800"/>
                                  </p:stCondLst>
                                  <p:childTnLst>
                                    <p:set>
                                      <p:cBhvr>
                                        <p:cTn id="103" dur="1" fill="hold">
                                          <p:stCondLst>
                                            <p:cond delay="0"/>
                                          </p:stCondLst>
                                        </p:cTn>
                                        <p:tgtEl>
                                          <p:spTgt spid="9"/>
                                        </p:tgtEl>
                                        <p:attrNameLst>
                                          <p:attrName>style.visibility</p:attrName>
                                        </p:attrNameLst>
                                      </p:cBhvr>
                                      <p:to>
                                        <p:strVal val="hidden"/>
                                      </p:to>
                                    </p:set>
                                  </p:childTnLst>
                                </p:cTn>
                              </p:par>
                              <p:par>
                                <p:cTn id="104" presetID="1" presetClass="exit" presetSubtype="0" fill="hold" grpId="0" nodeType="withEffect">
                                  <p:stCondLst>
                                    <p:cond delay="800"/>
                                  </p:stCondLst>
                                  <p:childTnLst>
                                    <p:set>
                                      <p:cBhvr>
                                        <p:cTn id="10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6" restart="whenNotActive" fill="hold" evtFilter="cancelBubble" nodeType="interactiveSeq">
                <p:stCondLst>
                  <p:cond evt="onClick" delay="0">
                    <p:tgtEl>
                      <p:spTgt spid="14"/>
                    </p:tgtEl>
                  </p:cond>
                </p:stCondLst>
                <p:endSync evt="end" delay="0">
                  <p:rtn val="all"/>
                </p:endSync>
                <p:childTnLst>
                  <p:par>
                    <p:cTn id="107" fill="hold">
                      <p:stCondLst>
                        <p:cond delay="0"/>
                      </p:stCondLst>
                      <p:childTnLst>
                        <p:par>
                          <p:cTn id="108" fill="hold">
                            <p:stCondLst>
                              <p:cond delay="0"/>
                            </p:stCondLst>
                            <p:childTnLst>
                              <p:par>
                                <p:cTn id="109" presetID="63" presetClass="path" presetSubtype="0" accel="50000" decel="50000" fill="hold" nodeType="clickEffect">
                                  <p:stCondLst>
                                    <p:cond delay="0"/>
                                  </p:stCondLst>
                                  <p:childTnLst>
                                    <p:animMotion origin="layout" path="M -0.00195 -0.00023 L 0.35313 0.2794 " pathEditMode="relative" rAng="0" ptsTypes="AA">
                                      <p:cBhvr>
                                        <p:cTn id="110" dur="1000" fill="hold"/>
                                        <p:tgtEl>
                                          <p:spTgt spid="14"/>
                                        </p:tgtEl>
                                        <p:attrNameLst>
                                          <p:attrName>ppt_x</p:attrName>
                                          <p:attrName>ppt_y</p:attrName>
                                        </p:attrNameLst>
                                      </p:cBhvr>
                                      <p:rCtr x="17747" y="13981"/>
                                    </p:animMotion>
                                  </p:childTnLst>
                                </p:cTn>
                              </p:par>
                              <p:par>
                                <p:cTn id="111" presetID="1" presetClass="exit" presetSubtype="0" fill="hold" nodeType="withEffect">
                                  <p:stCondLst>
                                    <p:cond delay="800"/>
                                  </p:stCondLst>
                                  <p:childTnLst>
                                    <p:set>
                                      <p:cBhvr>
                                        <p:cTn id="112" dur="1" fill="hold">
                                          <p:stCondLst>
                                            <p:cond delay="0"/>
                                          </p:stCondLst>
                                        </p:cTn>
                                        <p:tgtEl>
                                          <p:spTgt spid="14"/>
                                        </p:tgtEl>
                                        <p:attrNameLst>
                                          <p:attrName>style.visibility</p:attrName>
                                        </p:attrNameLst>
                                      </p:cBhvr>
                                      <p:to>
                                        <p:strVal val="hidden"/>
                                      </p:to>
                                    </p:set>
                                  </p:childTnLst>
                                </p:cTn>
                              </p:par>
                              <p:par>
                                <p:cTn id="113" presetID="1" presetClass="exit" presetSubtype="0" fill="hold" grpId="0" nodeType="withEffect">
                                  <p:stCondLst>
                                    <p:cond delay="800"/>
                                  </p:stCondLst>
                                  <p:childTnLst>
                                    <p:set>
                                      <p:cBhvr>
                                        <p:cTn id="114"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 grpId="0" animBg="1"/>
      <p:bldP spid="22" grpId="0" animBg="1"/>
      <p:bldP spid="23" grpId="0" animBg="1"/>
      <p:bldP spid="24" grpId="0" animBg="1"/>
      <p:bldP spid="25" grpId="0" animBg="1"/>
      <p:bldP spid="26" grpId="0" animBg="1"/>
      <p:bldP spid="30" grpId="0" animBg="1"/>
      <p:bldP spid="7" grpId="0" animBg="1"/>
      <p:bldP spid="10"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EDA4E4-F138-0043-A483-88F5336534B1}"/>
              </a:ext>
            </a:extLst>
          </p:cNvPr>
          <p:cNvPicPr>
            <a:picLocks noChangeAspect="1"/>
          </p:cNvPicPr>
          <p:nvPr/>
        </p:nvPicPr>
        <p:blipFill>
          <a:blip r:embed="rId5"/>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997A2DB5-524A-1077-1281-561A637B5DB2}"/>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9" name="Picture 8">
            <a:extLst>
              <a:ext uri="{FF2B5EF4-FFF2-40B4-BE49-F238E27FC236}">
                <a16:creationId xmlns:a16="http://schemas.microsoft.com/office/drawing/2014/main" id="{6804E782-973D-D90D-48F9-C55B26E9D18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10" name="Picture 9">
            <a:extLst>
              <a:ext uri="{FF2B5EF4-FFF2-40B4-BE49-F238E27FC236}">
                <a16:creationId xmlns:a16="http://schemas.microsoft.com/office/drawing/2014/main" id="{68E90BD5-6610-1960-BA4F-6EFEEF33E5BD}"/>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025023" y="279471"/>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Câu 1: Hai câu thơ “Năm ấy là năm đói mòn đói mỏi/ Bố đi đánh xe khô rạc ngựa gầy” nhắc tới sự kiện lịch sử nào? </a:t>
            </a:r>
            <a:endParaRPr lang="en-SG" sz="2800" b="1" dirty="0">
              <a:solidFill>
                <a:schemeClr val="tx1"/>
              </a:solidFill>
              <a:latin typeface="+mj-lt"/>
            </a:endParaRPr>
          </a:p>
        </p:txBody>
      </p:sp>
      <p:sp>
        <p:nvSpPr>
          <p:cNvPr id="26" name="Rectangle 25"/>
          <p:cNvSpPr/>
          <p:nvPr/>
        </p:nvSpPr>
        <p:spPr>
          <a:xfrm>
            <a:off x="1110223"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Nạn đói năm 1945</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8"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endParaRPr>
          </a:p>
          <a:p>
            <a:pPr lvl="0" defTabSz="914332">
              <a:defRPr/>
            </a:pPr>
            <a:r>
              <a:rPr kumimoji="0" lang="vi-VN" sz="2400" b="1"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rPr>
              <a:t>B. </a:t>
            </a:r>
            <a:r>
              <a:rPr lang="vi-VN" sz="2400" dirty="0">
                <a:solidFill>
                  <a:schemeClr val="tx1"/>
                </a:solidFill>
                <a:latin typeface="+mj-lt"/>
              </a:rPr>
              <a:t>Ngày tổng khởi nghĩa năm 1945</a:t>
            </a:r>
            <a:endParaRPr kumimoji="0" lang="en-US" sz="2400" b="0" i="0" u="none" strike="noStrike" kern="0" cap="none" spc="0" normalizeH="0" baseline="0" noProof="0" dirty="0">
              <a:ln>
                <a:noFill/>
              </a:ln>
              <a:solidFill>
                <a:schemeClr val="tx1"/>
              </a:solidFill>
              <a:effectLst/>
              <a:uLnTx/>
              <a:uFillTx/>
              <a:latin typeface="+mj-lt"/>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endParaRPr>
          </a:p>
        </p:txBody>
      </p:sp>
      <p:sp>
        <p:nvSpPr>
          <p:cNvPr id="43" name="Rectangle 42"/>
          <p:cNvSpPr/>
          <p:nvPr/>
        </p:nvSpPr>
        <p:spPr>
          <a:xfrm>
            <a:off x="1110223"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vi-VN" sz="2400" b="1"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rPr>
              <a:t>C.</a:t>
            </a:r>
            <a:r>
              <a:rPr kumimoji="0" lang="en-US" sz="2400" b="1"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rPr>
              <a:t> </a:t>
            </a:r>
            <a:r>
              <a:rPr lang="vi-VN" sz="2400" dirty="0">
                <a:solidFill>
                  <a:schemeClr val="tx1"/>
                </a:solidFill>
                <a:latin typeface="+mj-lt"/>
              </a:rPr>
              <a:t>Ngày kết thúc cuộc kháng chiến chống Pháp</a:t>
            </a:r>
            <a:endParaRPr kumimoji="0" lang="en-US" sz="2400" b="0"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endParaRPr>
          </a:p>
        </p:txBody>
      </p:sp>
      <p:sp>
        <p:nvSpPr>
          <p:cNvPr id="44" name="Rectangle 43"/>
          <p:cNvSpPr/>
          <p:nvPr/>
        </p:nvSpPr>
        <p:spPr>
          <a:xfrm>
            <a:off x="6130618"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vi-VN" sz="2400" b="1"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rPr>
              <a:t>D. </a:t>
            </a:r>
            <a:r>
              <a:rPr lang="vi-VN" sz="2400" dirty="0">
                <a:solidFill>
                  <a:schemeClr val="tx1"/>
                </a:solidFill>
                <a:latin typeface="+mj-lt"/>
              </a:rPr>
              <a:t>Ngày giải phóng miền Nam thống nhất đất nước</a:t>
            </a:r>
            <a:endParaRPr kumimoji="0" lang="en-US" sz="2400" b="0"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11" action="ppaction://hlinksldjump"/>
            <a:extLst>
              <a:ext uri="{FF2B5EF4-FFF2-40B4-BE49-F238E27FC236}">
                <a16:creationId xmlns:a16="http://schemas.microsoft.com/office/drawing/2014/main" id="{9C29CD25-51F8-4449-A20E-19FF4AD15E0A}"/>
              </a:ext>
            </a:extLst>
          </p:cNvPr>
          <p:cNvSpPr/>
          <p:nvPr/>
        </p:nvSpPr>
        <p:spPr>
          <a:xfrm>
            <a:off x="4987556" y="4419765"/>
            <a:ext cx="2216888" cy="1473035"/>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48C31A-C38E-4179-FD5C-3B1439F66317}"/>
              </a:ext>
            </a:extLst>
          </p:cNvPr>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F78011F-2FDF-69E6-C5DB-20B34D3F0AF2}"/>
              </a:ext>
            </a:extLst>
          </p:cNvPr>
          <p:cNvPicPr>
            <a:picLocks noChangeAspect="1"/>
          </p:cNvPicPr>
          <p:nvPr/>
        </p:nvPicPr>
        <p:blipFill>
          <a:blip r:embed="rId7"/>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859E5BD3-0B18-0D91-9D9A-C6A39EC7E273}"/>
              </a:ext>
            </a:extLst>
          </p:cNvPr>
          <p:cNvPicPr>
            <a:picLocks noChangeAspect="1"/>
          </p:cNvPicPr>
          <p:nvPr/>
        </p:nvPicPr>
        <p:blipFill>
          <a:blip r:embed="rId8"/>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F4C7321D-B017-8DED-FF9F-D15CEA487B14}"/>
              </a:ext>
            </a:extLst>
          </p:cNvPr>
          <p:cNvPicPr>
            <a:picLocks noChangeAspect="1"/>
          </p:cNvPicPr>
          <p:nvPr/>
        </p:nvPicPr>
        <p:blipFill>
          <a:blip r:embed="rId7"/>
          <a:srcRect/>
          <a:stretch>
            <a:fillRect/>
          </a:stretch>
        </p:blipFill>
        <p:spPr>
          <a:xfrm>
            <a:off x="1918129" y="4542727"/>
            <a:ext cx="354719" cy="346136"/>
          </a:xfrm>
          <a:prstGeom prst="rect">
            <a:avLst/>
          </a:prstGeom>
        </p:spPr>
      </p:pic>
      <p:sp>
        <p:nvSpPr>
          <p:cNvPr id="4" name="Snip Diagonal Corner Rectangle 3"/>
          <p:cNvSpPr/>
          <p:nvPr/>
        </p:nvSpPr>
        <p:spPr>
          <a:xfrm>
            <a:off x="854961" y="108767"/>
            <a:ext cx="10199215" cy="167916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mj-lt"/>
              </a:rPr>
              <a:t>Câu 2: Ý nghĩa của ba câu thơ sau</a:t>
            </a:r>
            <a:endParaRPr lang="en-SG" sz="2400" dirty="0">
              <a:solidFill>
                <a:schemeClr val="tx1"/>
              </a:solidFill>
              <a:latin typeface="+mj-lt"/>
            </a:endParaRPr>
          </a:p>
          <a:p>
            <a:pPr algn="ctr"/>
            <a:r>
              <a:rPr lang="vi-VN" sz="2400" b="1" i="1" dirty="0">
                <a:solidFill>
                  <a:schemeClr val="tx1"/>
                </a:solidFill>
                <a:latin typeface="+mj-lt"/>
              </a:rPr>
              <a:t>Mấy chục năm rồi đến tận bây giờ</a:t>
            </a:r>
            <a:endParaRPr lang="en-SG" sz="2400" b="1" dirty="0">
              <a:solidFill>
                <a:schemeClr val="tx1"/>
              </a:solidFill>
              <a:latin typeface="+mj-lt"/>
            </a:endParaRPr>
          </a:p>
          <a:p>
            <a:pPr algn="ctr"/>
            <a:r>
              <a:rPr lang="vi-VN" sz="2400" b="1" i="1" dirty="0">
                <a:solidFill>
                  <a:schemeClr val="tx1"/>
                </a:solidFill>
                <a:latin typeface="+mj-lt"/>
              </a:rPr>
              <a:t>Bà vẫn giữ thói quen dậy sớm</a:t>
            </a:r>
            <a:endParaRPr lang="en-SG" sz="2400" b="1" dirty="0">
              <a:solidFill>
                <a:schemeClr val="tx1"/>
              </a:solidFill>
              <a:latin typeface="+mj-lt"/>
            </a:endParaRPr>
          </a:p>
          <a:p>
            <a:pPr algn="ctr"/>
            <a:r>
              <a:rPr lang="vi-VN" sz="2400" b="1" i="1" dirty="0">
                <a:solidFill>
                  <a:schemeClr val="tx1"/>
                </a:solidFill>
                <a:latin typeface="+mj-lt"/>
              </a:rPr>
              <a:t>Nhóm bếp lửa ấp iu, nồng đượm</a:t>
            </a:r>
            <a:endParaRPr lang="en-SG" sz="2400" b="1" dirty="0">
              <a:solidFill>
                <a:schemeClr val="tx1"/>
              </a:solidFill>
              <a:latin typeface="+mj-lt"/>
            </a:endParaRPr>
          </a:p>
        </p:txBody>
      </p:sp>
      <p:sp>
        <p:nvSpPr>
          <p:cNvPr id="26" name="Rectangle 25"/>
          <p:cNvSpPr/>
          <p:nvPr/>
        </p:nvSpPr>
        <p:spPr>
          <a:xfrm>
            <a:off x="437663" y="1859647"/>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Nói lên nỗi nhớ của tác giả về người bà</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8" y="1861006"/>
            <a:ext cx="4906799"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Nói lên sự tần tảo, đức hi sinh của người bà</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37663" y="2838518"/>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2400" b="1" i="0" u="none" strike="noStrike" kern="1200" cap="none" spc="0" normalizeH="0" baseline="0" noProof="0" dirty="0">
                <a:ln>
                  <a:noFill/>
                </a:ln>
                <a:solidFill>
                  <a:schemeClr val="tx1"/>
                </a:solidFill>
                <a:effectLst/>
                <a:uLnTx/>
                <a:uFillTx/>
                <a:latin typeface="+mj-lt"/>
                <a:cs typeface="Times New Roman" pitchFamily="18" charset="0"/>
                <a:sym typeface="Arial"/>
              </a:rPr>
              <a:t>. </a:t>
            </a:r>
            <a:r>
              <a:rPr lang="vi-VN" sz="2400" dirty="0">
                <a:solidFill>
                  <a:schemeClr val="tx1"/>
                </a:solidFill>
                <a:latin typeface="+mj-lt"/>
              </a:rPr>
              <a:t>Nói lên thói quen nhóm lửa lúc sáng sớm của người bà</a:t>
            </a:r>
            <a:endPar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endParaRPr>
          </a:p>
        </p:txBody>
      </p:sp>
      <p:sp>
        <p:nvSpPr>
          <p:cNvPr id="44" name="Rectangle 43"/>
          <p:cNvSpPr/>
          <p:nvPr/>
        </p:nvSpPr>
        <p:spPr>
          <a:xfrm>
            <a:off x="6174983" y="2838518"/>
            <a:ext cx="4906799"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rPr>
              <a:t>D. </a:t>
            </a:r>
            <a:r>
              <a:rPr lang="vi-VN" sz="2400" dirty="0">
                <a:solidFill>
                  <a:schemeClr val="tx1"/>
                </a:solidFill>
                <a:latin typeface="+mj-lt"/>
              </a:rPr>
              <a:t>Cả A, B, C đều sai</a:t>
            </a:r>
            <a:endParaRPr lang="en-SG" sz="2400" dirty="0">
              <a:solidFill>
                <a:schemeClr val="tx1"/>
              </a:solidFill>
              <a:latin typeface="+mj-lt"/>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2886589"/>
            <a:ext cx="804536" cy="70408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6121" y="2883480"/>
            <a:ext cx="804743"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3357" y="2026497"/>
            <a:ext cx="804743" cy="643793"/>
          </a:xfrm>
          <a:prstGeom prst="rect">
            <a:avLst/>
          </a:prstGeom>
        </p:spPr>
      </p:pic>
      <p:sp>
        <p:nvSpPr>
          <p:cNvPr id="20" name="Thought Bubble: Cloud 19">
            <a:hlinkClick r:id="rId12" action="ppaction://hlinksldjump"/>
            <a:extLst>
              <a:ext uri="{FF2B5EF4-FFF2-40B4-BE49-F238E27FC236}">
                <a16:creationId xmlns:a16="http://schemas.microsoft.com/office/drawing/2014/main" id="{35FFB46E-2738-441B-A79C-FE444EDB4E98}"/>
              </a:ext>
            </a:extLst>
          </p:cNvPr>
          <p:cNvSpPr/>
          <p:nvPr/>
        </p:nvSpPr>
        <p:spPr>
          <a:xfrm>
            <a:off x="5022998" y="4542727"/>
            <a:ext cx="2146004" cy="1292799"/>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7052A-DE2E-B43A-7957-1AC99BD1A042}"/>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4EA6B6E-5C6E-4F4E-BAF9-26B3E7DB68E5}"/>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8F4DFC18-6C7E-E890-B984-6732348D34E9}"/>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538F63F4-F18B-25C0-C57C-382CC88FF050}"/>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69"/>
            <a:ext cx="10526728"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mj-lt"/>
              </a:rPr>
              <a:t>Câu 3: Trong dòng hồi tưởng của nhân vật trữ tình, hình ảnh người bà gắn với hình ảnh nào?</a:t>
            </a:r>
            <a:endParaRPr lang="en-SG" sz="3200" b="1" dirty="0">
              <a:solidFill>
                <a:schemeClr val="tx1"/>
              </a:solidFill>
              <a:latin typeface="+mj-lt"/>
            </a:endParaRPr>
          </a:p>
        </p:txBody>
      </p:sp>
      <p:sp>
        <p:nvSpPr>
          <p:cNvPr id="26" name="Rectangle 25"/>
          <p:cNvSpPr/>
          <p:nvPr/>
        </p:nvSpPr>
        <p:spPr>
          <a:xfrm>
            <a:off x="1110223" y="1847276"/>
            <a:ext cx="4906799" cy="10038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Bếp lửa</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096000" y="1851464"/>
            <a:ext cx="5228748" cy="10038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B. </a:t>
            </a:r>
            <a:r>
              <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Tiếng chim tu hú</a:t>
            </a:r>
          </a:p>
        </p:txBody>
      </p:sp>
      <p:sp>
        <p:nvSpPr>
          <p:cNvPr id="43" name="Rectangle 42"/>
          <p:cNvSpPr/>
          <p:nvPr/>
        </p:nvSpPr>
        <p:spPr>
          <a:xfrm>
            <a:off x="1110223" y="3049541"/>
            <a:ext cx="4906799"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C. </a:t>
            </a:r>
            <a:r>
              <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Người cháu</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096000" y="3053729"/>
            <a:ext cx="5228748"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vi-VN" sz="32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Cuộc chiến tranh</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4" y="1957657"/>
            <a:ext cx="885137"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082906"/>
            <a:ext cx="804536"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9409" y="3132095"/>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219" y="1949348"/>
            <a:ext cx="804743" cy="707197"/>
          </a:xfrm>
          <a:prstGeom prst="rect">
            <a:avLst/>
          </a:prstGeom>
        </p:spPr>
      </p:pic>
      <p:sp>
        <p:nvSpPr>
          <p:cNvPr id="20" name="Thought Bubble: Cloud 19">
            <a:hlinkClick r:id="rId11" action="ppaction://hlinksldjump"/>
            <a:extLst>
              <a:ext uri="{FF2B5EF4-FFF2-40B4-BE49-F238E27FC236}">
                <a16:creationId xmlns:a16="http://schemas.microsoft.com/office/drawing/2014/main" id="{59A5C48A-5E6F-4EA8-846C-6B2C741A5FE1}"/>
              </a:ext>
            </a:extLst>
          </p:cNvPr>
          <p:cNvSpPr/>
          <p:nvPr/>
        </p:nvSpPr>
        <p:spPr>
          <a:xfrm>
            <a:off x="5212484" y="4251943"/>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625EC2-FF21-9050-EDE3-885CF74C080F}"/>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16F0C55-1B8F-1B39-6E10-94F928C21EB4}"/>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4A7FEE77-BEEC-C30B-E45B-6728BB48B97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2C993F6D-A523-22A2-620B-8A0DAD14104F}"/>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69"/>
            <a:ext cx="105267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Câu 4: Từ “ấp iu” trong câu “Một bếp lửa ấp iu nồng đượm” gợi đến hình ảnh bàn tay của người bà như thế nào?</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3" y="1737190"/>
            <a:ext cx="4906799" cy="98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Cần cù, chăm chỉ</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74982" y="1737190"/>
            <a:ext cx="4906799" cy="98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914354">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Vụng về, thô nhám</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3" y="2949979"/>
            <a:ext cx="4906799" cy="8827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Kiên nhẫn, khéo léo</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98429" y="2987603"/>
            <a:ext cx="4906799" cy="8827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Mảnh mai, yếu đuối</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6079" y="3107187"/>
            <a:ext cx="804536"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4821" y="2026497"/>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id="{697D8B7A-C9CE-47C8-BB6A-DC5F9C7C226E}"/>
              </a:ext>
            </a:extLst>
          </p:cNvPr>
          <p:cNvSpPr/>
          <p:nvPr/>
        </p:nvSpPr>
        <p:spPr>
          <a:xfrm>
            <a:off x="5126080" y="4542727"/>
            <a:ext cx="2097804" cy="13241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35F81B-F8FA-D84A-AFD0-A834B3311C0A}"/>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D0E6040-3630-9970-3DB2-B74D0AF23E87}"/>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66C9662C-0565-757C-C83B-D92C9AADEB61}"/>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3C3B5AA9-E4BC-35E7-3242-15E42083C327}"/>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72"/>
            <a:ext cx="10526728"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Câu 5: Nội dung của ba khổ thơ “Lên bốn tuổi… chứa niềm tin dai dẳng” nói về nội dung gì?</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657976"/>
            <a:ext cx="5425351"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vi-VN"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Chủ yếu miêu tả hiện thực cuộc chiến tranh ác liệt, tàn khốc</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662164"/>
            <a:ext cx="4906799"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Là sự hồi tưởng lại những kỉ niệm tuổi thơ sống bên bà của người cháu</a:t>
            </a: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91671" y="2876128"/>
            <a:ext cx="5425351"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Chủ yếu là cảnh bà dạy cho người cháu học chữ</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6" y="2848619"/>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Nói về những câu chuyện bà kể cho cháu nghe khi bà còn ở Huế</a:t>
            </a: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11" action="ppaction://hlinksldjump"/>
            <a:extLst>
              <a:ext uri="{FF2B5EF4-FFF2-40B4-BE49-F238E27FC236}">
                <a16:creationId xmlns:a16="http://schemas.microsoft.com/office/drawing/2014/main" id="{253192BA-372B-4383-94DD-9327CCDAE34B}"/>
              </a:ext>
            </a:extLst>
          </p:cNvPr>
          <p:cNvSpPr/>
          <p:nvPr/>
        </p:nvSpPr>
        <p:spPr>
          <a:xfrm>
            <a:off x="5086420" y="4366747"/>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6"/>
          <p:cNvSpPr/>
          <p:nvPr/>
        </p:nvSpPr>
        <p:spPr>
          <a:xfrm flipH="1">
            <a:off x="4595933" y="658470"/>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46"/>
          <p:cNvSpPr txBox="1">
            <a:spLocks noGrp="1"/>
          </p:cNvSpPr>
          <p:nvPr>
            <p:ph type="subTitle" idx="1"/>
          </p:nvPr>
        </p:nvSpPr>
        <p:spPr>
          <a:xfrm flipH="1">
            <a:off x="5472175" y="1405083"/>
            <a:ext cx="6057600" cy="2756000"/>
          </a:xfrm>
          <a:prstGeom prst="rect">
            <a:avLst/>
          </a:prstGeom>
        </p:spPr>
        <p:txBody>
          <a:bodyPr spcFirstLastPara="1" wrap="square" lIns="121900" tIns="121900" rIns="121900" bIns="121900" anchor="t" anchorCtr="0">
            <a:noAutofit/>
          </a:bodyPr>
          <a:lstStyle/>
          <a:p>
            <a:pPr marL="0" indent="0" algn="ctr">
              <a:buSzPts val="1100"/>
            </a:pPr>
            <a:r>
              <a:rPr lang="vi-VN" sz="8800" b="1"/>
              <a:t>Hình thành kiến thức</a:t>
            </a:r>
            <a:endParaRPr sz="8800" b="1" dirty="0"/>
          </a:p>
        </p:txBody>
      </p:sp>
      <p:sp>
        <p:nvSpPr>
          <p:cNvPr id="1914" name="Google Shape;1914;p46"/>
          <p:cNvSpPr/>
          <p:nvPr/>
        </p:nvSpPr>
        <p:spPr>
          <a:xfrm>
            <a:off x="3345001" y="1252959"/>
            <a:ext cx="712767" cy="614027"/>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46"/>
          <p:cNvSpPr/>
          <p:nvPr/>
        </p:nvSpPr>
        <p:spPr>
          <a:xfrm rot="5400000">
            <a:off x="1890132" y="836006"/>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6" name="Google Shape;1916;p46"/>
          <p:cNvGrpSpPr/>
          <p:nvPr/>
        </p:nvGrpSpPr>
        <p:grpSpPr>
          <a:xfrm rot="-2700000">
            <a:off x="8912317" y="5170015"/>
            <a:ext cx="1375867" cy="1064061"/>
            <a:chOff x="1278525" y="335475"/>
            <a:chExt cx="1031910" cy="798054"/>
          </a:xfrm>
        </p:grpSpPr>
        <p:sp>
          <p:nvSpPr>
            <p:cNvPr id="1917" name="Google Shape;1917;p46"/>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8" name="Google Shape;1918;p46"/>
            <p:cNvGrpSpPr/>
            <p:nvPr/>
          </p:nvGrpSpPr>
          <p:grpSpPr>
            <a:xfrm>
              <a:off x="1278525" y="689600"/>
              <a:ext cx="175650" cy="283025"/>
              <a:chOff x="3532575" y="3793425"/>
              <a:chExt cx="175650" cy="283025"/>
            </a:xfrm>
          </p:grpSpPr>
          <p:sp>
            <p:nvSpPr>
              <p:cNvPr id="1919" name="Google Shape;1919;p46"/>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46"/>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46"/>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22" name="Google Shape;1922;p46"/>
          <p:cNvSpPr/>
          <p:nvPr/>
        </p:nvSpPr>
        <p:spPr>
          <a:xfrm rot="2019441">
            <a:off x="6854692" y="4974041"/>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46"/>
          <p:cNvSpPr/>
          <p:nvPr/>
        </p:nvSpPr>
        <p:spPr>
          <a:xfrm rot="3148161">
            <a:off x="10194325" y="3703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3E5D8AF3-BCF3-E751-09DC-2FA9949981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3788" y1="52113" x2="32273" y2="74044"/>
                        <a14:foregroundMark x1="28182" y1="50503" x2="21515" y2="53521"/>
                        <a14:foregroundMark x1="21515" y1="53521" x2="19848" y2="61771"/>
                        <a14:foregroundMark x1="19848" y1="61771" x2="20000" y2="62575"/>
                        <a14:foregroundMark x1="23030" y1="48491" x2="19697" y2="59557"/>
                        <a14:foregroundMark x1="19697" y1="59557" x2="21061" y2="62777"/>
                        <a14:foregroundMark x1="22273" y1="46680" x2="20758" y2="59356"/>
                        <a14:foregroundMark x1="20758" y1="59356" x2="23182" y2="65594"/>
                        <a14:foregroundMark x1="10758" y1="77666" x2="23333" y2="81489"/>
                        <a14:foregroundMark x1="17727" y1="85513" x2="19091" y2="86318"/>
                        <a14:foregroundMark x1="43939" y1="87726" x2="37727" y2="74849"/>
                        <a14:foregroundMark x1="47424" y1="87324" x2="42424" y2="80080"/>
                        <a14:foregroundMark x1="50909" y1="73239" x2="42576" y2="65191"/>
                        <a14:foregroundMark x1="40303" y1="64789" x2="52879" y2="75050"/>
                        <a14:foregroundMark x1="58182" y1="91549" x2="59394" y2="92153"/>
                        <a14:foregroundMark x1="36515" y1="87928" x2="29848" y2="88531"/>
                        <a14:foregroundMark x1="27879" y1="90342" x2="28788" y2="94165"/>
                        <a14:foregroundMark x1="33182" y1="93763" x2="30455" y2="94165"/>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28333" y1="52515" x2="27879" y2="56539"/>
                        <a14:foregroundMark x1="39394" y1="69416" x2="47424" y2="78873"/>
                        <a14:foregroundMark x1="43939" y1="78471" x2="47424" y2="82093"/>
                        <a14:foregroundMark x1="44091" y1="81288" x2="41667" y2="73038"/>
                        <a14:foregroundMark x1="86667" y1="23742" x2="86667" y2="23742"/>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45909" y1="4225" x2="51667" y2="10463"/>
                        <a14:backgroundMark x1="51364" y1="47284" x2="51364" y2="47284"/>
                      </a14:backgroundRemoval>
                    </a14:imgEffect>
                  </a14:imgLayer>
                </a14:imgProps>
              </a:ext>
            </a:extLst>
          </a:blip>
          <a:stretch>
            <a:fillRect/>
          </a:stretch>
        </p:blipFill>
        <p:spPr>
          <a:xfrm>
            <a:off x="-620888" y="1717040"/>
            <a:ext cx="7130918" cy="5369797"/>
          </a:xfrm>
          <a:prstGeom prst="rect">
            <a:avLst/>
          </a:prstGeom>
        </p:spPr>
      </p:pic>
    </p:spTree>
    <p:extLst>
      <p:ext uri="{BB962C8B-B14F-4D97-AF65-F5344CB8AC3E}">
        <p14:creationId xmlns:p14="http://schemas.microsoft.com/office/powerpoint/2010/main" val="320945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71">
                                            <p:txEl>
                                              <p:pRg st="0" end="0"/>
                                            </p:txEl>
                                          </p:spTgt>
                                        </p:tgtEl>
                                        <p:attrNameLst>
                                          <p:attrName>style.visibility</p:attrName>
                                        </p:attrNameLst>
                                      </p:cBhvr>
                                      <p:to>
                                        <p:strVal val="visible"/>
                                      </p:to>
                                    </p:set>
                                    <p:animEffect transition="in" filter="randombar(horizontal)">
                                      <p:cBhvr>
                                        <p:cTn id="7" dur="500"/>
                                        <p:tgtEl>
                                          <p:spTgt spid="187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14"/>
                                        </p:tgtEl>
                                        <p:attrNameLst>
                                          <p:attrName>style.visibility</p:attrName>
                                        </p:attrNameLst>
                                      </p:cBhvr>
                                      <p:to>
                                        <p:strVal val="visible"/>
                                      </p:to>
                                    </p:set>
                                    <p:animEffect transition="in" filter="randombar(horizontal)">
                                      <p:cBhvr>
                                        <p:cTn id="10" dur="500"/>
                                        <p:tgtEl>
                                          <p:spTgt spid="19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15"/>
                                        </p:tgtEl>
                                        <p:attrNameLst>
                                          <p:attrName>style.visibility</p:attrName>
                                        </p:attrNameLst>
                                      </p:cBhvr>
                                      <p:to>
                                        <p:strVal val="visible"/>
                                      </p:to>
                                    </p:set>
                                    <p:animEffect transition="in" filter="randombar(horizontal)">
                                      <p:cBhvr>
                                        <p:cTn id="13" dur="500"/>
                                        <p:tgtEl>
                                          <p:spTgt spid="1915"/>
                                        </p:tgtEl>
                                      </p:cBhvr>
                                    </p:animEffect>
                                  </p:childTnLst>
                                </p:cTn>
                              </p:par>
                              <p:par>
                                <p:cTn id="14" presetID="14" presetClass="entr" presetSubtype="10" fill="hold" nodeType="withEffect">
                                  <p:stCondLst>
                                    <p:cond delay="0"/>
                                  </p:stCondLst>
                                  <p:childTnLst>
                                    <p:set>
                                      <p:cBhvr>
                                        <p:cTn id="15" dur="1" fill="hold">
                                          <p:stCondLst>
                                            <p:cond delay="0"/>
                                          </p:stCondLst>
                                        </p:cTn>
                                        <p:tgtEl>
                                          <p:spTgt spid="1916"/>
                                        </p:tgtEl>
                                        <p:attrNameLst>
                                          <p:attrName>style.visibility</p:attrName>
                                        </p:attrNameLst>
                                      </p:cBhvr>
                                      <p:to>
                                        <p:strVal val="visible"/>
                                      </p:to>
                                    </p:set>
                                    <p:animEffect transition="in" filter="randombar(horizontal)">
                                      <p:cBhvr>
                                        <p:cTn id="16" dur="500"/>
                                        <p:tgtEl>
                                          <p:spTgt spid="19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22"/>
                                        </p:tgtEl>
                                        <p:attrNameLst>
                                          <p:attrName>style.visibility</p:attrName>
                                        </p:attrNameLst>
                                      </p:cBhvr>
                                      <p:to>
                                        <p:strVal val="visible"/>
                                      </p:to>
                                    </p:set>
                                    <p:animEffect transition="in" filter="randombar(horizontal)">
                                      <p:cBhvr>
                                        <p:cTn id="19" dur="500"/>
                                        <p:tgtEl>
                                          <p:spTgt spid="19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23"/>
                                        </p:tgtEl>
                                        <p:attrNameLst>
                                          <p:attrName>style.visibility</p:attrName>
                                        </p:attrNameLst>
                                      </p:cBhvr>
                                      <p:to>
                                        <p:strVal val="visible"/>
                                      </p:to>
                                    </p:set>
                                    <p:animEffect transition="in" filter="randombar(horizontal)">
                                      <p:cBhvr>
                                        <p:cTn id="22" dur="500"/>
                                        <p:tgtEl>
                                          <p:spTgt spid="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build="p"/>
      <p:bldP spid="1914" grpId="0" animBg="1"/>
      <p:bldP spid="1915" grpId="0" animBg="1"/>
      <p:bldP spid="1922" grpId="0" animBg="1"/>
      <p:bldP spid="19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F315E2-B8D0-69BE-E3AE-A3DE6D80E7A7}"/>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EC3AC59-2503-70FD-D6E4-A9C985A83655}"/>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9BD0F399-EC4B-32C4-0ECB-55F7B81F992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C535D401-900A-ADF8-7A4E-35DBCEFBBFDC}"/>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mj-lt"/>
              </a:rPr>
              <a:t>Câu 6: Tuổi thơ người cháu bên bà được tái hiện như thế nào?</a:t>
            </a:r>
            <a:endParaRPr lang="en-SG" sz="3600" b="1" dirty="0">
              <a:solidFill>
                <a:schemeClr val="tx1"/>
              </a:solidFill>
              <a:latin typeface="+mj-lt"/>
            </a:endParaRPr>
          </a:p>
        </p:txBody>
      </p:sp>
      <p:sp>
        <p:nvSpPr>
          <p:cNvPr id="26" name="Rectangle 25"/>
          <p:cNvSpPr/>
          <p:nvPr/>
        </p:nvSpPr>
        <p:spPr>
          <a:xfrm>
            <a:off x="703386" y="1782525"/>
            <a:ext cx="5313637"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Một tuổi thơ nhiều niềm vui sướng, hạnh phúc</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384616" y="3089785"/>
            <a:ext cx="498748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rPr>
              <a:t>D</a:t>
            </a:r>
            <a:r>
              <a:rPr kumimoji="0" lang="en-US" sz="2400" b="1" i="0" u="none" strike="noStrike" kern="1200" cap="none" spc="0" normalizeH="0" baseline="0" noProof="0" dirty="0">
                <a:ln>
                  <a:noFill/>
                </a:ln>
                <a:solidFill>
                  <a:schemeClr val="tx1"/>
                </a:solidFill>
                <a:effectLst/>
                <a:uLnTx/>
                <a:uFillTx/>
                <a:latin typeface="+mj-lt"/>
                <a:cs typeface="Times New Roman" pitchFamily="18" charset="0"/>
                <a:sym typeface="Arial"/>
              </a:rPr>
              <a:t>. </a:t>
            </a:r>
            <a:r>
              <a:rPr lang="vi-VN" sz="2400" dirty="0">
                <a:solidFill>
                  <a:schemeClr val="tx1"/>
                </a:solidFill>
                <a:latin typeface="+mj-lt"/>
              </a:rPr>
              <a:t>Cả A, B, C đều đúng</a:t>
            </a:r>
            <a:endParaRPr lang="en-SG" sz="2400" dirty="0">
              <a:solidFill>
                <a:schemeClr val="tx1"/>
              </a:solidFill>
              <a:latin typeface="+mj-lt"/>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endParaRPr>
          </a:p>
        </p:txBody>
      </p:sp>
      <p:sp>
        <p:nvSpPr>
          <p:cNvPr id="43" name="Rectangle 42"/>
          <p:cNvSpPr/>
          <p:nvPr/>
        </p:nvSpPr>
        <p:spPr>
          <a:xfrm>
            <a:off x="703386" y="3079772"/>
            <a:ext cx="5313637" cy="11384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Một tuổi thơ trong chiến tranh biến động dữ dội</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348296" y="1782524"/>
            <a:ext cx="498748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rPr>
              <a:t>C.</a:t>
            </a:r>
            <a:r>
              <a:rPr kumimoji="0" lang="en-US" sz="2400" b="1" i="0" u="none" strike="noStrike" kern="1200" cap="none" spc="0" normalizeH="0" baseline="0" noProof="0" dirty="0">
                <a:ln>
                  <a:noFill/>
                </a:ln>
                <a:solidFill>
                  <a:schemeClr val="tx1"/>
                </a:solidFill>
                <a:effectLst/>
                <a:uLnTx/>
                <a:uFillTx/>
                <a:latin typeface="+mj-lt"/>
                <a:cs typeface="Times New Roman" pitchFamily="18" charset="0"/>
                <a:sym typeface="Arial"/>
              </a:rPr>
              <a:t> </a:t>
            </a:r>
            <a:r>
              <a:rPr lang="vi-VN" sz="2400" dirty="0">
                <a:solidFill>
                  <a:schemeClr val="tx1"/>
                </a:solidFill>
                <a:latin typeface="+mj-lt"/>
              </a:rPr>
              <a:t>Một tuổi thơ nhiều gian khổ, thiếu thốn, nhọc nhằn nhưng ấm áp tình yêu thương của bà</a:t>
            </a:r>
            <a:endPar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9094" y="1846037"/>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9503" y="3289197"/>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id="{6920A84C-6241-4CF8-8ED8-A4A8E1685502}"/>
              </a:ext>
            </a:extLst>
          </p:cNvPr>
          <p:cNvSpPr/>
          <p:nvPr/>
        </p:nvSpPr>
        <p:spPr>
          <a:xfrm>
            <a:off x="5161190" y="4715795"/>
            <a:ext cx="2071233"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95947-A08D-872E-33CC-8D9210984CA2}"/>
              </a:ext>
            </a:extLst>
          </p:cNvPr>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9B22C0-7A75-7AE3-02BE-94550725E3E8}"/>
              </a:ext>
            </a:extLst>
          </p:cNvPr>
          <p:cNvPicPr>
            <a:picLocks noChangeAspect="1"/>
          </p:cNvPicPr>
          <p:nvPr/>
        </p:nvPicPr>
        <p:blipFill>
          <a:blip r:embed="rId7"/>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67A36BDA-0BBD-8CA0-678C-6EF25E0784CD}"/>
              </a:ext>
            </a:extLst>
          </p:cNvPr>
          <p:cNvPicPr>
            <a:picLocks noChangeAspect="1"/>
          </p:cNvPicPr>
          <p:nvPr/>
        </p:nvPicPr>
        <p:blipFill>
          <a:blip r:embed="rId8"/>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0F8AE40F-E3E9-97E1-0EFC-A3134828BB57}"/>
              </a:ext>
            </a:extLst>
          </p:cNvPr>
          <p:cNvPicPr>
            <a:picLocks noChangeAspect="1"/>
          </p:cNvPicPr>
          <p:nvPr/>
        </p:nvPicPr>
        <p:blipFill>
          <a:blip r:embed="rId7"/>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mj-lt"/>
              </a:rPr>
              <a:t>Câu 7: Nhân vật trữ tình trong bài thơ Bếp lửa là ai?</a:t>
            </a:r>
            <a:endParaRPr lang="en-SG" sz="3600" b="1" dirty="0">
              <a:solidFill>
                <a:schemeClr val="tx1"/>
              </a:solidFill>
              <a:latin typeface="+mj-lt"/>
            </a:endParaRPr>
          </a:p>
        </p:txBody>
      </p:sp>
      <p:sp>
        <p:nvSpPr>
          <p:cNvPr id="26" name="Rectangle 25"/>
          <p:cNvSpPr/>
          <p:nvPr/>
        </p:nvSpPr>
        <p:spPr>
          <a:xfrm>
            <a:off x="482012" y="1949346"/>
            <a:ext cx="5535011" cy="7335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rPr>
              <a:t>A. </a:t>
            </a:r>
            <a:r>
              <a:rPr lang="vi-VN" sz="3200" dirty="0">
                <a:solidFill>
                  <a:prstClr val="black"/>
                </a:solidFill>
                <a:latin typeface="Times New Roman" panose="02020603050405020304" pitchFamily="18" charset="0"/>
                <a:cs typeface="Times New Roman" panose="02020603050405020304" pitchFamily="18" charset="0"/>
                <a:sym typeface="Arial"/>
              </a:rPr>
              <a:t>Người bố</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949346"/>
            <a:ext cx="5535011" cy="7335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vi-VN" sz="32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Người mẹ</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560989" y="2917440"/>
            <a:ext cx="5535011" cy="770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vi-VN" sz="32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Người bà</a:t>
            </a:r>
          </a:p>
        </p:txBody>
      </p:sp>
      <p:sp>
        <p:nvSpPr>
          <p:cNvPr id="44" name="Rectangle 43"/>
          <p:cNvSpPr/>
          <p:nvPr/>
        </p:nvSpPr>
        <p:spPr>
          <a:xfrm>
            <a:off x="6185645" y="2921628"/>
            <a:ext cx="5535011" cy="770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Người cháu</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4615" y="2902115"/>
            <a:ext cx="732404" cy="64362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05559" y="2924244"/>
            <a:ext cx="804743" cy="643793"/>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65988" y="2060256"/>
            <a:ext cx="732592" cy="643793"/>
          </a:xfrm>
          <a:prstGeom prst="rect">
            <a:avLst/>
          </a:prstGeom>
        </p:spPr>
      </p:pic>
      <p:sp>
        <p:nvSpPr>
          <p:cNvPr id="16" name="Thought Bubble: Cloud 15">
            <a:hlinkClick r:id="rId11" action="ppaction://hlinksldjump"/>
            <a:extLst>
              <a:ext uri="{FF2B5EF4-FFF2-40B4-BE49-F238E27FC236}">
                <a16:creationId xmlns:a16="http://schemas.microsoft.com/office/drawing/2014/main" id="{44739E9D-BCD1-49B0-BE95-9978AD6E5626}"/>
              </a:ext>
            </a:extLst>
          </p:cNvPr>
          <p:cNvSpPr/>
          <p:nvPr/>
        </p:nvSpPr>
        <p:spPr>
          <a:xfrm>
            <a:off x="5142490" y="4718118"/>
            <a:ext cx="1928869"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E8C5AE-891E-78B7-1AF5-BCE9B70CC719}"/>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1255FC5-EA9C-EF9E-8546-FF8A278BB394}"/>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825BABC4-50BE-E144-01F3-FAC3D5E82CEA}"/>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C3F9601F-D9DD-3699-11B9-B8694CB5CD6B}"/>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00296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mj-lt"/>
              </a:rPr>
              <a:t>Câu 8: Nội dung chính của bài thơ là gì?</a:t>
            </a:r>
            <a:endParaRPr lang="en-SG" sz="3600" b="1" dirty="0">
              <a:solidFill>
                <a:schemeClr val="tx1"/>
              </a:solidFill>
              <a:latin typeface="+mj-lt"/>
            </a:endParaRPr>
          </a:p>
        </p:txBody>
      </p:sp>
      <p:sp>
        <p:nvSpPr>
          <p:cNvPr id="26" name="Rectangle 25"/>
          <p:cNvSpPr/>
          <p:nvPr/>
        </p:nvSpPr>
        <p:spPr>
          <a:xfrm>
            <a:off x="6142025" y="2919599"/>
            <a:ext cx="5535011"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Nói về tình cảm nhớ thương của người con dành cho cha mẹ đang chiến đấu ở xa</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658550"/>
            <a:ext cx="5535011"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Nói về tình cảm yêu thương của người bà dành cho con và cháu</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456259" y="2917440"/>
            <a:ext cx="5535011" cy="10763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Miêu tả vẻ đẹp của hình ảnh bếp lửa mỗi buổi sớm mai</a:t>
            </a: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6259" y="1677044"/>
            <a:ext cx="5535011" cy="10763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Nói về tình cảm sâu nặng, thiêng liêng của người cháu đối với người bà</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30018" y="2980310"/>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4615" y="2902115"/>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1184" y="1985236"/>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5988" y="2060256"/>
            <a:ext cx="732592" cy="643793"/>
          </a:xfrm>
          <a:prstGeom prst="rect">
            <a:avLst/>
          </a:prstGeom>
        </p:spPr>
      </p:pic>
      <p:sp>
        <p:nvSpPr>
          <p:cNvPr id="16" name="Thought Bubble: Cloud 15">
            <a:hlinkClick r:id="rId10" action="ppaction://hlinksldjump"/>
            <a:extLst>
              <a:ext uri="{FF2B5EF4-FFF2-40B4-BE49-F238E27FC236}">
                <a16:creationId xmlns:a16="http://schemas.microsoft.com/office/drawing/2014/main" id="{44739E9D-BCD1-49B0-BE95-9978AD6E5626}"/>
              </a:ext>
            </a:extLst>
          </p:cNvPr>
          <p:cNvSpPr/>
          <p:nvPr/>
        </p:nvSpPr>
        <p:spPr>
          <a:xfrm>
            <a:off x="5142491" y="4888863"/>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0492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C3C637-1225-0C10-149E-002492388E8F}"/>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7408CEC-7FD5-00B2-1BC8-9D9809093493}"/>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548372CB-4782-51C7-5584-89E2CCC8CE8D}"/>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CE9CE6CC-6296-2DDC-4813-A4F97F561FE5}"/>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Câu 9: Bài thơ “Bếp lửa” của Bằng Việt được sáng tác trong hoàn cảnh nào?</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82012" y="1949346"/>
            <a:ext cx="5535011" cy="7335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Khi tác giả đang ở trong nước</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949346"/>
            <a:ext cx="5535011" cy="7335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Khi người bà của tác giả vừa mất</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60989" y="2917440"/>
            <a:ext cx="5535011" cy="770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Tác giả đang sống với bà của mình</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85645" y="2921628"/>
            <a:ext cx="5535011" cy="770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Tác giả đang là sinh viên học ngành Luật ở nước ngoài</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4615" y="2902115"/>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5559" y="2924244"/>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5988" y="2060256"/>
            <a:ext cx="732592" cy="643793"/>
          </a:xfrm>
          <a:prstGeom prst="rect">
            <a:avLst/>
          </a:prstGeom>
        </p:spPr>
      </p:pic>
      <p:sp>
        <p:nvSpPr>
          <p:cNvPr id="16" name="Thought Bubble: Cloud 15">
            <a:hlinkClick r:id="rId10" action="ppaction://hlinksldjump"/>
            <a:extLst>
              <a:ext uri="{FF2B5EF4-FFF2-40B4-BE49-F238E27FC236}">
                <a16:creationId xmlns:a16="http://schemas.microsoft.com/office/drawing/2014/main" id="{44739E9D-BCD1-49B0-BE95-9978AD6E5626}"/>
              </a:ext>
            </a:extLst>
          </p:cNvPr>
          <p:cNvSpPr/>
          <p:nvPr/>
        </p:nvSpPr>
        <p:spPr>
          <a:xfrm>
            <a:off x="4904568" y="4758870"/>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429672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A4C5B7-44A3-1C34-400D-008301CC0911}"/>
              </a:ext>
            </a:extLst>
          </p:cNvPr>
          <p:cNvPicPr>
            <a:picLocks noGrp="1" noRot="1" noChangeAspect="1" noMove="1" noResize="1" noEditPoints="1" noAdjustHandles="1" noChangeArrowheads="1" noChangeShapeType="1" noCrop="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D090320-B9F4-E1F7-DFD5-25C7B8A09650}"/>
              </a:ext>
            </a:extLst>
          </p:cNvPr>
          <p:cNvPicPr>
            <a:picLocks noGrp="1" noRot="1" noChangeAspect="1" noMove="1" noResize="1" noEditPoints="1" noAdjustHandles="1" noChangeArrowheads="1" noChangeShapeType="1" noCrop="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A11B50F8-A4AF-EB8F-FF96-C9170B9ED02E}"/>
              </a:ext>
            </a:extLst>
          </p:cNvPr>
          <p:cNvPicPr>
            <a:picLocks noGrp="1" noRot="1" noChangeAspect="1" noMove="1" noResize="1" noEditPoints="1" noAdjustHandles="1" noChangeArrowheads="1" noChangeShapeType="1" noCrop="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90678F8A-E7B6-5471-084B-E2CD42EC15B1}"/>
              </a:ext>
            </a:extLst>
          </p:cNvPr>
          <p:cNvPicPr>
            <a:picLocks noGrp="1" noRot="1" noChangeAspect="1" noMove="1" noResize="1" noEditPoints="1" noAdjustHandles="1" noChangeArrowheads="1" noChangeShapeType="1" noCrop="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mj-lt"/>
              </a:rPr>
              <a:t>Câu 10: Có thể thay từ “chờn vờn” trong câu “Một bếp lửa chơn vờn sương sớm” bằng từ nào dưới đây?</a:t>
            </a:r>
            <a:endParaRPr lang="en-SG" sz="3200" b="1" dirty="0">
              <a:solidFill>
                <a:schemeClr val="tx1"/>
              </a:solidFill>
              <a:latin typeface="+mj-lt"/>
            </a:endParaRPr>
          </a:p>
        </p:txBody>
      </p:sp>
      <p:sp>
        <p:nvSpPr>
          <p:cNvPr id="26" name="Rectangle 25"/>
          <p:cNvSpPr/>
          <p:nvPr/>
        </p:nvSpPr>
        <p:spPr>
          <a:xfrm>
            <a:off x="482012" y="1949346"/>
            <a:ext cx="5535011" cy="7335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Long lanh</a:t>
            </a:r>
          </a:p>
        </p:txBody>
      </p:sp>
      <p:sp>
        <p:nvSpPr>
          <p:cNvPr id="42" name="Rectangle 41"/>
          <p:cNvSpPr/>
          <p:nvPr/>
        </p:nvSpPr>
        <p:spPr>
          <a:xfrm>
            <a:off x="6130617" y="1949346"/>
            <a:ext cx="5535011" cy="7335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vi-VN" sz="28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Chập chờn</a:t>
            </a:r>
          </a:p>
        </p:txBody>
      </p:sp>
      <p:sp>
        <p:nvSpPr>
          <p:cNvPr id="43" name="Rectangle 42"/>
          <p:cNvSpPr/>
          <p:nvPr/>
        </p:nvSpPr>
        <p:spPr>
          <a:xfrm>
            <a:off x="560989" y="2917440"/>
            <a:ext cx="5535011" cy="770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vi-VN" sz="28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Lung linh</a:t>
            </a:r>
            <a:endParaRPr kumimoji="0" lang="en-US" sz="280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85645" y="2921628"/>
            <a:ext cx="5535011" cy="770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Bập bùng</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4615" y="2902115"/>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5559" y="2924244"/>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5988" y="2060256"/>
            <a:ext cx="732592" cy="643793"/>
          </a:xfrm>
          <a:prstGeom prst="rect">
            <a:avLst/>
          </a:prstGeom>
        </p:spPr>
      </p:pic>
      <p:sp>
        <p:nvSpPr>
          <p:cNvPr id="16" name="Thought Bubble: Cloud 15">
            <a:hlinkClick r:id="rId10" action="ppaction://hlinksldjump"/>
            <a:extLst>
              <a:ext uri="{FF2B5EF4-FFF2-40B4-BE49-F238E27FC236}">
                <a16:creationId xmlns:a16="http://schemas.microsoft.com/office/drawing/2014/main" id="{44739E9D-BCD1-49B0-BE95-9978AD6E5626}"/>
              </a:ext>
            </a:extLst>
          </p:cNvPr>
          <p:cNvSpPr/>
          <p:nvPr/>
        </p:nvSpPr>
        <p:spPr>
          <a:xfrm>
            <a:off x="5211297" y="4715795"/>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52458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6"/>
          <p:cNvSpPr/>
          <p:nvPr/>
        </p:nvSpPr>
        <p:spPr>
          <a:xfrm flipH="1">
            <a:off x="4595933" y="658470"/>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46"/>
          <p:cNvSpPr txBox="1">
            <a:spLocks noGrp="1"/>
          </p:cNvSpPr>
          <p:nvPr>
            <p:ph type="subTitle" idx="1"/>
          </p:nvPr>
        </p:nvSpPr>
        <p:spPr>
          <a:xfrm flipH="1">
            <a:off x="5472175" y="1405083"/>
            <a:ext cx="6057600" cy="2756000"/>
          </a:xfrm>
          <a:prstGeom prst="rect">
            <a:avLst/>
          </a:prstGeom>
        </p:spPr>
        <p:txBody>
          <a:bodyPr spcFirstLastPara="1" wrap="square" lIns="121900" tIns="121900" rIns="121900" bIns="121900" anchor="t" anchorCtr="0">
            <a:noAutofit/>
          </a:bodyPr>
          <a:lstStyle/>
          <a:p>
            <a:pPr marL="0" indent="0" algn="ctr">
              <a:buSzPts val="1100"/>
            </a:pPr>
            <a:r>
              <a:rPr lang="vi-VN" sz="8800" b="1" dirty="0"/>
              <a:t>Hoạt động vận dụng</a:t>
            </a:r>
            <a:endParaRPr sz="8800" b="1" dirty="0"/>
          </a:p>
        </p:txBody>
      </p:sp>
      <p:sp>
        <p:nvSpPr>
          <p:cNvPr id="1914" name="Google Shape;1914;p46"/>
          <p:cNvSpPr/>
          <p:nvPr/>
        </p:nvSpPr>
        <p:spPr>
          <a:xfrm>
            <a:off x="3345001" y="1252959"/>
            <a:ext cx="712767" cy="614027"/>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46"/>
          <p:cNvSpPr/>
          <p:nvPr/>
        </p:nvSpPr>
        <p:spPr>
          <a:xfrm rot="5400000">
            <a:off x="1890132" y="836006"/>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6" name="Google Shape;1916;p46"/>
          <p:cNvGrpSpPr/>
          <p:nvPr/>
        </p:nvGrpSpPr>
        <p:grpSpPr>
          <a:xfrm rot="-2700000">
            <a:off x="8912317" y="5170015"/>
            <a:ext cx="1375867" cy="1064061"/>
            <a:chOff x="1278525" y="335475"/>
            <a:chExt cx="1031910" cy="798054"/>
          </a:xfrm>
        </p:grpSpPr>
        <p:sp>
          <p:nvSpPr>
            <p:cNvPr id="1917" name="Google Shape;1917;p46"/>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8" name="Google Shape;1918;p46"/>
            <p:cNvGrpSpPr/>
            <p:nvPr/>
          </p:nvGrpSpPr>
          <p:grpSpPr>
            <a:xfrm>
              <a:off x="1278525" y="689600"/>
              <a:ext cx="175650" cy="283025"/>
              <a:chOff x="3532575" y="3793425"/>
              <a:chExt cx="175650" cy="283025"/>
            </a:xfrm>
          </p:grpSpPr>
          <p:sp>
            <p:nvSpPr>
              <p:cNvPr id="1919" name="Google Shape;1919;p46"/>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46"/>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46"/>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22" name="Google Shape;1922;p46"/>
          <p:cNvSpPr/>
          <p:nvPr/>
        </p:nvSpPr>
        <p:spPr>
          <a:xfrm rot="2019441">
            <a:off x="6854692" y="4974041"/>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46"/>
          <p:cNvSpPr/>
          <p:nvPr/>
        </p:nvSpPr>
        <p:spPr>
          <a:xfrm rot="3148161">
            <a:off x="10194325" y="3703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3E5D8AF3-BCF3-E751-09DC-2FA9949981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3788" y1="52113" x2="32273" y2="74044"/>
                        <a14:foregroundMark x1="28182" y1="50503" x2="21515" y2="53521"/>
                        <a14:foregroundMark x1="21515" y1="53521" x2="19848" y2="61771"/>
                        <a14:foregroundMark x1="19848" y1="61771" x2="20000" y2="62575"/>
                        <a14:foregroundMark x1="23030" y1="48491" x2="19697" y2="59557"/>
                        <a14:foregroundMark x1="19697" y1="59557" x2="21061" y2="62777"/>
                        <a14:foregroundMark x1="22273" y1="46680" x2="20758" y2="59356"/>
                        <a14:foregroundMark x1="20758" y1="59356" x2="23182" y2="65594"/>
                        <a14:foregroundMark x1="10758" y1="77666" x2="23333" y2="81489"/>
                        <a14:foregroundMark x1="17727" y1="85513" x2="19091" y2="86318"/>
                        <a14:foregroundMark x1="43939" y1="87726" x2="37727" y2="74849"/>
                        <a14:foregroundMark x1="47424" y1="87324" x2="42424" y2="80080"/>
                        <a14:foregroundMark x1="50909" y1="73239" x2="42576" y2="65191"/>
                        <a14:foregroundMark x1="40303" y1="64789" x2="52879" y2="75050"/>
                        <a14:foregroundMark x1="58182" y1="91549" x2="59394" y2="92153"/>
                        <a14:foregroundMark x1="36515" y1="87928" x2="29848" y2="88531"/>
                        <a14:foregroundMark x1="27879" y1="90342" x2="28788" y2="94165"/>
                        <a14:foregroundMark x1="33182" y1="93763" x2="30455" y2="94165"/>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28333" y1="52515" x2="27879" y2="56539"/>
                        <a14:foregroundMark x1="39394" y1="69416" x2="47424" y2="78873"/>
                        <a14:foregroundMark x1="43939" y1="78471" x2="47424" y2="82093"/>
                        <a14:foregroundMark x1="44091" y1="81288" x2="41667" y2="73038"/>
                        <a14:foregroundMark x1="86667" y1="23742" x2="86667" y2="23742"/>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45909" y1="4225" x2="51667" y2="10463"/>
                        <a14:backgroundMark x1="51364" y1="47284" x2="51364" y2="47284"/>
                      </a14:backgroundRemoval>
                    </a14:imgEffect>
                  </a14:imgLayer>
                </a14:imgProps>
              </a:ext>
            </a:extLst>
          </a:blip>
          <a:stretch>
            <a:fillRect/>
          </a:stretch>
        </p:blipFill>
        <p:spPr>
          <a:xfrm>
            <a:off x="-620888" y="1717040"/>
            <a:ext cx="7130918" cy="5369797"/>
          </a:xfrm>
          <a:prstGeom prst="rect">
            <a:avLst/>
          </a:prstGeom>
        </p:spPr>
      </p:pic>
    </p:spTree>
    <p:extLst>
      <p:ext uri="{BB962C8B-B14F-4D97-AF65-F5344CB8AC3E}">
        <p14:creationId xmlns:p14="http://schemas.microsoft.com/office/powerpoint/2010/main" val="19794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71">
                                            <p:txEl>
                                              <p:pRg st="0" end="0"/>
                                            </p:txEl>
                                          </p:spTgt>
                                        </p:tgtEl>
                                        <p:attrNameLst>
                                          <p:attrName>style.visibility</p:attrName>
                                        </p:attrNameLst>
                                      </p:cBhvr>
                                      <p:to>
                                        <p:strVal val="visible"/>
                                      </p:to>
                                    </p:set>
                                    <p:animEffect transition="in" filter="randombar(horizontal)">
                                      <p:cBhvr>
                                        <p:cTn id="7" dur="500"/>
                                        <p:tgtEl>
                                          <p:spTgt spid="187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14"/>
                                        </p:tgtEl>
                                        <p:attrNameLst>
                                          <p:attrName>style.visibility</p:attrName>
                                        </p:attrNameLst>
                                      </p:cBhvr>
                                      <p:to>
                                        <p:strVal val="visible"/>
                                      </p:to>
                                    </p:set>
                                    <p:animEffect transition="in" filter="randombar(horizontal)">
                                      <p:cBhvr>
                                        <p:cTn id="10" dur="500"/>
                                        <p:tgtEl>
                                          <p:spTgt spid="19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15"/>
                                        </p:tgtEl>
                                        <p:attrNameLst>
                                          <p:attrName>style.visibility</p:attrName>
                                        </p:attrNameLst>
                                      </p:cBhvr>
                                      <p:to>
                                        <p:strVal val="visible"/>
                                      </p:to>
                                    </p:set>
                                    <p:animEffect transition="in" filter="randombar(horizontal)">
                                      <p:cBhvr>
                                        <p:cTn id="13" dur="500"/>
                                        <p:tgtEl>
                                          <p:spTgt spid="1915"/>
                                        </p:tgtEl>
                                      </p:cBhvr>
                                    </p:animEffect>
                                  </p:childTnLst>
                                </p:cTn>
                              </p:par>
                              <p:par>
                                <p:cTn id="14" presetID="14" presetClass="entr" presetSubtype="10" fill="hold" nodeType="withEffect">
                                  <p:stCondLst>
                                    <p:cond delay="0"/>
                                  </p:stCondLst>
                                  <p:childTnLst>
                                    <p:set>
                                      <p:cBhvr>
                                        <p:cTn id="15" dur="1" fill="hold">
                                          <p:stCondLst>
                                            <p:cond delay="0"/>
                                          </p:stCondLst>
                                        </p:cTn>
                                        <p:tgtEl>
                                          <p:spTgt spid="1916"/>
                                        </p:tgtEl>
                                        <p:attrNameLst>
                                          <p:attrName>style.visibility</p:attrName>
                                        </p:attrNameLst>
                                      </p:cBhvr>
                                      <p:to>
                                        <p:strVal val="visible"/>
                                      </p:to>
                                    </p:set>
                                    <p:animEffect transition="in" filter="randombar(horizontal)">
                                      <p:cBhvr>
                                        <p:cTn id="16" dur="500"/>
                                        <p:tgtEl>
                                          <p:spTgt spid="19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22"/>
                                        </p:tgtEl>
                                        <p:attrNameLst>
                                          <p:attrName>style.visibility</p:attrName>
                                        </p:attrNameLst>
                                      </p:cBhvr>
                                      <p:to>
                                        <p:strVal val="visible"/>
                                      </p:to>
                                    </p:set>
                                    <p:animEffect transition="in" filter="randombar(horizontal)">
                                      <p:cBhvr>
                                        <p:cTn id="19" dur="500"/>
                                        <p:tgtEl>
                                          <p:spTgt spid="19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23"/>
                                        </p:tgtEl>
                                        <p:attrNameLst>
                                          <p:attrName>style.visibility</p:attrName>
                                        </p:attrNameLst>
                                      </p:cBhvr>
                                      <p:to>
                                        <p:strVal val="visible"/>
                                      </p:to>
                                    </p:set>
                                    <p:animEffect transition="in" filter="randombar(horizontal)">
                                      <p:cBhvr>
                                        <p:cTn id="22" dur="500"/>
                                        <p:tgtEl>
                                          <p:spTgt spid="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build="p"/>
      <p:bldP spid="1914" grpId="0" animBg="1"/>
      <p:bldP spid="1915" grpId="0" animBg="1"/>
      <p:bldP spid="1922" grpId="0" animBg="1"/>
      <p:bldP spid="19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761624" y="23696"/>
            <a:ext cx="8119736" cy="763600"/>
          </a:xfrm>
          <a:prstGeom prst="rect">
            <a:avLst/>
          </a:prstGeom>
        </p:spPr>
        <p:txBody>
          <a:bodyPr spcFirstLastPara="1" wrap="square" lIns="121900" tIns="121900" rIns="121900" bIns="121900" anchor="t" anchorCtr="0">
            <a:noAutofit/>
          </a:bodyPr>
          <a:lstStyle/>
          <a:p>
            <a:pPr marL="0" marR="0">
              <a:spcBef>
                <a:spcPts val="0"/>
              </a:spcBef>
              <a:spcAft>
                <a:spcPts val="0"/>
              </a:spcAft>
            </a:pPr>
            <a:r>
              <a:rPr lang="vi-VN" sz="4400" b="1"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Hoạt động vận dụng</a:t>
            </a:r>
            <a:endParaRPr lang="en-SG" sz="4400"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3" name="图片 9">
            <a:extLst>
              <a:ext uri="{FF2B5EF4-FFF2-40B4-BE49-F238E27FC236}">
                <a16:creationId xmlns:a16="http://schemas.microsoft.com/office/drawing/2014/main" id="{DE918F6A-7195-30FA-9C2D-A5F06E314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994" y="4087384"/>
            <a:ext cx="4560041" cy="2920300"/>
          </a:xfrm>
          <a:prstGeom prst="rect">
            <a:avLst/>
          </a:prstGeom>
        </p:spPr>
      </p:pic>
      <p:grpSp>
        <p:nvGrpSpPr>
          <p:cNvPr id="4" name="组合 12">
            <a:extLst>
              <a:ext uri="{FF2B5EF4-FFF2-40B4-BE49-F238E27FC236}">
                <a16:creationId xmlns:a16="http://schemas.microsoft.com/office/drawing/2014/main" id="{28F115A4-1BE0-AEA6-CD85-14433FCB5ED9}"/>
              </a:ext>
            </a:extLst>
          </p:cNvPr>
          <p:cNvGrpSpPr/>
          <p:nvPr/>
        </p:nvGrpSpPr>
        <p:grpSpPr>
          <a:xfrm flipH="1">
            <a:off x="2093842" y="1033670"/>
            <a:ext cx="7805531" cy="5211387"/>
            <a:chOff x="-558688" y="0"/>
            <a:chExt cx="9107943" cy="6858000"/>
          </a:xfrm>
        </p:grpSpPr>
        <p:pic>
          <p:nvPicPr>
            <p:cNvPr id="5" name="图片 13">
              <a:extLst>
                <a:ext uri="{FF2B5EF4-FFF2-40B4-BE49-F238E27FC236}">
                  <a16:creationId xmlns:a16="http://schemas.microsoft.com/office/drawing/2014/main" id="{112E1814-C060-1C76-13DA-5F7B462A448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6" name="图片 14">
              <a:extLst>
                <a:ext uri="{FF2B5EF4-FFF2-40B4-BE49-F238E27FC236}">
                  <a16:creationId xmlns:a16="http://schemas.microsoft.com/office/drawing/2014/main" id="{E7A3DE73-33F1-7BA4-7A78-79E8D3E2A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文本框 18">
            <a:extLst>
              <a:ext uri="{FF2B5EF4-FFF2-40B4-BE49-F238E27FC236}">
                <a16:creationId xmlns:a16="http://schemas.microsoft.com/office/drawing/2014/main" id="{7E139B0B-E901-97F5-B224-7F5222E4877A}"/>
              </a:ext>
            </a:extLst>
          </p:cNvPr>
          <p:cNvSpPr txBox="1"/>
          <p:nvPr/>
        </p:nvSpPr>
        <p:spPr>
          <a:xfrm>
            <a:off x="3493795" y="2217988"/>
            <a:ext cx="5597195" cy="3046988"/>
          </a:xfrm>
          <a:prstGeom prst="rect">
            <a:avLst/>
          </a:prstGeom>
          <a:noFill/>
        </p:spPr>
        <p:txBody>
          <a:bodyPr wrap="square" rtlCol="0">
            <a:spAutoFit/>
          </a:bodyPr>
          <a:lstStyle/>
          <a:p>
            <a:pPr algn="ctr"/>
            <a:r>
              <a:rPr lang="vi-VN" sz="4800" i="1" dirty="0">
                <a:latin typeface="+mj-lt"/>
              </a:rPr>
              <a:t>Viết đoạn văn ngắn nêu cảm nghĩ của em về hình ảnh bếp lửa trong bài thơ.</a:t>
            </a:r>
            <a:endParaRPr lang="en-SG" sz="4800" dirty="0">
              <a:latin typeface="+mj-lt"/>
            </a:endParaRPr>
          </a:p>
        </p:txBody>
      </p:sp>
      <p:pic>
        <p:nvPicPr>
          <p:cNvPr id="8" name="图片 1">
            <a:extLst>
              <a:ext uri="{FF2B5EF4-FFF2-40B4-BE49-F238E27FC236}">
                <a16:creationId xmlns:a16="http://schemas.microsoft.com/office/drawing/2014/main" id="{AC6E5276-667B-49B6-4433-3AD8658053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093" y="4214181"/>
            <a:ext cx="3157085" cy="2643819"/>
          </a:xfrm>
          <a:prstGeom prst="rect">
            <a:avLst/>
          </a:prstGeom>
        </p:spPr>
      </p:pic>
      <p:sp>
        <p:nvSpPr>
          <p:cNvPr id="10" name="Rectangle 9"/>
          <p:cNvSpPr/>
          <p:nvPr/>
        </p:nvSpPr>
        <p:spPr>
          <a:xfrm>
            <a:off x="5350900" y="1636340"/>
            <a:ext cx="1925912" cy="369332"/>
          </a:xfrm>
          <a:prstGeom prst="rect">
            <a:avLst/>
          </a:prstGeom>
        </p:spPr>
        <p:txBody>
          <a:bodyPr wrap="none">
            <a:spAutoFit/>
          </a:bodyPr>
          <a:lstStyle/>
          <a:p>
            <a:r>
              <a:rPr lang="en-US" dirty="0" err="1">
                <a:solidFill>
                  <a:schemeClr val="bg1"/>
                </a:solidFill>
              </a:rPr>
              <a:t>Nguyễn</a:t>
            </a:r>
            <a:r>
              <a:rPr lang="en-US" dirty="0">
                <a:solidFill>
                  <a:schemeClr val="bg1"/>
                </a:solidFill>
              </a:rPr>
              <a:t> </a:t>
            </a:r>
            <a:r>
              <a:rPr lang="en-US" dirty="0" err="1">
                <a:solidFill>
                  <a:schemeClr val="bg1"/>
                </a:solidFill>
              </a:rPr>
              <a:t>Nhâm</a:t>
            </a:r>
            <a:r>
              <a:rPr lang="en-US" dirty="0">
                <a:solidFill>
                  <a:schemeClr val="bg1"/>
                </a:solidFill>
              </a:rPr>
              <a:t> 238</a:t>
            </a:r>
          </a:p>
        </p:txBody>
      </p:sp>
    </p:spTree>
    <p:extLst>
      <p:ext uri="{BB962C8B-B14F-4D97-AF65-F5344CB8AC3E}">
        <p14:creationId xmlns:p14="http://schemas.microsoft.com/office/powerpoint/2010/main" val="417399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5"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761624" y="23696"/>
            <a:ext cx="8119736" cy="763600"/>
          </a:xfrm>
          <a:prstGeom prst="rect">
            <a:avLst/>
          </a:prstGeom>
        </p:spPr>
        <p:txBody>
          <a:bodyPr spcFirstLastPara="1" wrap="square" lIns="121900" tIns="121900" rIns="121900" bIns="121900" anchor="t" anchorCtr="0">
            <a:noAutofit/>
          </a:bodyPr>
          <a:lstStyle/>
          <a:p>
            <a:pPr marL="0" marR="0">
              <a:spcBef>
                <a:spcPts val="0"/>
              </a:spcBef>
              <a:spcAft>
                <a:spcPts val="0"/>
              </a:spcAft>
            </a:pPr>
            <a:r>
              <a:rPr lang="vi-VN" sz="4400" b="1"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Hoạt động vận dụng</a:t>
            </a:r>
            <a:endParaRPr lang="en-SG" sz="4400"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sp>
        <p:nvSpPr>
          <p:cNvPr id="9" name="Google Shape;2224;p41">
            <a:extLst>
              <a:ext uri="{FF2B5EF4-FFF2-40B4-BE49-F238E27FC236}">
                <a16:creationId xmlns:a16="http://schemas.microsoft.com/office/drawing/2014/main" id="{276EB585-A7B9-9776-3FE2-0CE5A3259AA7}"/>
              </a:ext>
            </a:extLst>
          </p:cNvPr>
          <p:cNvSpPr/>
          <p:nvPr/>
        </p:nvSpPr>
        <p:spPr>
          <a:xfrm>
            <a:off x="3182818" y="1463040"/>
            <a:ext cx="5380890" cy="1120140"/>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a:r>
              <a:rPr lang="vi-VN" sz="3600" dirty="0">
                <a:solidFill>
                  <a:schemeClr val="bg1"/>
                </a:solidFill>
                <a:latin typeface="+mj-lt"/>
              </a:rPr>
              <a:t>Hình ảnh bếp lửa khơi nguồn cảm xúc</a:t>
            </a:r>
            <a:endParaRPr lang="en-US" sz="4800" b="1" dirty="0">
              <a:solidFill>
                <a:schemeClr val="bg1"/>
              </a:solidFill>
              <a:latin typeface="+mj-lt"/>
              <a:cs typeface="Times New Roman" panose="02020603050405020304" pitchFamily="18" charset="0"/>
            </a:endParaRPr>
          </a:p>
        </p:txBody>
      </p:sp>
      <p:sp>
        <p:nvSpPr>
          <p:cNvPr id="10" name="Google Shape;2227;p41">
            <a:extLst>
              <a:ext uri="{FF2B5EF4-FFF2-40B4-BE49-F238E27FC236}">
                <a16:creationId xmlns:a16="http://schemas.microsoft.com/office/drawing/2014/main" id="{71E880FE-1FDE-DE2B-A558-3EA9ED080AC5}"/>
              </a:ext>
            </a:extLst>
          </p:cNvPr>
          <p:cNvSpPr txBox="1"/>
          <p:nvPr/>
        </p:nvSpPr>
        <p:spPr>
          <a:xfrm>
            <a:off x="211606" y="4126148"/>
            <a:ext cx="3783273" cy="836400"/>
          </a:xfrm>
          <a:prstGeom prst="rect">
            <a:avLst/>
          </a:prstGeom>
          <a:noFill/>
          <a:ln>
            <a:noFill/>
          </a:ln>
        </p:spPr>
        <p:txBody>
          <a:bodyPr spcFirstLastPara="1" wrap="square" lIns="121900" tIns="121900" rIns="121900" bIns="121900" anchor="ctr" anchorCtr="0">
            <a:noAutofit/>
          </a:bodyPr>
          <a:lstStyle/>
          <a:p>
            <a:pPr lvl="0" algn="ctr"/>
            <a:r>
              <a:rPr lang="vi-VN" sz="3600" dirty="0">
                <a:latin typeface="+mj-lt"/>
              </a:rPr>
              <a:t>Bếp lửa là một hình ảnh rất quen thuộc ở làng quê Việt Nam</a:t>
            </a:r>
            <a:endParaRPr kumimoji="0" lang="en-US" sz="8800" b="0"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endParaRPr>
          </a:p>
        </p:txBody>
      </p:sp>
      <p:sp>
        <p:nvSpPr>
          <p:cNvPr id="11" name="Google Shape;2230;p41">
            <a:extLst>
              <a:ext uri="{FF2B5EF4-FFF2-40B4-BE49-F238E27FC236}">
                <a16:creationId xmlns:a16="http://schemas.microsoft.com/office/drawing/2014/main" id="{34715787-B440-D700-78B7-CE89E924BB53}"/>
              </a:ext>
            </a:extLst>
          </p:cNvPr>
          <p:cNvSpPr txBox="1"/>
          <p:nvPr/>
        </p:nvSpPr>
        <p:spPr>
          <a:xfrm>
            <a:off x="7931427" y="4117865"/>
            <a:ext cx="3520101" cy="836400"/>
          </a:xfrm>
          <a:prstGeom prst="rect">
            <a:avLst/>
          </a:prstGeom>
          <a:noFill/>
          <a:ln>
            <a:noFill/>
          </a:ln>
        </p:spPr>
        <p:txBody>
          <a:bodyPr spcFirstLastPara="1" wrap="square" lIns="121900" tIns="121900" rIns="121900" bIns="121900" anchor="ctr" anchorCtr="0">
            <a:noAutofit/>
          </a:bodyPr>
          <a:lstStyle/>
          <a:p>
            <a:pPr algn="ctr"/>
            <a:r>
              <a:rPr lang="vi-VN" sz="3600" dirty="0">
                <a:latin typeface="+mj-lt"/>
              </a:rPr>
              <a:t>Hình ảnh bếp lửa gắn bó với tuổi thơ sống với bà của người cháu.</a:t>
            </a:r>
            <a:endParaRPr lang="en-SG" sz="3600" dirty="0">
              <a:latin typeface="+mj-lt"/>
            </a:endParaRPr>
          </a:p>
        </p:txBody>
      </p:sp>
      <p:sp>
        <p:nvSpPr>
          <p:cNvPr id="12" name="Google Shape;2240;p41">
            <a:extLst>
              <a:ext uri="{FF2B5EF4-FFF2-40B4-BE49-F238E27FC236}">
                <a16:creationId xmlns:a16="http://schemas.microsoft.com/office/drawing/2014/main" id="{5F480F7A-CC38-EC6C-38F6-E8C4244BF293}"/>
              </a:ext>
            </a:extLst>
          </p:cNvPr>
          <p:cNvSpPr/>
          <p:nvPr/>
        </p:nvSpPr>
        <p:spPr>
          <a:xfrm>
            <a:off x="1627171" y="1596429"/>
            <a:ext cx="836400" cy="836400"/>
          </a:xfrm>
          <a:prstGeom prst="ellipse">
            <a:avLst/>
          </a:prstGeom>
          <a:solidFill>
            <a:srgbClr val="ED734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13" name="Google Shape;2241;p41">
            <a:extLst>
              <a:ext uri="{FF2B5EF4-FFF2-40B4-BE49-F238E27FC236}">
                <a16:creationId xmlns:a16="http://schemas.microsoft.com/office/drawing/2014/main" id="{2753A5AE-8B51-3119-C099-67A07404D796}"/>
              </a:ext>
            </a:extLst>
          </p:cNvPr>
          <p:cNvSpPr/>
          <p:nvPr/>
        </p:nvSpPr>
        <p:spPr>
          <a:xfrm>
            <a:off x="9308037" y="1596429"/>
            <a:ext cx="836400" cy="836400"/>
          </a:xfrm>
          <a:prstGeom prst="ellipse">
            <a:avLst/>
          </a:prstGeom>
          <a:solidFill>
            <a:srgbClr val="7AB848"/>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14" name="Google Shape;2242;p41">
            <a:extLst>
              <a:ext uri="{FF2B5EF4-FFF2-40B4-BE49-F238E27FC236}">
                <a16:creationId xmlns:a16="http://schemas.microsoft.com/office/drawing/2014/main" id="{154A6FB7-5F56-D0BF-BD16-5F3D29C286E1}"/>
              </a:ext>
            </a:extLst>
          </p:cNvPr>
          <p:cNvCxnSpPr>
            <a:cxnSpLocks/>
            <a:stCxn id="12" idx="6"/>
            <a:endCxn id="9" idx="1"/>
          </p:cNvCxnSpPr>
          <p:nvPr/>
        </p:nvCxnSpPr>
        <p:spPr>
          <a:xfrm>
            <a:off x="2463571" y="2014629"/>
            <a:ext cx="719247" cy="8481"/>
          </a:xfrm>
          <a:prstGeom prst="straightConnector1">
            <a:avLst/>
          </a:prstGeom>
          <a:noFill/>
          <a:ln w="9525" cap="flat" cmpd="sng">
            <a:solidFill>
              <a:srgbClr val="666666"/>
            </a:solidFill>
            <a:prstDash val="solid"/>
            <a:round/>
            <a:headEnd type="none" w="med" len="med"/>
            <a:tailEnd type="none" w="med" len="med"/>
          </a:ln>
        </p:spPr>
      </p:cxnSp>
      <p:cxnSp>
        <p:nvCxnSpPr>
          <p:cNvPr id="15" name="Google Shape;2243;p41">
            <a:extLst>
              <a:ext uri="{FF2B5EF4-FFF2-40B4-BE49-F238E27FC236}">
                <a16:creationId xmlns:a16="http://schemas.microsoft.com/office/drawing/2014/main" id="{B71BB751-3AD0-C606-EBEC-6E136229998E}"/>
              </a:ext>
            </a:extLst>
          </p:cNvPr>
          <p:cNvCxnSpPr>
            <a:cxnSpLocks/>
            <a:stCxn id="9" idx="3"/>
            <a:endCxn id="13" idx="2"/>
          </p:cNvCxnSpPr>
          <p:nvPr/>
        </p:nvCxnSpPr>
        <p:spPr>
          <a:xfrm flipV="1">
            <a:off x="8563708" y="2014629"/>
            <a:ext cx="744329" cy="8481"/>
          </a:xfrm>
          <a:prstGeom prst="straightConnector1">
            <a:avLst/>
          </a:prstGeom>
          <a:noFill/>
          <a:ln w="9525" cap="flat" cmpd="sng">
            <a:solidFill>
              <a:srgbClr val="666666"/>
            </a:solidFill>
            <a:prstDash val="solid"/>
            <a:round/>
            <a:headEnd type="none" w="med" len="med"/>
            <a:tailEnd type="none" w="med" len="med"/>
          </a:ln>
        </p:spPr>
      </p:cxnSp>
      <p:cxnSp>
        <p:nvCxnSpPr>
          <p:cNvPr id="16" name="Google Shape;2244;p41">
            <a:extLst>
              <a:ext uri="{FF2B5EF4-FFF2-40B4-BE49-F238E27FC236}">
                <a16:creationId xmlns:a16="http://schemas.microsoft.com/office/drawing/2014/main" id="{D5AB8223-A92B-D262-8EC6-0B5DAC1CC06A}"/>
              </a:ext>
            </a:extLst>
          </p:cNvPr>
          <p:cNvCxnSpPr>
            <a:cxnSpLocks/>
            <a:stCxn id="12" idx="4"/>
          </p:cNvCxnSpPr>
          <p:nvPr/>
        </p:nvCxnSpPr>
        <p:spPr>
          <a:xfrm>
            <a:off x="2045371" y="2432829"/>
            <a:ext cx="1" cy="996171"/>
          </a:xfrm>
          <a:prstGeom prst="straightConnector1">
            <a:avLst/>
          </a:prstGeom>
          <a:noFill/>
          <a:ln w="9525" cap="flat" cmpd="sng">
            <a:solidFill>
              <a:srgbClr val="666666"/>
            </a:solidFill>
            <a:prstDash val="solid"/>
            <a:round/>
            <a:headEnd type="none" w="med" len="med"/>
            <a:tailEnd type="none" w="med" len="med"/>
          </a:ln>
        </p:spPr>
      </p:cxnSp>
      <p:cxnSp>
        <p:nvCxnSpPr>
          <p:cNvPr id="17" name="Google Shape;2245;p41">
            <a:extLst>
              <a:ext uri="{FF2B5EF4-FFF2-40B4-BE49-F238E27FC236}">
                <a16:creationId xmlns:a16="http://schemas.microsoft.com/office/drawing/2014/main" id="{7EBF0474-F90D-1BB8-B4CF-B70E72C364A6}"/>
              </a:ext>
            </a:extLst>
          </p:cNvPr>
          <p:cNvCxnSpPr>
            <a:cxnSpLocks/>
            <a:stCxn id="13" idx="4"/>
          </p:cNvCxnSpPr>
          <p:nvPr/>
        </p:nvCxnSpPr>
        <p:spPr>
          <a:xfrm>
            <a:off x="9726237" y="2432829"/>
            <a:ext cx="0" cy="895200"/>
          </a:xfrm>
          <a:prstGeom prst="straightConnector1">
            <a:avLst/>
          </a:prstGeom>
          <a:noFill/>
          <a:ln w="9525" cap="flat" cmpd="sng">
            <a:solidFill>
              <a:srgbClr val="666666"/>
            </a:solidFill>
            <a:prstDash val="solid"/>
            <a:round/>
            <a:headEnd type="none" w="med" len="med"/>
            <a:tailEnd type="none" w="med" len="med"/>
          </a:ln>
        </p:spPr>
      </p:cxnSp>
      <p:grpSp>
        <p:nvGrpSpPr>
          <p:cNvPr id="18" name="Google Shape;2236;p41">
            <a:extLst>
              <a:ext uri="{FF2B5EF4-FFF2-40B4-BE49-F238E27FC236}">
                <a16:creationId xmlns:a16="http://schemas.microsoft.com/office/drawing/2014/main" id="{039C06E3-25DF-E6C5-144D-9D18DB01299B}"/>
              </a:ext>
            </a:extLst>
          </p:cNvPr>
          <p:cNvGrpSpPr/>
          <p:nvPr/>
        </p:nvGrpSpPr>
        <p:grpSpPr>
          <a:xfrm>
            <a:off x="9527403" y="1720457"/>
            <a:ext cx="397836" cy="472692"/>
            <a:chOff x="-48233050" y="3569725"/>
            <a:chExt cx="252050" cy="299475"/>
          </a:xfrm>
        </p:grpSpPr>
        <p:sp>
          <p:nvSpPr>
            <p:cNvPr id="19" name="Google Shape;2237;p41">
              <a:extLst>
                <a:ext uri="{FF2B5EF4-FFF2-40B4-BE49-F238E27FC236}">
                  <a16:creationId xmlns:a16="http://schemas.microsoft.com/office/drawing/2014/main" id="{78741DA1-E292-CD2A-E5E0-32C2BFE47F48}"/>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0" name="Google Shape;2238;p41">
              <a:extLst>
                <a:ext uri="{FF2B5EF4-FFF2-40B4-BE49-F238E27FC236}">
                  <a16:creationId xmlns:a16="http://schemas.microsoft.com/office/drawing/2014/main" id="{A95CD50D-1BFE-D144-96AB-FDF31A9011F6}"/>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1" name="Google Shape;2239;p41">
              <a:extLst>
                <a:ext uri="{FF2B5EF4-FFF2-40B4-BE49-F238E27FC236}">
                  <a16:creationId xmlns:a16="http://schemas.microsoft.com/office/drawing/2014/main" id="{F206B5A9-B8A8-BA1C-34CA-1E68254F5F25}"/>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grpSp>
      <p:grpSp>
        <p:nvGrpSpPr>
          <p:cNvPr id="22" name="Google Shape;2231;p41">
            <a:extLst>
              <a:ext uri="{FF2B5EF4-FFF2-40B4-BE49-F238E27FC236}">
                <a16:creationId xmlns:a16="http://schemas.microsoft.com/office/drawing/2014/main" id="{335ED3E3-CFA2-E7B4-5C1D-9EEF633ECA5B}"/>
              </a:ext>
            </a:extLst>
          </p:cNvPr>
          <p:cNvGrpSpPr/>
          <p:nvPr/>
        </p:nvGrpSpPr>
        <p:grpSpPr>
          <a:xfrm>
            <a:off x="1797498" y="1763468"/>
            <a:ext cx="495713" cy="494505"/>
            <a:chOff x="-41111350" y="3239100"/>
            <a:chExt cx="318200" cy="317425"/>
          </a:xfrm>
        </p:grpSpPr>
        <p:sp>
          <p:nvSpPr>
            <p:cNvPr id="23" name="Google Shape;2232;p41">
              <a:extLst>
                <a:ext uri="{FF2B5EF4-FFF2-40B4-BE49-F238E27FC236}">
                  <a16:creationId xmlns:a16="http://schemas.microsoft.com/office/drawing/2014/main" id="{4BC8AF3B-C465-D01B-65CD-BD24AFBCEF2E}"/>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4" name="Google Shape;2233;p41">
              <a:extLst>
                <a:ext uri="{FF2B5EF4-FFF2-40B4-BE49-F238E27FC236}">
                  <a16:creationId xmlns:a16="http://schemas.microsoft.com/office/drawing/2014/main" id="{59C40D2E-A013-B528-E74D-B9AB22AE5A4E}"/>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5" name="Google Shape;2234;p41">
              <a:extLst>
                <a:ext uri="{FF2B5EF4-FFF2-40B4-BE49-F238E27FC236}">
                  <a16:creationId xmlns:a16="http://schemas.microsoft.com/office/drawing/2014/main" id="{75ECF471-3B14-9B04-53A9-B0BB6C869CC3}"/>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6" name="Google Shape;2235;p41">
              <a:extLst>
                <a:ext uri="{FF2B5EF4-FFF2-40B4-BE49-F238E27FC236}">
                  <a16:creationId xmlns:a16="http://schemas.microsoft.com/office/drawing/2014/main" id="{06D18A55-5D0F-619D-AA51-1410A6CEEBB9}"/>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grpSp>
      <p:pic>
        <p:nvPicPr>
          <p:cNvPr id="27" name="Picture 26" descr="A person reading a book with children&#10;&#10;Description automatically generated">
            <a:extLst>
              <a:ext uri="{FF2B5EF4-FFF2-40B4-BE49-F238E27FC236}">
                <a16:creationId xmlns:a16="http://schemas.microsoft.com/office/drawing/2014/main" id="{B76C048C-5C81-B7B0-D43A-B5F45A173166}"/>
              </a:ext>
            </a:extLst>
          </p:cNvPr>
          <p:cNvPicPr>
            <a:picLocks noChangeAspect="1"/>
          </p:cNvPicPr>
          <p:nvPr/>
        </p:nvPicPr>
        <p:blipFill>
          <a:blip r:embed="rId4"/>
          <a:stretch>
            <a:fillRect/>
          </a:stretch>
        </p:blipFill>
        <p:spPr>
          <a:xfrm>
            <a:off x="3994880" y="3753806"/>
            <a:ext cx="3520103" cy="3121158"/>
          </a:xfrm>
          <a:prstGeom prst="rect">
            <a:avLst/>
          </a:prstGeom>
        </p:spPr>
      </p:pic>
    </p:spTree>
    <p:extLst>
      <p:ext uri="{BB962C8B-B14F-4D97-AF65-F5344CB8AC3E}">
        <p14:creationId xmlns:p14="http://schemas.microsoft.com/office/powerpoint/2010/main" val="158662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761624" y="23696"/>
            <a:ext cx="8119736" cy="763600"/>
          </a:xfrm>
          <a:prstGeom prst="rect">
            <a:avLst/>
          </a:prstGeom>
        </p:spPr>
        <p:txBody>
          <a:bodyPr spcFirstLastPara="1" wrap="square" lIns="121900" tIns="121900" rIns="121900" bIns="121900" anchor="t" anchorCtr="0">
            <a:noAutofit/>
          </a:bodyPr>
          <a:lstStyle/>
          <a:p>
            <a:pPr marL="0" marR="0">
              <a:spcBef>
                <a:spcPts val="0"/>
              </a:spcBef>
              <a:spcAft>
                <a:spcPts val="0"/>
              </a:spcAft>
            </a:pPr>
            <a:r>
              <a:rPr lang="vi-VN" sz="4400" b="1"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Hoạt động vận dụng</a:t>
            </a:r>
            <a:endParaRPr lang="en-SG" sz="4400"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3" name="组合 29">
            <a:extLst>
              <a:ext uri="{FF2B5EF4-FFF2-40B4-BE49-F238E27FC236}">
                <a16:creationId xmlns:a16="http://schemas.microsoft.com/office/drawing/2014/main" id="{41D8B802-140D-2E95-2AE5-65AB9E6D8F72}"/>
              </a:ext>
            </a:extLst>
          </p:cNvPr>
          <p:cNvGrpSpPr/>
          <p:nvPr/>
        </p:nvGrpSpPr>
        <p:grpSpPr>
          <a:xfrm>
            <a:off x="1819910" y="1045455"/>
            <a:ext cx="8712200" cy="2308338"/>
            <a:chOff x="1739900" y="2476249"/>
            <a:chExt cx="8712200" cy="1958381"/>
          </a:xfrm>
        </p:grpSpPr>
        <p:cxnSp>
          <p:nvCxnSpPr>
            <p:cNvPr id="4" name="直接连接符 5">
              <a:extLst>
                <a:ext uri="{FF2B5EF4-FFF2-40B4-BE49-F238E27FC236}">
                  <a16:creationId xmlns:a16="http://schemas.microsoft.com/office/drawing/2014/main" id="{33862E10-DCDA-1A50-EA2F-0D86F68FDB28}"/>
                </a:ext>
              </a:extLst>
            </p:cNvPr>
            <p:cNvCxnSpPr/>
            <p:nvPr/>
          </p:nvCxnSpPr>
          <p:spPr>
            <a:xfrm>
              <a:off x="6095999" y="3461584"/>
              <a:ext cx="0" cy="712842"/>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5" name="í$lîḍè">
              <a:extLst>
                <a:ext uri="{FF2B5EF4-FFF2-40B4-BE49-F238E27FC236}">
                  <a16:creationId xmlns:a16="http://schemas.microsoft.com/office/drawing/2014/main" id="{CE308FF1-E2F8-7968-84EB-D76E7AC37937}"/>
                </a:ext>
              </a:extLst>
            </p:cNvPr>
            <p:cNvSpPr/>
            <p:nvPr/>
          </p:nvSpPr>
          <p:spPr bwMode="auto">
            <a:xfrm>
              <a:off x="2667162" y="3374835"/>
              <a:ext cx="3467921" cy="714753"/>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600" b="0"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6" name="ïṧḻiḓè">
              <a:extLst>
                <a:ext uri="{FF2B5EF4-FFF2-40B4-BE49-F238E27FC236}">
                  <a16:creationId xmlns:a16="http://schemas.microsoft.com/office/drawing/2014/main" id="{B2C88C73-6319-FC40-81EA-40CBAD4CCD68}"/>
                </a:ext>
              </a:extLst>
            </p:cNvPr>
            <p:cNvSpPr/>
            <p:nvPr/>
          </p:nvSpPr>
          <p:spPr bwMode="auto">
            <a:xfrm>
              <a:off x="6056917" y="3374835"/>
              <a:ext cx="3467921" cy="714753"/>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600" b="0"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7" name="iṧlîḋè">
              <a:extLst>
                <a:ext uri="{FF2B5EF4-FFF2-40B4-BE49-F238E27FC236}">
                  <a16:creationId xmlns:a16="http://schemas.microsoft.com/office/drawing/2014/main" id="{0191989C-631B-F95E-C004-153DDBDDDC4A}"/>
                </a:ext>
              </a:extLst>
            </p:cNvPr>
            <p:cNvSpPr/>
            <p:nvPr/>
          </p:nvSpPr>
          <p:spPr bwMode="auto">
            <a:xfrm>
              <a:off x="1739900" y="3766370"/>
              <a:ext cx="1865625" cy="424817"/>
            </a:xfrm>
            <a:prstGeom prst="roundRect">
              <a:avLst>
                <a:gd name="adj" fmla="val 50000"/>
              </a:avLst>
            </a:prstGeom>
            <a:solidFill>
              <a:srgbClr val="EA4618"/>
            </a:solidFill>
            <a:ln w="53975" cap="rnd" cmpd="thickThin">
              <a:solidFill>
                <a:schemeClr val="bg1">
                  <a:lumMod val="9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8" name="îṥḷíďê">
              <a:extLst>
                <a:ext uri="{FF2B5EF4-FFF2-40B4-BE49-F238E27FC236}">
                  <a16:creationId xmlns:a16="http://schemas.microsoft.com/office/drawing/2014/main" id="{1BD4C9FA-5DA7-0A20-7CB7-53B28EF10BAC}"/>
                </a:ext>
              </a:extLst>
            </p:cNvPr>
            <p:cNvSpPr/>
            <p:nvPr/>
          </p:nvSpPr>
          <p:spPr bwMode="auto">
            <a:xfrm>
              <a:off x="5163187" y="3766370"/>
              <a:ext cx="1865625" cy="424817"/>
            </a:xfrm>
            <a:prstGeom prst="roundRect">
              <a:avLst>
                <a:gd name="adj" fmla="val 50000"/>
              </a:avLst>
            </a:prstGeom>
            <a:solidFill>
              <a:srgbClr val="229CA6"/>
            </a:solidFill>
            <a:ln w="53975" cap="rnd" cmpd="thickThin">
              <a:solidFill>
                <a:schemeClr val="bg1">
                  <a:lumMod val="9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9" name="i$liďé">
              <a:extLst>
                <a:ext uri="{FF2B5EF4-FFF2-40B4-BE49-F238E27FC236}">
                  <a16:creationId xmlns:a16="http://schemas.microsoft.com/office/drawing/2014/main" id="{BFABC8E3-2C59-D972-BB0F-A502C286C6F1}"/>
                </a:ext>
              </a:extLst>
            </p:cNvPr>
            <p:cNvSpPr/>
            <p:nvPr/>
          </p:nvSpPr>
          <p:spPr bwMode="auto">
            <a:xfrm>
              <a:off x="8586475" y="3766370"/>
              <a:ext cx="1865625" cy="424817"/>
            </a:xfrm>
            <a:prstGeom prst="roundRect">
              <a:avLst>
                <a:gd name="adj" fmla="val 50000"/>
              </a:avLst>
            </a:prstGeom>
            <a:solidFill>
              <a:srgbClr val="EAA121"/>
            </a:solidFill>
            <a:ln w="53975" cap="rnd" cmpd="thickThin">
              <a:solidFill>
                <a:schemeClr val="bg1">
                  <a:lumMod val="9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0" name="îṥḷíďê">
              <a:extLst>
                <a:ext uri="{FF2B5EF4-FFF2-40B4-BE49-F238E27FC236}">
                  <a16:creationId xmlns:a16="http://schemas.microsoft.com/office/drawing/2014/main" id="{6BEED286-417D-A917-2D57-4421CF841251}"/>
                </a:ext>
              </a:extLst>
            </p:cNvPr>
            <p:cNvSpPr/>
            <p:nvPr/>
          </p:nvSpPr>
          <p:spPr bwMode="auto">
            <a:xfrm>
              <a:off x="3008243" y="2476249"/>
              <a:ext cx="6190348" cy="680085"/>
            </a:xfrm>
            <a:prstGeom prst="roundRect">
              <a:avLst>
                <a:gd name="adj" fmla="val 50000"/>
              </a:avLst>
            </a:prstGeom>
            <a:no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1" name="文本框 2">
              <a:extLst>
                <a:ext uri="{FF2B5EF4-FFF2-40B4-BE49-F238E27FC236}">
                  <a16:creationId xmlns:a16="http://schemas.microsoft.com/office/drawing/2014/main" id="{C877591E-1E1D-AE29-F07B-F7E8A845D36A}"/>
                </a:ext>
              </a:extLst>
            </p:cNvPr>
            <p:cNvSpPr txBox="1"/>
            <p:nvPr/>
          </p:nvSpPr>
          <p:spPr bwMode="auto">
            <a:xfrm>
              <a:off x="2077819" y="3781841"/>
              <a:ext cx="1248791" cy="652789"/>
            </a:xfrm>
            <a:prstGeom prst="rect">
              <a:avLst/>
            </a:prstGeom>
            <a:noFill/>
          </p:spPr>
          <p:txBody>
            <a:bodyPr>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rPr>
                <a:t>01</a:t>
              </a:r>
              <a:endParaRPr kumimoji="0" lang="zh-CN" altLang="en-US" sz="44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2" name="文本框 2">
              <a:extLst>
                <a:ext uri="{FF2B5EF4-FFF2-40B4-BE49-F238E27FC236}">
                  <a16:creationId xmlns:a16="http://schemas.microsoft.com/office/drawing/2014/main" id="{6523D16E-B4D7-BE20-9804-90CD5735A28C}"/>
                </a:ext>
              </a:extLst>
            </p:cNvPr>
            <p:cNvSpPr txBox="1"/>
            <p:nvPr/>
          </p:nvSpPr>
          <p:spPr bwMode="auto">
            <a:xfrm>
              <a:off x="5235704" y="3756363"/>
              <a:ext cx="1798757" cy="65278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400" b="1">
                  <a:solidFill>
                    <a:schemeClr val="bg1">
                      <a:lumMod val="10000"/>
                    </a:schemeClr>
                  </a:solidFill>
                  <a:latin typeface="Times New Roman" panose="02020603050405020304" pitchFamily="18" charset="0"/>
                  <a:ea typeface="微软雅黑"/>
                  <a:cs typeface="Times New Roman" panose="02020603050405020304" pitchFamily="18" charset="0"/>
                  <a:sym typeface="+mn-lt"/>
                </a:rPr>
                <a:t>02</a:t>
              </a:r>
              <a:endParaRPr kumimoji="0" lang="zh-CN" altLang="en-US" sz="44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3" name="文本框 2">
              <a:extLst>
                <a:ext uri="{FF2B5EF4-FFF2-40B4-BE49-F238E27FC236}">
                  <a16:creationId xmlns:a16="http://schemas.microsoft.com/office/drawing/2014/main" id="{99902126-3901-88C9-94C4-23EFD19D8D1B}"/>
                </a:ext>
              </a:extLst>
            </p:cNvPr>
            <p:cNvSpPr txBox="1"/>
            <p:nvPr/>
          </p:nvSpPr>
          <p:spPr bwMode="auto">
            <a:xfrm>
              <a:off x="8733183" y="3781841"/>
              <a:ext cx="1563756" cy="65278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rPr>
                <a:t>03</a:t>
              </a:r>
              <a:endParaRPr kumimoji="0" lang="zh-CN" altLang="en-US" sz="44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4" name="文本框 2">
              <a:extLst>
                <a:ext uri="{FF2B5EF4-FFF2-40B4-BE49-F238E27FC236}">
                  <a16:creationId xmlns:a16="http://schemas.microsoft.com/office/drawing/2014/main" id="{755B9981-99DA-0292-9EA7-2EC8E19A360D}"/>
                </a:ext>
              </a:extLst>
            </p:cNvPr>
            <p:cNvSpPr txBox="1"/>
            <p:nvPr/>
          </p:nvSpPr>
          <p:spPr bwMode="auto">
            <a:xfrm>
              <a:off x="2993409" y="2525008"/>
              <a:ext cx="6190347" cy="548344"/>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Aft>
                  <a:spcPts val="800"/>
                </a:spcAft>
                <a:defRPr/>
              </a:pPr>
              <a:r>
                <a:rPr lang="vi-VN" sz="3600" b="1" dirty="0">
                  <a:solidFill>
                    <a:schemeClr val="bg1">
                      <a:lumMod val="10000"/>
                    </a:schemeClr>
                  </a:solidFill>
                  <a:latin typeface="Times New Roman" panose="02020603050405020304" pitchFamily="18" charset="0"/>
                  <a:cs typeface="Times New Roman" panose="02020603050405020304" pitchFamily="18" charset="0"/>
                </a:rPr>
                <a:t>Ý nghĩa hình ảnh bếp lửa</a:t>
              </a:r>
              <a:endParaRPr kumimoji="0" lang="en-US" sz="60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A8E1B3B8-6220-23E1-E5A1-2572F1FB7E55}"/>
              </a:ext>
            </a:extLst>
          </p:cNvPr>
          <p:cNvSpPr txBox="1"/>
          <p:nvPr/>
        </p:nvSpPr>
        <p:spPr>
          <a:xfrm>
            <a:off x="525480" y="3337536"/>
            <a:ext cx="3467922" cy="2554545"/>
          </a:xfrm>
          <a:prstGeom prst="rect">
            <a:avLst/>
          </a:prstGeom>
          <a:noFill/>
        </p:spPr>
        <p:txBody>
          <a:bodyPr wrap="square">
            <a:spAutoFit/>
          </a:bodyPr>
          <a:lstStyle/>
          <a:p>
            <a:pPr algn="ctr"/>
            <a:r>
              <a:rPr lang="vi-VN" sz="3200" dirty="0">
                <a:latin typeface="+mj-lt"/>
              </a:rPr>
              <a:t>Bếp lửa đã gợi lại những kỉ niệm về người bà trong những năm tháng tuổi thơ.</a:t>
            </a:r>
            <a:endParaRPr lang="en-SG" sz="3200" dirty="0">
              <a:latin typeface="+mj-lt"/>
            </a:endParaRPr>
          </a:p>
        </p:txBody>
      </p:sp>
      <p:sp>
        <p:nvSpPr>
          <p:cNvPr id="16" name="TextBox 15">
            <a:extLst>
              <a:ext uri="{FF2B5EF4-FFF2-40B4-BE49-F238E27FC236}">
                <a16:creationId xmlns:a16="http://schemas.microsoft.com/office/drawing/2014/main" id="{026879AC-1E26-0062-D089-3D992EB565A7}"/>
              </a:ext>
            </a:extLst>
          </p:cNvPr>
          <p:cNvSpPr txBox="1"/>
          <p:nvPr/>
        </p:nvSpPr>
        <p:spPr>
          <a:xfrm>
            <a:off x="4609251" y="3363549"/>
            <a:ext cx="3261636" cy="2062103"/>
          </a:xfrm>
          <a:prstGeom prst="rect">
            <a:avLst/>
          </a:prstGeom>
          <a:noFill/>
        </p:spPr>
        <p:txBody>
          <a:bodyPr wrap="square">
            <a:spAutoFit/>
          </a:bodyPr>
          <a:lstStyle/>
          <a:p>
            <a:pPr algn="ctr"/>
            <a:r>
              <a:rPr lang="vi-VN" sz="3200" dirty="0">
                <a:latin typeface="+mj-lt"/>
              </a:rPr>
              <a:t>Bếp lửa đã gợi những suy ngẫm, tình cảm dành cho người bà.</a:t>
            </a:r>
            <a:endParaRPr lang="en-SG" sz="3200" dirty="0">
              <a:latin typeface="+mj-lt"/>
            </a:endParaRPr>
          </a:p>
        </p:txBody>
      </p:sp>
      <p:sp>
        <p:nvSpPr>
          <p:cNvPr id="17" name="TextBox 16">
            <a:extLst>
              <a:ext uri="{FF2B5EF4-FFF2-40B4-BE49-F238E27FC236}">
                <a16:creationId xmlns:a16="http://schemas.microsoft.com/office/drawing/2014/main" id="{2F9B2967-F789-2577-F35F-36424ADCE4CB}"/>
              </a:ext>
            </a:extLst>
          </p:cNvPr>
          <p:cNvSpPr txBox="1"/>
          <p:nvPr/>
        </p:nvSpPr>
        <p:spPr>
          <a:xfrm>
            <a:off x="8290251" y="3323762"/>
            <a:ext cx="3261636" cy="3046988"/>
          </a:xfrm>
          <a:prstGeom prst="rect">
            <a:avLst/>
          </a:prstGeom>
          <a:noFill/>
        </p:spPr>
        <p:txBody>
          <a:bodyPr wrap="square">
            <a:spAutoFit/>
          </a:bodyPr>
          <a:lstStyle/>
          <a:p>
            <a:pPr algn="ctr"/>
            <a:r>
              <a:rPr lang="vi-VN" sz="3200" dirty="0">
                <a:latin typeface="+mj-lt"/>
              </a:rPr>
              <a:t>Bếp lửa đã nhen lên ngọn lửa của sức sống, của niềm tin, của ước mơ và tình yêu thương.</a:t>
            </a:r>
            <a:endParaRPr lang="en-SG" sz="3200" dirty="0">
              <a:latin typeface="+mj-lt"/>
            </a:endParaRPr>
          </a:p>
        </p:txBody>
      </p:sp>
      <p:pic>
        <p:nvPicPr>
          <p:cNvPr id="18" name="Picture 17">
            <a:extLst>
              <a:ext uri="{FF2B5EF4-FFF2-40B4-BE49-F238E27FC236}">
                <a16:creationId xmlns:a16="http://schemas.microsoft.com/office/drawing/2014/main" id="{E4F9C314-D278-F867-AAE6-46A45B3C1E4F}"/>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5740404" y="6214489"/>
            <a:ext cx="819754" cy="707881"/>
          </a:xfrm>
          <a:prstGeom prst="rect">
            <a:avLst/>
          </a:prstGeom>
        </p:spPr>
      </p:pic>
      <p:sp>
        <p:nvSpPr>
          <p:cNvPr id="19" name="Google Shape;1798;p43">
            <a:extLst>
              <a:ext uri="{FF2B5EF4-FFF2-40B4-BE49-F238E27FC236}">
                <a16:creationId xmlns:a16="http://schemas.microsoft.com/office/drawing/2014/main" id="{049B0971-02B1-E820-D709-0F721491C935}"/>
              </a:ext>
            </a:extLst>
          </p:cNvPr>
          <p:cNvSpPr/>
          <p:nvPr/>
        </p:nvSpPr>
        <p:spPr>
          <a:xfrm>
            <a:off x="7626334" y="7205203"/>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799;p43">
            <a:extLst>
              <a:ext uri="{FF2B5EF4-FFF2-40B4-BE49-F238E27FC236}">
                <a16:creationId xmlns:a16="http://schemas.microsoft.com/office/drawing/2014/main" id="{CCA6F681-8AB9-473A-2B79-14EF6D0C1E0A}"/>
              </a:ext>
            </a:extLst>
          </p:cNvPr>
          <p:cNvSpPr/>
          <p:nvPr/>
        </p:nvSpPr>
        <p:spPr>
          <a:xfrm>
            <a:off x="7102501" y="7205203"/>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800;p43">
            <a:extLst>
              <a:ext uri="{FF2B5EF4-FFF2-40B4-BE49-F238E27FC236}">
                <a16:creationId xmlns:a16="http://schemas.microsoft.com/office/drawing/2014/main" id="{299193B7-B6E6-FBC6-1A3F-211E2B1E7FA5}"/>
              </a:ext>
            </a:extLst>
          </p:cNvPr>
          <p:cNvSpPr/>
          <p:nvPr/>
        </p:nvSpPr>
        <p:spPr>
          <a:xfrm>
            <a:off x="7058934" y="7205203"/>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801;p43">
            <a:extLst>
              <a:ext uri="{FF2B5EF4-FFF2-40B4-BE49-F238E27FC236}">
                <a16:creationId xmlns:a16="http://schemas.microsoft.com/office/drawing/2014/main" id="{7E8C804D-A24F-F734-F7A7-A77B8A5740B5}"/>
              </a:ext>
            </a:extLst>
          </p:cNvPr>
          <p:cNvSpPr/>
          <p:nvPr/>
        </p:nvSpPr>
        <p:spPr>
          <a:xfrm>
            <a:off x="5992067" y="7171770"/>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3" name="Picture 22">
            <a:extLst>
              <a:ext uri="{FF2B5EF4-FFF2-40B4-BE49-F238E27FC236}">
                <a16:creationId xmlns:a16="http://schemas.microsoft.com/office/drawing/2014/main" id="{2EA53D53-07D3-4B9F-25FA-C0BBA34DA1A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6323361" y="4787899"/>
            <a:ext cx="2182399" cy="2053218"/>
          </a:xfrm>
          <a:prstGeom prst="rect">
            <a:avLst/>
          </a:prstGeom>
        </p:spPr>
      </p:pic>
      <p:pic>
        <p:nvPicPr>
          <p:cNvPr id="24" name="Picture 23" descr="A cartoon of a campfire&#10;&#10;Description automatically generated">
            <a:extLst>
              <a:ext uri="{FF2B5EF4-FFF2-40B4-BE49-F238E27FC236}">
                <a16:creationId xmlns:a16="http://schemas.microsoft.com/office/drawing/2014/main" id="{72DC5FA4-08E1-CD8F-0C16-20F422B505E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34702" b="45133"/>
          <a:stretch/>
        </p:blipFill>
        <p:spPr>
          <a:xfrm>
            <a:off x="5998510" y="6165423"/>
            <a:ext cx="206160" cy="488274"/>
          </a:xfrm>
          <a:prstGeom prst="rect">
            <a:avLst/>
          </a:prstGeom>
        </p:spPr>
      </p:pic>
      <p:pic>
        <p:nvPicPr>
          <p:cNvPr id="25" name="Picture 24" descr="A cartoon of a campfire&#10;&#10;Description automatically generated">
            <a:extLst>
              <a:ext uri="{FF2B5EF4-FFF2-40B4-BE49-F238E27FC236}">
                <a16:creationId xmlns:a16="http://schemas.microsoft.com/office/drawing/2014/main" id="{FBA6C813-EA33-AFF2-E3FB-6238BDF4442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34702" b="45133"/>
          <a:stretch/>
        </p:blipFill>
        <p:spPr>
          <a:xfrm>
            <a:off x="5893256" y="6373817"/>
            <a:ext cx="105302" cy="249400"/>
          </a:xfrm>
          <a:prstGeom prst="rect">
            <a:avLst/>
          </a:prstGeom>
        </p:spPr>
      </p:pic>
      <p:pic>
        <p:nvPicPr>
          <p:cNvPr id="26" name="Picture 25">
            <a:extLst>
              <a:ext uri="{FF2B5EF4-FFF2-40B4-BE49-F238E27FC236}">
                <a16:creationId xmlns:a16="http://schemas.microsoft.com/office/drawing/2014/main" id="{5DB42869-D08D-EA13-80AF-570BF498C3B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3855137" y="5412899"/>
            <a:ext cx="2024682" cy="1792304"/>
          </a:xfrm>
          <a:prstGeom prst="rect">
            <a:avLst/>
          </a:prstGeom>
        </p:spPr>
      </p:pic>
    </p:spTree>
    <p:extLst>
      <p:ext uri="{BB962C8B-B14F-4D97-AF65-F5344CB8AC3E}">
        <p14:creationId xmlns:p14="http://schemas.microsoft.com/office/powerpoint/2010/main" val="396406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07"/>
        <p:cNvGrpSpPr/>
        <p:nvPr/>
      </p:nvGrpSpPr>
      <p:grpSpPr>
        <a:xfrm>
          <a:off x="0" y="0"/>
          <a:ext cx="0" cy="0"/>
          <a:chOff x="0" y="0"/>
          <a:chExt cx="0" cy="0"/>
        </a:xfrm>
      </p:grpSpPr>
      <p:sp>
        <p:nvSpPr>
          <p:cNvPr id="3208" name="Google Shape;3208;p77"/>
          <p:cNvSpPr txBox="1">
            <a:spLocks noGrp="1"/>
          </p:cNvSpPr>
          <p:nvPr>
            <p:ph type="title"/>
          </p:nvPr>
        </p:nvSpPr>
        <p:spPr>
          <a:xfrm>
            <a:off x="3786860" y="1611241"/>
            <a:ext cx="7503200" cy="1280800"/>
          </a:xfrm>
          <a:prstGeom prst="rect">
            <a:avLst/>
          </a:prstGeom>
        </p:spPr>
        <p:txBody>
          <a:bodyPr spcFirstLastPara="1" wrap="square" lIns="121900" tIns="121900" rIns="121900" bIns="121900" anchor="t" anchorCtr="0">
            <a:noAutofit/>
          </a:bodyPr>
          <a:lstStyle/>
          <a:p>
            <a:pPr algn="ctr"/>
            <a:r>
              <a:rPr lang="vi-VN" sz="6600" b="1">
                <a:solidFill>
                  <a:schemeClr val="accent1">
                    <a:lumMod val="60000"/>
                    <a:lumOff val="40000"/>
                  </a:schemeClr>
                </a:solidFill>
                <a:latin typeface="+mj-lt"/>
              </a:rPr>
              <a:t>Đọc văn bản và tìm hiểu chung</a:t>
            </a:r>
            <a:endParaRPr lang="en-SG" sz="6600" dirty="0">
              <a:solidFill>
                <a:schemeClr val="accent1">
                  <a:lumMod val="60000"/>
                  <a:lumOff val="40000"/>
                </a:schemeClr>
              </a:solidFill>
              <a:latin typeface="+mj-lt"/>
            </a:endParaRPr>
          </a:p>
        </p:txBody>
      </p:sp>
      <p:grpSp>
        <p:nvGrpSpPr>
          <p:cNvPr id="3278" name="Google Shape;3278;p77"/>
          <p:cNvGrpSpPr/>
          <p:nvPr/>
        </p:nvGrpSpPr>
        <p:grpSpPr>
          <a:xfrm rot="-2700000">
            <a:off x="5232394" y="5463129"/>
            <a:ext cx="1376061" cy="1064212"/>
            <a:chOff x="1278525" y="335475"/>
            <a:chExt cx="1031910" cy="798054"/>
          </a:xfrm>
        </p:grpSpPr>
        <p:sp>
          <p:nvSpPr>
            <p:cNvPr id="3279" name="Google Shape;3279;p7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80" name="Google Shape;3280;p77"/>
            <p:cNvGrpSpPr/>
            <p:nvPr/>
          </p:nvGrpSpPr>
          <p:grpSpPr>
            <a:xfrm>
              <a:off x="1278525" y="689600"/>
              <a:ext cx="175650" cy="283025"/>
              <a:chOff x="3532575" y="3793425"/>
              <a:chExt cx="175650" cy="283025"/>
            </a:xfrm>
          </p:grpSpPr>
          <p:sp>
            <p:nvSpPr>
              <p:cNvPr id="3281" name="Google Shape;3281;p7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2" name="Google Shape;3282;p7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3" name="Google Shape;3283;p7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284" name="Google Shape;3284;p77"/>
          <p:cNvSpPr/>
          <p:nvPr/>
        </p:nvSpPr>
        <p:spPr>
          <a:xfrm rot="1301903">
            <a:off x="2807966" y="282365"/>
            <a:ext cx="1141631" cy="1064025"/>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5" name="Google Shape;3285;p77"/>
          <p:cNvSpPr/>
          <p:nvPr/>
        </p:nvSpPr>
        <p:spPr>
          <a:xfrm rot="9442901">
            <a:off x="10866982" y="5234246"/>
            <a:ext cx="614056" cy="42391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482;p41">
            <a:extLst>
              <a:ext uri="{FF2B5EF4-FFF2-40B4-BE49-F238E27FC236}">
                <a16:creationId xmlns:a16="http://schemas.microsoft.com/office/drawing/2014/main" id="{23988D63-4EA9-0D98-CB7F-A67F468FFCFA}"/>
              </a:ext>
            </a:extLst>
          </p:cNvPr>
          <p:cNvSpPr/>
          <p:nvPr/>
        </p:nvSpPr>
        <p:spPr>
          <a:xfrm>
            <a:off x="6986391" y="223012"/>
            <a:ext cx="1801364" cy="1296724"/>
          </a:xfrm>
          <a:prstGeom prst="heart">
            <a:avLst/>
          </a:prstGeom>
          <a:solidFill>
            <a:srgbClr val="E41700"/>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vi-VN" sz="5400" b="1" kern="0">
                <a:solidFill>
                  <a:srgbClr val="FFFFFF"/>
                </a:solidFill>
                <a:latin typeface="Rozha One"/>
                <a:ea typeface="Rozha One"/>
                <a:cs typeface="Rozha One"/>
                <a:sym typeface="Rozha One"/>
              </a:rPr>
              <a:t>I</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3" name="Picture 2">
            <a:extLst>
              <a:ext uri="{FF2B5EF4-FFF2-40B4-BE49-F238E27FC236}">
                <a16:creationId xmlns:a16="http://schemas.microsoft.com/office/drawing/2014/main" id="{6AB027AF-4FB5-DDAE-4F8A-4301C209C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0776" y1="45193" x2="30833" y2="45556"/>
                        <a14:foregroundMark x1="30576" y1="43926" x2="30620" y2="44203"/>
                        <a14:foregroundMark x1="30351" y1="42500" x2="30379" y2="42680"/>
                        <a14:foregroundMark x1="30307" y1="42222" x2="30351" y2="42500"/>
                        <a14:foregroundMark x1="30219" y1="41667" x2="30307" y2="42222"/>
                        <a14:foregroundMark x1="30175" y1="41389" x2="30219" y2="41667"/>
                        <a14:foregroundMark x1="30131" y1="41111" x2="30175" y2="41389"/>
                        <a14:foregroundMark x1="30087" y1="40833" x2="30131" y2="41111"/>
                        <a14:foregroundMark x1="30000" y1="40278" x2="30087" y2="40833"/>
                        <a14:foregroundMark x1="32188" y1="41389" x2="32217" y2="41544"/>
                        <a14:foregroundMark x1="32136" y1="41111" x2="32188" y2="41389"/>
                        <a14:foregroundMark x1="32083" y1="40833" x2="32136" y2="41111"/>
                        <a14:foregroundMark x1="32167" y1="39722" x2="31667" y2="38056"/>
                        <a14:foregroundMark x1="32251" y1="40000" x2="32167" y2="39722"/>
                        <a14:foregroundMark x1="32334" y1="40278" x2="32251" y2="40000"/>
                        <a14:foregroundMark x1="32501" y1="40833" x2="32334" y2="40278"/>
                        <a14:foregroundMark x1="32584" y1="41111" x2="32501" y2="40833"/>
                        <a14:foregroundMark x1="32636" y1="41285" x2="32584" y2="41111"/>
                        <a14:foregroundMark x1="32500" y1="44167" x2="32500" y2="44167"/>
                        <a14:foregroundMark x1="32500" y1="41944" x2="32500" y2="41944"/>
                        <a14:foregroundMark x1="32420" y1="43333" x2="32500" y2="43611"/>
                        <a14:foregroundMark x1="32179" y1="42500" x2="32420" y2="43333"/>
                        <a14:foregroundMark x1="31939" y1="41667" x2="32179" y2="42500"/>
                        <a14:foregroundMark x1="31859" y1="41389" x2="31939" y2="41667"/>
                        <a14:foregroundMark x1="31698" y1="40833" x2="31859" y2="41389"/>
                        <a14:foregroundMark x1="31458" y1="40000" x2="31698" y2="40833"/>
                        <a14:foregroundMark x1="32500" y1="41944" x2="32500" y2="41944"/>
                        <a14:foregroundMark x1="32813" y1="42500" x2="32917" y2="42778"/>
                        <a14:foregroundMark x1="32500" y1="41667" x2="32813" y2="42500"/>
                        <a14:backgroundMark x1="66042" y1="36667" x2="78750" y2="77500"/>
                        <a14:backgroundMark x1="77292" y1="80556" x2="12083" y2="77500"/>
                        <a14:backgroundMark x1="14583" y1="75833" x2="16042" y2="27500"/>
                        <a14:backgroundMark x1="31257" y1="36111" x2="32708" y2="36111"/>
                        <a14:backgroundMark x1="28125" y1="36111" x2="31139" y2="36111"/>
                        <a14:backgroundMark x1="33670" y1="38917" x2="33125" y2="28611"/>
                        <a14:backgroundMark x1="34005" y1="45278" x2="33974" y2="44687"/>
                        <a14:backgroundMark x1="34068" y1="46457" x2="34005" y2="45278"/>
                        <a14:backgroundMark x1="34167" y1="48333" x2="34082" y2="46736"/>
                        <a14:backgroundMark x1="50000" y1="48889" x2="50625" y2="28611"/>
                        <a14:backgroundMark x1="54375" y1="45278" x2="51250" y2="45833"/>
                        <a14:backgroundMark x1="60417" y1="40000" x2="62500" y2="40000"/>
                        <a14:backgroundMark x1="31458" y1="47222" x2="31458" y2="47222"/>
                        <a14:backgroundMark x1="35208" y1="50833" x2="35208" y2="50833"/>
                        <a14:backgroundMark x1="33125" y1="46111" x2="33125" y2="46111"/>
                        <a14:backgroundMark x1="32917" y1="45833" x2="32917" y2="45833"/>
                        <a14:backgroundMark x1="33125" y1="45278" x2="32917" y2="46111"/>
                        <a14:backgroundMark x1="26875" y1="46111" x2="26042" y2="46389"/>
                        <a14:backgroundMark x1="32708" y1="40833" x2="32708" y2="40833"/>
                        <a14:backgroundMark x1="32500" y1="40000" x2="32500" y2="40000"/>
                        <a14:backgroundMark x1="32917" y1="41389" x2="32917" y2="41389"/>
                        <a14:backgroundMark x1="33333" y1="42500" x2="33333" y2="42500"/>
                        <a14:backgroundMark x1="33333" y1="43333" x2="33333" y2="43333"/>
                      </a14:backgroundRemoval>
                    </a14:imgEffect>
                  </a14:imgLayer>
                </a14:imgProps>
              </a:ext>
            </a:extLst>
          </a:blip>
          <a:srcRect t="27276" r="21938" b="22600"/>
          <a:stretch/>
        </p:blipFill>
        <p:spPr>
          <a:xfrm>
            <a:off x="-2342405" y="3041631"/>
            <a:ext cx="8345643" cy="4019114"/>
          </a:xfrm>
          <a:prstGeom prst="rect">
            <a:avLst/>
          </a:prstGeom>
        </p:spPr>
      </p:pic>
    </p:spTree>
    <p:extLst>
      <p:ext uri="{BB962C8B-B14F-4D97-AF65-F5344CB8AC3E}">
        <p14:creationId xmlns:p14="http://schemas.microsoft.com/office/powerpoint/2010/main" val="374182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08"/>
                                        </p:tgtEl>
                                        <p:attrNameLst>
                                          <p:attrName>style.visibility</p:attrName>
                                        </p:attrNameLst>
                                      </p:cBhvr>
                                      <p:to>
                                        <p:strVal val="visible"/>
                                      </p:to>
                                    </p:set>
                                    <p:animEffect transition="in" filter="fade">
                                      <p:cBhvr>
                                        <p:cTn id="12" dur="1000"/>
                                        <p:tgtEl>
                                          <p:spTgt spid="3208"/>
                                        </p:tgtEl>
                                      </p:cBhvr>
                                    </p:animEffect>
                                    <p:anim calcmode="lin" valueType="num">
                                      <p:cBhvr>
                                        <p:cTn id="13" dur="1000" fill="hold"/>
                                        <p:tgtEl>
                                          <p:spTgt spid="3208"/>
                                        </p:tgtEl>
                                        <p:attrNameLst>
                                          <p:attrName>ppt_x</p:attrName>
                                        </p:attrNameLst>
                                      </p:cBhvr>
                                      <p:tavLst>
                                        <p:tav tm="0">
                                          <p:val>
                                            <p:strVal val="#ppt_x"/>
                                          </p:val>
                                        </p:tav>
                                        <p:tav tm="100000">
                                          <p:val>
                                            <p:strVal val="#ppt_x"/>
                                          </p:val>
                                        </p:tav>
                                      </p:tavLst>
                                    </p:anim>
                                    <p:anim calcmode="lin" valueType="num">
                                      <p:cBhvr>
                                        <p:cTn id="14" dur="1000" fill="hold"/>
                                        <p:tgtEl>
                                          <p:spTgt spid="3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8"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095384" y="0"/>
            <a:ext cx="10290000" cy="763600"/>
          </a:xfrm>
          <a:prstGeom prst="rect">
            <a:avLst/>
          </a:prstGeom>
        </p:spPr>
        <p:txBody>
          <a:bodyPr spcFirstLastPara="1" wrap="square" lIns="121900" tIns="121900" rIns="121900" bIns="121900" anchor="t" anchorCtr="0">
            <a:noAutofit/>
          </a:bodyPr>
          <a:lstStyle/>
          <a:p>
            <a:r>
              <a:rPr lang="en-US" sz="4400" b="1" dirty="0">
                <a:solidFill>
                  <a:schemeClr val="accent2">
                    <a:lumMod val="75000"/>
                  </a:schemeClr>
                </a:solidFill>
                <a:latin typeface="Times New Roman" panose="02020603050405020304" pitchFamily="18" charset="0"/>
                <a:cs typeface="Times New Roman" panose="02020603050405020304" pitchFamily="18" charset="0"/>
              </a:rPr>
              <a:t>1. </a:t>
            </a:r>
            <a:r>
              <a:rPr lang="vi-VN" sz="4400" b="1" dirty="0">
                <a:solidFill>
                  <a:schemeClr val="accent2">
                    <a:lumMod val="75000"/>
                  </a:schemeClr>
                </a:solidFill>
                <a:latin typeface="Times New Roman" panose="02020603050405020304" pitchFamily="18" charset="0"/>
                <a:cs typeface="Times New Roman" panose="02020603050405020304" pitchFamily="18" charset="0"/>
              </a:rPr>
              <a:t>Đọc</a:t>
            </a:r>
            <a:endParaRPr sz="4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3075" name="Google Shape;1808;p41">
            <a:extLst>
              <a:ext uri="{FF2B5EF4-FFF2-40B4-BE49-F238E27FC236}">
                <a16:creationId xmlns:a16="http://schemas.microsoft.com/office/drawing/2014/main" id="{87D1C792-6973-DFF7-F514-9157E190F8C0}"/>
              </a:ext>
            </a:extLst>
          </p:cNvPr>
          <p:cNvGrpSpPr/>
          <p:nvPr/>
        </p:nvGrpSpPr>
        <p:grpSpPr>
          <a:xfrm>
            <a:off x="247940" y="3429000"/>
            <a:ext cx="4635751" cy="3371337"/>
            <a:chOff x="4963480" y="1262989"/>
            <a:chExt cx="4045206" cy="2840860"/>
          </a:xfrm>
        </p:grpSpPr>
        <p:sp>
          <p:nvSpPr>
            <p:cNvPr id="3076" name="Google Shape;1809;p41">
              <a:extLst>
                <a:ext uri="{FF2B5EF4-FFF2-40B4-BE49-F238E27FC236}">
                  <a16:creationId xmlns:a16="http://schemas.microsoft.com/office/drawing/2014/main" id="{0DAAD467-9BB2-857C-2CE7-E7DA0DF1C403}"/>
                </a:ext>
              </a:extLst>
            </p:cNvPr>
            <p:cNvSpPr/>
            <p:nvPr/>
          </p:nvSpPr>
          <p:spPr>
            <a:xfrm>
              <a:off x="5220883" y="1303068"/>
              <a:ext cx="3310927" cy="2512862"/>
            </a:xfrm>
            <a:custGeom>
              <a:avLst/>
              <a:gdLst/>
              <a:ahLst/>
              <a:cxnLst/>
              <a:rect l="l" t="t" r="r" b="b"/>
              <a:pathLst>
                <a:path w="59791" h="45379" extrusionOk="0">
                  <a:moveTo>
                    <a:pt x="17852" y="0"/>
                  </a:moveTo>
                  <a:cubicBezTo>
                    <a:pt x="16907" y="0"/>
                    <a:pt x="15949" y="101"/>
                    <a:pt x="14988" y="309"/>
                  </a:cubicBezTo>
                  <a:cubicBezTo>
                    <a:pt x="8146" y="1797"/>
                    <a:pt x="3667" y="8262"/>
                    <a:pt x="4530" y="15081"/>
                  </a:cubicBezTo>
                  <a:cubicBezTo>
                    <a:pt x="1503" y="17916"/>
                    <a:pt x="1" y="22226"/>
                    <a:pt x="946" y="26575"/>
                  </a:cubicBezTo>
                  <a:cubicBezTo>
                    <a:pt x="2186" y="32282"/>
                    <a:pt x="7236" y="36181"/>
                    <a:pt x="12848" y="36181"/>
                  </a:cubicBezTo>
                  <a:cubicBezTo>
                    <a:pt x="13190" y="36181"/>
                    <a:pt x="13534" y="36166"/>
                    <a:pt x="13880" y="36137"/>
                  </a:cubicBezTo>
                  <a:cubicBezTo>
                    <a:pt x="16319" y="41739"/>
                    <a:pt x="21888" y="45378"/>
                    <a:pt x="27981" y="45378"/>
                  </a:cubicBezTo>
                  <a:cubicBezTo>
                    <a:pt x="29065" y="45378"/>
                    <a:pt x="30165" y="45263"/>
                    <a:pt x="31268" y="45023"/>
                  </a:cubicBezTo>
                  <a:cubicBezTo>
                    <a:pt x="35269" y="44153"/>
                    <a:pt x="38566" y="41800"/>
                    <a:pt x="40706" y="38668"/>
                  </a:cubicBezTo>
                  <a:cubicBezTo>
                    <a:pt x="42302" y="39380"/>
                    <a:pt x="44053" y="39767"/>
                    <a:pt x="45861" y="39767"/>
                  </a:cubicBezTo>
                  <a:cubicBezTo>
                    <a:pt x="46755" y="39767"/>
                    <a:pt x="47664" y="39672"/>
                    <a:pt x="48573" y="39475"/>
                  </a:cubicBezTo>
                  <a:cubicBezTo>
                    <a:pt x="55435" y="37982"/>
                    <a:pt x="59790" y="31209"/>
                    <a:pt x="58299" y="24346"/>
                  </a:cubicBezTo>
                  <a:cubicBezTo>
                    <a:pt x="57833" y="22203"/>
                    <a:pt x="56852" y="20306"/>
                    <a:pt x="55516" y="18753"/>
                  </a:cubicBezTo>
                  <a:cubicBezTo>
                    <a:pt x="57487" y="16748"/>
                    <a:pt x="58442" y="13816"/>
                    <a:pt x="57800" y="10860"/>
                  </a:cubicBezTo>
                  <a:cubicBezTo>
                    <a:pt x="56922" y="6818"/>
                    <a:pt x="53345" y="4056"/>
                    <a:pt x="49370" y="4056"/>
                  </a:cubicBezTo>
                  <a:cubicBezTo>
                    <a:pt x="48763" y="4056"/>
                    <a:pt x="48146" y="4121"/>
                    <a:pt x="47528" y="4255"/>
                  </a:cubicBezTo>
                  <a:cubicBezTo>
                    <a:pt x="46451" y="4489"/>
                    <a:pt x="45464" y="4915"/>
                    <a:pt x="44598" y="5489"/>
                  </a:cubicBezTo>
                  <a:cubicBezTo>
                    <a:pt x="42289" y="2431"/>
                    <a:pt x="38637" y="555"/>
                    <a:pt x="34713" y="555"/>
                  </a:cubicBezTo>
                  <a:cubicBezTo>
                    <a:pt x="33842" y="555"/>
                    <a:pt x="32957" y="648"/>
                    <a:pt x="32070" y="841"/>
                  </a:cubicBezTo>
                  <a:cubicBezTo>
                    <a:pt x="30055" y="1278"/>
                    <a:pt x="28261" y="2185"/>
                    <a:pt x="26780" y="3419"/>
                  </a:cubicBezTo>
                  <a:cubicBezTo>
                    <a:pt x="24366" y="1262"/>
                    <a:pt x="21200" y="0"/>
                    <a:pt x="17852" y="0"/>
                  </a:cubicBezTo>
                  <a:close/>
                </a:path>
              </a:pathLst>
            </a:custGeom>
            <a:solidFill>
              <a:srgbClr val="DB96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1810;p41">
              <a:extLst>
                <a:ext uri="{FF2B5EF4-FFF2-40B4-BE49-F238E27FC236}">
                  <a16:creationId xmlns:a16="http://schemas.microsoft.com/office/drawing/2014/main" id="{A1940487-9B7D-F96E-2E5F-DF6FB7975B6A}"/>
                </a:ext>
              </a:extLst>
            </p:cNvPr>
            <p:cNvSpPr/>
            <p:nvPr/>
          </p:nvSpPr>
          <p:spPr>
            <a:xfrm>
              <a:off x="7577972" y="2111267"/>
              <a:ext cx="83118" cy="130796"/>
            </a:xfrm>
            <a:custGeom>
              <a:avLst/>
              <a:gdLst/>
              <a:ahLst/>
              <a:cxnLst/>
              <a:rect l="l" t="t" r="r" b="b"/>
              <a:pathLst>
                <a:path w="1501" h="2362" extrusionOk="0">
                  <a:moveTo>
                    <a:pt x="1225" y="1"/>
                  </a:moveTo>
                  <a:cubicBezTo>
                    <a:pt x="1152" y="1"/>
                    <a:pt x="1084" y="19"/>
                    <a:pt x="1020" y="48"/>
                  </a:cubicBezTo>
                  <a:cubicBezTo>
                    <a:pt x="936" y="151"/>
                    <a:pt x="836" y="240"/>
                    <a:pt x="723" y="318"/>
                  </a:cubicBezTo>
                  <a:cubicBezTo>
                    <a:pt x="550" y="439"/>
                    <a:pt x="348" y="529"/>
                    <a:pt x="210" y="691"/>
                  </a:cubicBezTo>
                  <a:cubicBezTo>
                    <a:pt x="58" y="870"/>
                    <a:pt x="1" y="1114"/>
                    <a:pt x="3" y="1351"/>
                  </a:cubicBezTo>
                  <a:cubicBezTo>
                    <a:pt x="3" y="1587"/>
                    <a:pt x="55" y="1821"/>
                    <a:pt x="89" y="2054"/>
                  </a:cubicBezTo>
                  <a:cubicBezTo>
                    <a:pt x="102" y="2129"/>
                    <a:pt x="114" y="2209"/>
                    <a:pt x="159" y="2269"/>
                  </a:cubicBezTo>
                  <a:cubicBezTo>
                    <a:pt x="213" y="2337"/>
                    <a:pt x="291" y="2362"/>
                    <a:pt x="377" y="2362"/>
                  </a:cubicBezTo>
                  <a:cubicBezTo>
                    <a:pt x="472" y="2362"/>
                    <a:pt x="576" y="2331"/>
                    <a:pt x="663" y="2294"/>
                  </a:cubicBezTo>
                  <a:cubicBezTo>
                    <a:pt x="767" y="2251"/>
                    <a:pt x="871" y="2207"/>
                    <a:pt x="954" y="2133"/>
                  </a:cubicBezTo>
                  <a:cubicBezTo>
                    <a:pt x="1003" y="2089"/>
                    <a:pt x="1044" y="2039"/>
                    <a:pt x="1076" y="1983"/>
                  </a:cubicBezTo>
                  <a:cubicBezTo>
                    <a:pt x="1216" y="1742"/>
                    <a:pt x="1209" y="1413"/>
                    <a:pt x="1275" y="1131"/>
                  </a:cubicBezTo>
                  <a:cubicBezTo>
                    <a:pt x="1339" y="859"/>
                    <a:pt x="1483" y="601"/>
                    <a:pt x="1497" y="321"/>
                  </a:cubicBezTo>
                  <a:cubicBezTo>
                    <a:pt x="1501" y="240"/>
                    <a:pt x="1491" y="155"/>
                    <a:pt x="1441" y="92"/>
                  </a:cubicBezTo>
                  <a:cubicBezTo>
                    <a:pt x="1394" y="36"/>
                    <a:pt x="1320" y="8"/>
                    <a:pt x="1246" y="1"/>
                  </a:cubicBezTo>
                  <a:cubicBezTo>
                    <a:pt x="1239" y="1"/>
                    <a:pt x="1232" y="1"/>
                    <a:pt x="1225" y="1"/>
                  </a:cubicBezTo>
                  <a:close/>
                </a:path>
              </a:pathLst>
            </a:custGeom>
            <a:solidFill>
              <a:srgbClr val="AFC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1811;p41">
              <a:extLst>
                <a:ext uri="{FF2B5EF4-FFF2-40B4-BE49-F238E27FC236}">
                  <a16:creationId xmlns:a16="http://schemas.microsoft.com/office/drawing/2014/main" id="{8956EC17-1A37-9D27-54DD-76D3B9485CD3}"/>
                </a:ext>
              </a:extLst>
            </p:cNvPr>
            <p:cNvSpPr/>
            <p:nvPr/>
          </p:nvSpPr>
          <p:spPr>
            <a:xfrm>
              <a:off x="8005718" y="2797411"/>
              <a:ext cx="478938" cy="844967"/>
            </a:xfrm>
            <a:custGeom>
              <a:avLst/>
              <a:gdLst/>
              <a:ahLst/>
              <a:cxnLst/>
              <a:rect l="l" t="t" r="r" b="b"/>
              <a:pathLst>
                <a:path w="8649" h="15259" extrusionOk="0">
                  <a:moveTo>
                    <a:pt x="5716" y="1"/>
                  </a:moveTo>
                  <a:cubicBezTo>
                    <a:pt x="5716" y="1"/>
                    <a:pt x="1" y="4696"/>
                    <a:pt x="2373" y="11406"/>
                  </a:cubicBezTo>
                  <a:cubicBezTo>
                    <a:pt x="2579" y="11995"/>
                    <a:pt x="2849" y="12600"/>
                    <a:pt x="3192" y="13218"/>
                  </a:cubicBezTo>
                  <a:cubicBezTo>
                    <a:pt x="3560" y="13883"/>
                    <a:pt x="4010" y="14564"/>
                    <a:pt x="4556" y="15258"/>
                  </a:cubicBezTo>
                  <a:cubicBezTo>
                    <a:pt x="7855" y="12165"/>
                    <a:pt x="8649" y="9049"/>
                    <a:pt x="8436" y="6447"/>
                  </a:cubicBezTo>
                  <a:cubicBezTo>
                    <a:pt x="8425" y="6325"/>
                    <a:pt x="8414" y="6203"/>
                    <a:pt x="8399" y="6083"/>
                  </a:cubicBezTo>
                  <a:cubicBezTo>
                    <a:pt x="8226" y="4639"/>
                    <a:pt x="7754" y="3368"/>
                    <a:pt x="7252" y="2365"/>
                  </a:cubicBezTo>
                  <a:cubicBezTo>
                    <a:pt x="6516" y="892"/>
                    <a:pt x="5716" y="1"/>
                    <a:pt x="5716" y="1"/>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9" name="Google Shape;1812;p41">
              <a:extLst>
                <a:ext uri="{FF2B5EF4-FFF2-40B4-BE49-F238E27FC236}">
                  <a16:creationId xmlns:a16="http://schemas.microsoft.com/office/drawing/2014/main" id="{1C1E1ED4-3FA1-9740-6113-2340AFB0995D}"/>
                </a:ext>
              </a:extLst>
            </p:cNvPr>
            <p:cNvSpPr/>
            <p:nvPr/>
          </p:nvSpPr>
          <p:spPr>
            <a:xfrm>
              <a:off x="8182488" y="2928327"/>
              <a:ext cx="302181" cy="714061"/>
            </a:xfrm>
            <a:custGeom>
              <a:avLst/>
              <a:gdLst/>
              <a:ahLst/>
              <a:cxnLst/>
              <a:rect l="l" t="t" r="r" b="b"/>
              <a:pathLst>
                <a:path w="5457" h="12895" extrusionOk="0">
                  <a:moveTo>
                    <a:pt x="4060" y="1"/>
                  </a:moveTo>
                  <a:lnTo>
                    <a:pt x="4060" y="1"/>
                  </a:lnTo>
                  <a:cubicBezTo>
                    <a:pt x="4158" y="733"/>
                    <a:pt x="4198" y="1474"/>
                    <a:pt x="4181" y="2213"/>
                  </a:cubicBezTo>
                  <a:cubicBezTo>
                    <a:pt x="4154" y="3429"/>
                    <a:pt x="3973" y="4642"/>
                    <a:pt x="3641" y="5812"/>
                  </a:cubicBezTo>
                  <a:cubicBezTo>
                    <a:pt x="3316" y="6959"/>
                    <a:pt x="2865" y="8112"/>
                    <a:pt x="2165" y="9086"/>
                  </a:cubicBezTo>
                  <a:cubicBezTo>
                    <a:pt x="1617" y="9849"/>
                    <a:pt x="880" y="10509"/>
                    <a:pt x="0" y="10854"/>
                  </a:cubicBezTo>
                  <a:cubicBezTo>
                    <a:pt x="368" y="11519"/>
                    <a:pt x="818" y="12200"/>
                    <a:pt x="1364" y="12894"/>
                  </a:cubicBezTo>
                  <a:cubicBezTo>
                    <a:pt x="4663" y="9801"/>
                    <a:pt x="5457" y="6685"/>
                    <a:pt x="5244" y="4083"/>
                  </a:cubicBezTo>
                  <a:cubicBezTo>
                    <a:pt x="5233" y="3961"/>
                    <a:pt x="5222" y="3839"/>
                    <a:pt x="5207" y="3719"/>
                  </a:cubicBezTo>
                  <a:cubicBezTo>
                    <a:pt x="5034" y="2275"/>
                    <a:pt x="4562" y="1004"/>
                    <a:pt x="406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0" name="Google Shape;1813;p41">
              <a:extLst>
                <a:ext uri="{FF2B5EF4-FFF2-40B4-BE49-F238E27FC236}">
                  <a16:creationId xmlns:a16="http://schemas.microsoft.com/office/drawing/2014/main" id="{E8ED43DA-7ED6-B28C-9ADB-022290CEB9CF}"/>
                </a:ext>
              </a:extLst>
            </p:cNvPr>
            <p:cNvSpPr/>
            <p:nvPr/>
          </p:nvSpPr>
          <p:spPr>
            <a:xfrm>
              <a:off x="8265833" y="2882473"/>
              <a:ext cx="85056" cy="736543"/>
            </a:xfrm>
            <a:custGeom>
              <a:avLst/>
              <a:gdLst/>
              <a:ahLst/>
              <a:cxnLst/>
              <a:rect l="l" t="t" r="r" b="b"/>
              <a:pathLst>
                <a:path w="1536" h="13301" extrusionOk="0">
                  <a:moveTo>
                    <a:pt x="797" y="0"/>
                  </a:moveTo>
                  <a:lnTo>
                    <a:pt x="797" y="0"/>
                  </a:lnTo>
                  <a:cubicBezTo>
                    <a:pt x="1249" y="2468"/>
                    <a:pt x="1366" y="5037"/>
                    <a:pt x="1144" y="7536"/>
                  </a:cubicBezTo>
                  <a:cubicBezTo>
                    <a:pt x="962" y="9477"/>
                    <a:pt x="579" y="11438"/>
                    <a:pt x="1" y="13300"/>
                  </a:cubicBezTo>
                  <a:cubicBezTo>
                    <a:pt x="686" y="11472"/>
                    <a:pt x="1111" y="9496"/>
                    <a:pt x="1303" y="7550"/>
                  </a:cubicBezTo>
                  <a:cubicBezTo>
                    <a:pt x="1536" y="5045"/>
                    <a:pt x="1390" y="2446"/>
                    <a:pt x="797"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1" name="Google Shape;1814;p41">
              <a:extLst>
                <a:ext uri="{FF2B5EF4-FFF2-40B4-BE49-F238E27FC236}">
                  <a16:creationId xmlns:a16="http://schemas.microsoft.com/office/drawing/2014/main" id="{8F23C70D-D84B-0462-0F4F-1287C263DD2C}"/>
                </a:ext>
              </a:extLst>
            </p:cNvPr>
            <p:cNvSpPr/>
            <p:nvPr/>
          </p:nvSpPr>
          <p:spPr>
            <a:xfrm>
              <a:off x="8211340" y="3007186"/>
              <a:ext cx="203060" cy="188275"/>
            </a:xfrm>
            <a:custGeom>
              <a:avLst/>
              <a:gdLst/>
              <a:ahLst/>
              <a:cxnLst/>
              <a:rect l="l" t="t" r="r" b="b"/>
              <a:pathLst>
                <a:path w="3667" h="3400" extrusionOk="0">
                  <a:moveTo>
                    <a:pt x="3667" y="0"/>
                  </a:moveTo>
                  <a:lnTo>
                    <a:pt x="3667" y="0"/>
                  </a:lnTo>
                  <a:cubicBezTo>
                    <a:pt x="3322" y="1095"/>
                    <a:pt x="2686" y="2059"/>
                    <a:pt x="2314" y="3144"/>
                  </a:cubicBezTo>
                  <a:lnTo>
                    <a:pt x="2314" y="3144"/>
                  </a:lnTo>
                  <a:cubicBezTo>
                    <a:pt x="2014" y="2672"/>
                    <a:pt x="1676" y="2223"/>
                    <a:pt x="1304" y="1806"/>
                  </a:cubicBezTo>
                  <a:cubicBezTo>
                    <a:pt x="907" y="1360"/>
                    <a:pt x="470" y="950"/>
                    <a:pt x="0" y="584"/>
                  </a:cubicBezTo>
                  <a:lnTo>
                    <a:pt x="0" y="584"/>
                  </a:lnTo>
                  <a:cubicBezTo>
                    <a:pt x="881" y="1378"/>
                    <a:pt x="1659" y="2290"/>
                    <a:pt x="2283" y="3298"/>
                  </a:cubicBezTo>
                  <a:lnTo>
                    <a:pt x="2346" y="3399"/>
                  </a:lnTo>
                  <a:lnTo>
                    <a:pt x="2381" y="3286"/>
                  </a:lnTo>
                  <a:cubicBezTo>
                    <a:pt x="2739" y="2169"/>
                    <a:pt x="3395" y="1150"/>
                    <a:pt x="3667"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2" name="Google Shape;1815;p41">
              <a:extLst>
                <a:ext uri="{FF2B5EF4-FFF2-40B4-BE49-F238E27FC236}">
                  <a16:creationId xmlns:a16="http://schemas.microsoft.com/office/drawing/2014/main" id="{5E6DBDB0-A798-E0E8-E3F1-5D786FB3C287}"/>
                </a:ext>
              </a:extLst>
            </p:cNvPr>
            <p:cNvSpPr/>
            <p:nvPr/>
          </p:nvSpPr>
          <p:spPr>
            <a:xfrm>
              <a:off x="8188524" y="3271177"/>
              <a:ext cx="232132" cy="203725"/>
            </a:xfrm>
            <a:custGeom>
              <a:avLst/>
              <a:gdLst/>
              <a:ahLst/>
              <a:cxnLst/>
              <a:rect l="l" t="t" r="r" b="b"/>
              <a:pathLst>
                <a:path w="4192" h="3679" extrusionOk="0">
                  <a:moveTo>
                    <a:pt x="4192" y="0"/>
                  </a:moveTo>
                  <a:lnTo>
                    <a:pt x="4192" y="0"/>
                  </a:lnTo>
                  <a:cubicBezTo>
                    <a:pt x="3591" y="1201"/>
                    <a:pt x="2916" y="2366"/>
                    <a:pt x="2142" y="3463"/>
                  </a:cubicBezTo>
                  <a:lnTo>
                    <a:pt x="2142" y="3463"/>
                  </a:lnTo>
                  <a:cubicBezTo>
                    <a:pt x="2006" y="3186"/>
                    <a:pt x="1862" y="2911"/>
                    <a:pt x="1712" y="2641"/>
                  </a:cubicBezTo>
                  <a:cubicBezTo>
                    <a:pt x="1220" y="1747"/>
                    <a:pt x="648" y="898"/>
                    <a:pt x="0" y="111"/>
                  </a:cubicBezTo>
                  <a:lnTo>
                    <a:pt x="0" y="111"/>
                  </a:lnTo>
                  <a:cubicBezTo>
                    <a:pt x="794" y="1208"/>
                    <a:pt x="1503" y="2369"/>
                    <a:pt x="2084" y="3594"/>
                  </a:cubicBezTo>
                  <a:lnTo>
                    <a:pt x="2124" y="3678"/>
                  </a:lnTo>
                  <a:lnTo>
                    <a:pt x="2178" y="3602"/>
                  </a:lnTo>
                  <a:cubicBezTo>
                    <a:pt x="2968" y="2473"/>
                    <a:pt x="3657" y="1270"/>
                    <a:pt x="4192"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3" name="Google Shape;1816;p41">
              <a:extLst>
                <a:ext uri="{FF2B5EF4-FFF2-40B4-BE49-F238E27FC236}">
                  <a16:creationId xmlns:a16="http://schemas.microsoft.com/office/drawing/2014/main" id="{A09613DD-DEB9-873D-D1C0-91A1895CBD7A}"/>
                </a:ext>
              </a:extLst>
            </p:cNvPr>
            <p:cNvSpPr/>
            <p:nvPr/>
          </p:nvSpPr>
          <p:spPr>
            <a:xfrm>
              <a:off x="8228120" y="3295488"/>
              <a:ext cx="780566" cy="422511"/>
            </a:xfrm>
            <a:custGeom>
              <a:avLst/>
              <a:gdLst/>
              <a:ahLst/>
              <a:cxnLst/>
              <a:rect l="l" t="t" r="r" b="b"/>
              <a:pathLst>
                <a:path w="14096" h="7630" extrusionOk="0">
                  <a:moveTo>
                    <a:pt x="9660" y="0"/>
                  </a:moveTo>
                  <a:cubicBezTo>
                    <a:pt x="7427" y="0"/>
                    <a:pt x="4716" y="646"/>
                    <a:pt x="2426" y="3078"/>
                  </a:cubicBezTo>
                  <a:cubicBezTo>
                    <a:pt x="1997" y="3532"/>
                    <a:pt x="1584" y="4049"/>
                    <a:pt x="1192" y="4636"/>
                  </a:cubicBezTo>
                  <a:cubicBezTo>
                    <a:pt x="769" y="5267"/>
                    <a:pt x="370" y="5981"/>
                    <a:pt x="1" y="6784"/>
                  </a:cubicBezTo>
                  <a:cubicBezTo>
                    <a:pt x="1676" y="7380"/>
                    <a:pt x="3178" y="7630"/>
                    <a:pt x="4517" y="7630"/>
                  </a:cubicBezTo>
                  <a:cubicBezTo>
                    <a:pt x="6585" y="7630"/>
                    <a:pt x="8268" y="7034"/>
                    <a:pt x="9612" y="6196"/>
                  </a:cubicBezTo>
                  <a:cubicBezTo>
                    <a:pt x="9716" y="6131"/>
                    <a:pt x="9818" y="6064"/>
                    <a:pt x="9919" y="5997"/>
                  </a:cubicBezTo>
                  <a:cubicBezTo>
                    <a:pt x="11123" y="5181"/>
                    <a:pt x="12037" y="4180"/>
                    <a:pt x="12698" y="3275"/>
                  </a:cubicBezTo>
                  <a:cubicBezTo>
                    <a:pt x="13671" y="1945"/>
                    <a:pt x="14096" y="825"/>
                    <a:pt x="14096" y="825"/>
                  </a:cubicBezTo>
                  <a:cubicBezTo>
                    <a:pt x="14096" y="825"/>
                    <a:pt x="12184" y="0"/>
                    <a:pt x="9660"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4" name="Google Shape;1817;p41">
              <a:extLst>
                <a:ext uri="{FF2B5EF4-FFF2-40B4-BE49-F238E27FC236}">
                  <a16:creationId xmlns:a16="http://schemas.microsoft.com/office/drawing/2014/main" id="{A5C702CE-B71B-B3C6-56C0-627AC31EB305}"/>
                </a:ext>
              </a:extLst>
            </p:cNvPr>
            <p:cNvSpPr/>
            <p:nvPr/>
          </p:nvSpPr>
          <p:spPr>
            <a:xfrm>
              <a:off x="8228120" y="3476799"/>
              <a:ext cx="703207" cy="241214"/>
            </a:xfrm>
            <a:custGeom>
              <a:avLst/>
              <a:gdLst/>
              <a:ahLst/>
              <a:cxnLst/>
              <a:rect l="l" t="t" r="r" b="b"/>
              <a:pathLst>
                <a:path w="12699" h="4356" extrusionOk="0">
                  <a:moveTo>
                    <a:pt x="12698" y="1"/>
                  </a:moveTo>
                  <a:lnTo>
                    <a:pt x="12698" y="1"/>
                  </a:lnTo>
                  <a:cubicBezTo>
                    <a:pt x="12092" y="423"/>
                    <a:pt x="11452" y="797"/>
                    <a:pt x="10788" y="1121"/>
                  </a:cubicBezTo>
                  <a:cubicBezTo>
                    <a:pt x="9694" y="1653"/>
                    <a:pt x="8533" y="2049"/>
                    <a:pt x="7341" y="2289"/>
                  </a:cubicBezTo>
                  <a:cubicBezTo>
                    <a:pt x="6549" y="2449"/>
                    <a:pt x="5730" y="2559"/>
                    <a:pt x="4915" y="2559"/>
                  </a:cubicBezTo>
                  <a:cubicBezTo>
                    <a:pt x="4526" y="2559"/>
                    <a:pt x="4138" y="2534"/>
                    <a:pt x="3755" y="2477"/>
                  </a:cubicBezTo>
                  <a:cubicBezTo>
                    <a:pt x="2825" y="2340"/>
                    <a:pt x="1901" y="1985"/>
                    <a:pt x="1192" y="1362"/>
                  </a:cubicBezTo>
                  <a:cubicBezTo>
                    <a:pt x="769" y="1993"/>
                    <a:pt x="370" y="2707"/>
                    <a:pt x="1" y="3510"/>
                  </a:cubicBezTo>
                  <a:cubicBezTo>
                    <a:pt x="1676" y="4106"/>
                    <a:pt x="3178" y="4356"/>
                    <a:pt x="4517" y="4356"/>
                  </a:cubicBezTo>
                  <a:cubicBezTo>
                    <a:pt x="6585" y="4356"/>
                    <a:pt x="8268" y="3760"/>
                    <a:pt x="9612" y="2922"/>
                  </a:cubicBezTo>
                  <a:cubicBezTo>
                    <a:pt x="9716" y="2857"/>
                    <a:pt x="9818" y="2790"/>
                    <a:pt x="9919" y="2723"/>
                  </a:cubicBezTo>
                  <a:cubicBezTo>
                    <a:pt x="11123" y="1907"/>
                    <a:pt x="12037" y="906"/>
                    <a:pt x="12698"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5" name="Google Shape;1818;p41">
              <a:extLst>
                <a:ext uri="{FF2B5EF4-FFF2-40B4-BE49-F238E27FC236}">
                  <a16:creationId xmlns:a16="http://schemas.microsoft.com/office/drawing/2014/main" id="{22C116DC-D76F-B514-2930-DBB28FCD8687}"/>
                </a:ext>
              </a:extLst>
            </p:cNvPr>
            <p:cNvSpPr/>
            <p:nvPr/>
          </p:nvSpPr>
          <p:spPr>
            <a:xfrm>
              <a:off x="8252597" y="3369198"/>
              <a:ext cx="674910" cy="298250"/>
            </a:xfrm>
            <a:custGeom>
              <a:avLst/>
              <a:gdLst/>
              <a:ahLst/>
              <a:cxnLst/>
              <a:rect l="l" t="t" r="r" b="b"/>
              <a:pathLst>
                <a:path w="12188" h="5386" extrusionOk="0">
                  <a:moveTo>
                    <a:pt x="12188" y="0"/>
                  </a:moveTo>
                  <a:lnTo>
                    <a:pt x="12188" y="0"/>
                  </a:lnTo>
                  <a:cubicBezTo>
                    <a:pt x="10202" y="1533"/>
                    <a:pt x="7970" y="2812"/>
                    <a:pt x="5648" y="3761"/>
                  </a:cubicBezTo>
                  <a:cubicBezTo>
                    <a:pt x="3840" y="4488"/>
                    <a:pt x="1920" y="5045"/>
                    <a:pt x="1" y="5385"/>
                  </a:cubicBezTo>
                  <a:cubicBezTo>
                    <a:pt x="1940" y="5157"/>
                    <a:pt x="3891" y="4630"/>
                    <a:pt x="5708" y="3909"/>
                  </a:cubicBezTo>
                  <a:cubicBezTo>
                    <a:pt x="8042" y="2968"/>
                    <a:pt x="10285" y="1649"/>
                    <a:pt x="12188" y="0"/>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6" name="Google Shape;1819;p41">
              <a:extLst>
                <a:ext uri="{FF2B5EF4-FFF2-40B4-BE49-F238E27FC236}">
                  <a16:creationId xmlns:a16="http://schemas.microsoft.com/office/drawing/2014/main" id="{A966C1E9-8148-61B3-96BB-57EC89241881}"/>
                </a:ext>
              </a:extLst>
            </p:cNvPr>
            <p:cNvSpPr/>
            <p:nvPr/>
          </p:nvSpPr>
          <p:spPr>
            <a:xfrm>
              <a:off x="8663619" y="3353470"/>
              <a:ext cx="200901" cy="186891"/>
            </a:xfrm>
            <a:custGeom>
              <a:avLst/>
              <a:gdLst/>
              <a:ahLst/>
              <a:cxnLst/>
              <a:rect l="l" t="t" r="r" b="b"/>
              <a:pathLst>
                <a:path w="3628" h="3375" extrusionOk="0">
                  <a:moveTo>
                    <a:pt x="3626" y="2991"/>
                  </a:moveTo>
                  <a:cubicBezTo>
                    <a:pt x="3626" y="2992"/>
                    <a:pt x="3625" y="2992"/>
                    <a:pt x="3624" y="2992"/>
                  </a:cubicBezTo>
                  <a:lnTo>
                    <a:pt x="3624" y="2992"/>
                  </a:lnTo>
                  <a:cubicBezTo>
                    <a:pt x="3625" y="2992"/>
                    <a:pt x="3626" y="2992"/>
                    <a:pt x="3628" y="2991"/>
                  </a:cubicBezTo>
                  <a:close/>
                  <a:moveTo>
                    <a:pt x="1429" y="0"/>
                  </a:moveTo>
                  <a:cubicBezTo>
                    <a:pt x="1126" y="1147"/>
                    <a:pt x="672" y="2256"/>
                    <a:pt x="61" y="3273"/>
                  </a:cubicBezTo>
                  <a:lnTo>
                    <a:pt x="0" y="3374"/>
                  </a:lnTo>
                  <a:lnTo>
                    <a:pt x="117" y="3355"/>
                  </a:lnTo>
                  <a:cubicBezTo>
                    <a:pt x="1273" y="3162"/>
                    <a:pt x="2479" y="3278"/>
                    <a:pt x="3624" y="2992"/>
                  </a:cubicBezTo>
                  <a:lnTo>
                    <a:pt x="3624" y="2992"/>
                  </a:lnTo>
                  <a:cubicBezTo>
                    <a:pt x="2494" y="3187"/>
                    <a:pt x="1347" y="3065"/>
                    <a:pt x="214" y="3231"/>
                  </a:cubicBezTo>
                  <a:lnTo>
                    <a:pt x="214" y="3231"/>
                  </a:lnTo>
                  <a:cubicBezTo>
                    <a:pt x="495" y="2747"/>
                    <a:pt x="740" y="2241"/>
                    <a:pt x="939" y="1720"/>
                  </a:cubicBezTo>
                  <a:cubicBezTo>
                    <a:pt x="1154" y="1163"/>
                    <a:pt x="1320" y="587"/>
                    <a:pt x="1429" y="0"/>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7" name="Google Shape;1820;p41">
              <a:extLst>
                <a:ext uri="{FF2B5EF4-FFF2-40B4-BE49-F238E27FC236}">
                  <a16:creationId xmlns:a16="http://schemas.microsoft.com/office/drawing/2014/main" id="{6073D269-0021-C583-B027-DB116DEE6AE7}"/>
                </a:ext>
              </a:extLst>
            </p:cNvPr>
            <p:cNvSpPr/>
            <p:nvPr/>
          </p:nvSpPr>
          <p:spPr>
            <a:xfrm>
              <a:off x="8399185" y="3442132"/>
              <a:ext cx="233516" cy="206438"/>
            </a:xfrm>
            <a:custGeom>
              <a:avLst/>
              <a:gdLst/>
              <a:ahLst/>
              <a:cxnLst/>
              <a:rect l="l" t="t" r="r" b="b"/>
              <a:pathLst>
                <a:path w="4217" h="3728" extrusionOk="0">
                  <a:moveTo>
                    <a:pt x="2200" y="1"/>
                  </a:moveTo>
                  <a:lnTo>
                    <a:pt x="2200" y="1"/>
                  </a:lnTo>
                  <a:cubicBezTo>
                    <a:pt x="1586" y="1208"/>
                    <a:pt x="880" y="2371"/>
                    <a:pt x="56" y="3448"/>
                  </a:cubicBezTo>
                  <a:lnTo>
                    <a:pt x="1" y="3523"/>
                  </a:lnTo>
                  <a:lnTo>
                    <a:pt x="93" y="3535"/>
                  </a:lnTo>
                  <a:cubicBezTo>
                    <a:pt x="1007" y="3659"/>
                    <a:pt x="1931" y="3728"/>
                    <a:pt x="2854" y="3728"/>
                  </a:cubicBezTo>
                  <a:cubicBezTo>
                    <a:pt x="3308" y="3728"/>
                    <a:pt x="3763" y="3711"/>
                    <a:pt x="4217" y="3676"/>
                  </a:cubicBezTo>
                  <a:lnTo>
                    <a:pt x="4217" y="3675"/>
                  </a:lnTo>
                  <a:cubicBezTo>
                    <a:pt x="4080" y="3677"/>
                    <a:pt x="3943" y="3678"/>
                    <a:pt x="3806" y="3678"/>
                  </a:cubicBezTo>
                  <a:cubicBezTo>
                    <a:pt x="2600" y="3678"/>
                    <a:pt x="1394" y="3606"/>
                    <a:pt x="199" y="3440"/>
                  </a:cubicBezTo>
                  <a:lnTo>
                    <a:pt x="199" y="3440"/>
                  </a:lnTo>
                  <a:cubicBezTo>
                    <a:pt x="384" y="3191"/>
                    <a:pt x="562" y="2939"/>
                    <a:pt x="734" y="2681"/>
                  </a:cubicBezTo>
                  <a:cubicBezTo>
                    <a:pt x="1302" y="1834"/>
                    <a:pt x="1797" y="937"/>
                    <a:pt x="2200" y="1"/>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8" name="Google Shape;1821;p41">
              <a:extLst>
                <a:ext uri="{FF2B5EF4-FFF2-40B4-BE49-F238E27FC236}">
                  <a16:creationId xmlns:a16="http://schemas.microsoft.com/office/drawing/2014/main" id="{E46ADBC1-6B83-BD5B-EFDC-746F0E49DC04}"/>
                </a:ext>
              </a:extLst>
            </p:cNvPr>
            <p:cNvSpPr/>
            <p:nvPr/>
          </p:nvSpPr>
          <p:spPr>
            <a:xfrm>
              <a:off x="8223136" y="2838391"/>
              <a:ext cx="663005" cy="769934"/>
            </a:xfrm>
            <a:custGeom>
              <a:avLst/>
              <a:gdLst/>
              <a:ahLst/>
              <a:cxnLst/>
              <a:rect l="l" t="t" r="r" b="b"/>
              <a:pathLst>
                <a:path w="11973" h="13904" extrusionOk="0">
                  <a:moveTo>
                    <a:pt x="8309" y="0"/>
                  </a:moveTo>
                  <a:cubicBezTo>
                    <a:pt x="8304" y="0"/>
                    <a:pt x="8299" y="2"/>
                    <a:pt x="8294" y="5"/>
                  </a:cubicBezTo>
                  <a:cubicBezTo>
                    <a:pt x="7992" y="260"/>
                    <a:pt x="7705" y="535"/>
                    <a:pt x="7441" y="831"/>
                  </a:cubicBezTo>
                  <a:cubicBezTo>
                    <a:pt x="7328" y="959"/>
                    <a:pt x="7219" y="1090"/>
                    <a:pt x="7114" y="1224"/>
                  </a:cubicBezTo>
                  <a:cubicBezTo>
                    <a:pt x="6767" y="1668"/>
                    <a:pt x="6472" y="2154"/>
                    <a:pt x="6249" y="2670"/>
                  </a:cubicBezTo>
                  <a:cubicBezTo>
                    <a:pt x="6025" y="3187"/>
                    <a:pt x="5884" y="3733"/>
                    <a:pt x="5824" y="4293"/>
                  </a:cubicBezTo>
                  <a:cubicBezTo>
                    <a:pt x="5766" y="4845"/>
                    <a:pt x="5773" y="5402"/>
                    <a:pt x="5769" y="5957"/>
                  </a:cubicBezTo>
                  <a:cubicBezTo>
                    <a:pt x="5764" y="6512"/>
                    <a:pt x="5746" y="7071"/>
                    <a:pt x="5633" y="7615"/>
                  </a:cubicBezTo>
                  <a:cubicBezTo>
                    <a:pt x="5623" y="7662"/>
                    <a:pt x="5612" y="7709"/>
                    <a:pt x="5601" y="7754"/>
                  </a:cubicBezTo>
                  <a:cubicBezTo>
                    <a:pt x="5497" y="7945"/>
                    <a:pt x="5389" y="8135"/>
                    <a:pt x="5276" y="8322"/>
                  </a:cubicBezTo>
                  <a:cubicBezTo>
                    <a:pt x="5217" y="8420"/>
                    <a:pt x="5156" y="8518"/>
                    <a:pt x="5095" y="8615"/>
                  </a:cubicBezTo>
                  <a:cubicBezTo>
                    <a:pt x="5293" y="7757"/>
                    <a:pt x="5356" y="6871"/>
                    <a:pt x="5288" y="5993"/>
                  </a:cubicBezTo>
                  <a:cubicBezTo>
                    <a:pt x="5216" y="5090"/>
                    <a:pt x="5007" y="4199"/>
                    <a:pt x="4667" y="3360"/>
                  </a:cubicBezTo>
                  <a:cubicBezTo>
                    <a:pt x="4475" y="2887"/>
                    <a:pt x="4241" y="2434"/>
                    <a:pt x="3969" y="2003"/>
                  </a:cubicBezTo>
                  <a:cubicBezTo>
                    <a:pt x="3965" y="1997"/>
                    <a:pt x="3956" y="1992"/>
                    <a:pt x="3948" y="1992"/>
                  </a:cubicBezTo>
                  <a:cubicBezTo>
                    <a:pt x="3942" y="1992"/>
                    <a:pt x="3937" y="1994"/>
                    <a:pt x="3934" y="2000"/>
                  </a:cubicBezTo>
                  <a:cubicBezTo>
                    <a:pt x="3519" y="2857"/>
                    <a:pt x="3117" y="3765"/>
                    <a:pt x="3093" y="4732"/>
                  </a:cubicBezTo>
                  <a:cubicBezTo>
                    <a:pt x="3068" y="5676"/>
                    <a:pt x="3455" y="6559"/>
                    <a:pt x="3978" y="7326"/>
                  </a:cubicBezTo>
                  <a:cubicBezTo>
                    <a:pt x="4299" y="7797"/>
                    <a:pt x="4672" y="8231"/>
                    <a:pt x="5043" y="8662"/>
                  </a:cubicBezTo>
                  <a:cubicBezTo>
                    <a:pt x="5043" y="8663"/>
                    <a:pt x="5042" y="8666"/>
                    <a:pt x="5042" y="8667"/>
                  </a:cubicBezTo>
                  <a:cubicBezTo>
                    <a:pt x="5041" y="8675"/>
                    <a:pt x="5042" y="8684"/>
                    <a:pt x="5049" y="8689"/>
                  </a:cubicBezTo>
                  <a:cubicBezTo>
                    <a:pt x="4701" y="9239"/>
                    <a:pt x="4321" y="9770"/>
                    <a:pt x="3915" y="10279"/>
                  </a:cubicBezTo>
                  <a:cubicBezTo>
                    <a:pt x="3839" y="10373"/>
                    <a:pt x="3763" y="10466"/>
                    <a:pt x="3685" y="10558"/>
                  </a:cubicBezTo>
                  <a:cubicBezTo>
                    <a:pt x="3689" y="10532"/>
                    <a:pt x="3694" y="10506"/>
                    <a:pt x="3698" y="10479"/>
                  </a:cubicBezTo>
                  <a:cubicBezTo>
                    <a:pt x="3715" y="10367"/>
                    <a:pt x="3729" y="10253"/>
                    <a:pt x="3739" y="10140"/>
                  </a:cubicBezTo>
                  <a:cubicBezTo>
                    <a:pt x="3826" y="9221"/>
                    <a:pt x="3708" y="8289"/>
                    <a:pt x="3447" y="7407"/>
                  </a:cubicBezTo>
                  <a:cubicBezTo>
                    <a:pt x="3177" y="6492"/>
                    <a:pt x="2756" y="5627"/>
                    <a:pt x="2259" y="4816"/>
                  </a:cubicBezTo>
                  <a:cubicBezTo>
                    <a:pt x="2196" y="4715"/>
                    <a:pt x="2134" y="4615"/>
                    <a:pt x="2069" y="4515"/>
                  </a:cubicBezTo>
                  <a:cubicBezTo>
                    <a:pt x="2065" y="4508"/>
                    <a:pt x="2058" y="4505"/>
                    <a:pt x="2051" y="4505"/>
                  </a:cubicBezTo>
                  <a:cubicBezTo>
                    <a:pt x="2041" y="4505"/>
                    <a:pt x="2032" y="4511"/>
                    <a:pt x="2031" y="4524"/>
                  </a:cubicBezTo>
                  <a:cubicBezTo>
                    <a:pt x="1959" y="5386"/>
                    <a:pt x="1712" y="6232"/>
                    <a:pt x="1722" y="7102"/>
                  </a:cubicBezTo>
                  <a:cubicBezTo>
                    <a:pt x="1727" y="7527"/>
                    <a:pt x="1803" y="7948"/>
                    <a:pt x="1979" y="8336"/>
                  </a:cubicBezTo>
                  <a:cubicBezTo>
                    <a:pt x="2165" y="8746"/>
                    <a:pt x="2441" y="9110"/>
                    <a:pt x="2733" y="9450"/>
                  </a:cubicBezTo>
                  <a:cubicBezTo>
                    <a:pt x="3029" y="9796"/>
                    <a:pt x="3393" y="10123"/>
                    <a:pt x="3593" y="10540"/>
                  </a:cubicBezTo>
                  <a:cubicBezTo>
                    <a:pt x="3606" y="10567"/>
                    <a:pt x="3617" y="10596"/>
                    <a:pt x="3629" y="10625"/>
                  </a:cubicBezTo>
                  <a:cubicBezTo>
                    <a:pt x="3525" y="10747"/>
                    <a:pt x="3420" y="10869"/>
                    <a:pt x="3312" y="10990"/>
                  </a:cubicBezTo>
                  <a:cubicBezTo>
                    <a:pt x="2991" y="11349"/>
                    <a:pt x="2654" y="11695"/>
                    <a:pt x="2303" y="12027"/>
                  </a:cubicBezTo>
                  <a:cubicBezTo>
                    <a:pt x="2112" y="12207"/>
                    <a:pt x="1916" y="12383"/>
                    <a:pt x="1715" y="12552"/>
                  </a:cubicBezTo>
                  <a:cubicBezTo>
                    <a:pt x="1751" y="12423"/>
                    <a:pt x="1785" y="12295"/>
                    <a:pt x="1813" y="12165"/>
                  </a:cubicBezTo>
                  <a:cubicBezTo>
                    <a:pt x="1902" y="11900"/>
                    <a:pt x="1965" y="11627"/>
                    <a:pt x="2005" y="11351"/>
                  </a:cubicBezTo>
                  <a:cubicBezTo>
                    <a:pt x="2068" y="10913"/>
                    <a:pt x="2072" y="10467"/>
                    <a:pt x="2030" y="10027"/>
                  </a:cubicBezTo>
                  <a:cubicBezTo>
                    <a:pt x="1989" y="9591"/>
                    <a:pt x="1900" y="9159"/>
                    <a:pt x="1778" y="8739"/>
                  </a:cubicBezTo>
                  <a:cubicBezTo>
                    <a:pt x="1657" y="8319"/>
                    <a:pt x="1504" y="7909"/>
                    <a:pt x="1331" y="7507"/>
                  </a:cubicBezTo>
                  <a:cubicBezTo>
                    <a:pt x="1156" y="7100"/>
                    <a:pt x="972" y="6686"/>
                    <a:pt x="717" y="6323"/>
                  </a:cubicBezTo>
                  <a:cubicBezTo>
                    <a:pt x="685" y="6276"/>
                    <a:pt x="651" y="6231"/>
                    <a:pt x="616" y="6186"/>
                  </a:cubicBezTo>
                  <a:cubicBezTo>
                    <a:pt x="612" y="6181"/>
                    <a:pt x="607" y="6179"/>
                    <a:pt x="601" y="6179"/>
                  </a:cubicBezTo>
                  <a:cubicBezTo>
                    <a:pt x="592" y="6179"/>
                    <a:pt x="582" y="6187"/>
                    <a:pt x="581" y="6198"/>
                  </a:cubicBezTo>
                  <a:cubicBezTo>
                    <a:pt x="496" y="6711"/>
                    <a:pt x="325" y="7203"/>
                    <a:pt x="192" y="7706"/>
                  </a:cubicBezTo>
                  <a:cubicBezTo>
                    <a:pt x="129" y="7946"/>
                    <a:pt x="74" y="8189"/>
                    <a:pt x="40" y="8436"/>
                  </a:cubicBezTo>
                  <a:cubicBezTo>
                    <a:pt x="13" y="8648"/>
                    <a:pt x="0" y="8859"/>
                    <a:pt x="4" y="9072"/>
                  </a:cubicBezTo>
                  <a:cubicBezTo>
                    <a:pt x="9" y="9492"/>
                    <a:pt x="75" y="9912"/>
                    <a:pt x="197" y="10314"/>
                  </a:cubicBezTo>
                  <a:cubicBezTo>
                    <a:pt x="321" y="10717"/>
                    <a:pt x="499" y="11104"/>
                    <a:pt x="733" y="11456"/>
                  </a:cubicBezTo>
                  <a:cubicBezTo>
                    <a:pt x="957" y="11797"/>
                    <a:pt x="1234" y="12104"/>
                    <a:pt x="1451" y="12451"/>
                  </a:cubicBezTo>
                  <a:cubicBezTo>
                    <a:pt x="1481" y="12500"/>
                    <a:pt x="1511" y="12551"/>
                    <a:pt x="1539" y="12603"/>
                  </a:cubicBezTo>
                  <a:cubicBezTo>
                    <a:pt x="1551" y="12623"/>
                    <a:pt x="1561" y="12646"/>
                    <a:pt x="1572" y="12668"/>
                  </a:cubicBezTo>
                  <a:cubicBezTo>
                    <a:pt x="1514" y="12714"/>
                    <a:pt x="1294" y="12883"/>
                    <a:pt x="1294" y="12883"/>
                  </a:cubicBezTo>
                  <a:cubicBezTo>
                    <a:pt x="1030" y="13075"/>
                    <a:pt x="755" y="13251"/>
                    <a:pt x="464" y="13400"/>
                  </a:cubicBezTo>
                  <a:cubicBezTo>
                    <a:pt x="379" y="13443"/>
                    <a:pt x="294" y="13483"/>
                    <a:pt x="207" y="13522"/>
                  </a:cubicBezTo>
                  <a:cubicBezTo>
                    <a:pt x="144" y="13550"/>
                    <a:pt x="178" y="13637"/>
                    <a:pt x="235" y="13637"/>
                  </a:cubicBezTo>
                  <a:cubicBezTo>
                    <a:pt x="243" y="13637"/>
                    <a:pt x="251" y="13635"/>
                    <a:pt x="260" y="13631"/>
                  </a:cubicBezTo>
                  <a:cubicBezTo>
                    <a:pt x="773" y="13404"/>
                    <a:pt x="1239" y="13092"/>
                    <a:pt x="1673" y="12742"/>
                  </a:cubicBezTo>
                  <a:cubicBezTo>
                    <a:pt x="1847" y="12852"/>
                    <a:pt x="2022" y="12961"/>
                    <a:pt x="2202" y="13064"/>
                  </a:cubicBezTo>
                  <a:cubicBezTo>
                    <a:pt x="2446" y="13207"/>
                    <a:pt x="2696" y="13339"/>
                    <a:pt x="2956" y="13455"/>
                  </a:cubicBezTo>
                  <a:cubicBezTo>
                    <a:pt x="3390" y="13648"/>
                    <a:pt x="3845" y="13781"/>
                    <a:pt x="4313" y="13847"/>
                  </a:cubicBezTo>
                  <a:cubicBezTo>
                    <a:pt x="4586" y="13886"/>
                    <a:pt x="4860" y="13903"/>
                    <a:pt x="5134" y="13903"/>
                  </a:cubicBezTo>
                  <a:cubicBezTo>
                    <a:pt x="5312" y="13903"/>
                    <a:pt x="5490" y="13896"/>
                    <a:pt x="5667" y="13882"/>
                  </a:cubicBezTo>
                  <a:cubicBezTo>
                    <a:pt x="6119" y="13846"/>
                    <a:pt x="6568" y="13766"/>
                    <a:pt x="7009" y="13657"/>
                  </a:cubicBezTo>
                  <a:cubicBezTo>
                    <a:pt x="7449" y="13550"/>
                    <a:pt x="7892" y="13418"/>
                    <a:pt x="8349" y="13416"/>
                  </a:cubicBezTo>
                  <a:cubicBezTo>
                    <a:pt x="8405" y="13416"/>
                    <a:pt x="8461" y="13417"/>
                    <a:pt x="8517" y="13421"/>
                  </a:cubicBezTo>
                  <a:cubicBezTo>
                    <a:pt x="8517" y="13421"/>
                    <a:pt x="8517" y="13421"/>
                    <a:pt x="8518" y="13421"/>
                  </a:cubicBezTo>
                  <a:cubicBezTo>
                    <a:pt x="8538" y="13421"/>
                    <a:pt x="8543" y="13395"/>
                    <a:pt x="8528" y="13383"/>
                  </a:cubicBezTo>
                  <a:cubicBezTo>
                    <a:pt x="8248" y="13170"/>
                    <a:pt x="7949" y="12979"/>
                    <a:pt x="7637" y="12814"/>
                  </a:cubicBezTo>
                  <a:cubicBezTo>
                    <a:pt x="7481" y="12731"/>
                    <a:pt x="7323" y="12655"/>
                    <a:pt x="7161" y="12585"/>
                  </a:cubicBezTo>
                  <a:cubicBezTo>
                    <a:pt x="6675" y="12373"/>
                    <a:pt x="6164" y="12220"/>
                    <a:pt x="5643" y="12129"/>
                  </a:cubicBezTo>
                  <a:cubicBezTo>
                    <a:pt x="5271" y="12063"/>
                    <a:pt x="4893" y="12031"/>
                    <a:pt x="4515" y="12031"/>
                  </a:cubicBezTo>
                  <a:cubicBezTo>
                    <a:pt x="4397" y="12031"/>
                    <a:pt x="4278" y="12034"/>
                    <a:pt x="4159" y="12040"/>
                  </a:cubicBezTo>
                  <a:cubicBezTo>
                    <a:pt x="3690" y="12066"/>
                    <a:pt x="3224" y="12140"/>
                    <a:pt x="2770" y="12264"/>
                  </a:cubicBezTo>
                  <a:cubicBezTo>
                    <a:pt x="2463" y="12347"/>
                    <a:pt x="2163" y="12452"/>
                    <a:pt x="1872" y="12577"/>
                  </a:cubicBezTo>
                  <a:cubicBezTo>
                    <a:pt x="1968" y="12495"/>
                    <a:pt x="2063" y="12412"/>
                    <a:pt x="2156" y="12327"/>
                  </a:cubicBezTo>
                  <a:cubicBezTo>
                    <a:pt x="2594" y="11931"/>
                    <a:pt x="3008" y="11510"/>
                    <a:pt x="3402" y="11070"/>
                  </a:cubicBezTo>
                  <a:cubicBezTo>
                    <a:pt x="3511" y="10948"/>
                    <a:pt x="3617" y="10825"/>
                    <a:pt x="3723" y="10700"/>
                  </a:cubicBezTo>
                  <a:cubicBezTo>
                    <a:pt x="3845" y="10793"/>
                    <a:pt x="3971" y="10879"/>
                    <a:pt x="4102" y="10957"/>
                  </a:cubicBezTo>
                  <a:cubicBezTo>
                    <a:pt x="4759" y="11353"/>
                    <a:pt x="5519" y="11564"/>
                    <a:pt x="6287" y="11564"/>
                  </a:cubicBezTo>
                  <a:cubicBezTo>
                    <a:pt x="6379" y="11564"/>
                    <a:pt x="6471" y="11561"/>
                    <a:pt x="6563" y="11555"/>
                  </a:cubicBezTo>
                  <a:cubicBezTo>
                    <a:pt x="7507" y="11491"/>
                    <a:pt x="8401" y="11157"/>
                    <a:pt x="9309" y="10919"/>
                  </a:cubicBezTo>
                  <a:cubicBezTo>
                    <a:pt x="9823" y="10786"/>
                    <a:pt x="10349" y="10680"/>
                    <a:pt x="10884" y="10677"/>
                  </a:cubicBezTo>
                  <a:cubicBezTo>
                    <a:pt x="10902" y="10677"/>
                    <a:pt x="10914" y="10651"/>
                    <a:pt x="10896" y="10639"/>
                  </a:cubicBezTo>
                  <a:cubicBezTo>
                    <a:pt x="10514" y="10405"/>
                    <a:pt x="10112" y="10200"/>
                    <a:pt x="9695" y="10034"/>
                  </a:cubicBezTo>
                  <a:cubicBezTo>
                    <a:pt x="9109" y="9799"/>
                    <a:pt x="8494" y="9636"/>
                    <a:pt x="7867" y="9565"/>
                  </a:cubicBezTo>
                  <a:cubicBezTo>
                    <a:pt x="7631" y="9538"/>
                    <a:pt x="7395" y="9525"/>
                    <a:pt x="7158" y="9525"/>
                  </a:cubicBezTo>
                  <a:cubicBezTo>
                    <a:pt x="7064" y="9525"/>
                    <a:pt x="6969" y="9527"/>
                    <a:pt x="6875" y="9531"/>
                  </a:cubicBezTo>
                  <a:cubicBezTo>
                    <a:pt x="6242" y="9560"/>
                    <a:pt x="5616" y="9686"/>
                    <a:pt x="5025" y="9913"/>
                  </a:cubicBezTo>
                  <a:cubicBezTo>
                    <a:pt x="4616" y="10069"/>
                    <a:pt x="4228" y="10274"/>
                    <a:pt x="3869" y="10525"/>
                  </a:cubicBezTo>
                  <a:cubicBezTo>
                    <a:pt x="3916" y="10467"/>
                    <a:pt x="3963" y="10410"/>
                    <a:pt x="4008" y="10353"/>
                  </a:cubicBezTo>
                  <a:cubicBezTo>
                    <a:pt x="4425" y="9834"/>
                    <a:pt x="4814" y="9289"/>
                    <a:pt x="5168" y="8726"/>
                  </a:cubicBezTo>
                  <a:cubicBezTo>
                    <a:pt x="5405" y="8796"/>
                    <a:pt x="5642" y="8862"/>
                    <a:pt x="5881" y="8920"/>
                  </a:cubicBezTo>
                  <a:cubicBezTo>
                    <a:pt x="6193" y="8995"/>
                    <a:pt x="6506" y="9053"/>
                    <a:pt x="6825" y="9085"/>
                  </a:cubicBezTo>
                  <a:cubicBezTo>
                    <a:pt x="6983" y="9101"/>
                    <a:pt x="7142" y="9109"/>
                    <a:pt x="7301" y="9109"/>
                  </a:cubicBezTo>
                  <a:cubicBezTo>
                    <a:pt x="7671" y="9109"/>
                    <a:pt x="8042" y="9064"/>
                    <a:pt x="8397" y="8957"/>
                  </a:cubicBezTo>
                  <a:cubicBezTo>
                    <a:pt x="8869" y="8814"/>
                    <a:pt x="9285" y="8554"/>
                    <a:pt x="9658" y="8235"/>
                  </a:cubicBezTo>
                  <a:cubicBezTo>
                    <a:pt x="10031" y="7914"/>
                    <a:pt x="10360" y="7546"/>
                    <a:pt x="10699" y="7192"/>
                  </a:cubicBezTo>
                  <a:cubicBezTo>
                    <a:pt x="11036" y="6837"/>
                    <a:pt x="11387" y="6489"/>
                    <a:pt x="11797" y="6219"/>
                  </a:cubicBezTo>
                  <a:cubicBezTo>
                    <a:pt x="11849" y="6185"/>
                    <a:pt x="11901" y="6153"/>
                    <a:pt x="11955" y="6121"/>
                  </a:cubicBezTo>
                  <a:cubicBezTo>
                    <a:pt x="11973" y="6111"/>
                    <a:pt x="11968" y="6086"/>
                    <a:pt x="11947" y="6084"/>
                  </a:cubicBezTo>
                  <a:cubicBezTo>
                    <a:pt x="11619" y="6037"/>
                    <a:pt x="11288" y="6015"/>
                    <a:pt x="10957" y="6015"/>
                  </a:cubicBezTo>
                  <a:cubicBezTo>
                    <a:pt x="10843" y="6015"/>
                    <a:pt x="10729" y="6017"/>
                    <a:pt x="10615" y="6023"/>
                  </a:cubicBezTo>
                  <a:cubicBezTo>
                    <a:pt x="10560" y="6025"/>
                    <a:pt x="10505" y="6028"/>
                    <a:pt x="10451" y="6032"/>
                  </a:cubicBezTo>
                  <a:cubicBezTo>
                    <a:pt x="9952" y="6066"/>
                    <a:pt x="9457" y="6149"/>
                    <a:pt x="8975" y="6280"/>
                  </a:cubicBezTo>
                  <a:cubicBezTo>
                    <a:pt x="8494" y="6409"/>
                    <a:pt x="8026" y="6585"/>
                    <a:pt x="7577" y="6803"/>
                  </a:cubicBezTo>
                  <a:cubicBezTo>
                    <a:pt x="7131" y="7022"/>
                    <a:pt x="6705" y="7283"/>
                    <a:pt x="6309" y="7583"/>
                  </a:cubicBezTo>
                  <a:cubicBezTo>
                    <a:pt x="5950" y="7854"/>
                    <a:pt x="5618" y="8157"/>
                    <a:pt x="5315" y="8489"/>
                  </a:cubicBezTo>
                  <a:cubicBezTo>
                    <a:pt x="5337" y="8454"/>
                    <a:pt x="5358" y="8418"/>
                    <a:pt x="5379" y="8383"/>
                  </a:cubicBezTo>
                  <a:cubicBezTo>
                    <a:pt x="5494" y="8191"/>
                    <a:pt x="5607" y="7996"/>
                    <a:pt x="5715" y="7798"/>
                  </a:cubicBezTo>
                  <a:cubicBezTo>
                    <a:pt x="6146" y="7500"/>
                    <a:pt x="6541" y="7146"/>
                    <a:pt x="6885" y="6749"/>
                  </a:cubicBezTo>
                  <a:cubicBezTo>
                    <a:pt x="7020" y="6594"/>
                    <a:pt x="7148" y="6432"/>
                    <a:pt x="7267" y="6263"/>
                  </a:cubicBezTo>
                  <a:cubicBezTo>
                    <a:pt x="7472" y="5975"/>
                    <a:pt x="7654" y="5668"/>
                    <a:pt x="7809" y="5349"/>
                  </a:cubicBezTo>
                  <a:cubicBezTo>
                    <a:pt x="8055" y="4837"/>
                    <a:pt x="8229" y="4294"/>
                    <a:pt x="8332" y="3734"/>
                  </a:cubicBezTo>
                  <a:cubicBezTo>
                    <a:pt x="8439" y="3161"/>
                    <a:pt x="8474" y="2577"/>
                    <a:pt x="8467" y="1994"/>
                  </a:cubicBezTo>
                  <a:cubicBezTo>
                    <a:pt x="8462" y="1407"/>
                    <a:pt x="8413" y="821"/>
                    <a:pt x="8352" y="236"/>
                  </a:cubicBezTo>
                  <a:cubicBezTo>
                    <a:pt x="8344" y="162"/>
                    <a:pt x="8336" y="90"/>
                    <a:pt x="8328" y="16"/>
                  </a:cubicBezTo>
                  <a:cubicBezTo>
                    <a:pt x="8327" y="6"/>
                    <a:pt x="8318" y="0"/>
                    <a:pt x="8309" y="0"/>
                  </a:cubicBezTo>
                  <a:close/>
                </a:path>
              </a:pathLst>
            </a:custGeom>
            <a:solidFill>
              <a:srgbClr val="F5DF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9" name="Google Shape;1822;p41">
              <a:extLst>
                <a:ext uri="{FF2B5EF4-FFF2-40B4-BE49-F238E27FC236}">
                  <a16:creationId xmlns:a16="http://schemas.microsoft.com/office/drawing/2014/main" id="{894FBA28-4C36-194A-0B7F-C5ABDF18DC18}"/>
                </a:ext>
              </a:extLst>
            </p:cNvPr>
            <p:cNvSpPr/>
            <p:nvPr/>
          </p:nvSpPr>
          <p:spPr>
            <a:xfrm>
              <a:off x="8614885" y="2838391"/>
              <a:ext cx="77525" cy="346869"/>
            </a:xfrm>
            <a:custGeom>
              <a:avLst/>
              <a:gdLst/>
              <a:ahLst/>
              <a:cxnLst/>
              <a:rect l="l" t="t" r="r" b="b"/>
              <a:pathLst>
                <a:path w="1400" h="6264" extrusionOk="0">
                  <a:moveTo>
                    <a:pt x="1235" y="0"/>
                  </a:moveTo>
                  <a:cubicBezTo>
                    <a:pt x="1230" y="0"/>
                    <a:pt x="1225" y="2"/>
                    <a:pt x="1220" y="5"/>
                  </a:cubicBezTo>
                  <a:cubicBezTo>
                    <a:pt x="918" y="260"/>
                    <a:pt x="631" y="535"/>
                    <a:pt x="367" y="831"/>
                  </a:cubicBezTo>
                  <a:cubicBezTo>
                    <a:pt x="689" y="1564"/>
                    <a:pt x="757" y="2403"/>
                    <a:pt x="642" y="3195"/>
                  </a:cubicBezTo>
                  <a:cubicBezTo>
                    <a:pt x="552" y="3828"/>
                    <a:pt x="1" y="6227"/>
                    <a:pt x="193" y="6263"/>
                  </a:cubicBezTo>
                  <a:cubicBezTo>
                    <a:pt x="398" y="5975"/>
                    <a:pt x="580" y="5668"/>
                    <a:pt x="733" y="5349"/>
                  </a:cubicBezTo>
                  <a:cubicBezTo>
                    <a:pt x="981" y="4837"/>
                    <a:pt x="1155" y="4294"/>
                    <a:pt x="1258" y="3736"/>
                  </a:cubicBezTo>
                  <a:cubicBezTo>
                    <a:pt x="1365" y="3161"/>
                    <a:pt x="1400" y="2577"/>
                    <a:pt x="1393" y="1994"/>
                  </a:cubicBezTo>
                  <a:cubicBezTo>
                    <a:pt x="1388" y="1407"/>
                    <a:pt x="1339" y="821"/>
                    <a:pt x="1278" y="236"/>
                  </a:cubicBezTo>
                  <a:cubicBezTo>
                    <a:pt x="1270" y="162"/>
                    <a:pt x="1262" y="90"/>
                    <a:pt x="1254" y="17"/>
                  </a:cubicBezTo>
                  <a:cubicBezTo>
                    <a:pt x="1253" y="6"/>
                    <a:pt x="1244" y="0"/>
                    <a:pt x="1235"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0" name="Google Shape;1823;p41">
              <a:extLst>
                <a:ext uri="{FF2B5EF4-FFF2-40B4-BE49-F238E27FC236}">
                  <a16:creationId xmlns:a16="http://schemas.microsoft.com/office/drawing/2014/main" id="{F7DB6609-0B57-E4DA-D9B3-39BF3C86F33F}"/>
                </a:ext>
              </a:extLst>
            </p:cNvPr>
            <p:cNvSpPr/>
            <p:nvPr/>
          </p:nvSpPr>
          <p:spPr>
            <a:xfrm>
              <a:off x="8345024" y="3543419"/>
              <a:ext cx="351244" cy="64955"/>
            </a:xfrm>
            <a:custGeom>
              <a:avLst/>
              <a:gdLst/>
              <a:ahLst/>
              <a:cxnLst/>
              <a:rect l="l" t="t" r="r" b="b"/>
              <a:pathLst>
                <a:path w="6343" h="1173" extrusionOk="0">
                  <a:moveTo>
                    <a:pt x="982" y="1"/>
                  </a:moveTo>
                  <a:cubicBezTo>
                    <a:pt x="793" y="1"/>
                    <a:pt x="602" y="20"/>
                    <a:pt x="421" y="76"/>
                  </a:cubicBezTo>
                  <a:cubicBezTo>
                    <a:pt x="262" y="125"/>
                    <a:pt x="110" y="208"/>
                    <a:pt x="1" y="333"/>
                  </a:cubicBezTo>
                  <a:cubicBezTo>
                    <a:pt x="245" y="476"/>
                    <a:pt x="495" y="608"/>
                    <a:pt x="755" y="724"/>
                  </a:cubicBezTo>
                  <a:cubicBezTo>
                    <a:pt x="1189" y="917"/>
                    <a:pt x="1644" y="1050"/>
                    <a:pt x="2112" y="1116"/>
                  </a:cubicBezTo>
                  <a:cubicBezTo>
                    <a:pt x="2385" y="1155"/>
                    <a:pt x="2659" y="1172"/>
                    <a:pt x="2933" y="1172"/>
                  </a:cubicBezTo>
                  <a:cubicBezTo>
                    <a:pt x="3111" y="1172"/>
                    <a:pt x="3289" y="1165"/>
                    <a:pt x="3466" y="1151"/>
                  </a:cubicBezTo>
                  <a:cubicBezTo>
                    <a:pt x="3918" y="1115"/>
                    <a:pt x="4367" y="1035"/>
                    <a:pt x="4808" y="926"/>
                  </a:cubicBezTo>
                  <a:cubicBezTo>
                    <a:pt x="5248" y="819"/>
                    <a:pt x="5691" y="687"/>
                    <a:pt x="6148" y="685"/>
                  </a:cubicBezTo>
                  <a:cubicBezTo>
                    <a:pt x="6204" y="685"/>
                    <a:pt x="6260" y="686"/>
                    <a:pt x="6316" y="690"/>
                  </a:cubicBezTo>
                  <a:cubicBezTo>
                    <a:pt x="6316" y="690"/>
                    <a:pt x="6316" y="690"/>
                    <a:pt x="6317" y="690"/>
                  </a:cubicBezTo>
                  <a:cubicBezTo>
                    <a:pt x="6337" y="690"/>
                    <a:pt x="6342" y="664"/>
                    <a:pt x="6327" y="652"/>
                  </a:cubicBezTo>
                  <a:cubicBezTo>
                    <a:pt x="6047" y="439"/>
                    <a:pt x="5748" y="248"/>
                    <a:pt x="5436" y="83"/>
                  </a:cubicBezTo>
                  <a:cubicBezTo>
                    <a:pt x="5345" y="118"/>
                    <a:pt x="5252" y="142"/>
                    <a:pt x="5184" y="160"/>
                  </a:cubicBezTo>
                  <a:cubicBezTo>
                    <a:pt x="4813" y="258"/>
                    <a:pt x="4436" y="294"/>
                    <a:pt x="4057" y="294"/>
                  </a:cubicBezTo>
                  <a:cubicBezTo>
                    <a:pt x="3350" y="294"/>
                    <a:pt x="2637" y="168"/>
                    <a:pt x="1941" y="82"/>
                  </a:cubicBezTo>
                  <a:cubicBezTo>
                    <a:pt x="1671" y="48"/>
                    <a:pt x="1398" y="17"/>
                    <a:pt x="1125" y="4"/>
                  </a:cubicBezTo>
                  <a:cubicBezTo>
                    <a:pt x="1078" y="2"/>
                    <a:pt x="1030" y="1"/>
                    <a:pt x="982"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1" name="Google Shape;1824;p41">
              <a:extLst>
                <a:ext uri="{FF2B5EF4-FFF2-40B4-BE49-F238E27FC236}">
                  <a16:creationId xmlns:a16="http://schemas.microsoft.com/office/drawing/2014/main" id="{4A84DD42-4D47-8482-2129-D1E37DAF0395}"/>
                </a:ext>
              </a:extLst>
            </p:cNvPr>
            <p:cNvSpPr/>
            <p:nvPr/>
          </p:nvSpPr>
          <p:spPr>
            <a:xfrm>
              <a:off x="8548874" y="3171440"/>
              <a:ext cx="337289" cy="171441"/>
            </a:xfrm>
            <a:custGeom>
              <a:avLst/>
              <a:gdLst/>
              <a:ahLst/>
              <a:cxnLst/>
              <a:rect l="l" t="t" r="r" b="b"/>
              <a:pathLst>
                <a:path w="6091" h="3096" extrusionOk="0">
                  <a:moveTo>
                    <a:pt x="5068" y="1"/>
                  </a:moveTo>
                  <a:cubicBezTo>
                    <a:pt x="4957" y="1"/>
                    <a:pt x="4845" y="4"/>
                    <a:pt x="4733" y="9"/>
                  </a:cubicBezTo>
                  <a:cubicBezTo>
                    <a:pt x="4711" y="67"/>
                    <a:pt x="4684" y="124"/>
                    <a:pt x="4658" y="172"/>
                  </a:cubicBezTo>
                  <a:cubicBezTo>
                    <a:pt x="4532" y="404"/>
                    <a:pt x="4381" y="622"/>
                    <a:pt x="4213" y="823"/>
                  </a:cubicBezTo>
                  <a:cubicBezTo>
                    <a:pt x="3865" y="1240"/>
                    <a:pt x="3437" y="1588"/>
                    <a:pt x="2971" y="1866"/>
                  </a:cubicBezTo>
                  <a:cubicBezTo>
                    <a:pt x="2503" y="2145"/>
                    <a:pt x="1996" y="2356"/>
                    <a:pt x="1471" y="2505"/>
                  </a:cubicBezTo>
                  <a:cubicBezTo>
                    <a:pt x="1208" y="2579"/>
                    <a:pt x="941" y="2631"/>
                    <a:pt x="673" y="2684"/>
                  </a:cubicBezTo>
                  <a:lnTo>
                    <a:pt x="675" y="2684"/>
                  </a:lnTo>
                  <a:cubicBezTo>
                    <a:pt x="450" y="2730"/>
                    <a:pt x="201" y="2784"/>
                    <a:pt x="0" y="2906"/>
                  </a:cubicBezTo>
                  <a:cubicBezTo>
                    <a:pt x="311" y="2981"/>
                    <a:pt x="625" y="3040"/>
                    <a:pt x="943" y="3071"/>
                  </a:cubicBezTo>
                  <a:cubicBezTo>
                    <a:pt x="1103" y="3087"/>
                    <a:pt x="1264" y="3096"/>
                    <a:pt x="1425" y="3096"/>
                  </a:cubicBezTo>
                  <a:cubicBezTo>
                    <a:pt x="1793" y="3096"/>
                    <a:pt x="2162" y="3051"/>
                    <a:pt x="2515" y="2944"/>
                  </a:cubicBezTo>
                  <a:cubicBezTo>
                    <a:pt x="2987" y="2801"/>
                    <a:pt x="3405" y="2540"/>
                    <a:pt x="3776" y="2221"/>
                  </a:cubicBezTo>
                  <a:cubicBezTo>
                    <a:pt x="4149" y="1901"/>
                    <a:pt x="4478" y="1534"/>
                    <a:pt x="4817" y="1178"/>
                  </a:cubicBezTo>
                  <a:cubicBezTo>
                    <a:pt x="5154" y="824"/>
                    <a:pt x="5505" y="475"/>
                    <a:pt x="5917" y="206"/>
                  </a:cubicBezTo>
                  <a:cubicBezTo>
                    <a:pt x="5969" y="172"/>
                    <a:pt x="6019" y="140"/>
                    <a:pt x="6073" y="109"/>
                  </a:cubicBezTo>
                  <a:cubicBezTo>
                    <a:pt x="6091" y="98"/>
                    <a:pt x="6086" y="74"/>
                    <a:pt x="6065" y="70"/>
                  </a:cubicBezTo>
                  <a:cubicBezTo>
                    <a:pt x="5735" y="24"/>
                    <a:pt x="5402" y="1"/>
                    <a:pt x="5068"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2" name="Google Shape;1825;p41">
              <a:extLst>
                <a:ext uri="{FF2B5EF4-FFF2-40B4-BE49-F238E27FC236}">
                  <a16:creationId xmlns:a16="http://schemas.microsoft.com/office/drawing/2014/main" id="{5205E331-45D4-E7B5-6333-BAE5D9F88A78}"/>
                </a:ext>
              </a:extLst>
            </p:cNvPr>
            <p:cNvSpPr/>
            <p:nvPr/>
          </p:nvSpPr>
          <p:spPr>
            <a:xfrm>
              <a:off x="8450244" y="3394007"/>
              <a:ext cx="377325" cy="84779"/>
            </a:xfrm>
            <a:custGeom>
              <a:avLst/>
              <a:gdLst/>
              <a:ahLst/>
              <a:cxnLst/>
              <a:rect l="l" t="t" r="r" b="b"/>
              <a:pathLst>
                <a:path w="6814" h="1531" extrusionOk="0">
                  <a:moveTo>
                    <a:pt x="5594" y="1"/>
                  </a:moveTo>
                  <a:cubicBezTo>
                    <a:pt x="5536" y="60"/>
                    <a:pt x="5464" y="110"/>
                    <a:pt x="5399" y="147"/>
                  </a:cubicBezTo>
                  <a:cubicBezTo>
                    <a:pt x="5279" y="216"/>
                    <a:pt x="5155" y="275"/>
                    <a:pt x="5029" y="329"/>
                  </a:cubicBezTo>
                  <a:cubicBezTo>
                    <a:pt x="4782" y="437"/>
                    <a:pt x="4525" y="521"/>
                    <a:pt x="4264" y="586"/>
                  </a:cubicBezTo>
                  <a:cubicBezTo>
                    <a:pt x="3644" y="740"/>
                    <a:pt x="3008" y="787"/>
                    <a:pt x="2371" y="787"/>
                  </a:cubicBezTo>
                  <a:cubicBezTo>
                    <a:pt x="1916" y="787"/>
                    <a:pt x="1460" y="763"/>
                    <a:pt x="1009" y="737"/>
                  </a:cubicBezTo>
                  <a:cubicBezTo>
                    <a:pt x="852" y="728"/>
                    <a:pt x="684" y="704"/>
                    <a:pt x="520" y="704"/>
                  </a:cubicBezTo>
                  <a:cubicBezTo>
                    <a:pt x="432" y="704"/>
                    <a:pt x="345" y="711"/>
                    <a:pt x="262" y="731"/>
                  </a:cubicBezTo>
                  <a:cubicBezTo>
                    <a:pt x="148" y="758"/>
                    <a:pt x="44" y="828"/>
                    <a:pt x="1" y="924"/>
                  </a:cubicBezTo>
                  <a:cubicBezTo>
                    <a:pt x="658" y="1320"/>
                    <a:pt x="1418" y="1531"/>
                    <a:pt x="2186" y="1531"/>
                  </a:cubicBezTo>
                  <a:cubicBezTo>
                    <a:pt x="2278" y="1531"/>
                    <a:pt x="2370" y="1528"/>
                    <a:pt x="2462" y="1522"/>
                  </a:cubicBezTo>
                  <a:cubicBezTo>
                    <a:pt x="3406" y="1458"/>
                    <a:pt x="4300" y="1124"/>
                    <a:pt x="5208" y="886"/>
                  </a:cubicBezTo>
                  <a:cubicBezTo>
                    <a:pt x="5722" y="753"/>
                    <a:pt x="6248" y="647"/>
                    <a:pt x="6783" y="644"/>
                  </a:cubicBezTo>
                  <a:cubicBezTo>
                    <a:pt x="6801" y="644"/>
                    <a:pt x="6813" y="618"/>
                    <a:pt x="6795" y="607"/>
                  </a:cubicBezTo>
                  <a:cubicBezTo>
                    <a:pt x="6413" y="372"/>
                    <a:pt x="6011" y="168"/>
                    <a:pt x="5594"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3" name="Google Shape;1826;p41">
              <a:extLst>
                <a:ext uri="{FF2B5EF4-FFF2-40B4-BE49-F238E27FC236}">
                  <a16:creationId xmlns:a16="http://schemas.microsoft.com/office/drawing/2014/main" id="{82D99B12-C2E8-C64C-73B9-7E871136A34B}"/>
                </a:ext>
              </a:extLst>
            </p:cNvPr>
            <p:cNvSpPr/>
            <p:nvPr/>
          </p:nvSpPr>
          <p:spPr>
            <a:xfrm>
              <a:off x="8549760" y="2961000"/>
              <a:ext cx="117340" cy="282080"/>
            </a:xfrm>
            <a:custGeom>
              <a:avLst/>
              <a:gdLst/>
              <a:ahLst/>
              <a:cxnLst/>
              <a:rect l="l" t="t" r="r" b="b"/>
              <a:pathLst>
                <a:path w="2119" h="5094" extrusionOk="0">
                  <a:moveTo>
                    <a:pt x="2118" y="1"/>
                  </a:moveTo>
                  <a:cubicBezTo>
                    <a:pt x="1715" y="1683"/>
                    <a:pt x="1177" y="3377"/>
                    <a:pt x="170" y="4799"/>
                  </a:cubicBezTo>
                  <a:lnTo>
                    <a:pt x="170" y="4799"/>
                  </a:lnTo>
                  <a:cubicBezTo>
                    <a:pt x="239" y="4498"/>
                    <a:pt x="307" y="4198"/>
                    <a:pt x="372" y="3896"/>
                  </a:cubicBezTo>
                  <a:cubicBezTo>
                    <a:pt x="620" y="2737"/>
                    <a:pt x="825" y="1568"/>
                    <a:pt x="978" y="394"/>
                  </a:cubicBezTo>
                  <a:lnTo>
                    <a:pt x="978" y="394"/>
                  </a:lnTo>
                  <a:cubicBezTo>
                    <a:pt x="766" y="1559"/>
                    <a:pt x="534" y="2719"/>
                    <a:pt x="275" y="3875"/>
                  </a:cubicBezTo>
                  <a:cubicBezTo>
                    <a:pt x="190" y="4261"/>
                    <a:pt x="100" y="4644"/>
                    <a:pt x="7" y="5027"/>
                  </a:cubicBezTo>
                  <a:cubicBezTo>
                    <a:pt x="0" y="5056"/>
                    <a:pt x="17" y="5086"/>
                    <a:pt x="46" y="5092"/>
                  </a:cubicBezTo>
                  <a:cubicBezTo>
                    <a:pt x="50" y="5093"/>
                    <a:pt x="54" y="5093"/>
                    <a:pt x="58" y="5093"/>
                  </a:cubicBezTo>
                  <a:cubicBezTo>
                    <a:pt x="75" y="5093"/>
                    <a:pt x="91" y="5085"/>
                    <a:pt x="101" y="5073"/>
                  </a:cubicBezTo>
                  <a:cubicBezTo>
                    <a:pt x="660" y="4340"/>
                    <a:pt x="1081" y="3510"/>
                    <a:pt x="1404" y="2652"/>
                  </a:cubicBezTo>
                  <a:cubicBezTo>
                    <a:pt x="1724" y="1792"/>
                    <a:pt x="1952" y="901"/>
                    <a:pt x="2118"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4" name="Google Shape;1827;p41">
              <a:extLst>
                <a:ext uri="{FF2B5EF4-FFF2-40B4-BE49-F238E27FC236}">
                  <a16:creationId xmlns:a16="http://schemas.microsoft.com/office/drawing/2014/main" id="{81CA6A3E-5408-A494-98B4-ED1E53451759}"/>
                </a:ext>
              </a:extLst>
            </p:cNvPr>
            <p:cNvSpPr/>
            <p:nvPr/>
          </p:nvSpPr>
          <p:spPr>
            <a:xfrm>
              <a:off x="8425158" y="3052043"/>
              <a:ext cx="78134" cy="234790"/>
            </a:xfrm>
            <a:custGeom>
              <a:avLst/>
              <a:gdLst/>
              <a:ahLst/>
              <a:cxnLst/>
              <a:rect l="l" t="t" r="r" b="b"/>
              <a:pathLst>
                <a:path w="1411" h="4240" extrusionOk="0">
                  <a:moveTo>
                    <a:pt x="641" y="1"/>
                  </a:moveTo>
                  <a:lnTo>
                    <a:pt x="641" y="1"/>
                  </a:lnTo>
                  <a:cubicBezTo>
                    <a:pt x="867" y="1251"/>
                    <a:pt x="1127" y="2541"/>
                    <a:pt x="1262" y="3809"/>
                  </a:cubicBezTo>
                  <a:lnTo>
                    <a:pt x="1262" y="3809"/>
                  </a:lnTo>
                  <a:lnTo>
                    <a:pt x="1062" y="3300"/>
                  </a:lnTo>
                  <a:cubicBezTo>
                    <a:pt x="741" y="2496"/>
                    <a:pt x="341" y="1506"/>
                    <a:pt x="0" y="714"/>
                  </a:cubicBezTo>
                  <a:lnTo>
                    <a:pt x="0" y="714"/>
                  </a:lnTo>
                  <a:cubicBezTo>
                    <a:pt x="393" y="1830"/>
                    <a:pt x="876" y="3099"/>
                    <a:pt x="1303" y="4205"/>
                  </a:cubicBezTo>
                  <a:cubicBezTo>
                    <a:pt x="1312" y="4229"/>
                    <a:pt x="1332" y="4239"/>
                    <a:pt x="1352" y="4239"/>
                  </a:cubicBezTo>
                  <a:cubicBezTo>
                    <a:pt x="1381" y="4239"/>
                    <a:pt x="1411" y="4217"/>
                    <a:pt x="1407" y="4181"/>
                  </a:cubicBezTo>
                  <a:cubicBezTo>
                    <a:pt x="1379" y="3827"/>
                    <a:pt x="1334" y="3475"/>
                    <a:pt x="1284" y="3123"/>
                  </a:cubicBezTo>
                  <a:cubicBezTo>
                    <a:pt x="1130" y="2071"/>
                    <a:pt x="897" y="1033"/>
                    <a:pt x="641"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5" name="Google Shape;1828;p41">
              <a:extLst>
                <a:ext uri="{FF2B5EF4-FFF2-40B4-BE49-F238E27FC236}">
                  <a16:creationId xmlns:a16="http://schemas.microsoft.com/office/drawing/2014/main" id="{01CB6A27-1B09-8146-940B-6FACFD1CA8A8}"/>
                </a:ext>
              </a:extLst>
            </p:cNvPr>
            <p:cNvSpPr/>
            <p:nvPr/>
          </p:nvSpPr>
          <p:spPr>
            <a:xfrm>
              <a:off x="8532814" y="3218567"/>
              <a:ext cx="203060" cy="101059"/>
            </a:xfrm>
            <a:custGeom>
              <a:avLst/>
              <a:gdLst/>
              <a:ahLst/>
              <a:cxnLst/>
              <a:rect l="l" t="t" r="r" b="b"/>
              <a:pathLst>
                <a:path w="3667" h="1825" extrusionOk="0">
                  <a:moveTo>
                    <a:pt x="3612" y="1"/>
                  </a:moveTo>
                  <a:cubicBezTo>
                    <a:pt x="3605" y="3"/>
                    <a:pt x="3597" y="4"/>
                    <a:pt x="3590" y="6"/>
                  </a:cubicBezTo>
                  <a:lnTo>
                    <a:pt x="3590" y="6"/>
                  </a:lnTo>
                  <a:cubicBezTo>
                    <a:pt x="3597" y="5"/>
                    <a:pt x="3605" y="3"/>
                    <a:pt x="3612" y="2"/>
                  </a:cubicBezTo>
                  <a:lnTo>
                    <a:pt x="3612" y="1"/>
                  </a:lnTo>
                  <a:close/>
                  <a:moveTo>
                    <a:pt x="3590" y="6"/>
                  </a:moveTo>
                  <a:cubicBezTo>
                    <a:pt x="2616" y="202"/>
                    <a:pt x="1757" y="737"/>
                    <a:pt x="905" y="1223"/>
                  </a:cubicBezTo>
                  <a:lnTo>
                    <a:pt x="48" y="1724"/>
                  </a:lnTo>
                  <a:cubicBezTo>
                    <a:pt x="1" y="1751"/>
                    <a:pt x="22" y="1825"/>
                    <a:pt x="74" y="1825"/>
                  </a:cubicBezTo>
                  <a:cubicBezTo>
                    <a:pt x="77" y="1825"/>
                    <a:pt x="80" y="1825"/>
                    <a:pt x="83" y="1824"/>
                  </a:cubicBezTo>
                  <a:cubicBezTo>
                    <a:pt x="1302" y="1676"/>
                    <a:pt x="2558" y="1513"/>
                    <a:pt x="3666" y="945"/>
                  </a:cubicBezTo>
                  <a:lnTo>
                    <a:pt x="3666" y="945"/>
                  </a:lnTo>
                  <a:cubicBezTo>
                    <a:pt x="3100" y="1189"/>
                    <a:pt x="2502" y="1346"/>
                    <a:pt x="1897" y="1459"/>
                  </a:cubicBezTo>
                  <a:cubicBezTo>
                    <a:pt x="1379" y="1556"/>
                    <a:pt x="858" y="1623"/>
                    <a:pt x="334" y="1685"/>
                  </a:cubicBezTo>
                  <a:lnTo>
                    <a:pt x="334" y="1685"/>
                  </a:lnTo>
                  <a:cubicBezTo>
                    <a:pt x="1312" y="1114"/>
                    <a:pt x="2551" y="279"/>
                    <a:pt x="3590" y="6"/>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6" name="Google Shape;1829;p41">
              <a:extLst>
                <a:ext uri="{FF2B5EF4-FFF2-40B4-BE49-F238E27FC236}">
                  <a16:creationId xmlns:a16="http://schemas.microsoft.com/office/drawing/2014/main" id="{BBA3FE74-BD9E-544C-D1ED-ABB6A58A280A}"/>
                </a:ext>
              </a:extLst>
            </p:cNvPr>
            <p:cNvSpPr/>
            <p:nvPr/>
          </p:nvSpPr>
          <p:spPr>
            <a:xfrm>
              <a:off x="8347406" y="3204390"/>
              <a:ext cx="75088" cy="191321"/>
            </a:xfrm>
            <a:custGeom>
              <a:avLst/>
              <a:gdLst/>
              <a:ahLst/>
              <a:cxnLst/>
              <a:rect l="l" t="t" r="r" b="b"/>
              <a:pathLst>
                <a:path w="1356" h="3455" extrusionOk="0">
                  <a:moveTo>
                    <a:pt x="452" y="1"/>
                  </a:moveTo>
                  <a:lnTo>
                    <a:pt x="452" y="1"/>
                  </a:lnTo>
                  <a:cubicBezTo>
                    <a:pt x="725" y="922"/>
                    <a:pt x="959" y="1855"/>
                    <a:pt x="1138" y="2799"/>
                  </a:cubicBezTo>
                  <a:lnTo>
                    <a:pt x="1138" y="2799"/>
                  </a:lnTo>
                  <a:cubicBezTo>
                    <a:pt x="1029" y="2563"/>
                    <a:pt x="898" y="2336"/>
                    <a:pt x="763" y="2115"/>
                  </a:cubicBezTo>
                  <a:cubicBezTo>
                    <a:pt x="521" y="1727"/>
                    <a:pt x="254" y="1328"/>
                    <a:pt x="0" y="948"/>
                  </a:cubicBezTo>
                  <a:lnTo>
                    <a:pt x="0" y="948"/>
                  </a:lnTo>
                  <a:cubicBezTo>
                    <a:pt x="225" y="1354"/>
                    <a:pt x="463" y="1753"/>
                    <a:pt x="694" y="2156"/>
                  </a:cubicBezTo>
                  <a:cubicBezTo>
                    <a:pt x="920" y="2554"/>
                    <a:pt x="1137" y="2967"/>
                    <a:pt x="1246" y="3414"/>
                  </a:cubicBezTo>
                  <a:cubicBezTo>
                    <a:pt x="1253" y="3439"/>
                    <a:pt x="1275" y="3455"/>
                    <a:pt x="1299" y="3455"/>
                  </a:cubicBezTo>
                  <a:cubicBezTo>
                    <a:pt x="1303" y="3455"/>
                    <a:pt x="1307" y="3454"/>
                    <a:pt x="1311" y="3453"/>
                  </a:cubicBezTo>
                  <a:cubicBezTo>
                    <a:pt x="1338" y="3447"/>
                    <a:pt x="1355" y="3419"/>
                    <a:pt x="1351" y="3392"/>
                  </a:cubicBezTo>
                  <a:cubicBezTo>
                    <a:pt x="1307" y="3102"/>
                    <a:pt x="1253" y="2814"/>
                    <a:pt x="1193" y="2527"/>
                  </a:cubicBezTo>
                  <a:cubicBezTo>
                    <a:pt x="1012" y="1667"/>
                    <a:pt x="769" y="820"/>
                    <a:pt x="452"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7" name="Google Shape;1830;p41">
              <a:extLst>
                <a:ext uri="{FF2B5EF4-FFF2-40B4-BE49-F238E27FC236}">
                  <a16:creationId xmlns:a16="http://schemas.microsoft.com/office/drawing/2014/main" id="{8BEAD561-914E-681A-6DD1-AA96A1D521D4}"/>
                </a:ext>
              </a:extLst>
            </p:cNvPr>
            <p:cNvSpPr/>
            <p:nvPr/>
          </p:nvSpPr>
          <p:spPr>
            <a:xfrm>
              <a:off x="8448472" y="3386199"/>
              <a:ext cx="229031" cy="49007"/>
            </a:xfrm>
            <a:custGeom>
              <a:avLst/>
              <a:gdLst/>
              <a:ahLst/>
              <a:cxnLst/>
              <a:rect l="l" t="t" r="r" b="b"/>
              <a:pathLst>
                <a:path w="4136" h="885" extrusionOk="0">
                  <a:moveTo>
                    <a:pt x="3294" y="0"/>
                  </a:moveTo>
                  <a:cubicBezTo>
                    <a:pt x="2542" y="0"/>
                    <a:pt x="1788" y="86"/>
                    <a:pt x="1054" y="249"/>
                  </a:cubicBezTo>
                  <a:cubicBezTo>
                    <a:pt x="717" y="325"/>
                    <a:pt x="383" y="416"/>
                    <a:pt x="56" y="525"/>
                  </a:cubicBezTo>
                  <a:cubicBezTo>
                    <a:pt x="0" y="542"/>
                    <a:pt x="13" y="629"/>
                    <a:pt x="72" y="629"/>
                  </a:cubicBezTo>
                  <a:cubicBezTo>
                    <a:pt x="1147" y="640"/>
                    <a:pt x="2221" y="730"/>
                    <a:pt x="3286" y="885"/>
                  </a:cubicBezTo>
                  <a:cubicBezTo>
                    <a:pt x="2339" y="678"/>
                    <a:pt x="1371" y="564"/>
                    <a:pt x="402" y="530"/>
                  </a:cubicBezTo>
                  <a:lnTo>
                    <a:pt x="402" y="530"/>
                  </a:lnTo>
                  <a:cubicBezTo>
                    <a:pt x="625" y="465"/>
                    <a:pt x="851" y="406"/>
                    <a:pt x="1077" y="353"/>
                  </a:cubicBezTo>
                  <a:cubicBezTo>
                    <a:pt x="2008" y="138"/>
                    <a:pt x="2963" y="35"/>
                    <a:pt x="3919" y="35"/>
                  </a:cubicBezTo>
                  <a:cubicBezTo>
                    <a:pt x="3991" y="35"/>
                    <a:pt x="4063" y="35"/>
                    <a:pt x="4136" y="36"/>
                  </a:cubicBezTo>
                  <a:cubicBezTo>
                    <a:pt x="3856" y="12"/>
                    <a:pt x="3575" y="0"/>
                    <a:pt x="3294" y="0"/>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8" name="Google Shape;1831;p41">
              <a:extLst>
                <a:ext uri="{FF2B5EF4-FFF2-40B4-BE49-F238E27FC236}">
                  <a16:creationId xmlns:a16="http://schemas.microsoft.com/office/drawing/2014/main" id="{CE99134F-9A9B-B65C-3A37-8FD52C48203F}"/>
                </a:ext>
              </a:extLst>
            </p:cNvPr>
            <p:cNvSpPr/>
            <p:nvPr/>
          </p:nvSpPr>
          <p:spPr>
            <a:xfrm>
              <a:off x="8251213" y="3337189"/>
              <a:ext cx="63847" cy="180744"/>
            </a:xfrm>
            <a:custGeom>
              <a:avLst/>
              <a:gdLst/>
              <a:ahLst/>
              <a:cxnLst/>
              <a:rect l="l" t="t" r="r" b="b"/>
              <a:pathLst>
                <a:path w="1153" h="3264" extrusionOk="0">
                  <a:moveTo>
                    <a:pt x="920" y="1"/>
                  </a:moveTo>
                  <a:lnTo>
                    <a:pt x="920" y="1"/>
                  </a:lnTo>
                  <a:cubicBezTo>
                    <a:pt x="993" y="887"/>
                    <a:pt x="1039" y="1775"/>
                    <a:pt x="1044" y="2663"/>
                  </a:cubicBezTo>
                  <a:lnTo>
                    <a:pt x="1044" y="2663"/>
                  </a:lnTo>
                  <a:cubicBezTo>
                    <a:pt x="955" y="2290"/>
                    <a:pt x="835" y="1924"/>
                    <a:pt x="697" y="1566"/>
                  </a:cubicBezTo>
                  <a:cubicBezTo>
                    <a:pt x="494" y="1038"/>
                    <a:pt x="252" y="529"/>
                    <a:pt x="1" y="24"/>
                  </a:cubicBezTo>
                  <a:lnTo>
                    <a:pt x="1" y="24"/>
                  </a:lnTo>
                  <a:cubicBezTo>
                    <a:pt x="210" y="546"/>
                    <a:pt x="428" y="1066"/>
                    <a:pt x="615" y="1595"/>
                  </a:cubicBezTo>
                  <a:cubicBezTo>
                    <a:pt x="802" y="2124"/>
                    <a:pt x="958" y="2664"/>
                    <a:pt x="1043" y="3218"/>
                  </a:cubicBezTo>
                  <a:cubicBezTo>
                    <a:pt x="1047" y="3245"/>
                    <a:pt x="1070" y="3264"/>
                    <a:pt x="1096" y="3264"/>
                  </a:cubicBezTo>
                  <a:cubicBezTo>
                    <a:pt x="1099" y="3264"/>
                    <a:pt x="1102" y="3264"/>
                    <a:pt x="1105" y="3263"/>
                  </a:cubicBezTo>
                  <a:cubicBezTo>
                    <a:pt x="1132" y="3259"/>
                    <a:pt x="1150" y="3237"/>
                    <a:pt x="1150" y="3210"/>
                  </a:cubicBezTo>
                  <a:cubicBezTo>
                    <a:pt x="1153" y="2941"/>
                    <a:pt x="1152" y="2674"/>
                    <a:pt x="1144" y="2405"/>
                  </a:cubicBezTo>
                  <a:cubicBezTo>
                    <a:pt x="1119" y="1599"/>
                    <a:pt x="1049" y="795"/>
                    <a:pt x="920" y="1"/>
                  </a:cubicBezTo>
                  <a:close/>
                </a:path>
              </a:pathLst>
            </a:custGeom>
            <a:solidFill>
              <a:srgbClr val="9DA6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9" name="Google Shape;1832;p41">
              <a:extLst>
                <a:ext uri="{FF2B5EF4-FFF2-40B4-BE49-F238E27FC236}">
                  <a16:creationId xmlns:a16="http://schemas.microsoft.com/office/drawing/2014/main" id="{3E497B2B-DB02-6242-6AE8-D99E7D6CA979}"/>
                </a:ext>
              </a:extLst>
            </p:cNvPr>
            <p:cNvSpPr/>
            <p:nvPr/>
          </p:nvSpPr>
          <p:spPr>
            <a:xfrm>
              <a:off x="8340760" y="3536220"/>
              <a:ext cx="178529" cy="41974"/>
            </a:xfrm>
            <a:custGeom>
              <a:avLst/>
              <a:gdLst/>
              <a:ahLst/>
              <a:cxnLst/>
              <a:rect l="l" t="t" r="r" b="b"/>
              <a:pathLst>
                <a:path w="3224" h="758" extrusionOk="0">
                  <a:moveTo>
                    <a:pt x="2125" y="0"/>
                  </a:moveTo>
                  <a:cubicBezTo>
                    <a:pt x="1963" y="0"/>
                    <a:pt x="1802" y="4"/>
                    <a:pt x="1640" y="11"/>
                  </a:cubicBezTo>
                  <a:cubicBezTo>
                    <a:pt x="1111" y="33"/>
                    <a:pt x="584" y="93"/>
                    <a:pt x="63" y="189"/>
                  </a:cubicBezTo>
                  <a:cubicBezTo>
                    <a:pt x="1" y="199"/>
                    <a:pt x="6" y="293"/>
                    <a:pt x="70" y="295"/>
                  </a:cubicBezTo>
                  <a:cubicBezTo>
                    <a:pt x="992" y="347"/>
                    <a:pt x="1905" y="508"/>
                    <a:pt x="2795" y="758"/>
                  </a:cubicBezTo>
                  <a:cubicBezTo>
                    <a:pt x="2143" y="512"/>
                    <a:pt x="1461" y="346"/>
                    <a:pt x="770" y="255"/>
                  </a:cubicBezTo>
                  <a:cubicBezTo>
                    <a:pt x="685" y="243"/>
                    <a:pt x="600" y="233"/>
                    <a:pt x="515" y="224"/>
                  </a:cubicBezTo>
                  <a:lnTo>
                    <a:pt x="515" y="224"/>
                  </a:lnTo>
                  <a:cubicBezTo>
                    <a:pt x="1295" y="107"/>
                    <a:pt x="2084" y="54"/>
                    <a:pt x="2873" y="54"/>
                  </a:cubicBezTo>
                  <a:cubicBezTo>
                    <a:pt x="2990" y="54"/>
                    <a:pt x="3106" y="55"/>
                    <a:pt x="3223" y="58"/>
                  </a:cubicBezTo>
                  <a:cubicBezTo>
                    <a:pt x="2859" y="19"/>
                    <a:pt x="2492" y="0"/>
                    <a:pt x="2125" y="0"/>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0" name="Google Shape;1833;p41">
              <a:extLst>
                <a:ext uri="{FF2B5EF4-FFF2-40B4-BE49-F238E27FC236}">
                  <a16:creationId xmlns:a16="http://schemas.microsoft.com/office/drawing/2014/main" id="{A6B78B7A-49FB-F9B6-2991-C97120CF7CBF}"/>
                </a:ext>
              </a:extLst>
            </p:cNvPr>
            <p:cNvSpPr/>
            <p:nvPr/>
          </p:nvSpPr>
          <p:spPr>
            <a:xfrm>
              <a:off x="5513283" y="2272309"/>
              <a:ext cx="445381" cy="811022"/>
            </a:xfrm>
            <a:custGeom>
              <a:avLst/>
              <a:gdLst/>
              <a:ahLst/>
              <a:cxnLst/>
              <a:rect l="l" t="t" r="r" b="b"/>
              <a:pathLst>
                <a:path w="8043" h="14646" extrusionOk="0">
                  <a:moveTo>
                    <a:pt x="1446" y="0"/>
                  </a:moveTo>
                  <a:cubicBezTo>
                    <a:pt x="1446" y="0"/>
                    <a:pt x="858" y="1043"/>
                    <a:pt x="458" y="2642"/>
                  </a:cubicBezTo>
                  <a:cubicBezTo>
                    <a:pt x="186" y="3729"/>
                    <a:pt x="1" y="5072"/>
                    <a:pt x="145" y="6519"/>
                  </a:cubicBezTo>
                  <a:cubicBezTo>
                    <a:pt x="156" y="6640"/>
                    <a:pt x="171" y="6761"/>
                    <a:pt x="188" y="6883"/>
                  </a:cubicBezTo>
                  <a:cubicBezTo>
                    <a:pt x="542" y="9470"/>
                    <a:pt x="1993" y="12339"/>
                    <a:pt x="5884" y="14646"/>
                  </a:cubicBezTo>
                  <a:cubicBezTo>
                    <a:pt x="6266" y="13848"/>
                    <a:pt x="6558" y="13086"/>
                    <a:pt x="6774" y="12357"/>
                  </a:cubicBezTo>
                  <a:cubicBezTo>
                    <a:pt x="6974" y="11679"/>
                    <a:pt x="7106" y="11031"/>
                    <a:pt x="7182" y="10412"/>
                  </a:cubicBezTo>
                  <a:cubicBezTo>
                    <a:pt x="8043" y="3346"/>
                    <a:pt x="1446" y="0"/>
                    <a:pt x="1446" y="0"/>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1" name="Google Shape;1834;p41">
              <a:extLst>
                <a:ext uri="{FF2B5EF4-FFF2-40B4-BE49-F238E27FC236}">
                  <a16:creationId xmlns:a16="http://schemas.microsoft.com/office/drawing/2014/main" id="{CB922175-6DB6-3D9D-E62A-EF072A2F7896}"/>
                </a:ext>
              </a:extLst>
            </p:cNvPr>
            <p:cNvSpPr/>
            <p:nvPr/>
          </p:nvSpPr>
          <p:spPr>
            <a:xfrm>
              <a:off x="5513283" y="2418564"/>
              <a:ext cx="375110" cy="664777"/>
            </a:xfrm>
            <a:custGeom>
              <a:avLst/>
              <a:gdLst/>
              <a:ahLst/>
              <a:cxnLst/>
              <a:rect l="l" t="t" r="r" b="b"/>
              <a:pathLst>
                <a:path w="6774" h="12005" extrusionOk="0">
                  <a:moveTo>
                    <a:pt x="458" y="1"/>
                  </a:moveTo>
                  <a:cubicBezTo>
                    <a:pt x="186" y="1088"/>
                    <a:pt x="1" y="2431"/>
                    <a:pt x="145" y="3878"/>
                  </a:cubicBezTo>
                  <a:cubicBezTo>
                    <a:pt x="156" y="3999"/>
                    <a:pt x="171" y="4121"/>
                    <a:pt x="188" y="4242"/>
                  </a:cubicBezTo>
                  <a:cubicBezTo>
                    <a:pt x="542" y="6829"/>
                    <a:pt x="1993" y="9699"/>
                    <a:pt x="5884" y="12005"/>
                  </a:cubicBezTo>
                  <a:cubicBezTo>
                    <a:pt x="6266" y="11207"/>
                    <a:pt x="6558" y="10445"/>
                    <a:pt x="6774" y="9716"/>
                  </a:cubicBezTo>
                  <a:cubicBezTo>
                    <a:pt x="5840" y="9570"/>
                    <a:pt x="4978" y="9086"/>
                    <a:pt x="4276" y="8459"/>
                  </a:cubicBezTo>
                  <a:cubicBezTo>
                    <a:pt x="3383" y="7660"/>
                    <a:pt x="2692" y="6633"/>
                    <a:pt x="2127" y="5583"/>
                  </a:cubicBezTo>
                  <a:cubicBezTo>
                    <a:pt x="1549" y="4512"/>
                    <a:pt x="1110" y="3368"/>
                    <a:pt x="820" y="2187"/>
                  </a:cubicBezTo>
                  <a:cubicBezTo>
                    <a:pt x="643" y="1469"/>
                    <a:pt x="521" y="737"/>
                    <a:pt x="458"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2" name="Google Shape;1835;p41">
              <a:extLst>
                <a:ext uri="{FF2B5EF4-FFF2-40B4-BE49-F238E27FC236}">
                  <a16:creationId xmlns:a16="http://schemas.microsoft.com/office/drawing/2014/main" id="{5544C7B2-B661-EB3B-15D0-9249695A4261}"/>
                </a:ext>
              </a:extLst>
            </p:cNvPr>
            <p:cNvSpPr/>
            <p:nvPr/>
          </p:nvSpPr>
          <p:spPr>
            <a:xfrm>
              <a:off x="5621050" y="2352719"/>
              <a:ext cx="205331" cy="709520"/>
            </a:xfrm>
            <a:custGeom>
              <a:avLst/>
              <a:gdLst/>
              <a:ahLst/>
              <a:cxnLst/>
              <a:rect l="l" t="t" r="r" b="b"/>
              <a:pathLst>
                <a:path w="3708" h="12813" extrusionOk="0">
                  <a:moveTo>
                    <a:pt x="50" y="0"/>
                  </a:moveTo>
                  <a:lnTo>
                    <a:pt x="50" y="0"/>
                  </a:lnTo>
                  <a:cubicBezTo>
                    <a:pt x="0" y="2516"/>
                    <a:pt x="421" y="5085"/>
                    <a:pt x="1191" y="7482"/>
                  </a:cubicBezTo>
                  <a:cubicBezTo>
                    <a:pt x="1799" y="9338"/>
                    <a:pt x="2642" y="11175"/>
                    <a:pt x="3707" y="12812"/>
                  </a:cubicBezTo>
                  <a:cubicBezTo>
                    <a:pt x="2741" y="11120"/>
                    <a:pt x="1942" y="9287"/>
                    <a:pt x="1343" y="7432"/>
                  </a:cubicBezTo>
                  <a:cubicBezTo>
                    <a:pt x="586" y="5041"/>
                    <a:pt x="143" y="2507"/>
                    <a:pt x="50"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3" name="Google Shape;1836;p41">
              <a:extLst>
                <a:ext uri="{FF2B5EF4-FFF2-40B4-BE49-F238E27FC236}">
                  <a16:creationId xmlns:a16="http://schemas.microsoft.com/office/drawing/2014/main" id="{EEFE8999-D136-3ACF-32F3-694629E20920}"/>
                </a:ext>
              </a:extLst>
            </p:cNvPr>
            <p:cNvSpPr/>
            <p:nvPr/>
          </p:nvSpPr>
          <p:spPr>
            <a:xfrm>
              <a:off x="5548892" y="2484631"/>
              <a:ext cx="205164" cy="180356"/>
            </a:xfrm>
            <a:custGeom>
              <a:avLst/>
              <a:gdLst/>
              <a:ahLst/>
              <a:cxnLst/>
              <a:rect l="l" t="t" r="r" b="b"/>
              <a:pathLst>
                <a:path w="3705" h="3257" extrusionOk="0">
                  <a:moveTo>
                    <a:pt x="3705" y="0"/>
                  </a:moveTo>
                  <a:lnTo>
                    <a:pt x="3705" y="0"/>
                  </a:lnTo>
                  <a:cubicBezTo>
                    <a:pt x="3325" y="459"/>
                    <a:pt x="2989" y="955"/>
                    <a:pt x="2698" y="1476"/>
                  </a:cubicBezTo>
                  <a:cubicBezTo>
                    <a:pt x="2425" y="1964"/>
                    <a:pt x="2192" y="2474"/>
                    <a:pt x="2001" y="3000"/>
                  </a:cubicBezTo>
                  <a:lnTo>
                    <a:pt x="2001" y="3000"/>
                  </a:lnTo>
                  <a:cubicBezTo>
                    <a:pt x="1402" y="2022"/>
                    <a:pt x="572" y="1219"/>
                    <a:pt x="0" y="225"/>
                  </a:cubicBezTo>
                  <a:lnTo>
                    <a:pt x="0" y="225"/>
                  </a:lnTo>
                  <a:cubicBezTo>
                    <a:pt x="513" y="1289"/>
                    <a:pt x="1375" y="2141"/>
                    <a:pt x="1966" y="3155"/>
                  </a:cubicBezTo>
                  <a:lnTo>
                    <a:pt x="2025" y="3257"/>
                  </a:lnTo>
                  <a:lnTo>
                    <a:pt x="2064" y="3145"/>
                  </a:lnTo>
                  <a:cubicBezTo>
                    <a:pt x="2457" y="2025"/>
                    <a:pt x="3018" y="967"/>
                    <a:pt x="3705"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4" name="Google Shape;1837;p41">
              <a:extLst>
                <a:ext uri="{FF2B5EF4-FFF2-40B4-BE49-F238E27FC236}">
                  <a16:creationId xmlns:a16="http://schemas.microsoft.com/office/drawing/2014/main" id="{C0515740-688B-C2AA-3DDA-FFD44EF24488}"/>
                </a:ext>
              </a:extLst>
            </p:cNvPr>
            <p:cNvSpPr/>
            <p:nvPr/>
          </p:nvSpPr>
          <p:spPr>
            <a:xfrm>
              <a:off x="5599896" y="2711795"/>
              <a:ext cx="227979" cy="218399"/>
            </a:xfrm>
            <a:custGeom>
              <a:avLst/>
              <a:gdLst/>
              <a:ahLst/>
              <a:cxnLst/>
              <a:rect l="l" t="t" r="r" b="b"/>
              <a:pathLst>
                <a:path w="4117" h="3944" extrusionOk="0">
                  <a:moveTo>
                    <a:pt x="4116" y="0"/>
                  </a:moveTo>
                  <a:lnTo>
                    <a:pt x="4116" y="0"/>
                  </a:lnTo>
                  <a:cubicBezTo>
                    <a:pt x="3654" y="909"/>
                    <a:pt x="3280" y="1864"/>
                    <a:pt x="2993" y="2842"/>
                  </a:cubicBezTo>
                  <a:cubicBezTo>
                    <a:pt x="2905" y="3139"/>
                    <a:pt x="2825" y="3438"/>
                    <a:pt x="2752" y="3739"/>
                  </a:cubicBezTo>
                  <a:lnTo>
                    <a:pt x="2752" y="3739"/>
                  </a:lnTo>
                  <a:cubicBezTo>
                    <a:pt x="1759" y="2834"/>
                    <a:pt x="847" y="1844"/>
                    <a:pt x="0" y="801"/>
                  </a:cubicBezTo>
                  <a:lnTo>
                    <a:pt x="0" y="801"/>
                  </a:lnTo>
                  <a:cubicBezTo>
                    <a:pt x="799" y="1925"/>
                    <a:pt x="1732" y="2950"/>
                    <a:pt x="2747" y="3881"/>
                  </a:cubicBezTo>
                  <a:lnTo>
                    <a:pt x="2816" y="3943"/>
                  </a:lnTo>
                  <a:lnTo>
                    <a:pt x="2837" y="3852"/>
                  </a:lnTo>
                  <a:cubicBezTo>
                    <a:pt x="3138" y="2532"/>
                    <a:pt x="3580" y="1244"/>
                    <a:pt x="4116"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5" name="Google Shape;1838;p41">
              <a:extLst>
                <a:ext uri="{FF2B5EF4-FFF2-40B4-BE49-F238E27FC236}">
                  <a16:creationId xmlns:a16="http://schemas.microsoft.com/office/drawing/2014/main" id="{F51F108D-2387-878F-6163-6244637F53FC}"/>
                </a:ext>
              </a:extLst>
            </p:cNvPr>
            <p:cNvSpPr/>
            <p:nvPr/>
          </p:nvSpPr>
          <p:spPr>
            <a:xfrm>
              <a:off x="5040957" y="2839665"/>
              <a:ext cx="833449" cy="378599"/>
            </a:xfrm>
            <a:custGeom>
              <a:avLst/>
              <a:gdLst/>
              <a:ahLst/>
              <a:cxnLst/>
              <a:rect l="l" t="t" r="r" b="b"/>
              <a:pathLst>
                <a:path w="15051" h="6837" extrusionOk="0">
                  <a:moveTo>
                    <a:pt x="6461" y="1"/>
                  </a:moveTo>
                  <a:cubicBezTo>
                    <a:pt x="2805" y="1"/>
                    <a:pt x="0" y="2027"/>
                    <a:pt x="0" y="2027"/>
                  </a:cubicBezTo>
                  <a:cubicBezTo>
                    <a:pt x="0" y="2027"/>
                    <a:pt x="659" y="3027"/>
                    <a:pt x="1895" y="4115"/>
                  </a:cubicBezTo>
                  <a:cubicBezTo>
                    <a:pt x="2737" y="4855"/>
                    <a:pt x="3846" y="5635"/>
                    <a:pt x="5198" y="6170"/>
                  </a:cubicBezTo>
                  <a:cubicBezTo>
                    <a:pt x="5311" y="6214"/>
                    <a:pt x="5425" y="6257"/>
                    <a:pt x="5541" y="6299"/>
                  </a:cubicBezTo>
                  <a:cubicBezTo>
                    <a:pt x="6476" y="6628"/>
                    <a:pt x="7520" y="6837"/>
                    <a:pt x="8665" y="6837"/>
                  </a:cubicBezTo>
                  <a:cubicBezTo>
                    <a:pt x="10535" y="6837"/>
                    <a:pt x="12674" y="6281"/>
                    <a:pt x="15051" y="4791"/>
                  </a:cubicBezTo>
                  <a:cubicBezTo>
                    <a:pt x="14517" y="4087"/>
                    <a:pt x="13974" y="3476"/>
                    <a:pt x="13424" y="2951"/>
                  </a:cubicBezTo>
                  <a:cubicBezTo>
                    <a:pt x="12913" y="2463"/>
                    <a:pt x="12397" y="2049"/>
                    <a:pt x="11882" y="1698"/>
                  </a:cubicBezTo>
                  <a:cubicBezTo>
                    <a:pt x="10022" y="433"/>
                    <a:pt x="8150" y="1"/>
                    <a:pt x="6461" y="1"/>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6" name="Google Shape;1839;p41">
              <a:extLst>
                <a:ext uri="{FF2B5EF4-FFF2-40B4-BE49-F238E27FC236}">
                  <a16:creationId xmlns:a16="http://schemas.microsoft.com/office/drawing/2014/main" id="{F16832A8-DF32-350C-5209-D19DFD240690}"/>
                </a:ext>
              </a:extLst>
            </p:cNvPr>
            <p:cNvSpPr/>
            <p:nvPr/>
          </p:nvSpPr>
          <p:spPr>
            <a:xfrm>
              <a:off x="5145900" y="3003088"/>
              <a:ext cx="728514" cy="215187"/>
            </a:xfrm>
            <a:custGeom>
              <a:avLst/>
              <a:gdLst/>
              <a:ahLst/>
              <a:cxnLst/>
              <a:rect l="l" t="t" r="r" b="b"/>
              <a:pathLst>
                <a:path w="13156" h="3886" extrusionOk="0">
                  <a:moveTo>
                    <a:pt x="11529" y="0"/>
                  </a:moveTo>
                  <a:cubicBezTo>
                    <a:pt x="10971" y="763"/>
                    <a:pt x="10145" y="1308"/>
                    <a:pt x="9269" y="1645"/>
                  </a:cubicBezTo>
                  <a:cubicBezTo>
                    <a:pt x="8149" y="2073"/>
                    <a:pt x="6919" y="2216"/>
                    <a:pt x="5727" y="2238"/>
                  </a:cubicBezTo>
                  <a:cubicBezTo>
                    <a:pt x="5637" y="2240"/>
                    <a:pt x="5547" y="2241"/>
                    <a:pt x="5457" y="2241"/>
                  </a:cubicBezTo>
                  <a:cubicBezTo>
                    <a:pt x="4330" y="2241"/>
                    <a:pt x="3204" y="2106"/>
                    <a:pt x="2108" y="1843"/>
                  </a:cubicBezTo>
                  <a:cubicBezTo>
                    <a:pt x="1390" y="1672"/>
                    <a:pt x="685" y="1445"/>
                    <a:pt x="0" y="1164"/>
                  </a:cubicBezTo>
                  <a:lnTo>
                    <a:pt x="0" y="1164"/>
                  </a:lnTo>
                  <a:cubicBezTo>
                    <a:pt x="842" y="1904"/>
                    <a:pt x="1951" y="2684"/>
                    <a:pt x="3303" y="3219"/>
                  </a:cubicBezTo>
                  <a:cubicBezTo>
                    <a:pt x="3416" y="3263"/>
                    <a:pt x="3530" y="3306"/>
                    <a:pt x="3646" y="3348"/>
                  </a:cubicBezTo>
                  <a:cubicBezTo>
                    <a:pt x="4581" y="3677"/>
                    <a:pt x="5625" y="3886"/>
                    <a:pt x="6770" y="3886"/>
                  </a:cubicBezTo>
                  <a:cubicBezTo>
                    <a:pt x="8640" y="3886"/>
                    <a:pt x="10779" y="3330"/>
                    <a:pt x="13156" y="1840"/>
                  </a:cubicBezTo>
                  <a:cubicBezTo>
                    <a:pt x="12622" y="1136"/>
                    <a:pt x="12079" y="525"/>
                    <a:pt x="11529"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7" name="Google Shape;1840;p41">
              <a:extLst>
                <a:ext uri="{FF2B5EF4-FFF2-40B4-BE49-F238E27FC236}">
                  <a16:creationId xmlns:a16="http://schemas.microsoft.com/office/drawing/2014/main" id="{3CFA0E24-EA8A-3051-005F-472AE89D7885}"/>
                </a:ext>
              </a:extLst>
            </p:cNvPr>
            <p:cNvSpPr/>
            <p:nvPr/>
          </p:nvSpPr>
          <p:spPr>
            <a:xfrm>
              <a:off x="5126296" y="2961665"/>
              <a:ext cx="723474" cy="150731"/>
            </a:xfrm>
            <a:custGeom>
              <a:avLst/>
              <a:gdLst/>
              <a:ahLst/>
              <a:cxnLst/>
              <a:rect l="l" t="t" r="r" b="b"/>
              <a:pathLst>
                <a:path w="13065" h="2722" extrusionOk="0">
                  <a:moveTo>
                    <a:pt x="1" y="0"/>
                  </a:moveTo>
                  <a:lnTo>
                    <a:pt x="1" y="0"/>
                  </a:lnTo>
                  <a:cubicBezTo>
                    <a:pt x="2215" y="1196"/>
                    <a:pt x="4691" y="1999"/>
                    <a:pt x="7173" y="2412"/>
                  </a:cubicBezTo>
                  <a:cubicBezTo>
                    <a:pt x="8415" y="2612"/>
                    <a:pt x="9694" y="2721"/>
                    <a:pt x="10966" y="2721"/>
                  </a:cubicBezTo>
                  <a:cubicBezTo>
                    <a:pt x="11670" y="2721"/>
                    <a:pt x="12372" y="2688"/>
                    <a:pt x="13065" y="2617"/>
                  </a:cubicBezTo>
                  <a:lnTo>
                    <a:pt x="13065" y="2617"/>
                  </a:lnTo>
                  <a:cubicBezTo>
                    <a:pt x="12674" y="2634"/>
                    <a:pt x="12282" y="2643"/>
                    <a:pt x="11889" y="2643"/>
                  </a:cubicBezTo>
                  <a:cubicBezTo>
                    <a:pt x="10321" y="2643"/>
                    <a:pt x="8737" y="2509"/>
                    <a:pt x="7200" y="2255"/>
                  </a:cubicBezTo>
                  <a:cubicBezTo>
                    <a:pt x="4727" y="1832"/>
                    <a:pt x="2271" y="1065"/>
                    <a:pt x="1"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8" name="Google Shape;1841;p41">
              <a:extLst>
                <a:ext uri="{FF2B5EF4-FFF2-40B4-BE49-F238E27FC236}">
                  <a16:creationId xmlns:a16="http://schemas.microsoft.com/office/drawing/2014/main" id="{D0D040C0-4FAB-D771-B8A4-0585ACFA0405}"/>
                </a:ext>
              </a:extLst>
            </p:cNvPr>
            <p:cNvSpPr/>
            <p:nvPr/>
          </p:nvSpPr>
          <p:spPr>
            <a:xfrm>
              <a:off x="5220329" y="2906286"/>
              <a:ext cx="200734" cy="188220"/>
            </a:xfrm>
            <a:custGeom>
              <a:avLst/>
              <a:gdLst/>
              <a:ahLst/>
              <a:cxnLst/>
              <a:rect l="l" t="t" r="r" b="b"/>
              <a:pathLst>
                <a:path w="3625" h="3399" extrusionOk="0">
                  <a:moveTo>
                    <a:pt x="1498" y="0"/>
                  </a:moveTo>
                  <a:lnTo>
                    <a:pt x="1498" y="0"/>
                  </a:lnTo>
                  <a:cubicBezTo>
                    <a:pt x="1732" y="548"/>
                    <a:pt x="2019" y="1074"/>
                    <a:pt x="2349" y="1572"/>
                  </a:cubicBezTo>
                  <a:cubicBezTo>
                    <a:pt x="2657" y="2038"/>
                    <a:pt x="3004" y="2479"/>
                    <a:pt x="3384" y="2890"/>
                  </a:cubicBezTo>
                  <a:lnTo>
                    <a:pt x="3384" y="2890"/>
                  </a:lnTo>
                  <a:cubicBezTo>
                    <a:pt x="2240" y="2974"/>
                    <a:pt x="1146" y="3343"/>
                    <a:pt x="0" y="3397"/>
                  </a:cubicBezTo>
                  <a:cubicBezTo>
                    <a:pt x="46" y="3398"/>
                    <a:pt x="91" y="3398"/>
                    <a:pt x="136" y="3398"/>
                  </a:cubicBezTo>
                  <a:cubicBezTo>
                    <a:pt x="1269" y="3398"/>
                    <a:pt x="2379" y="3050"/>
                    <a:pt x="3506" y="2991"/>
                  </a:cubicBezTo>
                  <a:lnTo>
                    <a:pt x="3624" y="2985"/>
                  </a:lnTo>
                  <a:lnTo>
                    <a:pt x="3542" y="2899"/>
                  </a:lnTo>
                  <a:cubicBezTo>
                    <a:pt x="2727" y="2038"/>
                    <a:pt x="2042" y="1054"/>
                    <a:pt x="1498"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9" name="Google Shape;1842;p41">
              <a:extLst>
                <a:ext uri="{FF2B5EF4-FFF2-40B4-BE49-F238E27FC236}">
                  <a16:creationId xmlns:a16="http://schemas.microsoft.com/office/drawing/2014/main" id="{8FD312A1-E678-B890-57E9-4AB7D1CAC837}"/>
                </a:ext>
              </a:extLst>
            </p:cNvPr>
            <p:cNvSpPr/>
            <p:nvPr/>
          </p:nvSpPr>
          <p:spPr>
            <a:xfrm>
              <a:off x="5474020" y="2944774"/>
              <a:ext cx="226151" cy="222940"/>
            </a:xfrm>
            <a:custGeom>
              <a:avLst/>
              <a:gdLst/>
              <a:ahLst/>
              <a:cxnLst/>
              <a:rect l="l" t="t" r="r" b="b"/>
              <a:pathLst>
                <a:path w="4084" h="4026" extrusionOk="0">
                  <a:moveTo>
                    <a:pt x="1175" y="0"/>
                  </a:moveTo>
                  <a:cubicBezTo>
                    <a:pt x="1771" y="827"/>
                    <a:pt x="2447" y="1598"/>
                    <a:pt x="3185" y="2300"/>
                  </a:cubicBezTo>
                  <a:cubicBezTo>
                    <a:pt x="3408" y="2514"/>
                    <a:pt x="3638" y="2723"/>
                    <a:pt x="3872" y="2925"/>
                  </a:cubicBezTo>
                  <a:lnTo>
                    <a:pt x="3872" y="2925"/>
                  </a:lnTo>
                  <a:cubicBezTo>
                    <a:pt x="2613" y="3395"/>
                    <a:pt x="1315" y="3751"/>
                    <a:pt x="0" y="4025"/>
                  </a:cubicBezTo>
                  <a:cubicBezTo>
                    <a:pt x="1364" y="3830"/>
                    <a:pt x="2703" y="3472"/>
                    <a:pt x="3996" y="2995"/>
                  </a:cubicBezTo>
                  <a:lnTo>
                    <a:pt x="4084" y="2963"/>
                  </a:lnTo>
                  <a:lnTo>
                    <a:pt x="4012" y="2902"/>
                  </a:lnTo>
                  <a:cubicBezTo>
                    <a:pt x="2976" y="2029"/>
                    <a:pt x="2034" y="1047"/>
                    <a:pt x="1175"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0" name="Google Shape;1843;p41">
              <a:extLst>
                <a:ext uri="{FF2B5EF4-FFF2-40B4-BE49-F238E27FC236}">
                  <a16:creationId xmlns:a16="http://schemas.microsoft.com/office/drawing/2014/main" id="{106536F3-50A3-E14C-7A4E-214258AB75EB}"/>
                </a:ext>
              </a:extLst>
            </p:cNvPr>
            <p:cNvSpPr/>
            <p:nvPr/>
          </p:nvSpPr>
          <p:spPr>
            <a:xfrm>
              <a:off x="5124967" y="2390543"/>
              <a:ext cx="729012" cy="728126"/>
            </a:xfrm>
            <a:custGeom>
              <a:avLst/>
              <a:gdLst/>
              <a:ahLst/>
              <a:cxnLst/>
              <a:rect l="l" t="t" r="r" b="b"/>
              <a:pathLst>
                <a:path w="13165" h="13149" extrusionOk="0">
                  <a:moveTo>
                    <a:pt x="2259" y="1"/>
                  </a:moveTo>
                  <a:cubicBezTo>
                    <a:pt x="2248" y="1"/>
                    <a:pt x="2237" y="8"/>
                    <a:pt x="2239" y="21"/>
                  </a:cubicBezTo>
                  <a:cubicBezTo>
                    <a:pt x="2247" y="94"/>
                    <a:pt x="2255" y="167"/>
                    <a:pt x="2263" y="241"/>
                  </a:cubicBezTo>
                  <a:cubicBezTo>
                    <a:pt x="2330" y="824"/>
                    <a:pt x="2409" y="1407"/>
                    <a:pt x="2530" y="1982"/>
                  </a:cubicBezTo>
                  <a:cubicBezTo>
                    <a:pt x="2651" y="2553"/>
                    <a:pt x="2812" y="3115"/>
                    <a:pt x="3039" y="3651"/>
                  </a:cubicBezTo>
                  <a:cubicBezTo>
                    <a:pt x="3261" y="4175"/>
                    <a:pt x="3549" y="4667"/>
                    <a:pt x="3901" y="5114"/>
                  </a:cubicBezTo>
                  <a:cubicBezTo>
                    <a:pt x="4121" y="5392"/>
                    <a:pt x="4364" y="5652"/>
                    <a:pt x="4628" y="5889"/>
                  </a:cubicBezTo>
                  <a:cubicBezTo>
                    <a:pt x="4780" y="6028"/>
                    <a:pt x="4940" y="6160"/>
                    <a:pt x="5106" y="6282"/>
                  </a:cubicBezTo>
                  <a:cubicBezTo>
                    <a:pt x="5528" y="6595"/>
                    <a:pt x="5989" y="6853"/>
                    <a:pt x="6476" y="7052"/>
                  </a:cubicBezTo>
                  <a:cubicBezTo>
                    <a:pt x="6624" y="7221"/>
                    <a:pt x="6775" y="7387"/>
                    <a:pt x="6931" y="7551"/>
                  </a:cubicBezTo>
                  <a:cubicBezTo>
                    <a:pt x="6958" y="7580"/>
                    <a:pt x="6987" y="7610"/>
                    <a:pt x="7015" y="7639"/>
                  </a:cubicBezTo>
                  <a:cubicBezTo>
                    <a:pt x="6648" y="7382"/>
                    <a:pt x="6257" y="7157"/>
                    <a:pt x="5849" y="6970"/>
                  </a:cubicBezTo>
                  <a:cubicBezTo>
                    <a:pt x="5397" y="6764"/>
                    <a:pt x="4924" y="6600"/>
                    <a:pt x="4441" y="6484"/>
                  </a:cubicBezTo>
                  <a:cubicBezTo>
                    <a:pt x="3956" y="6367"/>
                    <a:pt x="3461" y="6297"/>
                    <a:pt x="2964" y="6275"/>
                  </a:cubicBezTo>
                  <a:cubicBezTo>
                    <a:pt x="2847" y="6270"/>
                    <a:pt x="2731" y="6267"/>
                    <a:pt x="2614" y="6267"/>
                  </a:cubicBezTo>
                  <a:cubicBezTo>
                    <a:pt x="2231" y="6267"/>
                    <a:pt x="1848" y="6295"/>
                    <a:pt x="1469" y="6353"/>
                  </a:cubicBezTo>
                  <a:cubicBezTo>
                    <a:pt x="1416" y="6361"/>
                    <a:pt x="1361" y="6370"/>
                    <a:pt x="1307" y="6380"/>
                  </a:cubicBezTo>
                  <a:cubicBezTo>
                    <a:pt x="868" y="6456"/>
                    <a:pt x="436" y="6573"/>
                    <a:pt x="20" y="6728"/>
                  </a:cubicBezTo>
                  <a:cubicBezTo>
                    <a:pt x="0" y="6736"/>
                    <a:pt x="0" y="6761"/>
                    <a:pt x="21" y="6767"/>
                  </a:cubicBezTo>
                  <a:cubicBezTo>
                    <a:pt x="79" y="6787"/>
                    <a:pt x="136" y="6806"/>
                    <a:pt x="195" y="6828"/>
                  </a:cubicBezTo>
                  <a:cubicBezTo>
                    <a:pt x="655" y="7003"/>
                    <a:pt x="1073" y="7266"/>
                    <a:pt x="1479" y="7539"/>
                  </a:cubicBezTo>
                  <a:cubicBezTo>
                    <a:pt x="1886" y="7813"/>
                    <a:pt x="2286" y="8100"/>
                    <a:pt x="2720" y="8333"/>
                  </a:cubicBezTo>
                  <a:cubicBezTo>
                    <a:pt x="3152" y="8564"/>
                    <a:pt x="3616" y="8727"/>
                    <a:pt x="4108" y="8765"/>
                  </a:cubicBezTo>
                  <a:cubicBezTo>
                    <a:pt x="4190" y="8771"/>
                    <a:pt x="4273" y="8774"/>
                    <a:pt x="4355" y="8774"/>
                  </a:cubicBezTo>
                  <a:cubicBezTo>
                    <a:pt x="4802" y="8774"/>
                    <a:pt x="5247" y="8688"/>
                    <a:pt x="5671" y="8549"/>
                  </a:cubicBezTo>
                  <a:cubicBezTo>
                    <a:pt x="5975" y="8449"/>
                    <a:pt x="6268" y="8323"/>
                    <a:pt x="6555" y="8183"/>
                  </a:cubicBezTo>
                  <a:cubicBezTo>
                    <a:pt x="6776" y="8075"/>
                    <a:pt x="6994" y="7958"/>
                    <a:pt x="7210" y="7839"/>
                  </a:cubicBezTo>
                  <a:cubicBezTo>
                    <a:pt x="7679" y="8313"/>
                    <a:pt x="8175" y="8760"/>
                    <a:pt x="8695" y="9177"/>
                  </a:cubicBezTo>
                  <a:cubicBezTo>
                    <a:pt x="8752" y="9222"/>
                    <a:pt x="8810" y="9268"/>
                    <a:pt x="8867" y="9313"/>
                  </a:cubicBezTo>
                  <a:cubicBezTo>
                    <a:pt x="8463" y="9147"/>
                    <a:pt x="8040" y="9031"/>
                    <a:pt x="7607" y="8966"/>
                  </a:cubicBezTo>
                  <a:cubicBezTo>
                    <a:pt x="7326" y="8925"/>
                    <a:pt x="7043" y="8905"/>
                    <a:pt x="6759" y="8905"/>
                  </a:cubicBezTo>
                  <a:cubicBezTo>
                    <a:pt x="6411" y="8905"/>
                    <a:pt x="6062" y="8935"/>
                    <a:pt x="5719" y="8995"/>
                  </a:cubicBezTo>
                  <a:cubicBezTo>
                    <a:pt x="5392" y="9052"/>
                    <a:pt x="5071" y="9135"/>
                    <a:pt x="4758" y="9243"/>
                  </a:cubicBezTo>
                  <a:cubicBezTo>
                    <a:pt x="4159" y="9450"/>
                    <a:pt x="3595" y="9740"/>
                    <a:pt x="3074" y="10096"/>
                  </a:cubicBezTo>
                  <a:cubicBezTo>
                    <a:pt x="2703" y="10350"/>
                    <a:pt x="2355" y="10635"/>
                    <a:pt x="2033" y="10948"/>
                  </a:cubicBezTo>
                  <a:cubicBezTo>
                    <a:pt x="2018" y="10962"/>
                    <a:pt x="2032" y="10983"/>
                    <a:pt x="2048" y="10983"/>
                  </a:cubicBezTo>
                  <a:cubicBezTo>
                    <a:pt x="2050" y="10983"/>
                    <a:pt x="2051" y="10982"/>
                    <a:pt x="2052" y="10982"/>
                  </a:cubicBezTo>
                  <a:lnTo>
                    <a:pt x="2052" y="10981"/>
                  </a:lnTo>
                  <a:cubicBezTo>
                    <a:pt x="2447" y="10897"/>
                    <a:pt x="2849" y="10869"/>
                    <a:pt x="3251" y="10869"/>
                  </a:cubicBezTo>
                  <a:cubicBezTo>
                    <a:pt x="3382" y="10869"/>
                    <a:pt x="3513" y="10872"/>
                    <a:pt x="3643" y="10877"/>
                  </a:cubicBezTo>
                  <a:cubicBezTo>
                    <a:pt x="4266" y="10900"/>
                    <a:pt x="4892" y="10967"/>
                    <a:pt x="5516" y="10967"/>
                  </a:cubicBezTo>
                  <a:cubicBezTo>
                    <a:pt x="5832" y="10967"/>
                    <a:pt x="6147" y="10950"/>
                    <a:pt x="6461" y="10902"/>
                  </a:cubicBezTo>
                  <a:cubicBezTo>
                    <a:pt x="7313" y="10772"/>
                    <a:pt x="8113" y="10377"/>
                    <a:pt x="8735" y="9786"/>
                  </a:cubicBezTo>
                  <a:cubicBezTo>
                    <a:pt x="8845" y="9681"/>
                    <a:pt x="8950" y="9569"/>
                    <a:pt x="9049" y="9452"/>
                  </a:cubicBezTo>
                  <a:cubicBezTo>
                    <a:pt x="9179" y="9552"/>
                    <a:pt x="9310" y="9648"/>
                    <a:pt x="9443" y="9743"/>
                  </a:cubicBezTo>
                  <a:cubicBezTo>
                    <a:pt x="9922" y="10089"/>
                    <a:pt x="10418" y="10409"/>
                    <a:pt x="10931" y="10702"/>
                  </a:cubicBezTo>
                  <a:cubicBezTo>
                    <a:pt x="11040" y="10764"/>
                    <a:pt x="11151" y="10825"/>
                    <a:pt x="11262" y="10883"/>
                  </a:cubicBezTo>
                  <a:cubicBezTo>
                    <a:pt x="10951" y="10825"/>
                    <a:pt x="10635" y="10787"/>
                    <a:pt x="10318" y="10773"/>
                  </a:cubicBezTo>
                  <a:cubicBezTo>
                    <a:pt x="10213" y="10768"/>
                    <a:pt x="10108" y="10766"/>
                    <a:pt x="10002" y="10766"/>
                  </a:cubicBezTo>
                  <a:cubicBezTo>
                    <a:pt x="9637" y="10766"/>
                    <a:pt x="9273" y="10795"/>
                    <a:pt x="8913" y="10855"/>
                  </a:cubicBezTo>
                  <a:cubicBezTo>
                    <a:pt x="8423" y="10937"/>
                    <a:pt x="7942" y="11073"/>
                    <a:pt x="7483" y="11263"/>
                  </a:cubicBezTo>
                  <a:cubicBezTo>
                    <a:pt x="6994" y="11464"/>
                    <a:pt x="6529" y="11725"/>
                    <a:pt x="6101" y="12037"/>
                  </a:cubicBezTo>
                  <a:cubicBezTo>
                    <a:pt x="5958" y="12141"/>
                    <a:pt x="5820" y="12250"/>
                    <a:pt x="5686" y="12364"/>
                  </a:cubicBezTo>
                  <a:cubicBezTo>
                    <a:pt x="5418" y="12594"/>
                    <a:pt x="5167" y="12845"/>
                    <a:pt x="4938" y="13114"/>
                  </a:cubicBezTo>
                  <a:cubicBezTo>
                    <a:pt x="4928" y="13127"/>
                    <a:pt x="4936" y="13148"/>
                    <a:pt x="4954" y="13148"/>
                  </a:cubicBezTo>
                  <a:cubicBezTo>
                    <a:pt x="4955" y="13148"/>
                    <a:pt x="4957" y="13148"/>
                    <a:pt x="4959" y="13147"/>
                  </a:cubicBezTo>
                  <a:cubicBezTo>
                    <a:pt x="5012" y="13130"/>
                    <a:pt x="5067" y="13117"/>
                    <a:pt x="5121" y="13104"/>
                  </a:cubicBezTo>
                  <a:cubicBezTo>
                    <a:pt x="5368" y="13051"/>
                    <a:pt x="5620" y="13038"/>
                    <a:pt x="5871" y="13038"/>
                  </a:cubicBezTo>
                  <a:cubicBezTo>
                    <a:pt x="6075" y="13038"/>
                    <a:pt x="6279" y="13047"/>
                    <a:pt x="6481" y="13051"/>
                  </a:cubicBezTo>
                  <a:cubicBezTo>
                    <a:pt x="6557" y="13053"/>
                    <a:pt x="6633" y="13054"/>
                    <a:pt x="6709" y="13054"/>
                  </a:cubicBezTo>
                  <a:cubicBezTo>
                    <a:pt x="7088" y="13054"/>
                    <a:pt x="7467" y="13031"/>
                    <a:pt x="7841" y="12978"/>
                  </a:cubicBezTo>
                  <a:cubicBezTo>
                    <a:pt x="8288" y="12916"/>
                    <a:pt x="8731" y="12812"/>
                    <a:pt x="9154" y="12652"/>
                  </a:cubicBezTo>
                  <a:cubicBezTo>
                    <a:pt x="9599" y="12486"/>
                    <a:pt x="10014" y="12258"/>
                    <a:pt x="10395" y="11976"/>
                  </a:cubicBezTo>
                  <a:cubicBezTo>
                    <a:pt x="10623" y="11807"/>
                    <a:pt x="10839" y="11622"/>
                    <a:pt x="11047" y="11430"/>
                  </a:cubicBezTo>
                  <a:cubicBezTo>
                    <a:pt x="11199" y="11291"/>
                    <a:pt x="11347" y="11147"/>
                    <a:pt x="11492" y="11002"/>
                  </a:cubicBezTo>
                  <a:cubicBezTo>
                    <a:pt x="11992" y="11250"/>
                    <a:pt x="12516" y="11454"/>
                    <a:pt x="13064" y="11564"/>
                  </a:cubicBezTo>
                  <a:cubicBezTo>
                    <a:pt x="13068" y="11565"/>
                    <a:pt x="13072" y="11565"/>
                    <a:pt x="13077" y="11565"/>
                  </a:cubicBezTo>
                  <a:cubicBezTo>
                    <a:pt x="13143" y="11565"/>
                    <a:pt x="13165" y="11461"/>
                    <a:pt x="13094" y="11446"/>
                  </a:cubicBezTo>
                  <a:cubicBezTo>
                    <a:pt x="13000" y="11426"/>
                    <a:pt x="12908" y="11406"/>
                    <a:pt x="12817" y="11382"/>
                  </a:cubicBezTo>
                  <a:cubicBezTo>
                    <a:pt x="12499" y="11300"/>
                    <a:pt x="12192" y="11189"/>
                    <a:pt x="11894" y="11057"/>
                  </a:cubicBezTo>
                  <a:cubicBezTo>
                    <a:pt x="11894" y="11057"/>
                    <a:pt x="11642" y="10941"/>
                    <a:pt x="11575" y="10908"/>
                  </a:cubicBezTo>
                  <a:cubicBezTo>
                    <a:pt x="11582" y="10883"/>
                    <a:pt x="11587" y="10860"/>
                    <a:pt x="11594" y="10837"/>
                  </a:cubicBezTo>
                  <a:cubicBezTo>
                    <a:pt x="11610" y="10781"/>
                    <a:pt x="11627" y="10724"/>
                    <a:pt x="11647" y="10669"/>
                  </a:cubicBezTo>
                  <a:cubicBezTo>
                    <a:pt x="11783" y="10283"/>
                    <a:pt x="11987" y="9924"/>
                    <a:pt x="12133" y="9543"/>
                  </a:cubicBezTo>
                  <a:cubicBezTo>
                    <a:pt x="12285" y="9148"/>
                    <a:pt x="12374" y="8733"/>
                    <a:pt x="12407" y="8312"/>
                  </a:cubicBezTo>
                  <a:cubicBezTo>
                    <a:pt x="12440" y="7892"/>
                    <a:pt x="12413" y="7469"/>
                    <a:pt x="12327" y="7057"/>
                  </a:cubicBezTo>
                  <a:cubicBezTo>
                    <a:pt x="12286" y="6849"/>
                    <a:pt x="12227" y="6645"/>
                    <a:pt x="12155" y="6445"/>
                  </a:cubicBezTo>
                  <a:cubicBezTo>
                    <a:pt x="12069" y="6212"/>
                    <a:pt x="11961" y="5986"/>
                    <a:pt x="11847" y="5765"/>
                  </a:cubicBezTo>
                  <a:cubicBezTo>
                    <a:pt x="11609" y="5304"/>
                    <a:pt x="11336" y="4859"/>
                    <a:pt x="11143" y="4376"/>
                  </a:cubicBezTo>
                  <a:cubicBezTo>
                    <a:pt x="11139" y="4368"/>
                    <a:pt x="11130" y="4362"/>
                    <a:pt x="11121" y="4362"/>
                  </a:cubicBezTo>
                  <a:cubicBezTo>
                    <a:pt x="11115" y="4362"/>
                    <a:pt x="11109" y="4365"/>
                    <a:pt x="11105" y="4372"/>
                  </a:cubicBezTo>
                  <a:cubicBezTo>
                    <a:pt x="11080" y="4423"/>
                    <a:pt x="11057" y="4475"/>
                    <a:pt x="11036" y="4528"/>
                  </a:cubicBezTo>
                  <a:cubicBezTo>
                    <a:pt x="10866" y="4939"/>
                    <a:pt x="10775" y="5383"/>
                    <a:pt x="10692" y="5818"/>
                  </a:cubicBezTo>
                  <a:cubicBezTo>
                    <a:pt x="10610" y="6247"/>
                    <a:pt x="10551" y="6680"/>
                    <a:pt x="10523" y="7117"/>
                  </a:cubicBezTo>
                  <a:cubicBezTo>
                    <a:pt x="10496" y="7555"/>
                    <a:pt x="10503" y="7995"/>
                    <a:pt x="10556" y="8430"/>
                  </a:cubicBezTo>
                  <a:cubicBezTo>
                    <a:pt x="10610" y="8869"/>
                    <a:pt x="10710" y="9301"/>
                    <a:pt x="10867" y="9716"/>
                  </a:cubicBezTo>
                  <a:cubicBezTo>
                    <a:pt x="10966" y="9977"/>
                    <a:pt x="11087" y="10230"/>
                    <a:pt x="11231" y="10469"/>
                  </a:cubicBezTo>
                  <a:cubicBezTo>
                    <a:pt x="11287" y="10590"/>
                    <a:pt x="11347" y="10708"/>
                    <a:pt x="11412" y="10825"/>
                  </a:cubicBezTo>
                  <a:cubicBezTo>
                    <a:pt x="11177" y="10704"/>
                    <a:pt x="10948" y="10574"/>
                    <a:pt x="10723" y="10441"/>
                  </a:cubicBezTo>
                  <a:cubicBezTo>
                    <a:pt x="10309" y="10192"/>
                    <a:pt x="9904" y="9927"/>
                    <a:pt x="9513" y="9646"/>
                  </a:cubicBezTo>
                  <a:cubicBezTo>
                    <a:pt x="9382" y="9552"/>
                    <a:pt x="9252" y="9456"/>
                    <a:pt x="9124" y="9359"/>
                  </a:cubicBezTo>
                  <a:cubicBezTo>
                    <a:pt x="9130" y="9329"/>
                    <a:pt x="9136" y="9298"/>
                    <a:pt x="9143" y="9268"/>
                  </a:cubicBezTo>
                  <a:cubicBezTo>
                    <a:pt x="9247" y="8818"/>
                    <a:pt x="9531" y="8421"/>
                    <a:pt x="9745" y="8018"/>
                  </a:cubicBezTo>
                  <a:cubicBezTo>
                    <a:pt x="9957" y="7623"/>
                    <a:pt x="10147" y="7208"/>
                    <a:pt x="10239" y="6766"/>
                  </a:cubicBezTo>
                  <a:cubicBezTo>
                    <a:pt x="10327" y="6349"/>
                    <a:pt x="10310" y="5923"/>
                    <a:pt x="10223" y="5506"/>
                  </a:cubicBezTo>
                  <a:cubicBezTo>
                    <a:pt x="10045" y="4655"/>
                    <a:pt x="9621" y="3883"/>
                    <a:pt x="9363" y="3057"/>
                  </a:cubicBezTo>
                  <a:cubicBezTo>
                    <a:pt x="9360" y="3047"/>
                    <a:pt x="9353" y="3042"/>
                    <a:pt x="9345" y="3042"/>
                  </a:cubicBezTo>
                  <a:cubicBezTo>
                    <a:pt x="9336" y="3042"/>
                    <a:pt x="9328" y="3047"/>
                    <a:pt x="9324" y="3057"/>
                  </a:cubicBezTo>
                  <a:cubicBezTo>
                    <a:pt x="9283" y="3168"/>
                    <a:pt x="9243" y="3279"/>
                    <a:pt x="9205" y="3390"/>
                  </a:cubicBezTo>
                  <a:cubicBezTo>
                    <a:pt x="8895" y="4291"/>
                    <a:pt x="8671" y="5227"/>
                    <a:pt x="8605" y="6179"/>
                  </a:cubicBezTo>
                  <a:cubicBezTo>
                    <a:pt x="8541" y="7096"/>
                    <a:pt x="8627" y="8031"/>
                    <a:pt x="8911" y="8909"/>
                  </a:cubicBezTo>
                  <a:cubicBezTo>
                    <a:pt x="8946" y="9018"/>
                    <a:pt x="8984" y="9126"/>
                    <a:pt x="9026" y="9233"/>
                  </a:cubicBezTo>
                  <a:cubicBezTo>
                    <a:pt x="9035" y="9257"/>
                    <a:pt x="9045" y="9282"/>
                    <a:pt x="9056" y="9307"/>
                  </a:cubicBezTo>
                  <a:cubicBezTo>
                    <a:pt x="8959" y="9233"/>
                    <a:pt x="8865" y="9159"/>
                    <a:pt x="8770" y="9083"/>
                  </a:cubicBezTo>
                  <a:cubicBezTo>
                    <a:pt x="8263" y="8675"/>
                    <a:pt x="7778" y="8238"/>
                    <a:pt x="7319" y="7777"/>
                  </a:cubicBezTo>
                  <a:cubicBezTo>
                    <a:pt x="7324" y="7770"/>
                    <a:pt x="7324" y="7761"/>
                    <a:pt x="7320" y="7755"/>
                  </a:cubicBezTo>
                  <a:cubicBezTo>
                    <a:pt x="7320" y="7752"/>
                    <a:pt x="7319" y="7751"/>
                    <a:pt x="7318" y="7749"/>
                  </a:cubicBezTo>
                  <a:cubicBezTo>
                    <a:pt x="7588" y="7247"/>
                    <a:pt x="7857" y="6743"/>
                    <a:pt x="8068" y="6214"/>
                  </a:cubicBezTo>
                  <a:cubicBezTo>
                    <a:pt x="8414" y="5353"/>
                    <a:pt x="8600" y="4406"/>
                    <a:pt x="8372" y="3490"/>
                  </a:cubicBezTo>
                  <a:cubicBezTo>
                    <a:pt x="8139" y="2553"/>
                    <a:pt x="7550" y="1751"/>
                    <a:pt x="6958" y="1006"/>
                  </a:cubicBezTo>
                  <a:cubicBezTo>
                    <a:pt x="6955" y="1002"/>
                    <a:pt x="6951" y="1000"/>
                    <a:pt x="6947" y="1000"/>
                  </a:cubicBezTo>
                  <a:cubicBezTo>
                    <a:pt x="6938" y="1000"/>
                    <a:pt x="6928" y="1007"/>
                    <a:pt x="6924" y="1016"/>
                  </a:cubicBezTo>
                  <a:cubicBezTo>
                    <a:pt x="6751" y="1495"/>
                    <a:pt x="6622" y="1989"/>
                    <a:pt x="6537" y="2492"/>
                  </a:cubicBezTo>
                  <a:cubicBezTo>
                    <a:pt x="6386" y="3384"/>
                    <a:pt x="6375" y="4300"/>
                    <a:pt x="6502" y="5196"/>
                  </a:cubicBezTo>
                  <a:cubicBezTo>
                    <a:pt x="6624" y="6069"/>
                    <a:pt x="6877" y="6921"/>
                    <a:pt x="7257" y="7716"/>
                  </a:cubicBezTo>
                  <a:cubicBezTo>
                    <a:pt x="7176" y="7634"/>
                    <a:pt x="7096" y="7551"/>
                    <a:pt x="7016" y="7467"/>
                  </a:cubicBezTo>
                  <a:cubicBezTo>
                    <a:pt x="6867" y="7309"/>
                    <a:pt x="6720" y="7148"/>
                    <a:pt x="6576" y="6984"/>
                  </a:cubicBezTo>
                  <a:cubicBezTo>
                    <a:pt x="6557" y="6941"/>
                    <a:pt x="6536" y="6899"/>
                    <a:pt x="6516" y="6856"/>
                  </a:cubicBezTo>
                  <a:cubicBezTo>
                    <a:pt x="6288" y="6349"/>
                    <a:pt x="6149" y="5806"/>
                    <a:pt x="6023" y="5266"/>
                  </a:cubicBezTo>
                  <a:cubicBezTo>
                    <a:pt x="5898" y="4726"/>
                    <a:pt x="5786" y="4180"/>
                    <a:pt x="5610" y="3653"/>
                  </a:cubicBezTo>
                  <a:cubicBezTo>
                    <a:pt x="5429" y="3120"/>
                    <a:pt x="5173" y="2618"/>
                    <a:pt x="4843" y="2162"/>
                  </a:cubicBezTo>
                  <a:cubicBezTo>
                    <a:pt x="4514" y="1705"/>
                    <a:pt x="4120" y="1295"/>
                    <a:pt x="3685" y="937"/>
                  </a:cubicBezTo>
                  <a:cubicBezTo>
                    <a:pt x="3554" y="828"/>
                    <a:pt x="3419" y="724"/>
                    <a:pt x="3281" y="624"/>
                  </a:cubicBezTo>
                  <a:cubicBezTo>
                    <a:pt x="2959" y="393"/>
                    <a:pt x="2620" y="186"/>
                    <a:pt x="2268" y="3"/>
                  </a:cubicBezTo>
                  <a:cubicBezTo>
                    <a:pt x="2265" y="1"/>
                    <a:pt x="2262" y="1"/>
                    <a:pt x="2259" y="1"/>
                  </a:cubicBezTo>
                  <a:close/>
                </a:path>
              </a:pathLst>
            </a:custGeom>
            <a:solidFill>
              <a:srgbClr val="F5DF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1" name="Google Shape;1844;p41">
              <a:extLst>
                <a:ext uri="{FF2B5EF4-FFF2-40B4-BE49-F238E27FC236}">
                  <a16:creationId xmlns:a16="http://schemas.microsoft.com/office/drawing/2014/main" id="{053028D4-9AC2-7B5D-2393-421A7B3DB434}"/>
                </a:ext>
              </a:extLst>
            </p:cNvPr>
            <p:cNvSpPr/>
            <p:nvPr/>
          </p:nvSpPr>
          <p:spPr>
            <a:xfrm>
              <a:off x="5248905" y="2390487"/>
              <a:ext cx="142369" cy="326214"/>
            </a:xfrm>
            <a:custGeom>
              <a:avLst/>
              <a:gdLst/>
              <a:ahLst/>
              <a:cxnLst/>
              <a:rect l="l" t="t" r="r" b="b"/>
              <a:pathLst>
                <a:path w="2571" h="5891" extrusionOk="0">
                  <a:moveTo>
                    <a:pt x="22" y="1"/>
                  </a:moveTo>
                  <a:cubicBezTo>
                    <a:pt x="11" y="1"/>
                    <a:pt x="0" y="9"/>
                    <a:pt x="1" y="21"/>
                  </a:cubicBezTo>
                  <a:cubicBezTo>
                    <a:pt x="9" y="95"/>
                    <a:pt x="17" y="168"/>
                    <a:pt x="26" y="242"/>
                  </a:cubicBezTo>
                  <a:cubicBezTo>
                    <a:pt x="92" y="825"/>
                    <a:pt x="171" y="1407"/>
                    <a:pt x="294" y="1982"/>
                  </a:cubicBezTo>
                  <a:cubicBezTo>
                    <a:pt x="413" y="2552"/>
                    <a:pt x="574" y="3115"/>
                    <a:pt x="803" y="3652"/>
                  </a:cubicBezTo>
                  <a:cubicBezTo>
                    <a:pt x="1025" y="4176"/>
                    <a:pt x="1311" y="4668"/>
                    <a:pt x="1664" y="5114"/>
                  </a:cubicBezTo>
                  <a:cubicBezTo>
                    <a:pt x="1883" y="5393"/>
                    <a:pt x="2126" y="5653"/>
                    <a:pt x="2390" y="5890"/>
                  </a:cubicBezTo>
                  <a:cubicBezTo>
                    <a:pt x="2570" y="5812"/>
                    <a:pt x="1512" y="3590"/>
                    <a:pt x="1286" y="2991"/>
                  </a:cubicBezTo>
                  <a:cubicBezTo>
                    <a:pt x="1003" y="2243"/>
                    <a:pt x="887" y="1408"/>
                    <a:pt x="1044" y="625"/>
                  </a:cubicBezTo>
                  <a:cubicBezTo>
                    <a:pt x="722" y="394"/>
                    <a:pt x="382" y="186"/>
                    <a:pt x="31" y="3"/>
                  </a:cubicBezTo>
                  <a:cubicBezTo>
                    <a:pt x="28" y="1"/>
                    <a:pt x="25" y="1"/>
                    <a:pt x="22"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2" name="Google Shape;1845;p41">
              <a:extLst>
                <a:ext uri="{FF2B5EF4-FFF2-40B4-BE49-F238E27FC236}">
                  <a16:creationId xmlns:a16="http://schemas.microsoft.com/office/drawing/2014/main" id="{9B89DFB3-A624-40F6-2BB9-466F368F0C5F}"/>
                </a:ext>
              </a:extLst>
            </p:cNvPr>
            <p:cNvSpPr/>
            <p:nvPr/>
          </p:nvSpPr>
          <p:spPr>
            <a:xfrm>
              <a:off x="5397818" y="3014385"/>
              <a:ext cx="338895" cy="104326"/>
            </a:xfrm>
            <a:custGeom>
              <a:avLst/>
              <a:gdLst/>
              <a:ahLst/>
              <a:cxnLst/>
              <a:rect l="l" t="t" r="r" b="b"/>
              <a:pathLst>
                <a:path w="6120" h="1884" extrusionOk="0">
                  <a:moveTo>
                    <a:pt x="5533" y="1"/>
                  </a:moveTo>
                  <a:cubicBezTo>
                    <a:pt x="5336" y="1"/>
                    <a:pt x="5139" y="38"/>
                    <a:pt x="4949" y="89"/>
                  </a:cubicBezTo>
                  <a:cubicBezTo>
                    <a:pt x="4687" y="160"/>
                    <a:pt x="4427" y="250"/>
                    <a:pt x="4170" y="342"/>
                  </a:cubicBezTo>
                  <a:cubicBezTo>
                    <a:pt x="3199" y="686"/>
                    <a:pt x="2209" y="1123"/>
                    <a:pt x="1161" y="1123"/>
                  </a:cubicBezTo>
                  <a:cubicBezTo>
                    <a:pt x="1114" y="1123"/>
                    <a:pt x="1067" y="1122"/>
                    <a:pt x="1020" y="1120"/>
                  </a:cubicBezTo>
                  <a:cubicBezTo>
                    <a:pt x="952" y="1117"/>
                    <a:pt x="856" y="1113"/>
                    <a:pt x="759" y="1099"/>
                  </a:cubicBezTo>
                  <a:cubicBezTo>
                    <a:pt x="491" y="1329"/>
                    <a:pt x="240" y="1580"/>
                    <a:pt x="11" y="1849"/>
                  </a:cubicBezTo>
                  <a:cubicBezTo>
                    <a:pt x="1" y="1862"/>
                    <a:pt x="9" y="1883"/>
                    <a:pt x="27" y="1883"/>
                  </a:cubicBezTo>
                  <a:cubicBezTo>
                    <a:pt x="28" y="1883"/>
                    <a:pt x="30" y="1883"/>
                    <a:pt x="32" y="1882"/>
                  </a:cubicBezTo>
                  <a:cubicBezTo>
                    <a:pt x="85" y="1867"/>
                    <a:pt x="140" y="1852"/>
                    <a:pt x="194" y="1841"/>
                  </a:cubicBezTo>
                  <a:cubicBezTo>
                    <a:pt x="443" y="1787"/>
                    <a:pt x="695" y="1773"/>
                    <a:pt x="948" y="1773"/>
                  </a:cubicBezTo>
                  <a:cubicBezTo>
                    <a:pt x="1150" y="1773"/>
                    <a:pt x="1353" y="1782"/>
                    <a:pt x="1554" y="1786"/>
                  </a:cubicBezTo>
                  <a:cubicBezTo>
                    <a:pt x="1633" y="1788"/>
                    <a:pt x="1712" y="1789"/>
                    <a:pt x="1790" y="1789"/>
                  </a:cubicBezTo>
                  <a:cubicBezTo>
                    <a:pt x="2166" y="1789"/>
                    <a:pt x="2543" y="1767"/>
                    <a:pt x="2914" y="1715"/>
                  </a:cubicBezTo>
                  <a:cubicBezTo>
                    <a:pt x="3361" y="1652"/>
                    <a:pt x="3804" y="1547"/>
                    <a:pt x="4227" y="1389"/>
                  </a:cubicBezTo>
                  <a:cubicBezTo>
                    <a:pt x="4672" y="1221"/>
                    <a:pt x="5087" y="994"/>
                    <a:pt x="5468" y="711"/>
                  </a:cubicBezTo>
                  <a:cubicBezTo>
                    <a:pt x="5696" y="542"/>
                    <a:pt x="5912" y="359"/>
                    <a:pt x="6120" y="165"/>
                  </a:cubicBezTo>
                  <a:cubicBezTo>
                    <a:pt x="5986" y="68"/>
                    <a:pt x="5820" y="20"/>
                    <a:pt x="5653" y="6"/>
                  </a:cubicBezTo>
                  <a:cubicBezTo>
                    <a:pt x="5613" y="2"/>
                    <a:pt x="5573" y="1"/>
                    <a:pt x="5533"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3" name="Google Shape;1846;p41">
              <a:extLst>
                <a:ext uri="{FF2B5EF4-FFF2-40B4-BE49-F238E27FC236}">
                  <a16:creationId xmlns:a16="http://schemas.microsoft.com/office/drawing/2014/main" id="{32A69E65-1B43-F847-D38D-88EA70ECA69B}"/>
                </a:ext>
              </a:extLst>
            </p:cNvPr>
            <p:cNvSpPr/>
            <p:nvPr/>
          </p:nvSpPr>
          <p:spPr>
            <a:xfrm>
              <a:off x="5125022" y="2743804"/>
              <a:ext cx="363039" cy="132623"/>
            </a:xfrm>
            <a:custGeom>
              <a:avLst/>
              <a:gdLst/>
              <a:ahLst/>
              <a:cxnLst/>
              <a:rect l="l" t="t" r="r" b="b"/>
              <a:pathLst>
                <a:path w="6556" h="2395" extrusionOk="0">
                  <a:moveTo>
                    <a:pt x="1307" y="0"/>
                  </a:moveTo>
                  <a:cubicBezTo>
                    <a:pt x="868" y="77"/>
                    <a:pt x="437" y="192"/>
                    <a:pt x="20" y="348"/>
                  </a:cubicBezTo>
                  <a:cubicBezTo>
                    <a:pt x="0" y="356"/>
                    <a:pt x="0" y="382"/>
                    <a:pt x="20" y="387"/>
                  </a:cubicBezTo>
                  <a:cubicBezTo>
                    <a:pt x="80" y="407"/>
                    <a:pt x="137" y="427"/>
                    <a:pt x="194" y="449"/>
                  </a:cubicBezTo>
                  <a:cubicBezTo>
                    <a:pt x="654" y="624"/>
                    <a:pt x="1072" y="887"/>
                    <a:pt x="1478" y="1160"/>
                  </a:cubicBezTo>
                  <a:cubicBezTo>
                    <a:pt x="1886" y="1433"/>
                    <a:pt x="2286" y="1721"/>
                    <a:pt x="2719" y="1952"/>
                  </a:cubicBezTo>
                  <a:cubicBezTo>
                    <a:pt x="3153" y="2183"/>
                    <a:pt x="3616" y="2348"/>
                    <a:pt x="4107" y="2385"/>
                  </a:cubicBezTo>
                  <a:cubicBezTo>
                    <a:pt x="4191" y="2391"/>
                    <a:pt x="4274" y="2394"/>
                    <a:pt x="4358" y="2394"/>
                  </a:cubicBezTo>
                  <a:cubicBezTo>
                    <a:pt x="4803" y="2394"/>
                    <a:pt x="5248" y="2307"/>
                    <a:pt x="5670" y="2169"/>
                  </a:cubicBezTo>
                  <a:cubicBezTo>
                    <a:pt x="5974" y="2069"/>
                    <a:pt x="6267" y="1943"/>
                    <a:pt x="6556" y="1804"/>
                  </a:cubicBezTo>
                  <a:cubicBezTo>
                    <a:pt x="6382" y="1744"/>
                    <a:pt x="6187" y="1732"/>
                    <a:pt x="6001" y="1732"/>
                  </a:cubicBezTo>
                  <a:cubicBezTo>
                    <a:pt x="5950" y="1732"/>
                    <a:pt x="5899" y="1733"/>
                    <a:pt x="5849" y="1734"/>
                  </a:cubicBezTo>
                  <a:cubicBezTo>
                    <a:pt x="5704" y="1737"/>
                    <a:pt x="5560" y="1740"/>
                    <a:pt x="5416" y="1740"/>
                  </a:cubicBezTo>
                  <a:cubicBezTo>
                    <a:pt x="5288" y="1740"/>
                    <a:pt x="5160" y="1737"/>
                    <a:pt x="5032" y="1730"/>
                  </a:cubicBezTo>
                  <a:cubicBezTo>
                    <a:pt x="4488" y="1699"/>
                    <a:pt x="3946" y="1603"/>
                    <a:pt x="3428" y="1431"/>
                  </a:cubicBezTo>
                  <a:cubicBezTo>
                    <a:pt x="2914" y="1261"/>
                    <a:pt x="2421" y="1014"/>
                    <a:pt x="1990" y="683"/>
                  </a:cubicBezTo>
                  <a:cubicBezTo>
                    <a:pt x="1782" y="522"/>
                    <a:pt x="1588" y="343"/>
                    <a:pt x="1416" y="144"/>
                  </a:cubicBezTo>
                  <a:cubicBezTo>
                    <a:pt x="1380" y="101"/>
                    <a:pt x="1341" y="53"/>
                    <a:pt x="130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4" name="Google Shape;1847;p41">
              <a:extLst>
                <a:ext uri="{FF2B5EF4-FFF2-40B4-BE49-F238E27FC236}">
                  <a16:creationId xmlns:a16="http://schemas.microsoft.com/office/drawing/2014/main" id="{B2D5DA90-1889-4291-ABBE-95384A7923F2}"/>
                </a:ext>
              </a:extLst>
            </p:cNvPr>
            <p:cNvSpPr/>
            <p:nvPr/>
          </p:nvSpPr>
          <p:spPr>
            <a:xfrm>
              <a:off x="5236721" y="2925115"/>
              <a:ext cx="371954" cy="73593"/>
            </a:xfrm>
            <a:custGeom>
              <a:avLst/>
              <a:gdLst/>
              <a:ahLst/>
              <a:cxnLst/>
              <a:rect l="l" t="t" r="r" b="b"/>
              <a:pathLst>
                <a:path w="6717" h="1329" extrusionOk="0">
                  <a:moveTo>
                    <a:pt x="6407" y="0"/>
                  </a:moveTo>
                  <a:cubicBezTo>
                    <a:pt x="6166" y="0"/>
                    <a:pt x="5920" y="103"/>
                    <a:pt x="5692" y="168"/>
                  </a:cubicBezTo>
                  <a:cubicBezTo>
                    <a:pt x="4695" y="451"/>
                    <a:pt x="3671" y="727"/>
                    <a:pt x="2627" y="727"/>
                  </a:cubicBezTo>
                  <a:cubicBezTo>
                    <a:pt x="2579" y="727"/>
                    <a:pt x="2531" y="726"/>
                    <a:pt x="2483" y="725"/>
                  </a:cubicBezTo>
                  <a:cubicBezTo>
                    <a:pt x="2212" y="719"/>
                    <a:pt x="1944" y="693"/>
                    <a:pt x="1679" y="641"/>
                  </a:cubicBezTo>
                  <a:cubicBezTo>
                    <a:pt x="1545" y="615"/>
                    <a:pt x="1410" y="585"/>
                    <a:pt x="1279" y="543"/>
                  </a:cubicBezTo>
                  <a:cubicBezTo>
                    <a:pt x="1206" y="520"/>
                    <a:pt x="1125" y="489"/>
                    <a:pt x="1056" y="442"/>
                  </a:cubicBezTo>
                  <a:cubicBezTo>
                    <a:pt x="686" y="695"/>
                    <a:pt x="337" y="982"/>
                    <a:pt x="15" y="1294"/>
                  </a:cubicBezTo>
                  <a:cubicBezTo>
                    <a:pt x="0" y="1307"/>
                    <a:pt x="14" y="1328"/>
                    <a:pt x="30" y="1328"/>
                  </a:cubicBezTo>
                  <a:cubicBezTo>
                    <a:pt x="32" y="1328"/>
                    <a:pt x="33" y="1328"/>
                    <a:pt x="34" y="1328"/>
                  </a:cubicBezTo>
                  <a:cubicBezTo>
                    <a:pt x="429" y="1244"/>
                    <a:pt x="831" y="1216"/>
                    <a:pt x="1233" y="1216"/>
                  </a:cubicBezTo>
                  <a:cubicBezTo>
                    <a:pt x="1364" y="1216"/>
                    <a:pt x="1495" y="1219"/>
                    <a:pt x="1625" y="1224"/>
                  </a:cubicBezTo>
                  <a:cubicBezTo>
                    <a:pt x="2248" y="1247"/>
                    <a:pt x="2874" y="1314"/>
                    <a:pt x="3498" y="1314"/>
                  </a:cubicBezTo>
                  <a:cubicBezTo>
                    <a:pt x="3814" y="1314"/>
                    <a:pt x="4129" y="1297"/>
                    <a:pt x="4443" y="1249"/>
                  </a:cubicBezTo>
                  <a:cubicBezTo>
                    <a:pt x="5295" y="1119"/>
                    <a:pt x="6095" y="724"/>
                    <a:pt x="6717" y="133"/>
                  </a:cubicBezTo>
                  <a:cubicBezTo>
                    <a:pt x="6654" y="47"/>
                    <a:pt x="6538" y="2"/>
                    <a:pt x="6421" y="0"/>
                  </a:cubicBezTo>
                  <a:cubicBezTo>
                    <a:pt x="6416" y="0"/>
                    <a:pt x="6412" y="0"/>
                    <a:pt x="640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5" name="Google Shape;1848;p41">
              <a:extLst>
                <a:ext uri="{FF2B5EF4-FFF2-40B4-BE49-F238E27FC236}">
                  <a16:creationId xmlns:a16="http://schemas.microsoft.com/office/drawing/2014/main" id="{4C497130-E822-F748-21D1-038B664D7660}"/>
                </a:ext>
              </a:extLst>
            </p:cNvPr>
            <p:cNvSpPr/>
            <p:nvPr/>
          </p:nvSpPr>
          <p:spPr>
            <a:xfrm>
              <a:off x="5292100" y="2506727"/>
              <a:ext cx="175262" cy="250738"/>
            </a:xfrm>
            <a:custGeom>
              <a:avLst/>
              <a:gdLst/>
              <a:ahLst/>
              <a:cxnLst/>
              <a:rect l="l" t="t" r="r" b="b"/>
              <a:pathLst>
                <a:path w="3165" h="4528" extrusionOk="0">
                  <a:moveTo>
                    <a:pt x="1" y="0"/>
                  </a:moveTo>
                  <a:cubicBezTo>
                    <a:pt x="359" y="843"/>
                    <a:pt x="775" y="1664"/>
                    <a:pt x="1272" y="2434"/>
                  </a:cubicBezTo>
                  <a:cubicBezTo>
                    <a:pt x="1775" y="3202"/>
                    <a:pt x="2366" y="3921"/>
                    <a:pt x="3070" y="4515"/>
                  </a:cubicBezTo>
                  <a:cubicBezTo>
                    <a:pt x="3079" y="4523"/>
                    <a:pt x="3091" y="4527"/>
                    <a:pt x="3103" y="4527"/>
                  </a:cubicBezTo>
                  <a:cubicBezTo>
                    <a:pt x="3111" y="4527"/>
                    <a:pt x="3119" y="4525"/>
                    <a:pt x="3127" y="4521"/>
                  </a:cubicBezTo>
                  <a:cubicBezTo>
                    <a:pt x="3154" y="4508"/>
                    <a:pt x="3165" y="4477"/>
                    <a:pt x="3152" y="4450"/>
                  </a:cubicBezTo>
                  <a:cubicBezTo>
                    <a:pt x="2978" y="4097"/>
                    <a:pt x="2806" y="3741"/>
                    <a:pt x="2640" y="3384"/>
                  </a:cubicBezTo>
                  <a:cubicBezTo>
                    <a:pt x="2137" y="2312"/>
                    <a:pt x="1659" y="1229"/>
                    <a:pt x="1199" y="138"/>
                  </a:cubicBezTo>
                  <a:lnTo>
                    <a:pt x="1199" y="138"/>
                  </a:lnTo>
                  <a:cubicBezTo>
                    <a:pt x="1605" y="1251"/>
                    <a:pt x="2057" y="2347"/>
                    <a:pt x="2552" y="3425"/>
                  </a:cubicBezTo>
                  <a:cubicBezTo>
                    <a:pt x="2679" y="3705"/>
                    <a:pt x="2810" y="3983"/>
                    <a:pt x="2942" y="4261"/>
                  </a:cubicBezTo>
                  <a:lnTo>
                    <a:pt x="2942" y="4261"/>
                  </a:lnTo>
                  <a:cubicBezTo>
                    <a:pt x="1651" y="3091"/>
                    <a:pt x="759" y="1554"/>
                    <a:pt x="1" y="0"/>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6" name="Google Shape;1849;p41">
              <a:extLst>
                <a:ext uri="{FF2B5EF4-FFF2-40B4-BE49-F238E27FC236}">
                  <a16:creationId xmlns:a16="http://schemas.microsoft.com/office/drawing/2014/main" id="{2ADE88CD-711E-5F35-EF08-0560CF0CAB2E}"/>
                </a:ext>
              </a:extLst>
            </p:cNvPr>
            <p:cNvSpPr/>
            <p:nvPr/>
          </p:nvSpPr>
          <p:spPr>
            <a:xfrm>
              <a:off x="5511788" y="2550920"/>
              <a:ext cx="44854" cy="237780"/>
            </a:xfrm>
            <a:custGeom>
              <a:avLst/>
              <a:gdLst/>
              <a:ahLst/>
              <a:cxnLst/>
              <a:rect l="l" t="t" r="r" b="b"/>
              <a:pathLst>
                <a:path w="810" h="4294" extrusionOk="0">
                  <a:moveTo>
                    <a:pt x="29" y="1"/>
                  </a:moveTo>
                  <a:lnTo>
                    <a:pt x="29" y="1"/>
                  </a:lnTo>
                  <a:cubicBezTo>
                    <a:pt x="3" y="1063"/>
                    <a:pt x="0" y="2127"/>
                    <a:pt x="78" y="3188"/>
                  </a:cubicBezTo>
                  <a:cubicBezTo>
                    <a:pt x="105" y="3542"/>
                    <a:pt x="138" y="3895"/>
                    <a:pt x="187" y="4247"/>
                  </a:cubicBezTo>
                  <a:cubicBezTo>
                    <a:pt x="191" y="4278"/>
                    <a:pt x="215" y="4294"/>
                    <a:pt x="240" y="4294"/>
                  </a:cubicBezTo>
                  <a:cubicBezTo>
                    <a:pt x="265" y="4294"/>
                    <a:pt x="289" y="4278"/>
                    <a:pt x="294" y="4248"/>
                  </a:cubicBezTo>
                  <a:cubicBezTo>
                    <a:pt x="472" y="3075"/>
                    <a:pt x="668" y="1732"/>
                    <a:pt x="809" y="558"/>
                  </a:cubicBezTo>
                  <a:lnTo>
                    <a:pt x="809" y="558"/>
                  </a:lnTo>
                  <a:cubicBezTo>
                    <a:pt x="648" y="1405"/>
                    <a:pt x="473" y="2457"/>
                    <a:pt x="333" y="3312"/>
                  </a:cubicBezTo>
                  <a:lnTo>
                    <a:pt x="247" y="3853"/>
                  </a:lnTo>
                  <a:lnTo>
                    <a:pt x="247" y="3853"/>
                  </a:lnTo>
                  <a:cubicBezTo>
                    <a:pt x="105" y="2586"/>
                    <a:pt x="80" y="1270"/>
                    <a:pt x="29"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7" name="Google Shape;1850;p41">
              <a:extLst>
                <a:ext uri="{FF2B5EF4-FFF2-40B4-BE49-F238E27FC236}">
                  <a16:creationId xmlns:a16="http://schemas.microsoft.com/office/drawing/2014/main" id="{09987D54-5326-B348-822D-C30FEDE52822}"/>
                </a:ext>
              </a:extLst>
            </p:cNvPr>
            <p:cNvSpPr/>
            <p:nvPr/>
          </p:nvSpPr>
          <p:spPr>
            <a:xfrm>
              <a:off x="5283738" y="2772380"/>
              <a:ext cx="216406" cy="63072"/>
            </a:xfrm>
            <a:custGeom>
              <a:avLst/>
              <a:gdLst/>
              <a:ahLst/>
              <a:cxnLst/>
              <a:rect l="l" t="t" r="r" b="b"/>
              <a:pathLst>
                <a:path w="3908" h="1139" extrusionOk="0">
                  <a:moveTo>
                    <a:pt x="110" y="1"/>
                  </a:moveTo>
                  <a:cubicBezTo>
                    <a:pt x="73" y="1"/>
                    <a:pt x="37" y="1"/>
                    <a:pt x="1" y="2"/>
                  </a:cubicBezTo>
                  <a:cubicBezTo>
                    <a:pt x="1078" y="36"/>
                    <a:pt x="2480" y="587"/>
                    <a:pt x="3565" y="936"/>
                  </a:cubicBezTo>
                  <a:lnTo>
                    <a:pt x="3565" y="936"/>
                  </a:lnTo>
                  <a:cubicBezTo>
                    <a:pt x="3041" y="988"/>
                    <a:pt x="2516" y="1037"/>
                    <a:pt x="1991" y="1054"/>
                  </a:cubicBezTo>
                  <a:cubicBezTo>
                    <a:pt x="1866" y="1058"/>
                    <a:pt x="1740" y="1061"/>
                    <a:pt x="1615" y="1061"/>
                  </a:cubicBezTo>
                  <a:cubicBezTo>
                    <a:pt x="1125" y="1061"/>
                    <a:pt x="635" y="1027"/>
                    <a:pt x="152" y="935"/>
                  </a:cubicBezTo>
                  <a:lnTo>
                    <a:pt x="152" y="935"/>
                  </a:lnTo>
                  <a:cubicBezTo>
                    <a:pt x="735" y="1086"/>
                    <a:pt x="1331" y="1138"/>
                    <a:pt x="1929" y="1138"/>
                  </a:cubicBezTo>
                  <a:cubicBezTo>
                    <a:pt x="2568" y="1138"/>
                    <a:pt x="3210" y="1079"/>
                    <a:pt x="3842" y="1018"/>
                  </a:cubicBezTo>
                  <a:cubicBezTo>
                    <a:pt x="3900" y="1013"/>
                    <a:pt x="3908" y="928"/>
                    <a:pt x="3853" y="911"/>
                  </a:cubicBezTo>
                  <a:lnTo>
                    <a:pt x="2908" y="609"/>
                  </a:lnTo>
                  <a:cubicBezTo>
                    <a:pt x="1999" y="327"/>
                    <a:pt x="1072" y="1"/>
                    <a:pt x="110"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8" name="Google Shape;1851;p41">
              <a:extLst>
                <a:ext uri="{FF2B5EF4-FFF2-40B4-BE49-F238E27FC236}">
                  <a16:creationId xmlns:a16="http://schemas.microsoft.com/office/drawing/2014/main" id="{F0594068-1A44-B357-2DBA-BEA085569EEC}"/>
                </a:ext>
              </a:extLst>
            </p:cNvPr>
            <p:cNvSpPr/>
            <p:nvPr/>
          </p:nvSpPr>
          <p:spPr>
            <a:xfrm>
              <a:off x="5622158" y="2680506"/>
              <a:ext cx="46183" cy="196969"/>
            </a:xfrm>
            <a:custGeom>
              <a:avLst/>
              <a:gdLst/>
              <a:ahLst/>
              <a:cxnLst/>
              <a:rect l="l" t="t" r="r" b="b"/>
              <a:pathLst>
                <a:path w="834" h="3557" extrusionOk="0">
                  <a:moveTo>
                    <a:pt x="187" y="0"/>
                  </a:moveTo>
                  <a:cubicBezTo>
                    <a:pt x="56" y="869"/>
                    <a:pt x="1" y="1750"/>
                    <a:pt x="11" y="2628"/>
                  </a:cubicBezTo>
                  <a:cubicBezTo>
                    <a:pt x="15" y="2921"/>
                    <a:pt x="24" y="3213"/>
                    <a:pt x="44" y="3506"/>
                  </a:cubicBezTo>
                  <a:cubicBezTo>
                    <a:pt x="45" y="3534"/>
                    <a:pt x="69" y="3556"/>
                    <a:pt x="96" y="3556"/>
                  </a:cubicBezTo>
                  <a:cubicBezTo>
                    <a:pt x="97" y="3556"/>
                    <a:pt x="97" y="3556"/>
                    <a:pt x="98" y="3556"/>
                  </a:cubicBezTo>
                  <a:cubicBezTo>
                    <a:pt x="127" y="3556"/>
                    <a:pt x="150" y="3533"/>
                    <a:pt x="150" y="3504"/>
                  </a:cubicBezTo>
                  <a:cubicBezTo>
                    <a:pt x="162" y="3045"/>
                    <a:pt x="283" y="2595"/>
                    <a:pt x="418" y="2156"/>
                  </a:cubicBezTo>
                  <a:cubicBezTo>
                    <a:pt x="556" y="1713"/>
                    <a:pt x="701" y="1273"/>
                    <a:pt x="834" y="827"/>
                  </a:cubicBezTo>
                  <a:lnTo>
                    <a:pt x="834" y="827"/>
                  </a:lnTo>
                  <a:cubicBezTo>
                    <a:pt x="669" y="1253"/>
                    <a:pt x="493" y="1700"/>
                    <a:pt x="341" y="2131"/>
                  </a:cubicBezTo>
                  <a:cubicBezTo>
                    <a:pt x="257" y="2377"/>
                    <a:pt x="179" y="2626"/>
                    <a:pt x="124" y="2880"/>
                  </a:cubicBezTo>
                  <a:lnTo>
                    <a:pt x="124" y="2880"/>
                  </a:lnTo>
                  <a:cubicBezTo>
                    <a:pt x="95" y="1920"/>
                    <a:pt x="120" y="959"/>
                    <a:pt x="187" y="1"/>
                  </a:cubicBezTo>
                  <a:lnTo>
                    <a:pt x="187" y="0"/>
                  </a:lnTo>
                  <a:close/>
                </a:path>
              </a:pathLst>
            </a:custGeom>
            <a:solidFill>
              <a:srgbClr val="9DA6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9" name="Google Shape;1852;p41">
              <a:extLst>
                <a:ext uri="{FF2B5EF4-FFF2-40B4-BE49-F238E27FC236}">
                  <a16:creationId xmlns:a16="http://schemas.microsoft.com/office/drawing/2014/main" id="{88B836FB-5B17-01E1-03C4-1610FF00EFF8}"/>
                </a:ext>
              </a:extLst>
            </p:cNvPr>
            <p:cNvSpPr/>
            <p:nvPr/>
          </p:nvSpPr>
          <p:spPr>
            <a:xfrm>
              <a:off x="5374448" y="2900582"/>
              <a:ext cx="230083" cy="61134"/>
            </a:xfrm>
            <a:custGeom>
              <a:avLst/>
              <a:gdLst/>
              <a:ahLst/>
              <a:cxnLst/>
              <a:rect l="l" t="t" r="r" b="b"/>
              <a:pathLst>
                <a:path w="4155" h="1104" extrusionOk="0">
                  <a:moveTo>
                    <a:pt x="3042" y="1"/>
                  </a:moveTo>
                  <a:cubicBezTo>
                    <a:pt x="2014" y="1"/>
                    <a:pt x="982" y="151"/>
                    <a:pt x="1" y="460"/>
                  </a:cubicBezTo>
                  <a:cubicBezTo>
                    <a:pt x="966" y="228"/>
                    <a:pt x="1957" y="107"/>
                    <a:pt x="2949" y="107"/>
                  </a:cubicBezTo>
                  <a:cubicBezTo>
                    <a:pt x="2984" y="107"/>
                    <a:pt x="3020" y="107"/>
                    <a:pt x="3056" y="107"/>
                  </a:cubicBezTo>
                  <a:cubicBezTo>
                    <a:pt x="3288" y="109"/>
                    <a:pt x="3521" y="118"/>
                    <a:pt x="3753" y="133"/>
                  </a:cubicBezTo>
                  <a:lnTo>
                    <a:pt x="3753" y="133"/>
                  </a:lnTo>
                  <a:cubicBezTo>
                    <a:pt x="2814" y="376"/>
                    <a:pt x="1895" y="697"/>
                    <a:pt x="1015" y="1103"/>
                  </a:cubicBezTo>
                  <a:cubicBezTo>
                    <a:pt x="2020" y="723"/>
                    <a:pt x="3049" y="402"/>
                    <a:pt x="4097" y="158"/>
                  </a:cubicBezTo>
                  <a:cubicBezTo>
                    <a:pt x="4154" y="145"/>
                    <a:pt x="4148" y="58"/>
                    <a:pt x="4090" y="52"/>
                  </a:cubicBezTo>
                  <a:cubicBezTo>
                    <a:pt x="3747" y="17"/>
                    <a:pt x="3401" y="1"/>
                    <a:pt x="3056" y="1"/>
                  </a:cubicBezTo>
                  <a:cubicBezTo>
                    <a:pt x="3051" y="1"/>
                    <a:pt x="3047" y="1"/>
                    <a:pt x="3042"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0" name="Google Shape;1853;p41">
              <a:extLst>
                <a:ext uri="{FF2B5EF4-FFF2-40B4-BE49-F238E27FC236}">
                  <a16:creationId xmlns:a16="http://schemas.microsoft.com/office/drawing/2014/main" id="{931682F6-0D55-842D-724B-3697A0316AFD}"/>
                </a:ext>
              </a:extLst>
            </p:cNvPr>
            <p:cNvSpPr/>
            <p:nvPr/>
          </p:nvSpPr>
          <p:spPr>
            <a:xfrm>
              <a:off x="5729870" y="2785117"/>
              <a:ext cx="50059" cy="188441"/>
            </a:xfrm>
            <a:custGeom>
              <a:avLst/>
              <a:gdLst/>
              <a:ahLst/>
              <a:cxnLst/>
              <a:rect l="l" t="t" r="r" b="b"/>
              <a:pathLst>
                <a:path w="904" h="3403" extrusionOk="0">
                  <a:moveTo>
                    <a:pt x="903" y="1"/>
                  </a:moveTo>
                  <a:lnTo>
                    <a:pt x="903" y="1"/>
                  </a:lnTo>
                  <a:cubicBezTo>
                    <a:pt x="767" y="549"/>
                    <a:pt x="642" y="1098"/>
                    <a:pt x="558" y="1657"/>
                  </a:cubicBezTo>
                  <a:cubicBezTo>
                    <a:pt x="500" y="2035"/>
                    <a:pt x="463" y="2418"/>
                    <a:pt x="456" y="2801"/>
                  </a:cubicBezTo>
                  <a:lnTo>
                    <a:pt x="456" y="2801"/>
                  </a:lnTo>
                  <a:cubicBezTo>
                    <a:pt x="269" y="1934"/>
                    <a:pt x="121" y="1058"/>
                    <a:pt x="0" y="179"/>
                  </a:cubicBezTo>
                  <a:lnTo>
                    <a:pt x="0" y="179"/>
                  </a:lnTo>
                  <a:cubicBezTo>
                    <a:pt x="47" y="982"/>
                    <a:pt x="152" y="1782"/>
                    <a:pt x="303" y="2573"/>
                  </a:cubicBezTo>
                  <a:cubicBezTo>
                    <a:pt x="354" y="2836"/>
                    <a:pt x="411" y="3099"/>
                    <a:pt x="471" y="3361"/>
                  </a:cubicBezTo>
                  <a:cubicBezTo>
                    <a:pt x="477" y="3385"/>
                    <a:pt x="497" y="3403"/>
                    <a:pt x="522" y="3403"/>
                  </a:cubicBezTo>
                  <a:cubicBezTo>
                    <a:pt x="524" y="3403"/>
                    <a:pt x="526" y="3403"/>
                    <a:pt x="528" y="3403"/>
                  </a:cubicBezTo>
                  <a:cubicBezTo>
                    <a:pt x="558" y="3401"/>
                    <a:pt x="580" y="3375"/>
                    <a:pt x="578" y="3345"/>
                  </a:cubicBezTo>
                  <a:cubicBezTo>
                    <a:pt x="539" y="2786"/>
                    <a:pt x="576" y="2225"/>
                    <a:pt x="643" y="1669"/>
                  </a:cubicBezTo>
                  <a:cubicBezTo>
                    <a:pt x="711" y="1110"/>
                    <a:pt x="811" y="556"/>
                    <a:pt x="903" y="1"/>
                  </a:cubicBezTo>
                  <a:close/>
                </a:path>
              </a:pathLst>
            </a:custGeom>
            <a:solidFill>
              <a:srgbClr val="9DA6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1" name="Google Shape;1854;p41">
              <a:extLst>
                <a:ext uri="{FF2B5EF4-FFF2-40B4-BE49-F238E27FC236}">
                  <a16:creationId xmlns:a16="http://schemas.microsoft.com/office/drawing/2014/main" id="{9C25900E-80D3-8817-C5B9-D805049CF852}"/>
                </a:ext>
              </a:extLst>
            </p:cNvPr>
            <p:cNvSpPr/>
            <p:nvPr/>
          </p:nvSpPr>
          <p:spPr>
            <a:xfrm>
              <a:off x="5561684" y="3008515"/>
              <a:ext cx="176757" cy="63570"/>
            </a:xfrm>
            <a:custGeom>
              <a:avLst/>
              <a:gdLst/>
              <a:ahLst/>
              <a:cxnLst/>
              <a:rect l="l" t="t" r="r" b="b"/>
              <a:pathLst>
                <a:path w="3192" h="1148" extrusionOk="0">
                  <a:moveTo>
                    <a:pt x="3119" y="1"/>
                  </a:moveTo>
                  <a:cubicBezTo>
                    <a:pt x="3118" y="1"/>
                    <a:pt x="3117" y="1"/>
                    <a:pt x="3115" y="1"/>
                  </a:cubicBezTo>
                  <a:cubicBezTo>
                    <a:pt x="2587" y="19"/>
                    <a:pt x="2058" y="76"/>
                    <a:pt x="1537" y="169"/>
                  </a:cubicBezTo>
                  <a:cubicBezTo>
                    <a:pt x="1016" y="261"/>
                    <a:pt x="502" y="389"/>
                    <a:pt x="1" y="558"/>
                  </a:cubicBezTo>
                  <a:cubicBezTo>
                    <a:pt x="882" y="344"/>
                    <a:pt x="1778" y="196"/>
                    <a:pt x="2681" y="133"/>
                  </a:cubicBezTo>
                  <a:lnTo>
                    <a:pt x="2681" y="133"/>
                  </a:lnTo>
                  <a:cubicBezTo>
                    <a:pt x="2600" y="160"/>
                    <a:pt x="2519" y="188"/>
                    <a:pt x="2439" y="218"/>
                  </a:cubicBezTo>
                  <a:cubicBezTo>
                    <a:pt x="1784" y="458"/>
                    <a:pt x="1155" y="767"/>
                    <a:pt x="571" y="1148"/>
                  </a:cubicBezTo>
                  <a:cubicBezTo>
                    <a:pt x="1385" y="713"/>
                    <a:pt x="2242" y="357"/>
                    <a:pt x="3132" y="106"/>
                  </a:cubicBezTo>
                  <a:cubicBezTo>
                    <a:pt x="3192" y="91"/>
                    <a:pt x="3178" y="1"/>
                    <a:pt x="3119"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22" name="Google Shape;1855;p41">
              <a:extLst>
                <a:ext uri="{FF2B5EF4-FFF2-40B4-BE49-F238E27FC236}">
                  <a16:creationId xmlns:a16="http://schemas.microsoft.com/office/drawing/2014/main" id="{FAC2E4FD-39D0-70ED-2E3D-7836C5C8BFCC}"/>
                </a:ext>
              </a:extLst>
            </p:cNvPr>
            <p:cNvGrpSpPr/>
            <p:nvPr/>
          </p:nvGrpSpPr>
          <p:grpSpPr>
            <a:xfrm>
              <a:off x="5793513" y="1262989"/>
              <a:ext cx="340446" cy="535047"/>
              <a:chOff x="7977475" y="1726439"/>
              <a:chExt cx="340446" cy="535047"/>
            </a:xfrm>
          </p:grpSpPr>
          <p:sp>
            <p:nvSpPr>
              <p:cNvPr id="3255" name="Google Shape;1856;p41">
                <a:extLst>
                  <a:ext uri="{FF2B5EF4-FFF2-40B4-BE49-F238E27FC236}">
                    <a16:creationId xmlns:a16="http://schemas.microsoft.com/office/drawing/2014/main" id="{8A894A46-5CBD-354B-0E94-9E4EF31C5089}"/>
                  </a:ext>
                </a:extLst>
              </p:cNvPr>
              <p:cNvSpPr/>
              <p:nvPr/>
            </p:nvSpPr>
            <p:spPr>
              <a:xfrm>
                <a:off x="7977475" y="1726439"/>
                <a:ext cx="340446" cy="535033"/>
              </a:xfrm>
              <a:custGeom>
                <a:avLst/>
                <a:gdLst/>
                <a:ahLst/>
                <a:cxnLst/>
                <a:rect l="l" t="t" r="r" b="b"/>
                <a:pathLst>
                  <a:path w="6148" h="9662" extrusionOk="0">
                    <a:moveTo>
                      <a:pt x="2045" y="1658"/>
                    </a:moveTo>
                    <a:lnTo>
                      <a:pt x="3303" y="5407"/>
                    </a:lnTo>
                    <a:lnTo>
                      <a:pt x="2388" y="5594"/>
                    </a:lnTo>
                    <a:lnTo>
                      <a:pt x="1906" y="5692"/>
                    </a:lnTo>
                    <a:lnTo>
                      <a:pt x="1921" y="5237"/>
                    </a:lnTo>
                    <a:lnTo>
                      <a:pt x="2045" y="1658"/>
                    </a:lnTo>
                    <a:close/>
                    <a:moveTo>
                      <a:pt x="3084" y="0"/>
                    </a:moveTo>
                    <a:lnTo>
                      <a:pt x="729" y="187"/>
                    </a:lnTo>
                    <a:lnTo>
                      <a:pt x="476" y="3486"/>
                    </a:lnTo>
                    <a:lnTo>
                      <a:pt x="0" y="9661"/>
                    </a:lnTo>
                    <a:lnTo>
                      <a:pt x="0" y="9661"/>
                    </a:lnTo>
                    <a:lnTo>
                      <a:pt x="1783" y="9518"/>
                    </a:lnTo>
                    <a:lnTo>
                      <a:pt x="1866" y="7079"/>
                    </a:lnTo>
                    <a:lnTo>
                      <a:pt x="3724" y="6692"/>
                    </a:lnTo>
                    <a:lnTo>
                      <a:pt x="4304" y="8388"/>
                    </a:lnTo>
                    <a:lnTo>
                      <a:pt x="6148" y="8235"/>
                    </a:lnTo>
                    <a:lnTo>
                      <a:pt x="5593" y="6744"/>
                    </a:lnTo>
                    <a:lnTo>
                      <a:pt x="30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6" name="Google Shape;1857;p41">
                <a:extLst>
                  <a:ext uri="{FF2B5EF4-FFF2-40B4-BE49-F238E27FC236}">
                    <a16:creationId xmlns:a16="http://schemas.microsoft.com/office/drawing/2014/main" id="{5D7C5760-DC2E-C8B6-88D0-40F25BAE4FC9}"/>
                  </a:ext>
                </a:extLst>
              </p:cNvPr>
              <p:cNvSpPr/>
              <p:nvPr/>
            </p:nvSpPr>
            <p:spPr>
              <a:xfrm>
                <a:off x="7977475" y="1919490"/>
                <a:ext cx="340446" cy="341996"/>
              </a:xfrm>
              <a:custGeom>
                <a:avLst/>
                <a:gdLst/>
                <a:ahLst/>
                <a:cxnLst/>
                <a:rect l="l" t="t" r="r" b="b"/>
                <a:pathLst>
                  <a:path w="6148" h="6176" extrusionOk="0">
                    <a:moveTo>
                      <a:pt x="475" y="0"/>
                    </a:moveTo>
                    <a:lnTo>
                      <a:pt x="0" y="6175"/>
                    </a:lnTo>
                    <a:lnTo>
                      <a:pt x="1783" y="6032"/>
                    </a:lnTo>
                    <a:lnTo>
                      <a:pt x="1866" y="3593"/>
                    </a:lnTo>
                    <a:lnTo>
                      <a:pt x="3723" y="3206"/>
                    </a:lnTo>
                    <a:lnTo>
                      <a:pt x="4304" y="4902"/>
                    </a:lnTo>
                    <a:lnTo>
                      <a:pt x="6148" y="4749"/>
                    </a:lnTo>
                    <a:lnTo>
                      <a:pt x="5593" y="3258"/>
                    </a:lnTo>
                    <a:cubicBezTo>
                      <a:pt x="5280" y="3232"/>
                      <a:pt x="4969" y="3184"/>
                      <a:pt x="4661" y="3112"/>
                    </a:cubicBezTo>
                    <a:cubicBezTo>
                      <a:pt x="4040" y="2969"/>
                      <a:pt x="3440" y="2737"/>
                      <a:pt x="2885" y="2423"/>
                    </a:cubicBezTo>
                    <a:cubicBezTo>
                      <a:pt x="2715" y="2325"/>
                      <a:pt x="2548" y="2220"/>
                      <a:pt x="2388" y="2108"/>
                    </a:cubicBezTo>
                    <a:lnTo>
                      <a:pt x="1905" y="2206"/>
                    </a:lnTo>
                    <a:lnTo>
                      <a:pt x="1920" y="1751"/>
                    </a:lnTo>
                    <a:cubicBezTo>
                      <a:pt x="1724" y="1585"/>
                      <a:pt x="1538" y="1407"/>
                      <a:pt x="1363" y="1219"/>
                    </a:cubicBezTo>
                    <a:cubicBezTo>
                      <a:pt x="1021" y="848"/>
                      <a:pt x="724" y="439"/>
                      <a:pt x="475"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7" name="Google Shape;1858;p41">
                <a:extLst>
                  <a:ext uri="{FF2B5EF4-FFF2-40B4-BE49-F238E27FC236}">
                    <a16:creationId xmlns:a16="http://schemas.microsoft.com/office/drawing/2014/main" id="{6425967B-1642-3301-7334-514A01953910}"/>
                  </a:ext>
                </a:extLst>
              </p:cNvPr>
              <p:cNvSpPr/>
              <p:nvPr/>
            </p:nvSpPr>
            <p:spPr>
              <a:xfrm>
                <a:off x="8109554" y="1758448"/>
                <a:ext cx="90870" cy="181575"/>
              </a:xfrm>
              <a:custGeom>
                <a:avLst/>
                <a:gdLst/>
                <a:ahLst/>
                <a:cxnLst/>
                <a:rect l="l" t="t" r="r" b="b"/>
                <a:pathLst>
                  <a:path w="1641" h="3279" extrusionOk="0">
                    <a:moveTo>
                      <a:pt x="332" y="1"/>
                    </a:moveTo>
                    <a:cubicBezTo>
                      <a:pt x="174" y="1"/>
                      <a:pt x="0" y="167"/>
                      <a:pt x="75" y="366"/>
                    </a:cubicBezTo>
                    <a:lnTo>
                      <a:pt x="1115" y="3134"/>
                    </a:lnTo>
                    <a:cubicBezTo>
                      <a:pt x="1153" y="3236"/>
                      <a:pt x="1229" y="3278"/>
                      <a:pt x="1309" y="3278"/>
                    </a:cubicBezTo>
                    <a:cubicBezTo>
                      <a:pt x="1467" y="3278"/>
                      <a:pt x="1641" y="3113"/>
                      <a:pt x="1567" y="2914"/>
                    </a:cubicBezTo>
                    <a:lnTo>
                      <a:pt x="526" y="144"/>
                    </a:lnTo>
                    <a:cubicBezTo>
                      <a:pt x="488" y="43"/>
                      <a:pt x="412" y="1"/>
                      <a:pt x="332"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8" name="Google Shape;1859;p41">
                <a:extLst>
                  <a:ext uri="{FF2B5EF4-FFF2-40B4-BE49-F238E27FC236}">
                    <a16:creationId xmlns:a16="http://schemas.microsoft.com/office/drawing/2014/main" id="{35C8BE35-C3B2-56D3-D97E-DF24F8CA23CD}"/>
                  </a:ext>
                </a:extLst>
              </p:cNvPr>
              <p:cNvSpPr/>
              <p:nvPr/>
            </p:nvSpPr>
            <p:spPr>
              <a:xfrm>
                <a:off x="8183374" y="1957646"/>
                <a:ext cx="58310" cy="93251"/>
              </a:xfrm>
              <a:custGeom>
                <a:avLst/>
                <a:gdLst/>
                <a:ahLst/>
                <a:cxnLst/>
                <a:rect l="l" t="t" r="r" b="b"/>
                <a:pathLst>
                  <a:path w="1053" h="1684" extrusionOk="0">
                    <a:moveTo>
                      <a:pt x="332" y="1"/>
                    </a:moveTo>
                    <a:cubicBezTo>
                      <a:pt x="174" y="1"/>
                      <a:pt x="0" y="166"/>
                      <a:pt x="76" y="366"/>
                    </a:cubicBezTo>
                    <a:cubicBezTo>
                      <a:pt x="226" y="757"/>
                      <a:pt x="375" y="1149"/>
                      <a:pt x="525" y="1540"/>
                    </a:cubicBezTo>
                    <a:cubicBezTo>
                      <a:pt x="563" y="1642"/>
                      <a:pt x="640" y="1684"/>
                      <a:pt x="720" y="1684"/>
                    </a:cubicBezTo>
                    <a:cubicBezTo>
                      <a:pt x="879" y="1684"/>
                      <a:pt x="1052" y="1518"/>
                      <a:pt x="975" y="1318"/>
                    </a:cubicBezTo>
                    <a:cubicBezTo>
                      <a:pt x="826" y="927"/>
                      <a:pt x="676" y="536"/>
                      <a:pt x="527" y="144"/>
                    </a:cubicBezTo>
                    <a:cubicBezTo>
                      <a:pt x="488" y="43"/>
                      <a:pt x="412" y="1"/>
                      <a:pt x="332"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23" name="Google Shape;1860;p41">
              <a:extLst>
                <a:ext uri="{FF2B5EF4-FFF2-40B4-BE49-F238E27FC236}">
                  <a16:creationId xmlns:a16="http://schemas.microsoft.com/office/drawing/2014/main" id="{3BC7B024-41A0-4434-1D24-569EA830716D}"/>
                </a:ext>
              </a:extLst>
            </p:cNvPr>
            <p:cNvSpPr/>
            <p:nvPr/>
          </p:nvSpPr>
          <p:spPr>
            <a:xfrm>
              <a:off x="8052735" y="2966981"/>
              <a:ext cx="383250" cy="799615"/>
            </a:xfrm>
            <a:custGeom>
              <a:avLst/>
              <a:gdLst/>
              <a:ahLst/>
              <a:cxnLst/>
              <a:rect l="l" t="t" r="r" b="b"/>
              <a:pathLst>
                <a:path w="6921" h="14440" extrusionOk="0">
                  <a:moveTo>
                    <a:pt x="0" y="0"/>
                  </a:moveTo>
                  <a:lnTo>
                    <a:pt x="4732" y="14440"/>
                  </a:lnTo>
                  <a:cubicBezTo>
                    <a:pt x="4732" y="14440"/>
                    <a:pt x="6920" y="12881"/>
                    <a:pt x="5977" y="6814"/>
                  </a:cubicBezTo>
                  <a:cubicBezTo>
                    <a:pt x="5034" y="747"/>
                    <a:pt x="0" y="0"/>
                    <a:pt x="0" y="0"/>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4" name="Google Shape;1861;p41">
              <a:extLst>
                <a:ext uri="{FF2B5EF4-FFF2-40B4-BE49-F238E27FC236}">
                  <a16:creationId xmlns:a16="http://schemas.microsoft.com/office/drawing/2014/main" id="{B1875828-06A9-E81C-9B46-1924FD2EAD8B}"/>
                </a:ext>
              </a:extLst>
            </p:cNvPr>
            <p:cNvSpPr/>
            <p:nvPr/>
          </p:nvSpPr>
          <p:spPr>
            <a:xfrm>
              <a:off x="6951195" y="3008737"/>
              <a:ext cx="1401209" cy="567760"/>
            </a:xfrm>
            <a:custGeom>
              <a:avLst/>
              <a:gdLst/>
              <a:ahLst/>
              <a:cxnLst/>
              <a:rect l="l" t="t" r="r" b="b"/>
              <a:pathLst>
                <a:path w="25304" h="10253" extrusionOk="0">
                  <a:moveTo>
                    <a:pt x="4745" y="1"/>
                  </a:moveTo>
                  <a:cubicBezTo>
                    <a:pt x="2150" y="1463"/>
                    <a:pt x="441" y="5908"/>
                    <a:pt x="1" y="10162"/>
                  </a:cubicBezTo>
                  <a:lnTo>
                    <a:pt x="25303" y="10253"/>
                  </a:lnTo>
                  <a:cubicBezTo>
                    <a:pt x="24862" y="5999"/>
                    <a:pt x="23155" y="1554"/>
                    <a:pt x="20557" y="91"/>
                  </a:cubicBezTo>
                  <a:lnTo>
                    <a:pt x="4745" y="1"/>
                  </a:ln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5" name="Google Shape;1862;p41">
              <a:extLst>
                <a:ext uri="{FF2B5EF4-FFF2-40B4-BE49-F238E27FC236}">
                  <a16:creationId xmlns:a16="http://schemas.microsoft.com/office/drawing/2014/main" id="{250D5333-DA11-6FB1-1462-E19BFF3AF5A4}"/>
                </a:ext>
              </a:extLst>
            </p:cNvPr>
            <p:cNvSpPr/>
            <p:nvPr/>
          </p:nvSpPr>
          <p:spPr>
            <a:xfrm>
              <a:off x="7535386" y="3143750"/>
              <a:ext cx="247083" cy="112688"/>
            </a:xfrm>
            <a:custGeom>
              <a:avLst/>
              <a:gdLst/>
              <a:ahLst/>
              <a:cxnLst/>
              <a:rect l="l" t="t" r="r" b="b"/>
              <a:pathLst>
                <a:path w="4462" h="2035" extrusionOk="0">
                  <a:moveTo>
                    <a:pt x="374" y="1"/>
                  </a:moveTo>
                  <a:lnTo>
                    <a:pt x="1" y="1406"/>
                  </a:lnTo>
                  <a:cubicBezTo>
                    <a:pt x="1" y="1406"/>
                    <a:pt x="487" y="2035"/>
                    <a:pt x="2231" y="2035"/>
                  </a:cubicBezTo>
                  <a:cubicBezTo>
                    <a:pt x="3974" y="2035"/>
                    <a:pt x="4461" y="1406"/>
                    <a:pt x="4461" y="1406"/>
                  </a:cubicBezTo>
                  <a:lnTo>
                    <a:pt x="4460" y="1406"/>
                  </a:lnTo>
                  <a:lnTo>
                    <a:pt x="4084" y="1"/>
                  </a:lnTo>
                  <a:cubicBezTo>
                    <a:pt x="3488" y="87"/>
                    <a:pt x="2867" y="130"/>
                    <a:pt x="2231" y="130"/>
                  </a:cubicBezTo>
                  <a:cubicBezTo>
                    <a:pt x="1593" y="130"/>
                    <a:pt x="972" y="87"/>
                    <a:pt x="374" y="1"/>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6" name="Google Shape;1863;p41">
              <a:extLst>
                <a:ext uri="{FF2B5EF4-FFF2-40B4-BE49-F238E27FC236}">
                  <a16:creationId xmlns:a16="http://schemas.microsoft.com/office/drawing/2014/main" id="{9D2580EE-9574-AF66-B376-EE333900C27D}"/>
                </a:ext>
              </a:extLst>
            </p:cNvPr>
            <p:cNvSpPr/>
            <p:nvPr/>
          </p:nvSpPr>
          <p:spPr>
            <a:xfrm>
              <a:off x="7535386" y="3143750"/>
              <a:ext cx="226207" cy="82841"/>
            </a:xfrm>
            <a:custGeom>
              <a:avLst/>
              <a:gdLst/>
              <a:ahLst/>
              <a:cxnLst/>
              <a:rect l="l" t="t" r="r" b="b"/>
              <a:pathLst>
                <a:path w="4085" h="1496" extrusionOk="0">
                  <a:moveTo>
                    <a:pt x="374" y="1"/>
                  </a:moveTo>
                  <a:lnTo>
                    <a:pt x="1" y="1406"/>
                  </a:lnTo>
                  <a:cubicBezTo>
                    <a:pt x="289" y="1468"/>
                    <a:pt x="566" y="1496"/>
                    <a:pt x="832" y="1496"/>
                  </a:cubicBezTo>
                  <a:cubicBezTo>
                    <a:pt x="2793" y="1496"/>
                    <a:pt x="4084" y="1"/>
                    <a:pt x="4084" y="1"/>
                  </a:cubicBezTo>
                  <a:close/>
                </a:path>
              </a:pathLst>
            </a:custGeom>
            <a:solidFill>
              <a:srgbClr val="F08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7" name="Google Shape;1864;p41">
              <a:extLst>
                <a:ext uri="{FF2B5EF4-FFF2-40B4-BE49-F238E27FC236}">
                  <a16:creationId xmlns:a16="http://schemas.microsoft.com/office/drawing/2014/main" id="{40C4654B-ADD6-5794-E5EC-1C6740CFC4A5}"/>
                </a:ext>
              </a:extLst>
            </p:cNvPr>
            <p:cNvSpPr/>
            <p:nvPr/>
          </p:nvSpPr>
          <p:spPr>
            <a:xfrm>
              <a:off x="7007404" y="2583427"/>
              <a:ext cx="237448" cy="387736"/>
            </a:xfrm>
            <a:custGeom>
              <a:avLst/>
              <a:gdLst/>
              <a:ahLst/>
              <a:cxnLst/>
              <a:rect l="l" t="t" r="r" b="b"/>
              <a:pathLst>
                <a:path w="4288" h="7002" extrusionOk="0">
                  <a:moveTo>
                    <a:pt x="2493" y="1"/>
                  </a:moveTo>
                  <a:cubicBezTo>
                    <a:pt x="2205" y="1"/>
                    <a:pt x="1916" y="63"/>
                    <a:pt x="1656" y="185"/>
                  </a:cubicBezTo>
                  <a:cubicBezTo>
                    <a:pt x="1595" y="214"/>
                    <a:pt x="1537" y="245"/>
                    <a:pt x="1481" y="279"/>
                  </a:cubicBezTo>
                  <a:cubicBezTo>
                    <a:pt x="768" y="709"/>
                    <a:pt x="370" y="1556"/>
                    <a:pt x="218" y="2386"/>
                  </a:cubicBezTo>
                  <a:cubicBezTo>
                    <a:pt x="0" y="3573"/>
                    <a:pt x="207" y="4872"/>
                    <a:pt x="956" y="5816"/>
                  </a:cubicBezTo>
                  <a:cubicBezTo>
                    <a:pt x="1530" y="6539"/>
                    <a:pt x="2447" y="7001"/>
                    <a:pt x="3357" y="7001"/>
                  </a:cubicBezTo>
                  <a:cubicBezTo>
                    <a:pt x="3429" y="7001"/>
                    <a:pt x="3501" y="6999"/>
                    <a:pt x="3573" y="6993"/>
                  </a:cubicBezTo>
                  <a:lnTo>
                    <a:pt x="3576" y="6993"/>
                  </a:lnTo>
                  <a:cubicBezTo>
                    <a:pt x="3781" y="6976"/>
                    <a:pt x="3985" y="6932"/>
                    <a:pt x="4182" y="6863"/>
                  </a:cubicBezTo>
                  <a:lnTo>
                    <a:pt x="4288" y="1192"/>
                  </a:lnTo>
                  <a:lnTo>
                    <a:pt x="4288" y="1191"/>
                  </a:lnTo>
                  <a:cubicBezTo>
                    <a:pt x="4085" y="709"/>
                    <a:pt x="3677" y="314"/>
                    <a:pt x="3187" y="127"/>
                  </a:cubicBezTo>
                  <a:cubicBezTo>
                    <a:pt x="2967" y="43"/>
                    <a:pt x="2730" y="1"/>
                    <a:pt x="2493" y="1"/>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8" name="Google Shape;1865;p41">
              <a:extLst>
                <a:ext uri="{FF2B5EF4-FFF2-40B4-BE49-F238E27FC236}">
                  <a16:creationId xmlns:a16="http://schemas.microsoft.com/office/drawing/2014/main" id="{167BCA54-FEEB-1441-331B-C25771BA8564}"/>
                </a:ext>
              </a:extLst>
            </p:cNvPr>
            <p:cNvSpPr/>
            <p:nvPr/>
          </p:nvSpPr>
          <p:spPr>
            <a:xfrm>
              <a:off x="7037641" y="2677405"/>
              <a:ext cx="116011" cy="250018"/>
            </a:xfrm>
            <a:custGeom>
              <a:avLst/>
              <a:gdLst/>
              <a:ahLst/>
              <a:cxnLst/>
              <a:rect l="l" t="t" r="r" b="b"/>
              <a:pathLst>
                <a:path w="2095" h="4515" extrusionOk="0">
                  <a:moveTo>
                    <a:pt x="726" y="1"/>
                  </a:moveTo>
                  <a:cubicBezTo>
                    <a:pt x="708" y="1"/>
                    <a:pt x="690" y="2"/>
                    <a:pt x="672" y="5"/>
                  </a:cubicBezTo>
                  <a:cubicBezTo>
                    <a:pt x="209" y="82"/>
                    <a:pt x="1" y="1154"/>
                    <a:pt x="209" y="2398"/>
                  </a:cubicBezTo>
                  <a:cubicBezTo>
                    <a:pt x="407" y="3594"/>
                    <a:pt x="919" y="4514"/>
                    <a:pt x="1370" y="4514"/>
                  </a:cubicBezTo>
                  <a:cubicBezTo>
                    <a:pt x="1388" y="4514"/>
                    <a:pt x="1405" y="4513"/>
                    <a:pt x="1423" y="4510"/>
                  </a:cubicBezTo>
                  <a:cubicBezTo>
                    <a:pt x="1887" y="4432"/>
                    <a:pt x="2095" y="3360"/>
                    <a:pt x="1888" y="2117"/>
                  </a:cubicBezTo>
                  <a:cubicBezTo>
                    <a:pt x="1688" y="921"/>
                    <a:pt x="1178" y="1"/>
                    <a:pt x="726" y="1"/>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9" name="Google Shape;1866;p41">
              <a:extLst>
                <a:ext uri="{FF2B5EF4-FFF2-40B4-BE49-F238E27FC236}">
                  <a16:creationId xmlns:a16="http://schemas.microsoft.com/office/drawing/2014/main" id="{47BAEDF5-1521-6C8A-4C6E-D0B488323227}"/>
                </a:ext>
              </a:extLst>
            </p:cNvPr>
            <p:cNvSpPr/>
            <p:nvPr/>
          </p:nvSpPr>
          <p:spPr>
            <a:xfrm>
              <a:off x="7078234" y="2666495"/>
              <a:ext cx="80515" cy="257937"/>
            </a:xfrm>
            <a:custGeom>
              <a:avLst/>
              <a:gdLst/>
              <a:ahLst/>
              <a:cxnLst/>
              <a:rect l="l" t="t" r="r" b="b"/>
              <a:pathLst>
                <a:path w="1454" h="4658" extrusionOk="0">
                  <a:moveTo>
                    <a:pt x="76" y="0"/>
                  </a:moveTo>
                  <a:cubicBezTo>
                    <a:pt x="56" y="0"/>
                    <a:pt x="35" y="10"/>
                    <a:pt x="22" y="28"/>
                  </a:cubicBezTo>
                  <a:cubicBezTo>
                    <a:pt x="0" y="58"/>
                    <a:pt x="8" y="100"/>
                    <a:pt x="38" y="121"/>
                  </a:cubicBezTo>
                  <a:cubicBezTo>
                    <a:pt x="315" y="315"/>
                    <a:pt x="538" y="619"/>
                    <a:pt x="739" y="1075"/>
                  </a:cubicBezTo>
                  <a:cubicBezTo>
                    <a:pt x="1225" y="2174"/>
                    <a:pt x="1317" y="3416"/>
                    <a:pt x="999" y="4574"/>
                  </a:cubicBezTo>
                  <a:cubicBezTo>
                    <a:pt x="990" y="4609"/>
                    <a:pt x="1011" y="4646"/>
                    <a:pt x="1046" y="4655"/>
                  </a:cubicBezTo>
                  <a:cubicBezTo>
                    <a:pt x="1052" y="4657"/>
                    <a:pt x="1058" y="4657"/>
                    <a:pt x="1064" y="4657"/>
                  </a:cubicBezTo>
                  <a:cubicBezTo>
                    <a:pt x="1093" y="4657"/>
                    <a:pt x="1120" y="4638"/>
                    <a:pt x="1128" y="4609"/>
                  </a:cubicBezTo>
                  <a:cubicBezTo>
                    <a:pt x="1454" y="3422"/>
                    <a:pt x="1359" y="2148"/>
                    <a:pt x="862" y="1022"/>
                  </a:cubicBezTo>
                  <a:cubicBezTo>
                    <a:pt x="649" y="543"/>
                    <a:pt x="412" y="222"/>
                    <a:pt x="115" y="13"/>
                  </a:cubicBezTo>
                  <a:cubicBezTo>
                    <a:pt x="103" y="4"/>
                    <a:pt x="90" y="0"/>
                    <a:pt x="76"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0" name="Google Shape;1867;p41">
              <a:extLst>
                <a:ext uri="{FF2B5EF4-FFF2-40B4-BE49-F238E27FC236}">
                  <a16:creationId xmlns:a16="http://schemas.microsoft.com/office/drawing/2014/main" id="{37509531-9785-F032-7B66-D7F822F10902}"/>
                </a:ext>
              </a:extLst>
            </p:cNvPr>
            <p:cNvSpPr/>
            <p:nvPr/>
          </p:nvSpPr>
          <p:spPr>
            <a:xfrm>
              <a:off x="7077735" y="2796303"/>
              <a:ext cx="69606" cy="80737"/>
            </a:xfrm>
            <a:custGeom>
              <a:avLst/>
              <a:gdLst/>
              <a:ahLst/>
              <a:cxnLst/>
              <a:rect l="l" t="t" r="r" b="b"/>
              <a:pathLst>
                <a:path w="1257" h="1458" extrusionOk="0">
                  <a:moveTo>
                    <a:pt x="1181" y="1"/>
                  </a:moveTo>
                  <a:cubicBezTo>
                    <a:pt x="1169" y="1"/>
                    <a:pt x="1156" y="4"/>
                    <a:pt x="1145" y="12"/>
                  </a:cubicBezTo>
                  <a:cubicBezTo>
                    <a:pt x="639" y="330"/>
                    <a:pt x="238" y="812"/>
                    <a:pt x="13" y="1367"/>
                  </a:cubicBezTo>
                  <a:cubicBezTo>
                    <a:pt x="0" y="1400"/>
                    <a:pt x="17" y="1439"/>
                    <a:pt x="51" y="1452"/>
                  </a:cubicBezTo>
                  <a:cubicBezTo>
                    <a:pt x="59" y="1456"/>
                    <a:pt x="67" y="1458"/>
                    <a:pt x="76" y="1458"/>
                  </a:cubicBezTo>
                  <a:cubicBezTo>
                    <a:pt x="102" y="1458"/>
                    <a:pt x="126" y="1442"/>
                    <a:pt x="137" y="1416"/>
                  </a:cubicBezTo>
                  <a:cubicBezTo>
                    <a:pt x="350" y="887"/>
                    <a:pt x="733" y="428"/>
                    <a:pt x="1216" y="124"/>
                  </a:cubicBezTo>
                  <a:cubicBezTo>
                    <a:pt x="1247" y="104"/>
                    <a:pt x="1256" y="63"/>
                    <a:pt x="1237" y="31"/>
                  </a:cubicBezTo>
                  <a:cubicBezTo>
                    <a:pt x="1224" y="12"/>
                    <a:pt x="1203" y="1"/>
                    <a:pt x="1181"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1" name="Google Shape;1868;p41">
              <a:extLst>
                <a:ext uri="{FF2B5EF4-FFF2-40B4-BE49-F238E27FC236}">
                  <a16:creationId xmlns:a16="http://schemas.microsoft.com/office/drawing/2014/main" id="{9B22D898-3CBC-803B-A4F8-22CE0DDC3F45}"/>
                </a:ext>
              </a:extLst>
            </p:cNvPr>
            <p:cNvSpPr/>
            <p:nvPr/>
          </p:nvSpPr>
          <p:spPr>
            <a:xfrm>
              <a:off x="7089088" y="2583427"/>
              <a:ext cx="155770" cy="387237"/>
            </a:xfrm>
            <a:custGeom>
              <a:avLst/>
              <a:gdLst/>
              <a:ahLst/>
              <a:cxnLst/>
              <a:rect l="l" t="t" r="r" b="b"/>
              <a:pathLst>
                <a:path w="2813" h="6993" extrusionOk="0">
                  <a:moveTo>
                    <a:pt x="1018" y="1"/>
                  </a:moveTo>
                  <a:cubicBezTo>
                    <a:pt x="730" y="1"/>
                    <a:pt x="441" y="63"/>
                    <a:pt x="181" y="185"/>
                  </a:cubicBezTo>
                  <a:cubicBezTo>
                    <a:pt x="120" y="214"/>
                    <a:pt x="62" y="245"/>
                    <a:pt x="6" y="279"/>
                  </a:cubicBezTo>
                  <a:lnTo>
                    <a:pt x="1" y="284"/>
                  </a:lnTo>
                  <a:cubicBezTo>
                    <a:pt x="1842" y="2130"/>
                    <a:pt x="2098" y="6993"/>
                    <a:pt x="2098" y="6993"/>
                  </a:cubicBezTo>
                  <a:lnTo>
                    <a:pt x="2101" y="6993"/>
                  </a:lnTo>
                  <a:cubicBezTo>
                    <a:pt x="2306" y="6976"/>
                    <a:pt x="2510" y="6932"/>
                    <a:pt x="2707" y="6863"/>
                  </a:cubicBezTo>
                  <a:lnTo>
                    <a:pt x="2813" y="1192"/>
                  </a:lnTo>
                  <a:lnTo>
                    <a:pt x="2813" y="1191"/>
                  </a:lnTo>
                  <a:cubicBezTo>
                    <a:pt x="2610" y="709"/>
                    <a:pt x="2202" y="314"/>
                    <a:pt x="1712" y="127"/>
                  </a:cubicBezTo>
                  <a:cubicBezTo>
                    <a:pt x="1492" y="43"/>
                    <a:pt x="1255" y="1"/>
                    <a:pt x="1018"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2" name="Google Shape;1869;p41">
              <a:extLst>
                <a:ext uri="{FF2B5EF4-FFF2-40B4-BE49-F238E27FC236}">
                  <a16:creationId xmlns:a16="http://schemas.microsoft.com/office/drawing/2014/main" id="{478CF3C7-D53F-4B30-A4CA-FB92EC6337AF}"/>
                </a:ext>
              </a:extLst>
            </p:cNvPr>
            <p:cNvSpPr/>
            <p:nvPr/>
          </p:nvSpPr>
          <p:spPr>
            <a:xfrm>
              <a:off x="8069847" y="2583427"/>
              <a:ext cx="237448" cy="387736"/>
            </a:xfrm>
            <a:custGeom>
              <a:avLst/>
              <a:gdLst/>
              <a:ahLst/>
              <a:cxnLst/>
              <a:rect l="l" t="t" r="r" b="b"/>
              <a:pathLst>
                <a:path w="4288" h="7002" extrusionOk="0">
                  <a:moveTo>
                    <a:pt x="1795" y="1"/>
                  </a:moveTo>
                  <a:cubicBezTo>
                    <a:pt x="1558" y="1"/>
                    <a:pt x="1322" y="43"/>
                    <a:pt x="1100" y="127"/>
                  </a:cubicBezTo>
                  <a:cubicBezTo>
                    <a:pt x="611" y="314"/>
                    <a:pt x="203" y="709"/>
                    <a:pt x="0" y="1191"/>
                  </a:cubicBezTo>
                  <a:lnTo>
                    <a:pt x="0" y="1192"/>
                  </a:lnTo>
                  <a:lnTo>
                    <a:pt x="105" y="6863"/>
                  </a:lnTo>
                  <a:cubicBezTo>
                    <a:pt x="303" y="6932"/>
                    <a:pt x="507" y="6976"/>
                    <a:pt x="712" y="6993"/>
                  </a:cubicBezTo>
                  <a:lnTo>
                    <a:pt x="715" y="6993"/>
                  </a:lnTo>
                  <a:cubicBezTo>
                    <a:pt x="786" y="6999"/>
                    <a:pt x="859" y="7001"/>
                    <a:pt x="931" y="7001"/>
                  </a:cubicBezTo>
                  <a:cubicBezTo>
                    <a:pt x="1840" y="7001"/>
                    <a:pt x="2758" y="6539"/>
                    <a:pt x="3332" y="5816"/>
                  </a:cubicBezTo>
                  <a:cubicBezTo>
                    <a:pt x="4081" y="4872"/>
                    <a:pt x="4288" y="3573"/>
                    <a:pt x="4069" y="2386"/>
                  </a:cubicBezTo>
                  <a:cubicBezTo>
                    <a:pt x="3918" y="1556"/>
                    <a:pt x="3520" y="709"/>
                    <a:pt x="2807" y="279"/>
                  </a:cubicBezTo>
                  <a:cubicBezTo>
                    <a:pt x="2751" y="245"/>
                    <a:pt x="2693" y="214"/>
                    <a:pt x="2632" y="185"/>
                  </a:cubicBezTo>
                  <a:cubicBezTo>
                    <a:pt x="2371" y="63"/>
                    <a:pt x="2083" y="1"/>
                    <a:pt x="1795" y="1"/>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1870;p41">
              <a:extLst>
                <a:ext uri="{FF2B5EF4-FFF2-40B4-BE49-F238E27FC236}">
                  <a16:creationId xmlns:a16="http://schemas.microsoft.com/office/drawing/2014/main" id="{C79B3727-0940-03AF-56EF-BD6C415D03CB}"/>
                </a:ext>
              </a:extLst>
            </p:cNvPr>
            <p:cNvSpPr/>
            <p:nvPr/>
          </p:nvSpPr>
          <p:spPr>
            <a:xfrm>
              <a:off x="8160834" y="2677239"/>
              <a:ext cx="116066" cy="249907"/>
            </a:xfrm>
            <a:custGeom>
              <a:avLst/>
              <a:gdLst/>
              <a:ahLst/>
              <a:cxnLst/>
              <a:rect l="l" t="t" r="r" b="b"/>
              <a:pathLst>
                <a:path w="2096" h="4513" extrusionOk="0">
                  <a:moveTo>
                    <a:pt x="1370" y="0"/>
                  </a:moveTo>
                  <a:cubicBezTo>
                    <a:pt x="919" y="0"/>
                    <a:pt x="408" y="920"/>
                    <a:pt x="208" y="2116"/>
                  </a:cubicBezTo>
                  <a:cubicBezTo>
                    <a:pt x="0" y="3359"/>
                    <a:pt x="208" y="4431"/>
                    <a:pt x="672" y="4508"/>
                  </a:cubicBezTo>
                  <a:cubicBezTo>
                    <a:pt x="690" y="4511"/>
                    <a:pt x="708" y="4512"/>
                    <a:pt x="726" y="4512"/>
                  </a:cubicBezTo>
                  <a:cubicBezTo>
                    <a:pt x="1177" y="4512"/>
                    <a:pt x="1688" y="3592"/>
                    <a:pt x="1887" y="2396"/>
                  </a:cubicBezTo>
                  <a:cubicBezTo>
                    <a:pt x="2095" y="1153"/>
                    <a:pt x="1887" y="81"/>
                    <a:pt x="1424" y="5"/>
                  </a:cubicBezTo>
                  <a:cubicBezTo>
                    <a:pt x="1406" y="2"/>
                    <a:pt x="1388" y="0"/>
                    <a:pt x="1370" y="0"/>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1871;p41">
              <a:extLst>
                <a:ext uri="{FF2B5EF4-FFF2-40B4-BE49-F238E27FC236}">
                  <a16:creationId xmlns:a16="http://schemas.microsoft.com/office/drawing/2014/main" id="{D66A3E51-064E-B758-49D9-ADD0AF59C0F5}"/>
                </a:ext>
              </a:extLst>
            </p:cNvPr>
            <p:cNvSpPr/>
            <p:nvPr/>
          </p:nvSpPr>
          <p:spPr>
            <a:xfrm>
              <a:off x="8155906" y="2666495"/>
              <a:ext cx="80571" cy="257937"/>
            </a:xfrm>
            <a:custGeom>
              <a:avLst/>
              <a:gdLst/>
              <a:ahLst/>
              <a:cxnLst/>
              <a:rect l="l" t="t" r="r" b="b"/>
              <a:pathLst>
                <a:path w="1455" h="4658" extrusionOk="0">
                  <a:moveTo>
                    <a:pt x="1378" y="0"/>
                  </a:moveTo>
                  <a:cubicBezTo>
                    <a:pt x="1365" y="0"/>
                    <a:pt x="1352" y="4"/>
                    <a:pt x="1340" y="13"/>
                  </a:cubicBezTo>
                  <a:cubicBezTo>
                    <a:pt x="1043" y="222"/>
                    <a:pt x="806" y="543"/>
                    <a:pt x="593" y="1022"/>
                  </a:cubicBezTo>
                  <a:cubicBezTo>
                    <a:pt x="96" y="2148"/>
                    <a:pt x="1" y="3422"/>
                    <a:pt x="327" y="4609"/>
                  </a:cubicBezTo>
                  <a:cubicBezTo>
                    <a:pt x="335" y="4638"/>
                    <a:pt x="362" y="4657"/>
                    <a:pt x="391" y="4657"/>
                  </a:cubicBezTo>
                  <a:cubicBezTo>
                    <a:pt x="397" y="4657"/>
                    <a:pt x="402" y="4657"/>
                    <a:pt x="409" y="4655"/>
                  </a:cubicBezTo>
                  <a:cubicBezTo>
                    <a:pt x="444" y="4646"/>
                    <a:pt x="465" y="4609"/>
                    <a:pt x="456" y="4573"/>
                  </a:cubicBezTo>
                  <a:cubicBezTo>
                    <a:pt x="137" y="3416"/>
                    <a:pt x="230" y="2174"/>
                    <a:pt x="715" y="1075"/>
                  </a:cubicBezTo>
                  <a:cubicBezTo>
                    <a:pt x="917" y="619"/>
                    <a:pt x="1140" y="315"/>
                    <a:pt x="1417" y="121"/>
                  </a:cubicBezTo>
                  <a:cubicBezTo>
                    <a:pt x="1447" y="100"/>
                    <a:pt x="1454" y="58"/>
                    <a:pt x="1432" y="28"/>
                  </a:cubicBezTo>
                  <a:cubicBezTo>
                    <a:pt x="1420" y="10"/>
                    <a:pt x="1399" y="0"/>
                    <a:pt x="1378"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1872;p41">
              <a:extLst>
                <a:ext uri="{FF2B5EF4-FFF2-40B4-BE49-F238E27FC236}">
                  <a16:creationId xmlns:a16="http://schemas.microsoft.com/office/drawing/2014/main" id="{F6E7647D-B2F9-A9BA-C347-97062785138D}"/>
                </a:ext>
              </a:extLst>
            </p:cNvPr>
            <p:cNvSpPr/>
            <p:nvPr/>
          </p:nvSpPr>
          <p:spPr>
            <a:xfrm>
              <a:off x="8167369" y="2796359"/>
              <a:ext cx="69606" cy="80681"/>
            </a:xfrm>
            <a:custGeom>
              <a:avLst/>
              <a:gdLst/>
              <a:ahLst/>
              <a:cxnLst/>
              <a:rect l="l" t="t" r="r" b="b"/>
              <a:pathLst>
                <a:path w="1257" h="1457" extrusionOk="0">
                  <a:moveTo>
                    <a:pt x="76" y="1"/>
                  </a:moveTo>
                  <a:cubicBezTo>
                    <a:pt x="54" y="1"/>
                    <a:pt x="32" y="12"/>
                    <a:pt x="20" y="32"/>
                  </a:cubicBezTo>
                  <a:cubicBezTo>
                    <a:pt x="0" y="62"/>
                    <a:pt x="10" y="103"/>
                    <a:pt x="41" y="123"/>
                  </a:cubicBezTo>
                  <a:cubicBezTo>
                    <a:pt x="524" y="427"/>
                    <a:pt x="907" y="886"/>
                    <a:pt x="1120" y="1415"/>
                  </a:cubicBezTo>
                  <a:cubicBezTo>
                    <a:pt x="1130" y="1441"/>
                    <a:pt x="1155" y="1457"/>
                    <a:pt x="1181" y="1457"/>
                  </a:cubicBezTo>
                  <a:cubicBezTo>
                    <a:pt x="1189" y="1457"/>
                    <a:pt x="1198" y="1455"/>
                    <a:pt x="1206" y="1453"/>
                  </a:cubicBezTo>
                  <a:cubicBezTo>
                    <a:pt x="1240" y="1438"/>
                    <a:pt x="1256" y="1399"/>
                    <a:pt x="1243" y="1366"/>
                  </a:cubicBezTo>
                  <a:cubicBezTo>
                    <a:pt x="1019" y="811"/>
                    <a:pt x="617" y="329"/>
                    <a:pt x="112" y="11"/>
                  </a:cubicBezTo>
                  <a:cubicBezTo>
                    <a:pt x="101" y="4"/>
                    <a:pt x="89" y="1"/>
                    <a:pt x="76"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1873;p41">
              <a:extLst>
                <a:ext uri="{FF2B5EF4-FFF2-40B4-BE49-F238E27FC236}">
                  <a16:creationId xmlns:a16="http://schemas.microsoft.com/office/drawing/2014/main" id="{1A8EAB02-A747-0C92-E273-AAA8B01376D8}"/>
                </a:ext>
              </a:extLst>
            </p:cNvPr>
            <p:cNvSpPr/>
            <p:nvPr/>
          </p:nvSpPr>
          <p:spPr>
            <a:xfrm>
              <a:off x="8069847" y="2583427"/>
              <a:ext cx="155770" cy="387237"/>
            </a:xfrm>
            <a:custGeom>
              <a:avLst/>
              <a:gdLst/>
              <a:ahLst/>
              <a:cxnLst/>
              <a:rect l="l" t="t" r="r" b="b"/>
              <a:pathLst>
                <a:path w="2813" h="6993" extrusionOk="0">
                  <a:moveTo>
                    <a:pt x="1795" y="1"/>
                  </a:moveTo>
                  <a:cubicBezTo>
                    <a:pt x="1559" y="1"/>
                    <a:pt x="1322" y="43"/>
                    <a:pt x="1102" y="127"/>
                  </a:cubicBezTo>
                  <a:cubicBezTo>
                    <a:pt x="611" y="314"/>
                    <a:pt x="203" y="709"/>
                    <a:pt x="0" y="1191"/>
                  </a:cubicBezTo>
                  <a:lnTo>
                    <a:pt x="0" y="1192"/>
                  </a:lnTo>
                  <a:lnTo>
                    <a:pt x="105" y="6863"/>
                  </a:lnTo>
                  <a:cubicBezTo>
                    <a:pt x="303" y="6932"/>
                    <a:pt x="507" y="6976"/>
                    <a:pt x="712" y="6993"/>
                  </a:cubicBezTo>
                  <a:lnTo>
                    <a:pt x="715" y="6993"/>
                  </a:lnTo>
                  <a:cubicBezTo>
                    <a:pt x="715" y="6993"/>
                    <a:pt x="972" y="2130"/>
                    <a:pt x="2812" y="284"/>
                  </a:cubicBezTo>
                  <a:lnTo>
                    <a:pt x="2807" y="279"/>
                  </a:lnTo>
                  <a:cubicBezTo>
                    <a:pt x="2751" y="245"/>
                    <a:pt x="2693" y="214"/>
                    <a:pt x="2632" y="185"/>
                  </a:cubicBezTo>
                  <a:cubicBezTo>
                    <a:pt x="2371" y="63"/>
                    <a:pt x="2083" y="1"/>
                    <a:pt x="1795"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1874;p41">
              <a:extLst>
                <a:ext uri="{FF2B5EF4-FFF2-40B4-BE49-F238E27FC236}">
                  <a16:creationId xmlns:a16="http://schemas.microsoft.com/office/drawing/2014/main" id="{E618BCF4-4435-DD4B-54B6-E27481E6A2D4}"/>
                </a:ext>
              </a:extLst>
            </p:cNvPr>
            <p:cNvSpPr/>
            <p:nvPr/>
          </p:nvSpPr>
          <p:spPr>
            <a:xfrm>
              <a:off x="7174925" y="2310576"/>
              <a:ext cx="962584" cy="901173"/>
            </a:xfrm>
            <a:custGeom>
              <a:avLst/>
              <a:gdLst/>
              <a:ahLst/>
              <a:cxnLst/>
              <a:rect l="l" t="t" r="r" b="b"/>
              <a:pathLst>
                <a:path w="17383" h="16274" extrusionOk="0">
                  <a:moveTo>
                    <a:pt x="8692" y="0"/>
                  </a:moveTo>
                  <a:cubicBezTo>
                    <a:pt x="3891" y="0"/>
                    <a:pt x="0" y="3991"/>
                    <a:pt x="0" y="8914"/>
                  </a:cubicBezTo>
                  <a:cubicBezTo>
                    <a:pt x="0" y="13183"/>
                    <a:pt x="2928" y="15581"/>
                    <a:pt x="6836" y="16145"/>
                  </a:cubicBezTo>
                  <a:cubicBezTo>
                    <a:pt x="7435" y="16230"/>
                    <a:pt x="8055" y="16273"/>
                    <a:pt x="8692" y="16273"/>
                  </a:cubicBezTo>
                  <a:cubicBezTo>
                    <a:pt x="9328" y="16273"/>
                    <a:pt x="9949" y="16230"/>
                    <a:pt x="10547" y="16145"/>
                  </a:cubicBezTo>
                  <a:cubicBezTo>
                    <a:pt x="14455" y="15584"/>
                    <a:pt x="17382" y="13183"/>
                    <a:pt x="17382" y="8914"/>
                  </a:cubicBezTo>
                  <a:cubicBezTo>
                    <a:pt x="17382" y="3990"/>
                    <a:pt x="13491" y="0"/>
                    <a:pt x="8692" y="0"/>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1875;p41">
              <a:extLst>
                <a:ext uri="{FF2B5EF4-FFF2-40B4-BE49-F238E27FC236}">
                  <a16:creationId xmlns:a16="http://schemas.microsoft.com/office/drawing/2014/main" id="{64EEF4DF-9B76-D3AC-42DA-8887AFF71B10}"/>
                </a:ext>
              </a:extLst>
            </p:cNvPr>
            <p:cNvSpPr/>
            <p:nvPr/>
          </p:nvSpPr>
          <p:spPr>
            <a:xfrm>
              <a:off x="7172322" y="2804223"/>
              <a:ext cx="970336" cy="414980"/>
            </a:xfrm>
            <a:custGeom>
              <a:avLst/>
              <a:gdLst/>
              <a:ahLst/>
              <a:cxnLst/>
              <a:rect l="l" t="t" r="r" b="b"/>
              <a:pathLst>
                <a:path w="17523" h="7494" extrusionOk="0">
                  <a:moveTo>
                    <a:pt x="47" y="0"/>
                  </a:moveTo>
                  <a:lnTo>
                    <a:pt x="47" y="0"/>
                  </a:lnTo>
                  <a:cubicBezTo>
                    <a:pt x="0" y="1403"/>
                    <a:pt x="344" y="2846"/>
                    <a:pt x="1104" y="4041"/>
                  </a:cubicBezTo>
                  <a:cubicBezTo>
                    <a:pt x="1169" y="4142"/>
                    <a:pt x="1397" y="4438"/>
                    <a:pt x="1461" y="4534"/>
                  </a:cubicBezTo>
                  <a:cubicBezTo>
                    <a:pt x="1603" y="4715"/>
                    <a:pt x="1782" y="4893"/>
                    <a:pt x="1932" y="5068"/>
                  </a:cubicBezTo>
                  <a:cubicBezTo>
                    <a:pt x="2160" y="5271"/>
                    <a:pt x="2372" y="5493"/>
                    <a:pt x="2623" y="5668"/>
                  </a:cubicBezTo>
                  <a:lnTo>
                    <a:pt x="2947" y="5912"/>
                  </a:lnTo>
                  <a:lnTo>
                    <a:pt x="3293" y="6128"/>
                  </a:lnTo>
                  <a:cubicBezTo>
                    <a:pt x="4892" y="7070"/>
                    <a:pt x="6791" y="7493"/>
                    <a:pt x="8681" y="7493"/>
                  </a:cubicBezTo>
                  <a:cubicBezTo>
                    <a:pt x="9793" y="7493"/>
                    <a:pt x="10902" y="7347"/>
                    <a:pt x="11944" y="7074"/>
                  </a:cubicBezTo>
                  <a:cubicBezTo>
                    <a:pt x="15360" y="6146"/>
                    <a:pt x="17523" y="3606"/>
                    <a:pt x="17429" y="0"/>
                  </a:cubicBezTo>
                  <a:lnTo>
                    <a:pt x="17429" y="0"/>
                  </a:lnTo>
                  <a:cubicBezTo>
                    <a:pt x="17393" y="2151"/>
                    <a:pt x="16503" y="4240"/>
                    <a:pt x="14730" y="5506"/>
                  </a:cubicBezTo>
                  <a:cubicBezTo>
                    <a:pt x="13179" y="6662"/>
                    <a:pt x="10959" y="7239"/>
                    <a:pt x="8740" y="7239"/>
                  </a:cubicBezTo>
                  <a:cubicBezTo>
                    <a:pt x="6519" y="7239"/>
                    <a:pt x="4298" y="6661"/>
                    <a:pt x="2746" y="5505"/>
                  </a:cubicBezTo>
                  <a:cubicBezTo>
                    <a:pt x="2498" y="5340"/>
                    <a:pt x="2288" y="5129"/>
                    <a:pt x="2062" y="4937"/>
                  </a:cubicBezTo>
                  <a:cubicBezTo>
                    <a:pt x="1912" y="4771"/>
                    <a:pt x="1733" y="4602"/>
                    <a:pt x="1591" y="4429"/>
                  </a:cubicBezTo>
                  <a:cubicBezTo>
                    <a:pt x="1510" y="4328"/>
                    <a:pt x="1308" y="4051"/>
                    <a:pt x="1233" y="3955"/>
                  </a:cubicBezTo>
                  <a:cubicBezTo>
                    <a:pt x="1073" y="3695"/>
                    <a:pt x="865" y="3373"/>
                    <a:pt x="748" y="3091"/>
                  </a:cubicBezTo>
                  <a:cubicBezTo>
                    <a:pt x="286" y="2137"/>
                    <a:pt x="74" y="1069"/>
                    <a:pt x="47"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1876;p41">
              <a:extLst>
                <a:ext uri="{FF2B5EF4-FFF2-40B4-BE49-F238E27FC236}">
                  <a16:creationId xmlns:a16="http://schemas.microsoft.com/office/drawing/2014/main" id="{FE260CCF-745F-164C-FE33-8C5A68AF6776}"/>
                </a:ext>
              </a:extLst>
            </p:cNvPr>
            <p:cNvSpPr/>
            <p:nvPr/>
          </p:nvSpPr>
          <p:spPr>
            <a:xfrm>
              <a:off x="7219505" y="2826928"/>
              <a:ext cx="236894" cy="236894"/>
            </a:xfrm>
            <a:custGeom>
              <a:avLst/>
              <a:gdLst/>
              <a:ahLst/>
              <a:cxnLst/>
              <a:rect l="l" t="t" r="r" b="b"/>
              <a:pathLst>
                <a:path w="4278" h="4278" extrusionOk="0">
                  <a:moveTo>
                    <a:pt x="2140" y="1"/>
                  </a:moveTo>
                  <a:cubicBezTo>
                    <a:pt x="958" y="1"/>
                    <a:pt x="0" y="958"/>
                    <a:pt x="0" y="2140"/>
                  </a:cubicBezTo>
                  <a:cubicBezTo>
                    <a:pt x="0" y="3320"/>
                    <a:pt x="958" y="4278"/>
                    <a:pt x="2140" y="4278"/>
                  </a:cubicBezTo>
                  <a:cubicBezTo>
                    <a:pt x="3320" y="4278"/>
                    <a:pt x="4277" y="3320"/>
                    <a:pt x="4277" y="2140"/>
                  </a:cubicBezTo>
                  <a:cubicBezTo>
                    <a:pt x="4277" y="958"/>
                    <a:pt x="3320" y="1"/>
                    <a:pt x="2140" y="1"/>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1877;p41">
              <a:extLst>
                <a:ext uri="{FF2B5EF4-FFF2-40B4-BE49-F238E27FC236}">
                  <a16:creationId xmlns:a16="http://schemas.microsoft.com/office/drawing/2014/main" id="{97786DFF-EA23-202D-0935-FE8A1A2623D9}"/>
                </a:ext>
              </a:extLst>
            </p:cNvPr>
            <p:cNvSpPr/>
            <p:nvPr/>
          </p:nvSpPr>
          <p:spPr>
            <a:xfrm>
              <a:off x="7856085" y="2826928"/>
              <a:ext cx="236950" cy="236894"/>
            </a:xfrm>
            <a:custGeom>
              <a:avLst/>
              <a:gdLst/>
              <a:ahLst/>
              <a:cxnLst/>
              <a:rect l="l" t="t" r="r" b="b"/>
              <a:pathLst>
                <a:path w="4279" h="4278" extrusionOk="0">
                  <a:moveTo>
                    <a:pt x="2139" y="1"/>
                  </a:moveTo>
                  <a:cubicBezTo>
                    <a:pt x="957" y="1"/>
                    <a:pt x="0" y="958"/>
                    <a:pt x="0" y="2140"/>
                  </a:cubicBezTo>
                  <a:cubicBezTo>
                    <a:pt x="0" y="3320"/>
                    <a:pt x="957" y="4278"/>
                    <a:pt x="2139" y="4278"/>
                  </a:cubicBezTo>
                  <a:cubicBezTo>
                    <a:pt x="3320" y="4278"/>
                    <a:pt x="4278" y="3320"/>
                    <a:pt x="4278" y="2140"/>
                  </a:cubicBezTo>
                  <a:cubicBezTo>
                    <a:pt x="4278" y="958"/>
                    <a:pt x="3320" y="1"/>
                    <a:pt x="2139" y="1"/>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1878;p41">
              <a:extLst>
                <a:ext uri="{FF2B5EF4-FFF2-40B4-BE49-F238E27FC236}">
                  <a16:creationId xmlns:a16="http://schemas.microsoft.com/office/drawing/2014/main" id="{F97151BF-7B86-176B-9E4E-9070FC912C8D}"/>
                </a:ext>
              </a:extLst>
            </p:cNvPr>
            <p:cNvSpPr/>
            <p:nvPr/>
          </p:nvSpPr>
          <p:spPr>
            <a:xfrm>
              <a:off x="7297312" y="2675688"/>
              <a:ext cx="262533" cy="270673"/>
            </a:xfrm>
            <a:custGeom>
              <a:avLst/>
              <a:gdLst/>
              <a:ahLst/>
              <a:cxnLst/>
              <a:rect l="l" t="t" r="r" b="b"/>
              <a:pathLst>
                <a:path w="4741" h="4888" extrusionOk="0">
                  <a:moveTo>
                    <a:pt x="2370" y="0"/>
                  </a:moveTo>
                  <a:cubicBezTo>
                    <a:pt x="1062" y="0"/>
                    <a:pt x="1" y="1198"/>
                    <a:pt x="1" y="2674"/>
                  </a:cubicBezTo>
                  <a:cubicBezTo>
                    <a:pt x="1" y="4151"/>
                    <a:pt x="1062" y="4888"/>
                    <a:pt x="2370" y="4888"/>
                  </a:cubicBezTo>
                  <a:cubicBezTo>
                    <a:pt x="3679" y="4888"/>
                    <a:pt x="4740" y="4151"/>
                    <a:pt x="4740" y="2674"/>
                  </a:cubicBezTo>
                  <a:cubicBezTo>
                    <a:pt x="4740" y="1198"/>
                    <a:pt x="3679" y="0"/>
                    <a:pt x="2370" y="0"/>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1879;p41">
              <a:extLst>
                <a:ext uri="{FF2B5EF4-FFF2-40B4-BE49-F238E27FC236}">
                  <a16:creationId xmlns:a16="http://schemas.microsoft.com/office/drawing/2014/main" id="{54D88E03-5262-9BCA-1E76-21C4DDEB8E46}"/>
                </a:ext>
              </a:extLst>
            </p:cNvPr>
            <p:cNvSpPr/>
            <p:nvPr/>
          </p:nvSpPr>
          <p:spPr>
            <a:xfrm>
              <a:off x="7292494" y="2672089"/>
              <a:ext cx="251513" cy="151728"/>
            </a:xfrm>
            <a:custGeom>
              <a:avLst/>
              <a:gdLst/>
              <a:ahLst/>
              <a:cxnLst/>
              <a:rect l="l" t="t" r="r" b="b"/>
              <a:pathLst>
                <a:path w="4542" h="2740" extrusionOk="0">
                  <a:moveTo>
                    <a:pt x="2440" y="0"/>
                  </a:moveTo>
                  <a:cubicBezTo>
                    <a:pt x="1108" y="0"/>
                    <a:pt x="1" y="1304"/>
                    <a:pt x="88" y="2739"/>
                  </a:cubicBezTo>
                  <a:cubicBezTo>
                    <a:pt x="135" y="1356"/>
                    <a:pt x="1169" y="128"/>
                    <a:pt x="2461" y="128"/>
                  </a:cubicBezTo>
                  <a:cubicBezTo>
                    <a:pt x="2761" y="128"/>
                    <a:pt x="3075" y="194"/>
                    <a:pt x="3393" y="339"/>
                  </a:cubicBezTo>
                  <a:cubicBezTo>
                    <a:pt x="3882" y="573"/>
                    <a:pt x="4276" y="982"/>
                    <a:pt x="4541" y="1465"/>
                  </a:cubicBezTo>
                  <a:cubicBezTo>
                    <a:pt x="4324" y="952"/>
                    <a:pt x="3935" y="511"/>
                    <a:pt x="3439" y="248"/>
                  </a:cubicBezTo>
                  <a:cubicBezTo>
                    <a:pt x="3102" y="77"/>
                    <a:pt x="2764" y="0"/>
                    <a:pt x="2440" y="0"/>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1880;p41">
              <a:extLst>
                <a:ext uri="{FF2B5EF4-FFF2-40B4-BE49-F238E27FC236}">
                  <a16:creationId xmlns:a16="http://schemas.microsoft.com/office/drawing/2014/main" id="{3677537B-9983-A457-0922-767537DBE273}"/>
                </a:ext>
              </a:extLst>
            </p:cNvPr>
            <p:cNvSpPr/>
            <p:nvPr/>
          </p:nvSpPr>
          <p:spPr>
            <a:xfrm>
              <a:off x="7369914" y="2763907"/>
              <a:ext cx="191210" cy="210425"/>
            </a:xfrm>
            <a:custGeom>
              <a:avLst/>
              <a:gdLst/>
              <a:ahLst/>
              <a:cxnLst/>
              <a:rect l="l" t="t" r="r" b="b"/>
              <a:pathLst>
                <a:path w="3453" h="3800" extrusionOk="0">
                  <a:moveTo>
                    <a:pt x="1726" y="1"/>
                  </a:moveTo>
                  <a:cubicBezTo>
                    <a:pt x="1313" y="1"/>
                    <a:pt x="934" y="159"/>
                    <a:pt x="637" y="427"/>
                  </a:cubicBezTo>
                  <a:cubicBezTo>
                    <a:pt x="650" y="424"/>
                    <a:pt x="661" y="424"/>
                    <a:pt x="673" y="424"/>
                  </a:cubicBezTo>
                  <a:cubicBezTo>
                    <a:pt x="1031" y="424"/>
                    <a:pt x="1320" y="714"/>
                    <a:pt x="1320" y="1072"/>
                  </a:cubicBezTo>
                  <a:cubicBezTo>
                    <a:pt x="1320" y="1431"/>
                    <a:pt x="1031" y="1720"/>
                    <a:pt x="673" y="1720"/>
                  </a:cubicBezTo>
                  <a:cubicBezTo>
                    <a:pt x="408" y="1720"/>
                    <a:pt x="179" y="1562"/>
                    <a:pt x="79" y="1332"/>
                  </a:cubicBezTo>
                  <a:cubicBezTo>
                    <a:pt x="29" y="1511"/>
                    <a:pt x="0" y="1702"/>
                    <a:pt x="0" y="1900"/>
                  </a:cubicBezTo>
                  <a:cubicBezTo>
                    <a:pt x="0" y="2949"/>
                    <a:pt x="773" y="3800"/>
                    <a:pt x="1726" y="3800"/>
                  </a:cubicBezTo>
                  <a:cubicBezTo>
                    <a:pt x="2680" y="3800"/>
                    <a:pt x="3453" y="2949"/>
                    <a:pt x="3453" y="1900"/>
                  </a:cubicBezTo>
                  <a:cubicBezTo>
                    <a:pt x="3453" y="850"/>
                    <a:pt x="2680" y="1"/>
                    <a:pt x="1726"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4" name="Google Shape;1881;p41">
              <a:extLst>
                <a:ext uri="{FF2B5EF4-FFF2-40B4-BE49-F238E27FC236}">
                  <a16:creationId xmlns:a16="http://schemas.microsoft.com/office/drawing/2014/main" id="{850F390D-4725-62E2-658C-2A9BA8D66A9B}"/>
                </a:ext>
              </a:extLst>
            </p:cNvPr>
            <p:cNvSpPr/>
            <p:nvPr/>
          </p:nvSpPr>
          <p:spPr>
            <a:xfrm>
              <a:off x="7277708" y="2690973"/>
              <a:ext cx="45131" cy="60636"/>
            </a:xfrm>
            <a:custGeom>
              <a:avLst/>
              <a:gdLst/>
              <a:ahLst/>
              <a:cxnLst/>
              <a:rect l="l" t="t" r="r" b="b"/>
              <a:pathLst>
                <a:path w="815" h="1095" extrusionOk="0">
                  <a:moveTo>
                    <a:pt x="0" y="1"/>
                  </a:moveTo>
                  <a:cubicBezTo>
                    <a:pt x="108" y="429"/>
                    <a:pt x="372" y="824"/>
                    <a:pt x="742" y="1094"/>
                  </a:cubicBezTo>
                  <a:lnTo>
                    <a:pt x="814" y="983"/>
                  </a:lnTo>
                  <a:cubicBezTo>
                    <a:pt x="447" y="768"/>
                    <a:pt x="149" y="416"/>
                    <a:pt x="0" y="1"/>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1882;p41">
              <a:extLst>
                <a:ext uri="{FF2B5EF4-FFF2-40B4-BE49-F238E27FC236}">
                  <a16:creationId xmlns:a16="http://schemas.microsoft.com/office/drawing/2014/main" id="{0A8101CB-9A80-2B7D-EDE9-8B6F301634CF}"/>
                </a:ext>
              </a:extLst>
            </p:cNvPr>
            <p:cNvSpPr/>
            <p:nvPr/>
          </p:nvSpPr>
          <p:spPr>
            <a:xfrm>
              <a:off x="7752692" y="2668323"/>
              <a:ext cx="262533" cy="270618"/>
            </a:xfrm>
            <a:custGeom>
              <a:avLst/>
              <a:gdLst/>
              <a:ahLst/>
              <a:cxnLst/>
              <a:rect l="l" t="t" r="r" b="b"/>
              <a:pathLst>
                <a:path w="4741" h="4887" extrusionOk="0">
                  <a:moveTo>
                    <a:pt x="2370" y="1"/>
                  </a:moveTo>
                  <a:cubicBezTo>
                    <a:pt x="1062" y="1"/>
                    <a:pt x="1" y="1198"/>
                    <a:pt x="1" y="2675"/>
                  </a:cubicBezTo>
                  <a:cubicBezTo>
                    <a:pt x="1" y="4152"/>
                    <a:pt x="1062" y="4887"/>
                    <a:pt x="2370" y="4887"/>
                  </a:cubicBezTo>
                  <a:cubicBezTo>
                    <a:pt x="3679" y="4887"/>
                    <a:pt x="4740" y="4152"/>
                    <a:pt x="4740" y="2675"/>
                  </a:cubicBezTo>
                  <a:cubicBezTo>
                    <a:pt x="4740" y="1198"/>
                    <a:pt x="3679" y="1"/>
                    <a:pt x="2370"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1883;p41">
              <a:extLst>
                <a:ext uri="{FF2B5EF4-FFF2-40B4-BE49-F238E27FC236}">
                  <a16:creationId xmlns:a16="http://schemas.microsoft.com/office/drawing/2014/main" id="{35B0DAC3-465C-5EA7-0916-6AEB4B165830}"/>
                </a:ext>
              </a:extLst>
            </p:cNvPr>
            <p:cNvSpPr/>
            <p:nvPr/>
          </p:nvSpPr>
          <p:spPr>
            <a:xfrm>
              <a:off x="7768531" y="2664723"/>
              <a:ext cx="251458" cy="151728"/>
            </a:xfrm>
            <a:custGeom>
              <a:avLst/>
              <a:gdLst/>
              <a:ahLst/>
              <a:cxnLst/>
              <a:rect l="l" t="t" r="r" b="b"/>
              <a:pathLst>
                <a:path w="4541" h="2740" extrusionOk="0">
                  <a:moveTo>
                    <a:pt x="2100" y="1"/>
                  </a:moveTo>
                  <a:cubicBezTo>
                    <a:pt x="1776" y="1"/>
                    <a:pt x="1439" y="78"/>
                    <a:pt x="1102" y="249"/>
                  </a:cubicBezTo>
                  <a:cubicBezTo>
                    <a:pt x="606" y="510"/>
                    <a:pt x="217" y="953"/>
                    <a:pt x="0" y="1464"/>
                  </a:cubicBezTo>
                  <a:cubicBezTo>
                    <a:pt x="264" y="983"/>
                    <a:pt x="660" y="572"/>
                    <a:pt x="1147" y="340"/>
                  </a:cubicBezTo>
                  <a:cubicBezTo>
                    <a:pt x="1466" y="194"/>
                    <a:pt x="1780" y="128"/>
                    <a:pt x="2080" y="128"/>
                  </a:cubicBezTo>
                  <a:cubicBezTo>
                    <a:pt x="3373" y="128"/>
                    <a:pt x="4407" y="1356"/>
                    <a:pt x="4454" y="2740"/>
                  </a:cubicBezTo>
                  <a:cubicBezTo>
                    <a:pt x="4541" y="1305"/>
                    <a:pt x="3434" y="1"/>
                    <a:pt x="2100" y="1"/>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1884;p41">
              <a:extLst>
                <a:ext uri="{FF2B5EF4-FFF2-40B4-BE49-F238E27FC236}">
                  <a16:creationId xmlns:a16="http://schemas.microsoft.com/office/drawing/2014/main" id="{5BEBFC33-31B2-F585-CBFE-3663AA25CB91}"/>
                </a:ext>
              </a:extLst>
            </p:cNvPr>
            <p:cNvSpPr/>
            <p:nvPr/>
          </p:nvSpPr>
          <p:spPr>
            <a:xfrm>
              <a:off x="7753966" y="2756486"/>
              <a:ext cx="191265" cy="210536"/>
            </a:xfrm>
            <a:custGeom>
              <a:avLst/>
              <a:gdLst/>
              <a:ahLst/>
              <a:cxnLst/>
              <a:rect l="l" t="t" r="r" b="b"/>
              <a:pathLst>
                <a:path w="3454" h="3802" extrusionOk="0">
                  <a:moveTo>
                    <a:pt x="1727" y="1"/>
                  </a:moveTo>
                  <a:cubicBezTo>
                    <a:pt x="1314" y="1"/>
                    <a:pt x="935" y="161"/>
                    <a:pt x="637" y="428"/>
                  </a:cubicBezTo>
                  <a:cubicBezTo>
                    <a:pt x="649" y="426"/>
                    <a:pt x="662" y="426"/>
                    <a:pt x="674" y="426"/>
                  </a:cubicBezTo>
                  <a:cubicBezTo>
                    <a:pt x="1032" y="426"/>
                    <a:pt x="1321" y="715"/>
                    <a:pt x="1321" y="1074"/>
                  </a:cubicBezTo>
                  <a:cubicBezTo>
                    <a:pt x="1321" y="1431"/>
                    <a:pt x="1032" y="1722"/>
                    <a:pt x="674" y="1722"/>
                  </a:cubicBezTo>
                  <a:cubicBezTo>
                    <a:pt x="408" y="1722"/>
                    <a:pt x="180" y="1563"/>
                    <a:pt x="80" y="1334"/>
                  </a:cubicBezTo>
                  <a:cubicBezTo>
                    <a:pt x="28" y="1513"/>
                    <a:pt x="1" y="1704"/>
                    <a:pt x="1" y="1901"/>
                  </a:cubicBezTo>
                  <a:cubicBezTo>
                    <a:pt x="1" y="2951"/>
                    <a:pt x="773" y="3801"/>
                    <a:pt x="1727" y="3801"/>
                  </a:cubicBezTo>
                  <a:cubicBezTo>
                    <a:pt x="2681" y="3801"/>
                    <a:pt x="3453" y="2951"/>
                    <a:pt x="3453" y="1901"/>
                  </a:cubicBezTo>
                  <a:cubicBezTo>
                    <a:pt x="3453" y="852"/>
                    <a:pt x="2681" y="1"/>
                    <a:pt x="1727"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1885;p41">
              <a:extLst>
                <a:ext uri="{FF2B5EF4-FFF2-40B4-BE49-F238E27FC236}">
                  <a16:creationId xmlns:a16="http://schemas.microsoft.com/office/drawing/2014/main" id="{D358860C-82C2-8D70-3279-0B7099FBE8B6}"/>
                </a:ext>
              </a:extLst>
            </p:cNvPr>
            <p:cNvSpPr/>
            <p:nvPr/>
          </p:nvSpPr>
          <p:spPr>
            <a:xfrm>
              <a:off x="7983567" y="2668323"/>
              <a:ext cx="45186" cy="60636"/>
            </a:xfrm>
            <a:custGeom>
              <a:avLst/>
              <a:gdLst/>
              <a:ahLst/>
              <a:cxnLst/>
              <a:rect l="l" t="t" r="r" b="b"/>
              <a:pathLst>
                <a:path w="816" h="1095" extrusionOk="0">
                  <a:moveTo>
                    <a:pt x="815" y="1"/>
                  </a:moveTo>
                  <a:lnTo>
                    <a:pt x="815" y="1"/>
                  </a:lnTo>
                  <a:cubicBezTo>
                    <a:pt x="666" y="416"/>
                    <a:pt x="370" y="768"/>
                    <a:pt x="1" y="984"/>
                  </a:cubicBezTo>
                  <a:lnTo>
                    <a:pt x="74" y="1094"/>
                  </a:lnTo>
                  <a:cubicBezTo>
                    <a:pt x="444" y="825"/>
                    <a:pt x="709" y="429"/>
                    <a:pt x="815" y="1"/>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1886;p41">
              <a:extLst>
                <a:ext uri="{FF2B5EF4-FFF2-40B4-BE49-F238E27FC236}">
                  <a16:creationId xmlns:a16="http://schemas.microsoft.com/office/drawing/2014/main" id="{6805E258-FE4F-3B29-CC2D-D013E2013913}"/>
                </a:ext>
              </a:extLst>
            </p:cNvPr>
            <p:cNvSpPr/>
            <p:nvPr/>
          </p:nvSpPr>
          <p:spPr>
            <a:xfrm>
              <a:off x="7586888" y="2856057"/>
              <a:ext cx="138659" cy="107926"/>
            </a:xfrm>
            <a:custGeom>
              <a:avLst/>
              <a:gdLst/>
              <a:ahLst/>
              <a:cxnLst/>
              <a:rect l="l" t="t" r="r" b="b"/>
              <a:pathLst>
                <a:path w="2504" h="1949" extrusionOk="0">
                  <a:moveTo>
                    <a:pt x="1268" y="1"/>
                  </a:moveTo>
                  <a:cubicBezTo>
                    <a:pt x="474" y="1"/>
                    <a:pt x="1" y="810"/>
                    <a:pt x="1" y="1262"/>
                  </a:cubicBezTo>
                  <a:cubicBezTo>
                    <a:pt x="1" y="1715"/>
                    <a:pt x="410" y="1949"/>
                    <a:pt x="1205" y="1949"/>
                  </a:cubicBezTo>
                  <a:cubicBezTo>
                    <a:pt x="2000" y="1949"/>
                    <a:pt x="2504" y="1715"/>
                    <a:pt x="2504" y="1262"/>
                  </a:cubicBezTo>
                  <a:cubicBezTo>
                    <a:pt x="2504" y="810"/>
                    <a:pt x="2063" y="1"/>
                    <a:pt x="1268" y="1"/>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1887;p41">
              <a:extLst>
                <a:ext uri="{FF2B5EF4-FFF2-40B4-BE49-F238E27FC236}">
                  <a16:creationId xmlns:a16="http://schemas.microsoft.com/office/drawing/2014/main" id="{6700EB11-406B-70B4-93C7-40A52EC11416}"/>
                </a:ext>
              </a:extLst>
            </p:cNvPr>
            <p:cNvSpPr/>
            <p:nvPr/>
          </p:nvSpPr>
          <p:spPr>
            <a:xfrm>
              <a:off x="7583233" y="2852402"/>
              <a:ext cx="145968" cy="77193"/>
            </a:xfrm>
            <a:custGeom>
              <a:avLst/>
              <a:gdLst/>
              <a:ahLst/>
              <a:cxnLst/>
              <a:rect l="l" t="t" r="r" b="b"/>
              <a:pathLst>
                <a:path w="2636" h="1394" extrusionOk="0">
                  <a:moveTo>
                    <a:pt x="1334" y="0"/>
                  </a:moveTo>
                  <a:cubicBezTo>
                    <a:pt x="471" y="0"/>
                    <a:pt x="1" y="877"/>
                    <a:pt x="1" y="1328"/>
                  </a:cubicBezTo>
                  <a:cubicBezTo>
                    <a:pt x="1" y="1365"/>
                    <a:pt x="30" y="1394"/>
                    <a:pt x="67" y="1394"/>
                  </a:cubicBezTo>
                  <a:cubicBezTo>
                    <a:pt x="103" y="1394"/>
                    <a:pt x="133" y="1365"/>
                    <a:pt x="133" y="1328"/>
                  </a:cubicBezTo>
                  <a:cubicBezTo>
                    <a:pt x="133" y="907"/>
                    <a:pt x="577" y="134"/>
                    <a:pt x="1334" y="134"/>
                  </a:cubicBezTo>
                  <a:cubicBezTo>
                    <a:pt x="2090" y="134"/>
                    <a:pt x="2503" y="922"/>
                    <a:pt x="2503" y="1328"/>
                  </a:cubicBezTo>
                  <a:cubicBezTo>
                    <a:pt x="2503" y="1365"/>
                    <a:pt x="2533" y="1394"/>
                    <a:pt x="2570" y="1394"/>
                  </a:cubicBezTo>
                  <a:cubicBezTo>
                    <a:pt x="2606" y="1394"/>
                    <a:pt x="2636" y="1365"/>
                    <a:pt x="2636" y="1328"/>
                  </a:cubicBezTo>
                  <a:cubicBezTo>
                    <a:pt x="2636" y="865"/>
                    <a:pt x="2197" y="0"/>
                    <a:pt x="1334"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1888;p41">
              <a:extLst>
                <a:ext uri="{FF2B5EF4-FFF2-40B4-BE49-F238E27FC236}">
                  <a16:creationId xmlns:a16="http://schemas.microsoft.com/office/drawing/2014/main" id="{55D5793C-FA28-139D-1D60-DCC0C5018670}"/>
                </a:ext>
              </a:extLst>
            </p:cNvPr>
            <p:cNvSpPr/>
            <p:nvPr/>
          </p:nvSpPr>
          <p:spPr>
            <a:xfrm>
              <a:off x="7608043" y="2871785"/>
              <a:ext cx="43857" cy="38319"/>
            </a:xfrm>
            <a:custGeom>
              <a:avLst/>
              <a:gdLst/>
              <a:ahLst/>
              <a:cxnLst/>
              <a:rect l="l" t="t" r="r" b="b"/>
              <a:pathLst>
                <a:path w="792" h="692" extrusionOk="0">
                  <a:moveTo>
                    <a:pt x="580" y="1"/>
                  </a:moveTo>
                  <a:cubicBezTo>
                    <a:pt x="562" y="1"/>
                    <a:pt x="545" y="3"/>
                    <a:pt x="528" y="10"/>
                  </a:cubicBezTo>
                  <a:cubicBezTo>
                    <a:pt x="344" y="82"/>
                    <a:pt x="175" y="197"/>
                    <a:pt x="55" y="357"/>
                  </a:cubicBezTo>
                  <a:cubicBezTo>
                    <a:pt x="36" y="375"/>
                    <a:pt x="23" y="398"/>
                    <a:pt x="16" y="424"/>
                  </a:cubicBezTo>
                  <a:cubicBezTo>
                    <a:pt x="5" y="448"/>
                    <a:pt x="1" y="472"/>
                    <a:pt x="2" y="498"/>
                  </a:cubicBezTo>
                  <a:cubicBezTo>
                    <a:pt x="5" y="548"/>
                    <a:pt x="28" y="605"/>
                    <a:pt x="66" y="637"/>
                  </a:cubicBezTo>
                  <a:cubicBezTo>
                    <a:pt x="102" y="669"/>
                    <a:pt x="148" y="691"/>
                    <a:pt x="197" y="691"/>
                  </a:cubicBezTo>
                  <a:cubicBezTo>
                    <a:pt x="201" y="691"/>
                    <a:pt x="205" y="691"/>
                    <a:pt x="208" y="691"/>
                  </a:cubicBezTo>
                  <a:cubicBezTo>
                    <a:pt x="258" y="687"/>
                    <a:pt x="316" y="669"/>
                    <a:pt x="347" y="628"/>
                  </a:cubicBezTo>
                  <a:cubicBezTo>
                    <a:pt x="384" y="579"/>
                    <a:pt x="425" y="535"/>
                    <a:pt x="472" y="495"/>
                  </a:cubicBezTo>
                  <a:cubicBezTo>
                    <a:pt x="523" y="456"/>
                    <a:pt x="577" y="421"/>
                    <a:pt x="636" y="393"/>
                  </a:cubicBezTo>
                  <a:cubicBezTo>
                    <a:pt x="638" y="393"/>
                    <a:pt x="640" y="392"/>
                    <a:pt x="642" y="391"/>
                  </a:cubicBezTo>
                  <a:cubicBezTo>
                    <a:pt x="693" y="371"/>
                    <a:pt x="736" y="343"/>
                    <a:pt x="762" y="293"/>
                  </a:cubicBezTo>
                  <a:cubicBezTo>
                    <a:pt x="784" y="250"/>
                    <a:pt x="792" y="189"/>
                    <a:pt x="776" y="144"/>
                  </a:cubicBezTo>
                  <a:lnTo>
                    <a:pt x="776" y="143"/>
                  </a:lnTo>
                  <a:cubicBezTo>
                    <a:pt x="758" y="93"/>
                    <a:pt x="725" y="46"/>
                    <a:pt x="677" y="24"/>
                  </a:cubicBezTo>
                  <a:cubicBezTo>
                    <a:pt x="648" y="11"/>
                    <a:pt x="613" y="1"/>
                    <a:pt x="580"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1889;p41">
              <a:extLst>
                <a:ext uri="{FF2B5EF4-FFF2-40B4-BE49-F238E27FC236}">
                  <a16:creationId xmlns:a16="http://schemas.microsoft.com/office/drawing/2014/main" id="{0CC30BB7-ADA8-CE6C-6924-58F47CE6B6E5}"/>
                </a:ext>
              </a:extLst>
            </p:cNvPr>
            <p:cNvSpPr/>
            <p:nvPr/>
          </p:nvSpPr>
          <p:spPr>
            <a:xfrm>
              <a:off x="7529460" y="2989908"/>
              <a:ext cx="253618" cy="139157"/>
            </a:xfrm>
            <a:custGeom>
              <a:avLst/>
              <a:gdLst/>
              <a:ahLst/>
              <a:cxnLst/>
              <a:rect l="l" t="t" r="r" b="b"/>
              <a:pathLst>
                <a:path w="4580" h="2513" extrusionOk="0">
                  <a:moveTo>
                    <a:pt x="3948" y="1"/>
                  </a:moveTo>
                  <a:cubicBezTo>
                    <a:pt x="3544" y="1"/>
                    <a:pt x="2975" y="115"/>
                    <a:pt x="2335" y="115"/>
                  </a:cubicBezTo>
                  <a:cubicBezTo>
                    <a:pt x="1695" y="115"/>
                    <a:pt x="1103" y="1"/>
                    <a:pt x="676" y="1"/>
                  </a:cubicBezTo>
                  <a:cubicBezTo>
                    <a:pt x="620" y="1"/>
                    <a:pt x="568" y="3"/>
                    <a:pt x="518" y="7"/>
                  </a:cubicBezTo>
                  <a:cubicBezTo>
                    <a:pt x="196" y="36"/>
                    <a:pt x="0" y="166"/>
                    <a:pt x="0" y="533"/>
                  </a:cubicBezTo>
                  <a:cubicBezTo>
                    <a:pt x="0" y="1201"/>
                    <a:pt x="644" y="2028"/>
                    <a:pt x="1526" y="2362"/>
                  </a:cubicBezTo>
                  <a:cubicBezTo>
                    <a:pt x="1779" y="2458"/>
                    <a:pt x="2051" y="2513"/>
                    <a:pt x="2331" y="2513"/>
                  </a:cubicBezTo>
                  <a:cubicBezTo>
                    <a:pt x="3017" y="2513"/>
                    <a:pt x="3621" y="2183"/>
                    <a:pt x="4030" y="1744"/>
                  </a:cubicBezTo>
                  <a:cubicBezTo>
                    <a:pt x="4373" y="1374"/>
                    <a:pt x="4580" y="925"/>
                    <a:pt x="4580" y="533"/>
                  </a:cubicBezTo>
                  <a:cubicBezTo>
                    <a:pt x="4580" y="167"/>
                    <a:pt x="4403" y="37"/>
                    <a:pt x="4100" y="7"/>
                  </a:cubicBezTo>
                  <a:cubicBezTo>
                    <a:pt x="4053" y="3"/>
                    <a:pt x="4002" y="1"/>
                    <a:pt x="3948"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1890;p41">
              <a:extLst>
                <a:ext uri="{FF2B5EF4-FFF2-40B4-BE49-F238E27FC236}">
                  <a16:creationId xmlns:a16="http://schemas.microsoft.com/office/drawing/2014/main" id="{831BCD80-3CD6-A9DE-A356-288C233967EB}"/>
                </a:ext>
              </a:extLst>
            </p:cNvPr>
            <p:cNvSpPr/>
            <p:nvPr/>
          </p:nvSpPr>
          <p:spPr>
            <a:xfrm>
              <a:off x="7613968" y="3073308"/>
              <a:ext cx="138714" cy="55818"/>
            </a:xfrm>
            <a:custGeom>
              <a:avLst/>
              <a:gdLst/>
              <a:ahLst/>
              <a:cxnLst/>
              <a:rect l="l" t="t" r="r" b="b"/>
              <a:pathLst>
                <a:path w="2505" h="1008" extrusionOk="0">
                  <a:moveTo>
                    <a:pt x="1575" y="1"/>
                  </a:moveTo>
                  <a:cubicBezTo>
                    <a:pt x="1445" y="1"/>
                    <a:pt x="1315" y="14"/>
                    <a:pt x="1187" y="42"/>
                  </a:cubicBezTo>
                  <a:cubicBezTo>
                    <a:pt x="707" y="146"/>
                    <a:pt x="273" y="446"/>
                    <a:pt x="0" y="856"/>
                  </a:cubicBezTo>
                  <a:cubicBezTo>
                    <a:pt x="253" y="952"/>
                    <a:pt x="525" y="1008"/>
                    <a:pt x="805" y="1008"/>
                  </a:cubicBezTo>
                  <a:cubicBezTo>
                    <a:pt x="1491" y="1008"/>
                    <a:pt x="2095" y="677"/>
                    <a:pt x="2504" y="238"/>
                  </a:cubicBezTo>
                  <a:cubicBezTo>
                    <a:pt x="2220" y="83"/>
                    <a:pt x="1897" y="1"/>
                    <a:pt x="157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1891;p41">
              <a:extLst>
                <a:ext uri="{FF2B5EF4-FFF2-40B4-BE49-F238E27FC236}">
                  <a16:creationId xmlns:a16="http://schemas.microsoft.com/office/drawing/2014/main" id="{7DEF1369-3904-0E72-41C5-3B8299DD9542}"/>
                </a:ext>
              </a:extLst>
            </p:cNvPr>
            <p:cNvSpPr/>
            <p:nvPr/>
          </p:nvSpPr>
          <p:spPr>
            <a:xfrm>
              <a:off x="7558147" y="2989908"/>
              <a:ext cx="198409" cy="50336"/>
            </a:xfrm>
            <a:custGeom>
              <a:avLst/>
              <a:gdLst/>
              <a:ahLst/>
              <a:cxnLst/>
              <a:rect l="l" t="t" r="r" b="b"/>
              <a:pathLst>
                <a:path w="3583" h="909" extrusionOk="0">
                  <a:moveTo>
                    <a:pt x="3430" y="1"/>
                  </a:moveTo>
                  <a:cubicBezTo>
                    <a:pt x="3026" y="1"/>
                    <a:pt x="2458" y="115"/>
                    <a:pt x="1819" y="115"/>
                  </a:cubicBezTo>
                  <a:cubicBezTo>
                    <a:pt x="1177" y="115"/>
                    <a:pt x="585" y="1"/>
                    <a:pt x="158" y="1"/>
                  </a:cubicBezTo>
                  <a:cubicBezTo>
                    <a:pt x="102" y="1"/>
                    <a:pt x="50" y="3"/>
                    <a:pt x="0" y="7"/>
                  </a:cubicBezTo>
                  <a:cubicBezTo>
                    <a:pt x="0" y="7"/>
                    <a:pt x="255" y="909"/>
                    <a:pt x="1772" y="909"/>
                  </a:cubicBezTo>
                  <a:cubicBezTo>
                    <a:pt x="3288" y="909"/>
                    <a:pt x="3582" y="7"/>
                    <a:pt x="3582" y="7"/>
                  </a:cubicBezTo>
                  <a:cubicBezTo>
                    <a:pt x="3535" y="3"/>
                    <a:pt x="3484" y="1"/>
                    <a:pt x="3430"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1892;p41">
              <a:extLst>
                <a:ext uri="{FF2B5EF4-FFF2-40B4-BE49-F238E27FC236}">
                  <a16:creationId xmlns:a16="http://schemas.microsoft.com/office/drawing/2014/main" id="{4E6EE5A0-EA0D-BB24-FAEE-03AB92291635}"/>
                </a:ext>
              </a:extLst>
            </p:cNvPr>
            <p:cNvSpPr/>
            <p:nvPr/>
          </p:nvSpPr>
          <p:spPr>
            <a:xfrm>
              <a:off x="7628312" y="3137714"/>
              <a:ext cx="60802" cy="28186"/>
            </a:xfrm>
            <a:custGeom>
              <a:avLst/>
              <a:gdLst/>
              <a:ahLst/>
              <a:cxnLst/>
              <a:rect l="l" t="t" r="r" b="b"/>
              <a:pathLst>
                <a:path w="1098" h="509" extrusionOk="0">
                  <a:moveTo>
                    <a:pt x="74" y="1"/>
                  </a:moveTo>
                  <a:cubicBezTo>
                    <a:pt x="56" y="1"/>
                    <a:pt x="38" y="9"/>
                    <a:pt x="24" y="24"/>
                  </a:cubicBezTo>
                  <a:cubicBezTo>
                    <a:pt x="1" y="51"/>
                    <a:pt x="4" y="93"/>
                    <a:pt x="32" y="118"/>
                  </a:cubicBezTo>
                  <a:cubicBezTo>
                    <a:pt x="309" y="357"/>
                    <a:pt x="662" y="496"/>
                    <a:pt x="1027" y="509"/>
                  </a:cubicBezTo>
                  <a:lnTo>
                    <a:pt x="1030" y="509"/>
                  </a:lnTo>
                  <a:cubicBezTo>
                    <a:pt x="1066" y="509"/>
                    <a:pt x="1095" y="480"/>
                    <a:pt x="1096" y="445"/>
                  </a:cubicBezTo>
                  <a:cubicBezTo>
                    <a:pt x="1097" y="407"/>
                    <a:pt x="1069" y="377"/>
                    <a:pt x="1032" y="376"/>
                  </a:cubicBezTo>
                  <a:cubicBezTo>
                    <a:pt x="697" y="364"/>
                    <a:pt x="372" y="237"/>
                    <a:pt x="118" y="18"/>
                  </a:cubicBezTo>
                  <a:cubicBezTo>
                    <a:pt x="105" y="6"/>
                    <a:pt x="90" y="1"/>
                    <a:pt x="74"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1893;p41">
              <a:extLst>
                <a:ext uri="{FF2B5EF4-FFF2-40B4-BE49-F238E27FC236}">
                  <a16:creationId xmlns:a16="http://schemas.microsoft.com/office/drawing/2014/main" id="{FB1A26E2-D969-10BE-7068-5E8C67B92B4C}"/>
                </a:ext>
              </a:extLst>
            </p:cNvPr>
            <p:cNvSpPr/>
            <p:nvPr/>
          </p:nvSpPr>
          <p:spPr>
            <a:xfrm>
              <a:off x="7304955" y="2587027"/>
              <a:ext cx="187057" cy="83339"/>
            </a:xfrm>
            <a:custGeom>
              <a:avLst/>
              <a:gdLst/>
              <a:ahLst/>
              <a:cxnLst/>
              <a:rect l="l" t="t" r="r" b="b"/>
              <a:pathLst>
                <a:path w="3378" h="1505" extrusionOk="0">
                  <a:moveTo>
                    <a:pt x="2429" y="0"/>
                  </a:moveTo>
                  <a:cubicBezTo>
                    <a:pt x="2366" y="0"/>
                    <a:pt x="2302" y="5"/>
                    <a:pt x="2236" y="15"/>
                  </a:cubicBezTo>
                  <a:cubicBezTo>
                    <a:pt x="1510" y="128"/>
                    <a:pt x="0" y="991"/>
                    <a:pt x="138" y="1469"/>
                  </a:cubicBezTo>
                  <a:cubicBezTo>
                    <a:pt x="145" y="1494"/>
                    <a:pt x="186" y="1505"/>
                    <a:pt x="251" y="1505"/>
                  </a:cubicBezTo>
                  <a:cubicBezTo>
                    <a:pt x="619" y="1505"/>
                    <a:pt x="1779" y="1159"/>
                    <a:pt x="2350" y="1043"/>
                  </a:cubicBezTo>
                  <a:cubicBezTo>
                    <a:pt x="2856" y="939"/>
                    <a:pt x="3377" y="913"/>
                    <a:pt x="3355" y="598"/>
                  </a:cubicBezTo>
                  <a:cubicBezTo>
                    <a:pt x="3336" y="318"/>
                    <a:pt x="2942" y="0"/>
                    <a:pt x="2429" y="0"/>
                  </a:cubicBezTo>
                  <a:close/>
                </a:path>
              </a:pathLst>
            </a:custGeom>
            <a:solidFill>
              <a:srgbClr val="DC701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1894;p41">
              <a:extLst>
                <a:ext uri="{FF2B5EF4-FFF2-40B4-BE49-F238E27FC236}">
                  <a16:creationId xmlns:a16="http://schemas.microsoft.com/office/drawing/2014/main" id="{F72407CB-7CFC-DDAC-47A7-FA41C27E801A}"/>
                </a:ext>
              </a:extLst>
            </p:cNvPr>
            <p:cNvSpPr/>
            <p:nvPr/>
          </p:nvSpPr>
          <p:spPr>
            <a:xfrm>
              <a:off x="7820476" y="2579661"/>
              <a:ext cx="187057" cy="83395"/>
            </a:xfrm>
            <a:custGeom>
              <a:avLst/>
              <a:gdLst/>
              <a:ahLst/>
              <a:cxnLst/>
              <a:rect l="l" t="t" r="r" b="b"/>
              <a:pathLst>
                <a:path w="3378" h="1506" extrusionOk="0">
                  <a:moveTo>
                    <a:pt x="949" y="1"/>
                  </a:moveTo>
                  <a:cubicBezTo>
                    <a:pt x="436" y="1"/>
                    <a:pt x="43" y="318"/>
                    <a:pt x="24" y="599"/>
                  </a:cubicBezTo>
                  <a:cubicBezTo>
                    <a:pt x="0" y="913"/>
                    <a:pt x="521" y="939"/>
                    <a:pt x="1028" y="1042"/>
                  </a:cubicBezTo>
                  <a:lnTo>
                    <a:pt x="1028" y="1043"/>
                  </a:lnTo>
                  <a:cubicBezTo>
                    <a:pt x="1599" y="1160"/>
                    <a:pt x="2759" y="1505"/>
                    <a:pt x="3127" y="1505"/>
                  </a:cubicBezTo>
                  <a:cubicBezTo>
                    <a:pt x="3192" y="1505"/>
                    <a:pt x="3232" y="1494"/>
                    <a:pt x="3239" y="1469"/>
                  </a:cubicBezTo>
                  <a:cubicBezTo>
                    <a:pt x="3377" y="991"/>
                    <a:pt x="1869" y="129"/>
                    <a:pt x="1143" y="16"/>
                  </a:cubicBezTo>
                  <a:cubicBezTo>
                    <a:pt x="1077" y="5"/>
                    <a:pt x="1012" y="1"/>
                    <a:pt x="949" y="1"/>
                  </a:cubicBezTo>
                  <a:close/>
                </a:path>
              </a:pathLst>
            </a:custGeom>
            <a:solidFill>
              <a:srgbClr val="DC701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1895;p41">
              <a:extLst>
                <a:ext uri="{FF2B5EF4-FFF2-40B4-BE49-F238E27FC236}">
                  <a16:creationId xmlns:a16="http://schemas.microsoft.com/office/drawing/2014/main" id="{50E10068-74E8-9336-AFD9-AFC6269A201D}"/>
                </a:ext>
              </a:extLst>
            </p:cNvPr>
            <p:cNvSpPr/>
            <p:nvPr/>
          </p:nvSpPr>
          <p:spPr>
            <a:xfrm>
              <a:off x="7362770" y="1911571"/>
              <a:ext cx="542066" cy="408501"/>
            </a:xfrm>
            <a:custGeom>
              <a:avLst/>
              <a:gdLst/>
              <a:ahLst/>
              <a:cxnLst/>
              <a:rect l="l" t="t" r="r" b="b"/>
              <a:pathLst>
                <a:path w="9789" h="7377" extrusionOk="0">
                  <a:moveTo>
                    <a:pt x="5191" y="0"/>
                  </a:moveTo>
                  <a:cubicBezTo>
                    <a:pt x="4083" y="0"/>
                    <a:pt x="3128" y="659"/>
                    <a:pt x="2698" y="1606"/>
                  </a:cubicBezTo>
                  <a:cubicBezTo>
                    <a:pt x="2431" y="1428"/>
                    <a:pt x="2110" y="1323"/>
                    <a:pt x="1764" y="1323"/>
                  </a:cubicBezTo>
                  <a:cubicBezTo>
                    <a:pt x="1360" y="1323"/>
                    <a:pt x="992" y="1466"/>
                    <a:pt x="702" y="1702"/>
                  </a:cubicBezTo>
                  <a:cubicBezTo>
                    <a:pt x="329" y="2010"/>
                    <a:pt x="93" y="2475"/>
                    <a:pt x="93" y="2996"/>
                  </a:cubicBezTo>
                  <a:cubicBezTo>
                    <a:pt x="93" y="3440"/>
                    <a:pt x="266" y="3844"/>
                    <a:pt x="549" y="4142"/>
                  </a:cubicBezTo>
                  <a:cubicBezTo>
                    <a:pt x="210" y="4485"/>
                    <a:pt x="1" y="4957"/>
                    <a:pt x="1" y="5478"/>
                  </a:cubicBezTo>
                  <a:cubicBezTo>
                    <a:pt x="1" y="6527"/>
                    <a:pt x="851" y="7377"/>
                    <a:pt x="1901" y="7377"/>
                  </a:cubicBezTo>
                  <a:cubicBezTo>
                    <a:pt x="2490" y="7377"/>
                    <a:pt x="3018" y="7108"/>
                    <a:pt x="3365" y="6684"/>
                  </a:cubicBezTo>
                  <a:cubicBezTo>
                    <a:pt x="3522" y="6731"/>
                    <a:pt x="3689" y="6756"/>
                    <a:pt x="3859" y="6756"/>
                  </a:cubicBezTo>
                  <a:cubicBezTo>
                    <a:pt x="4549" y="6756"/>
                    <a:pt x="5148" y="6360"/>
                    <a:pt x="5438" y="5783"/>
                  </a:cubicBezTo>
                  <a:cubicBezTo>
                    <a:pt x="5732" y="6671"/>
                    <a:pt x="6569" y="7310"/>
                    <a:pt x="7556" y="7310"/>
                  </a:cubicBezTo>
                  <a:cubicBezTo>
                    <a:pt x="8790" y="7310"/>
                    <a:pt x="9789" y="6312"/>
                    <a:pt x="9789" y="5078"/>
                  </a:cubicBezTo>
                  <a:cubicBezTo>
                    <a:pt x="9789" y="4714"/>
                    <a:pt x="9703" y="4372"/>
                    <a:pt x="9547" y="4068"/>
                  </a:cubicBezTo>
                  <a:cubicBezTo>
                    <a:pt x="9686" y="3824"/>
                    <a:pt x="9767" y="3542"/>
                    <a:pt x="9767" y="3241"/>
                  </a:cubicBezTo>
                  <a:cubicBezTo>
                    <a:pt x="9767" y="2446"/>
                    <a:pt x="9212" y="1781"/>
                    <a:pt x="8469" y="1611"/>
                  </a:cubicBezTo>
                  <a:cubicBezTo>
                    <a:pt x="8348" y="1584"/>
                    <a:pt x="8224" y="1569"/>
                    <a:pt x="8095" y="1569"/>
                  </a:cubicBezTo>
                  <a:cubicBezTo>
                    <a:pt x="7956" y="1569"/>
                    <a:pt x="7820" y="1586"/>
                    <a:pt x="7690" y="1620"/>
                  </a:cubicBezTo>
                  <a:cubicBezTo>
                    <a:pt x="7261" y="665"/>
                    <a:pt x="6299" y="0"/>
                    <a:pt x="5191" y="0"/>
                  </a:cubicBezTo>
                  <a:close/>
                </a:path>
              </a:pathLst>
            </a:custGeom>
            <a:solidFill>
              <a:srgbClr val="DC701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1896;p41">
              <a:extLst>
                <a:ext uri="{FF2B5EF4-FFF2-40B4-BE49-F238E27FC236}">
                  <a16:creationId xmlns:a16="http://schemas.microsoft.com/office/drawing/2014/main" id="{571D2438-1B47-5709-3E6A-1F6802C1DC79}"/>
                </a:ext>
              </a:extLst>
            </p:cNvPr>
            <p:cNvSpPr/>
            <p:nvPr/>
          </p:nvSpPr>
          <p:spPr>
            <a:xfrm>
              <a:off x="7362770" y="2000842"/>
              <a:ext cx="542066" cy="319237"/>
            </a:xfrm>
            <a:custGeom>
              <a:avLst/>
              <a:gdLst/>
              <a:ahLst/>
              <a:cxnLst/>
              <a:rect l="l" t="t" r="r" b="b"/>
              <a:pathLst>
                <a:path w="9789" h="5765" extrusionOk="0">
                  <a:moveTo>
                    <a:pt x="8469" y="0"/>
                  </a:moveTo>
                  <a:lnTo>
                    <a:pt x="8469" y="0"/>
                  </a:lnTo>
                  <a:cubicBezTo>
                    <a:pt x="8476" y="57"/>
                    <a:pt x="8477" y="115"/>
                    <a:pt x="8474" y="173"/>
                  </a:cubicBezTo>
                  <a:cubicBezTo>
                    <a:pt x="8448" y="696"/>
                    <a:pt x="8066" y="1168"/>
                    <a:pt x="7572" y="1323"/>
                  </a:cubicBezTo>
                  <a:cubicBezTo>
                    <a:pt x="7535" y="1334"/>
                    <a:pt x="8325" y="2695"/>
                    <a:pt x="7127" y="3399"/>
                  </a:cubicBezTo>
                  <a:cubicBezTo>
                    <a:pt x="6827" y="3576"/>
                    <a:pt x="6497" y="3663"/>
                    <a:pt x="6167" y="3663"/>
                  </a:cubicBezTo>
                  <a:cubicBezTo>
                    <a:pt x="5971" y="3663"/>
                    <a:pt x="5774" y="3632"/>
                    <a:pt x="5584" y="3572"/>
                  </a:cubicBezTo>
                  <a:cubicBezTo>
                    <a:pt x="5332" y="3493"/>
                    <a:pt x="5106" y="3346"/>
                    <a:pt x="4886" y="3199"/>
                  </a:cubicBezTo>
                  <a:cubicBezTo>
                    <a:pt x="4173" y="2723"/>
                    <a:pt x="3998" y="2109"/>
                    <a:pt x="3964" y="2109"/>
                  </a:cubicBezTo>
                  <a:cubicBezTo>
                    <a:pt x="3963" y="2109"/>
                    <a:pt x="3963" y="2109"/>
                    <a:pt x="3962" y="2110"/>
                  </a:cubicBezTo>
                  <a:cubicBezTo>
                    <a:pt x="3593" y="2445"/>
                    <a:pt x="3100" y="2616"/>
                    <a:pt x="2605" y="2616"/>
                  </a:cubicBezTo>
                  <a:cubicBezTo>
                    <a:pt x="2382" y="2616"/>
                    <a:pt x="2158" y="2581"/>
                    <a:pt x="1946" y="2511"/>
                  </a:cubicBezTo>
                  <a:cubicBezTo>
                    <a:pt x="1268" y="2285"/>
                    <a:pt x="799" y="1678"/>
                    <a:pt x="670" y="986"/>
                  </a:cubicBezTo>
                  <a:cubicBezTo>
                    <a:pt x="614" y="690"/>
                    <a:pt x="623" y="381"/>
                    <a:pt x="702" y="90"/>
                  </a:cubicBezTo>
                  <a:lnTo>
                    <a:pt x="702" y="90"/>
                  </a:lnTo>
                  <a:cubicBezTo>
                    <a:pt x="329" y="398"/>
                    <a:pt x="93" y="863"/>
                    <a:pt x="93" y="1384"/>
                  </a:cubicBezTo>
                  <a:cubicBezTo>
                    <a:pt x="93" y="1828"/>
                    <a:pt x="266" y="2232"/>
                    <a:pt x="549" y="2530"/>
                  </a:cubicBezTo>
                  <a:cubicBezTo>
                    <a:pt x="210" y="2873"/>
                    <a:pt x="1" y="3345"/>
                    <a:pt x="1" y="3866"/>
                  </a:cubicBezTo>
                  <a:cubicBezTo>
                    <a:pt x="1" y="4915"/>
                    <a:pt x="851" y="5765"/>
                    <a:pt x="1901" y="5765"/>
                  </a:cubicBezTo>
                  <a:cubicBezTo>
                    <a:pt x="2490" y="5765"/>
                    <a:pt x="3018" y="5496"/>
                    <a:pt x="3365" y="5072"/>
                  </a:cubicBezTo>
                  <a:cubicBezTo>
                    <a:pt x="3522" y="5119"/>
                    <a:pt x="3689" y="5144"/>
                    <a:pt x="3859" y="5144"/>
                  </a:cubicBezTo>
                  <a:cubicBezTo>
                    <a:pt x="4549" y="5144"/>
                    <a:pt x="5148" y="4748"/>
                    <a:pt x="5438" y="4171"/>
                  </a:cubicBezTo>
                  <a:cubicBezTo>
                    <a:pt x="5732" y="5059"/>
                    <a:pt x="6569" y="5698"/>
                    <a:pt x="7556" y="5698"/>
                  </a:cubicBezTo>
                  <a:cubicBezTo>
                    <a:pt x="8790" y="5698"/>
                    <a:pt x="9788" y="4700"/>
                    <a:pt x="9789" y="3466"/>
                  </a:cubicBezTo>
                  <a:lnTo>
                    <a:pt x="9789" y="3466"/>
                  </a:lnTo>
                  <a:cubicBezTo>
                    <a:pt x="9789" y="3467"/>
                    <a:pt x="9789" y="3467"/>
                    <a:pt x="9789" y="3467"/>
                  </a:cubicBezTo>
                  <a:lnTo>
                    <a:pt x="9789" y="3466"/>
                  </a:lnTo>
                  <a:cubicBezTo>
                    <a:pt x="9789" y="3466"/>
                    <a:pt x="9789" y="3466"/>
                    <a:pt x="9789" y="3466"/>
                  </a:cubicBezTo>
                  <a:lnTo>
                    <a:pt x="9789" y="3466"/>
                  </a:lnTo>
                  <a:cubicBezTo>
                    <a:pt x="9789" y="3103"/>
                    <a:pt x="9702" y="2760"/>
                    <a:pt x="9547" y="2456"/>
                  </a:cubicBezTo>
                  <a:cubicBezTo>
                    <a:pt x="9686" y="2212"/>
                    <a:pt x="9765" y="1930"/>
                    <a:pt x="9765" y="1629"/>
                  </a:cubicBezTo>
                  <a:cubicBezTo>
                    <a:pt x="9765" y="834"/>
                    <a:pt x="9212" y="169"/>
                    <a:pt x="8469"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1897;p41">
              <a:extLst>
                <a:ext uri="{FF2B5EF4-FFF2-40B4-BE49-F238E27FC236}">
                  <a16:creationId xmlns:a16="http://schemas.microsoft.com/office/drawing/2014/main" id="{AFD657E2-1F60-374E-C941-BB0CC5A8CF5A}"/>
                </a:ext>
              </a:extLst>
            </p:cNvPr>
            <p:cNvSpPr/>
            <p:nvPr/>
          </p:nvSpPr>
          <p:spPr>
            <a:xfrm>
              <a:off x="7216348" y="2388327"/>
              <a:ext cx="882345" cy="221666"/>
            </a:xfrm>
            <a:custGeom>
              <a:avLst/>
              <a:gdLst/>
              <a:ahLst/>
              <a:cxnLst/>
              <a:rect l="l" t="t" r="r" b="b"/>
              <a:pathLst>
                <a:path w="15934" h="4003" extrusionOk="0">
                  <a:moveTo>
                    <a:pt x="7967" y="0"/>
                  </a:moveTo>
                  <a:cubicBezTo>
                    <a:pt x="5903" y="3591"/>
                    <a:pt x="0" y="3998"/>
                    <a:pt x="0" y="3998"/>
                  </a:cubicBezTo>
                  <a:cubicBezTo>
                    <a:pt x="0" y="3998"/>
                    <a:pt x="93" y="4002"/>
                    <a:pt x="259" y="4002"/>
                  </a:cubicBezTo>
                  <a:cubicBezTo>
                    <a:pt x="1419" y="4002"/>
                    <a:pt x="6162" y="3805"/>
                    <a:pt x="7967" y="664"/>
                  </a:cubicBezTo>
                  <a:cubicBezTo>
                    <a:pt x="9771" y="3805"/>
                    <a:pt x="14514" y="4002"/>
                    <a:pt x="15674" y="4002"/>
                  </a:cubicBezTo>
                  <a:cubicBezTo>
                    <a:pt x="15840" y="4002"/>
                    <a:pt x="15933" y="3998"/>
                    <a:pt x="15933" y="3998"/>
                  </a:cubicBezTo>
                  <a:cubicBezTo>
                    <a:pt x="15933" y="3998"/>
                    <a:pt x="10030" y="3591"/>
                    <a:pt x="796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1898;p41">
              <a:extLst>
                <a:ext uri="{FF2B5EF4-FFF2-40B4-BE49-F238E27FC236}">
                  <a16:creationId xmlns:a16="http://schemas.microsoft.com/office/drawing/2014/main" id="{C2D3E249-F5DB-E5A3-51B1-0EBE3FBC056F}"/>
                </a:ext>
              </a:extLst>
            </p:cNvPr>
            <p:cNvSpPr/>
            <p:nvPr/>
          </p:nvSpPr>
          <p:spPr>
            <a:xfrm>
              <a:off x="7204110" y="2228172"/>
              <a:ext cx="906876" cy="381589"/>
            </a:xfrm>
            <a:custGeom>
              <a:avLst/>
              <a:gdLst/>
              <a:ahLst/>
              <a:cxnLst/>
              <a:rect l="l" t="t" r="r" b="b"/>
              <a:pathLst>
                <a:path w="16377" h="6891" extrusionOk="0">
                  <a:moveTo>
                    <a:pt x="8052" y="1"/>
                  </a:moveTo>
                  <a:lnTo>
                    <a:pt x="8052" y="6"/>
                  </a:lnTo>
                  <a:cubicBezTo>
                    <a:pt x="7962" y="9"/>
                    <a:pt x="7874" y="13"/>
                    <a:pt x="7784" y="19"/>
                  </a:cubicBezTo>
                  <a:cubicBezTo>
                    <a:pt x="7366" y="43"/>
                    <a:pt x="6954" y="97"/>
                    <a:pt x="6553" y="180"/>
                  </a:cubicBezTo>
                  <a:cubicBezTo>
                    <a:pt x="6367" y="218"/>
                    <a:pt x="6187" y="262"/>
                    <a:pt x="6006" y="311"/>
                  </a:cubicBezTo>
                  <a:cubicBezTo>
                    <a:pt x="5649" y="407"/>
                    <a:pt x="5300" y="527"/>
                    <a:pt x="4966" y="667"/>
                  </a:cubicBezTo>
                  <a:cubicBezTo>
                    <a:pt x="4802" y="735"/>
                    <a:pt x="4641" y="808"/>
                    <a:pt x="4484" y="884"/>
                  </a:cubicBezTo>
                  <a:cubicBezTo>
                    <a:pt x="3654" y="1291"/>
                    <a:pt x="2903" y="1826"/>
                    <a:pt x="2260" y="2461"/>
                  </a:cubicBezTo>
                  <a:cubicBezTo>
                    <a:pt x="1676" y="3040"/>
                    <a:pt x="1181" y="3703"/>
                    <a:pt x="795" y="4427"/>
                  </a:cubicBezTo>
                  <a:cubicBezTo>
                    <a:pt x="560" y="4868"/>
                    <a:pt x="367" y="5334"/>
                    <a:pt x="219" y="5816"/>
                  </a:cubicBezTo>
                  <a:cubicBezTo>
                    <a:pt x="202" y="5870"/>
                    <a:pt x="186" y="5926"/>
                    <a:pt x="172" y="5982"/>
                  </a:cubicBezTo>
                  <a:cubicBezTo>
                    <a:pt x="103" y="6225"/>
                    <a:pt x="45" y="6472"/>
                    <a:pt x="0" y="6722"/>
                  </a:cubicBezTo>
                  <a:cubicBezTo>
                    <a:pt x="43" y="6750"/>
                    <a:pt x="87" y="6782"/>
                    <a:pt x="126" y="6813"/>
                  </a:cubicBezTo>
                  <a:cubicBezTo>
                    <a:pt x="181" y="6854"/>
                    <a:pt x="222" y="6890"/>
                    <a:pt x="222" y="6890"/>
                  </a:cubicBezTo>
                  <a:cubicBezTo>
                    <a:pt x="222" y="6890"/>
                    <a:pt x="6124" y="6483"/>
                    <a:pt x="8188" y="2892"/>
                  </a:cubicBezTo>
                  <a:cubicBezTo>
                    <a:pt x="10251" y="6483"/>
                    <a:pt x="16154" y="6890"/>
                    <a:pt x="16154" y="6890"/>
                  </a:cubicBezTo>
                  <a:cubicBezTo>
                    <a:pt x="16154" y="6890"/>
                    <a:pt x="16196" y="6854"/>
                    <a:pt x="16250" y="6813"/>
                  </a:cubicBezTo>
                  <a:cubicBezTo>
                    <a:pt x="16289" y="6782"/>
                    <a:pt x="16333" y="6748"/>
                    <a:pt x="16376" y="6722"/>
                  </a:cubicBezTo>
                  <a:cubicBezTo>
                    <a:pt x="16322" y="6415"/>
                    <a:pt x="16248" y="6112"/>
                    <a:pt x="16157" y="5816"/>
                  </a:cubicBezTo>
                  <a:cubicBezTo>
                    <a:pt x="16154" y="5808"/>
                    <a:pt x="16151" y="5799"/>
                    <a:pt x="16149" y="5791"/>
                  </a:cubicBezTo>
                  <a:cubicBezTo>
                    <a:pt x="16003" y="5317"/>
                    <a:pt x="15812" y="4860"/>
                    <a:pt x="15581" y="4427"/>
                  </a:cubicBezTo>
                  <a:cubicBezTo>
                    <a:pt x="15540" y="4347"/>
                    <a:pt x="15494" y="4265"/>
                    <a:pt x="15447" y="4187"/>
                  </a:cubicBezTo>
                  <a:cubicBezTo>
                    <a:pt x="14634" y="2774"/>
                    <a:pt x="13394" y="1621"/>
                    <a:pt x="11893" y="884"/>
                  </a:cubicBezTo>
                  <a:cubicBezTo>
                    <a:pt x="11735" y="806"/>
                    <a:pt x="11574" y="735"/>
                    <a:pt x="11411" y="667"/>
                  </a:cubicBezTo>
                  <a:cubicBezTo>
                    <a:pt x="11077" y="527"/>
                    <a:pt x="10727" y="407"/>
                    <a:pt x="10370" y="310"/>
                  </a:cubicBezTo>
                  <a:cubicBezTo>
                    <a:pt x="10191" y="261"/>
                    <a:pt x="10009" y="218"/>
                    <a:pt x="9823" y="180"/>
                  </a:cubicBezTo>
                  <a:cubicBezTo>
                    <a:pt x="9740" y="163"/>
                    <a:pt x="9659" y="148"/>
                    <a:pt x="9573" y="133"/>
                  </a:cubicBezTo>
                  <a:cubicBezTo>
                    <a:pt x="9331" y="91"/>
                    <a:pt x="9086" y="58"/>
                    <a:pt x="8838" y="36"/>
                  </a:cubicBezTo>
                  <a:cubicBezTo>
                    <a:pt x="8669" y="22"/>
                    <a:pt x="8497" y="11"/>
                    <a:pt x="8325" y="6"/>
                  </a:cubicBezTo>
                  <a:lnTo>
                    <a:pt x="8325" y="1"/>
                  </a:lnTo>
                  <a:lnTo>
                    <a:pt x="8278" y="1"/>
                  </a:lnTo>
                  <a:cubicBezTo>
                    <a:pt x="8248" y="1"/>
                    <a:pt x="8217" y="1"/>
                    <a:pt x="8188" y="2"/>
                  </a:cubicBezTo>
                  <a:cubicBezTo>
                    <a:pt x="8143" y="1"/>
                    <a:pt x="8097" y="1"/>
                    <a:pt x="8052" y="1"/>
                  </a:cubicBezTo>
                  <a:close/>
                </a:path>
              </a:pathLst>
            </a:custGeom>
            <a:solidFill>
              <a:srgbClr val="DC701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1899;p41">
              <a:extLst>
                <a:ext uri="{FF2B5EF4-FFF2-40B4-BE49-F238E27FC236}">
                  <a16:creationId xmlns:a16="http://schemas.microsoft.com/office/drawing/2014/main" id="{9D91DF29-9E5B-34BB-C980-5E1EF94F8AFA}"/>
                </a:ext>
              </a:extLst>
            </p:cNvPr>
            <p:cNvSpPr/>
            <p:nvPr/>
          </p:nvSpPr>
          <p:spPr>
            <a:xfrm>
              <a:off x="7693492" y="2230165"/>
              <a:ext cx="404902" cy="322283"/>
            </a:xfrm>
            <a:custGeom>
              <a:avLst/>
              <a:gdLst/>
              <a:ahLst/>
              <a:cxnLst/>
              <a:rect l="l" t="t" r="r" b="b"/>
              <a:pathLst>
                <a:path w="7312" h="5820" extrusionOk="0">
                  <a:moveTo>
                    <a:pt x="1" y="0"/>
                  </a:moveTo>
                  <a:lnTo>
                    <a:pt x="1" y="0"/>
                  </a:lnTo>
                  <a:cubicBezTo>
                    <a:pt x="133" y="1361"/>
                    <a:pt x="710" y="2672"/>
                    <a:pt x="1613" y="3699"/>
                  </a:cubicBezTo>
                  <a:cubicBezTo>
                    <a:pt x="2722" y="4958"/>
                    <a:pt x="4314" y="5697"/>
                    <a:pt x="5982" y="5806"/>
                  </a:cubicBezTo>
                  <a:cubicBezTo>
                    <a:pt x="6123" y="5815"/>
                    <a:pt x="6265" y="5820"/>
                    <a:pt x="6407" y="5820"/>
                  </a:cubicBezTo>
                  <a:cubicBezTo>
                    <a:pt x="6709" y="5820"/>
                    <a:pt x="7012" y="5799"/>
                    <a:pt x="7312" y="5755"/>
                  </a:cubicBezTo>
                  <a:cubicBezTo>
                    <a:pt x="7166" y="5281"/>
                    <a:pt x="6975" y="4824"/>
                    <a:pt x="6744" y="4391"/>
                  </a:cubicBezTo>
                  <a:cubicBezTo>
                    <a:pt x="6703" y="4311"/>
                    <a:pt x="6657" y="4229"/>
                    <a:pt x="6610" y="4151"/>
                  </a:cubicBezTo>
                  <a:cubicBezTo>
                    <a:pt x="6368" y="4143"/>
                    <a:pt x="6126" y="4098"/>
                    <a:pt x="5899" y="4032"/>
                  </a:cubicBezTo>
                  <a:cubicBezTo>
                    <a:pt x="5260" y="3846"/>
                    <a:pt x="4647" y="3532"/>
                    <a:pt x="4075" y="3195"/>
                  </a:cubicBezTo>
                  <a:cubicBezTo>
                    <a:pt x="2992" y="2554"/>
                    <a:pt x="2020" y="1718"/>
                    <a:pt x="1224" y="743"/>
                  </a:cubicBezTo>
                  <a:cubicBezTo>
                    <a:pt x="1053" y="535"/>
                    <a:pt x="890" y="318"/>
                    <a:pt x="736" y="97"/>
                  </a:cubicBezTo>
                  <a:cubicBezTo>
                    <a:pt x="494" y="55"/>
                    <a:pt x="249" y="23"/>
                    <a:pt x="1"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1900;p41">
              <a:extLst>
                <a:ext uri="{FF2B5EF4-FFF2-40B4-BE49-F238E27FC236}">
                  <a16:creationId xmlns:a16="http://schemas.microsoft.com/office/drawing/2014/main" id="{1A9B2240-C0B7-1FF7-EF28-ACCB6FCDD0AB}"/>
                </a:ext>
              </a:extLst>
            </p:cNvPr>
            <p:cNvSpPr/>
            <p:nvPr/>
          </p:nvSpPr>
          <p:spPr>
            <a:xfrm>
              <a:off x="7213579" y="2228172"/>
              <a:ext cx="448925" cy="331364"/>
            </a:xfrm>
            <a:custGeom>
              <a:avLst/>
              <a:gdLst/>
              <a:ahLst/>
              <a:cxnLst/>
              <a:rect l="l" t="t" r="r" b="b"/>
              <a:pathLst>
                <a:path w="8107" h="5984" extrusionOk="0">
                  <a:moveTo>
                    <a:pt x="7881" y="1"/>
                  </a:moveTo>
                  <a:lnTo>
                    <a:pt x="7881" y="6"/>
                  </a:lnTo>
                  <a:cubicBezTo>
                    <a:pt x="7791" y="9"/>
                    <a:pt x="7703" y="13"/>
                    <a:pt x="7613" y="19"/>
                  </a:cubicBezTo>
                  <a:cubicBezTo>
                    <a:pt x="6824" y="685"/>
                    <a:pt x="5931" y="1232"/>
                    <a:pt x="4983" y="1644"/>
                  </a:cubicBezTo>
                  <a:cubicBezTo>
                    <a:pt x="4061" y="2045"/>
                    <a:pt x="3084" y="2322"/>
                    <a:pt x="2089" y="2461"/>
                  </a:cubicBezTo>
                  <a:cubicBezTo>
                    <a:pt x="1505" y="3040"/>
                    <a:pt x="1010" y="3703"/>
                    <a:pt x="624" y="4427"/>
                  </a:cubicBezTo>
                  <a:cubicBezTo>
                    <a:pt x="389" y="4868"/>
                    <a:pt x="196" y="5334"/>
                    <a:pt x="48" y="5816"/>
                  </a:cubicBezTo>
                  <a:cubicBezTo>
                    <a:pt x="31" y="5870"/>
                    <a:pt x="15" y="5926"/>
                    <a:pt x="1" y="5982"/>
                  </a:cubicBezTo>
                  <a:cubicBezTo>
                    <a:pt x="41" y="5983"/>
                    <a:pt x="82" y="5984"/>
                    <a:pt x="123" y="5984"/>
                  </a:cubicBezTo>
                  <a:cubicBezTo>
                    <a:pt x="1344" y="5984"/>
                    <a:pt x="2570" y="5535"/>
                    <a:pt x="3619" y="4933"/>
                  </a:cubicBezTo>
                  <a:cubicBezTo>
                    <a:pt x="4958" y="4168"/>
                    <a:pt x="6129" y="3106"/>
                    <a:pt x="7030" y="1857"/>
                  </a:cubicBezTo>
                  <a:cubicBezTo>
                    <a:pt x="7450" y="1275"/>
                    <a:pt x="7812" y="653"/>
                    <a:pt x="8107" y="2"/>
                  </a:cubicBezTo>
                  <a:lnTo>
                    <a:pt x="8107" y="1"/>
                  </a:lnTo>
                  <a:cubicBezTo>
                    <a:pt x="8077" y="1"/>
                    <a:pt x="8046" y="1"/>
                    <a:pt x="8017" y="2"/>
                  </a:cubicBezTo>
                  <a:cubicBezTo>
                    <a:pt x="7972" y="1"/>
                    <a:pt x="7926" y="1"/>
                    <a:pt x="7881"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1901;p41">
              <a:extLst>
                <a:ext uri="{FF2B5EF4-FFF2-40B4-BE49-F238E27FC236}">
                  <a16:creationId xmlns:a16="http://schemas.microsoft.com/office/drawing/2014/main" id="{2CDAF147-4833-1FB2-D36A-9D886C71F6F3}"/>
                </a:ext>
              </a:extLst>
            </p:cNvPr>
            <p:cNvSpPr/>
            <p:nvPr/>
          </p:nvSpPr>
          <p:spPr>
            <a:xfrm>
              <a:off x="6945214" y="3296596"/>
              <a:ext cx="482316" cy="506072"/>
            </a:xfrm>
            <a:custGeom>
              <a:avLst/>
              <a:gdLst/>
              <a:ahLst/>
              <a:cxnLst/>
              <a:rect l="l" t="t" r="r" b="b"/>
              <a:pathLst>
                <a:path w="8710" h="9139" extrusionOk="0">
                  <a:moveTo>
                    <a:pt x="5734" y="1"/>
                  </a:moveTo>
                  <a:lnTo>
                    <a:pt x="5094" y="741"/>
                  </a:lnTo>
                  <a:cubicBezTo>
                    <a:pt x="5094" y="741"/>
                    <a:pt x="4935" y="589"/>
                    <a:pt x="4624" y="589"/>
                  </a:cubicBezTo>
                  <a:cubicBezTo>
                    <a:pt x="4419" y="589"/>
                    <a:pt x="4148" y="655"/>
                    <a:pt x="3813" y="876"/>
                  </a:cubicBezTo>
                  <a:cubicBezTo>
                    <a:pt x="3239" y="1254"/>
                    <a:pt x="1248" y="2371"/>
                    <a:pt x="381" y="4218"/>
                  </a:cubicBezTo>
                  <a:cubicBezTo>
                    <a:pt x="270" y="4455"/>
                    <a:pt x="177" y="4703"/>
                    <a:pt x="109" y="4964"/>
                  </a:cubicBezTo>
                  <a:cubicBezTo>
                    <a:pt x="109" y="4964"/>
                    <a:pt x="107" y="4965"/>
                    <a:pt x="109" y="4966"/>
                  </a:cubicBezTo>
                  <a:cubicBezTo>
                    <a:pt x="80" y="5231"/>
                    <a:pt x="57" y="5498"/>
                    <a:pt x="40" y="5761"/>
                  </a:cubicBezTo>
                  <a:cubicBezTo>
                    <a:pt x="1" y="6337"/>
                    <a:pt x="45" y="6826"/>
                    <a:pt x="154" y="7241"/>
                  </a:cubicBezTo>
                  <a:cubicBezTo>
                    <a:pt x="154" y="7243"/>
                    <a:pt x="155" y="7247"/>
                    <a:pt x="157" y="7251"/>
                  </a:cubicBezTo>
                  <a:cubicBezTo>
                    <a:pt x="159" y="7261"/>
                    <a:pt x="162" y="7272"/>
                    <a:pt x="166" y="7282"/>
                  </a:cubicBezTo>
                  <a:cubicBezTo>
                    <a:pt x="541" y="8627"/>
                    <a:pt x="1625" y="9138"/>
                    <a:pt x="2851" y="9138"/>
                  </a:cubicBezTo>
                  <a:cubicBezTo>
                    <a:pt x="4564" y="9138"/>
                    <a:pt x="6552" y="8139"/>
                    <a:pt x="7263" y="7021"/>
                  </a:cubicBezTo>
                  <a:cubicBezTo>
                    <a:pt x="8132" y="5655"/>
                    <a:pt x="8528" y="4963"/>
                    <a:pt x="8634" y="4351"/>
                  </a:cubicBezTo>
                  <a:cubicBezTo>
                    <a:pt x="8695" y="3990"/>
                    <a:pt x="8656" y="3659"/>
                    <a:pt x="8551" y="3234"/>
                  </a:cubicBezTo>
                  <a:cubicBezTo>
                    <a:pt x="8551" y="3234"/>
                    <a:pt x="8411" y="2892"/>
                    <a:pt x="8316" y="2819"/>
                  </a:cubicBezTo>
                  <a:lnTo>
                    <a:pt x="8710" y="1956"/>
                  </a:lnTo>
                  <a:cubicBezTo>
                    <a:pt x="8710" y="1956"/>
                    <a:pt x="8638" y="1875"/>
                    <a:pt x="8513" y="1748"/>
                  </a:cubicBezTo>
                  <a:cubicBezTo>
                    <a:pt x="8074" y="1299"/>
                    <a:pt x="6973" y="257"/>
                    <a:pt x="5999" y="39"/>
                  </a:cubicBezTo>
                  <a:cubicBezTo>
                    <a:pt x="5909" y="18"/>
                    <a:pt x="5821" y="6"/>
                    <a:pt x="5734"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5" name="Google Shape;1902;p41">
              <a:extLst>
                <a:ext uri="{FF2B5EF4-FFF2-40B4-BE49-F238E27FC236}">
                  <a16:creationId xmlns:a16="http://schemas.microsoft.com/office/drawing/2014/main" id="{7677353B-4B44-16AD-18B1-85E309416F28}"/>
                </a:ext>
              </a:extLst>
            </p:cNvPr>
            <p:cNvSpPr/>
            <p:nvPr/>
          </p:nvSpPr>
          <p:spPr>
            <a:xfrm>
              <a:off x="7190708" y="3030058"/>
              <a:ext cx="87991" cy="167066"/>
            </a:xfrm>
            <a:custGeom>
              <a:avLst/>
              <a:gdLst/>
              <a:ahLst/>
              <a:cxnLst/>
              <a:rect l="l" t="t" r="r" b="b"/>
              <a:pathLst>
                <a:path w="1589" h="3017" extrusionOk="0">
                  <a:moveTo>
                    <a:pt x="472" y="0"/>
                  </a:moveTo>
                  <a:cubicBezTo>
                    <a:pt x="362" y="0"/>
                    <a:pt x="262" y="167"/>
                    <a:pt x="212" y="260"/>
                  </a:cubicBezTo>
                  <a:cubicBezTo>
                    <a:pt x="116" y="445"/>
                    <a:pt x="59" y="650"/>
                    <a:pt x="41" y="856"/>
                  </a:cubicBezTo>
                  <a:cubicBezTo>
                    <a:pt x="1" y="1285"/>
                    <a:pt x="119" y="1715"/>
                    <a:pt x="355" y="2072"/>
                  </a:cubicBezTo>
                  <a:cubicBezTo>
                    <a:pt x="619" y="2473"/>
                    <a:pt x="1009" y="2779"/>
                    <a:pt x="1437" y="2988"/>
                  </a:cubicBezTo>
                  <a:cubicBezTo>
                    <a:pt x="1445" y="2993"/>
                    <a:pt x="1453" y="2994"/>
                    <a:pt x="1462" y="2996"/>
                  </a:cubicBezTo>
                  <a:cubicBezTo>
                    <a:pt x="1468" y="2999"/>
                    <a:pt x="1474" y="3003"/>
                    <a:pt x="1480" y="3007"/>
                  </a:cubicBezTo>
                  <a:cubicBezTo>
                    <a:pt x="1491" y="3014"/>
                    <a:pt x="1502" y="3016"/>
                    <a:pt x="1512" y="3016"/>
                  </a:cubicBezTo>
                  <a:cubicBezTo>
                    <a:pt x="1558" y="3016"/>
                    <a:pt x="1589" y="2958"/>
                    <a:pt x="1567" y="2914"/>
                  </a:cubicBezTo>
                  <a:cubicBezTo>
                    <a:pt x="1344" y="2445"/>
                    <a:pt x="1149" y="1960"/>
                    <a:pt x="988" y="1467"/>
                  </a:cubicBezTo>
                  <a:cubicBezTo>
                    <a:pt x="909" y="1221"/>
                    <a:pt x="835" y="975"/>
                    <a:pt x="771" y="724"/>
                  </a:cubicBezTo>
                  <a:cubicBezTo>
                    <a:pt x="741" y="604"/>
                    <a:pt x="711" y="484"/>
                    <a:pt x="685" y="363"/>
                  </a:cubicBezTo>
                  <a:cubicBezTo>
                    <a:pt x="663" y="265"/>
                    <a:pt x="653" y="149"/>
                    <a:pt x="585" y="65"/>
                  </a:cubicBezTo>
                  <a:cubicBezTo>
                    <a:pt x="547" y="19"/>
                    <a:pt x="509" y="0"/>
                    <a:pt x="472"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6" name="Google Shape;1903;p41">
              <a:extLst>
                <a:ext uri="{FF2B5EF4-FFF2-40B4-BE49-F238E27FC236}">
                  <a16:creationId xmlns:a16="http://schemas.microsoft.com/office/drawing/2014/main" id="{F0998E48-0357-E9D5-815B-C01245F2E0A2}"/>
                </a:ext>
              </a:extLst>
            </p:cNvPr>
            <p:cNvSpPr/>
            <p:nvPr/>
          </p:nvSpPr>
          <p:spPr>
            <a:xfrm>
              <a:off x="7209703" y="2941285"/>
              <a:ext cx="267461" cy="452081"/>
            </a:xfrm>
            <a:custGeom>
              <a:avLst/>
              <a:gdLst/>
              <a:ahLst/>
              <a:cxnLst/>
              <a:rect l="l" t="t" r="r" b="b"/>
              <a:pathLst>
                <a:path w="4830" h="8164" extrusionOk="0">
                  <a:moveTo>
                    <a:pt x="1211" y="0"/>
                  </a:moveTo>
                  <a:cubicBezTo>
                    <a:pt x="1207" y="0"/>
                    <a:pt x="1203" y="1"/>
                    <a:pt x="1200" y="1"/>
                  </a:cubicBezTo>
                  <a:cubicBezTo>
                    <a:pt x="993" y="6"/>
                    <a:pt x="832" y="185"/>
                    <a:pt x="745" y="373"/>
                  </a:cubicBezTo>
                  <a:cubicBezTo>
                    <a:pt x="680" y="514"/>
                    <a:pt x="645" y="662"/>
                    <a:pt x="628" y="815"/>
                  </a:cubicBezTo>
                  <a:cubicBezTo>
                    <a:pt x="616" y="814"/>
                    <a:pt x="604" y="813"/>
                    <a:pt x="592" y="813"/>
                  </a:cubicBezTo>
                  <a:cubicBezTo>
                    <a:pt x="390" y="813"/>
                    <a:pt x="202" y="964"/>
                    <a:pt x="108" y="1148"/>
                  </a:cubicBezTo>
                  <a:cubicBezTo>
                    <a:pt x="97" y="1171"/>
                    <a:pt x="86" y="1196"/>
                    <a:pt x="79" y="1219"/>
                  </a:cubicBezTo>
                  <a:lnTo>
                    <a:pt x="77" y="1219"/>
                  </a:lnTo>
                  <a:cubicBezTo>
                    <a:pt x="6" y="1403"/>
                    <a:pt x="1" y="1610"/>
                    <a:pt x="8" y="1810"/>
                  </a:cubicBezTo>
                  <a:cubicBezTo>
                    <a:pt x="60" y="3062"/>
                    <a:pt x="855" y="4801"/>
                    <a:pt x="1789" y="5694"/>
                  </a:cubicBezTo>
                  <a:lnTo>
                    <a:pt x="1223" y="6455"/>
                  </a:lnTo>
                  <a:cubicBezTo>
                    <a:pt x="2197" y="6673"/>
                    <a:pt x="3298" y="7715"/>
                    <a:pt x="3737" y="8164"/>
                  </a:cubicBezTo>
                  <a:cubicBezTo>
                    <a:pt x="4462" y="7433"/>
                    <a:pt x="4830" y="6362"/>
                    <a:pt x="4704" y="5340"/>
                  </a:cubicBezTo>
                  <a:cubicBezTo>
                    <a:pt x="4578" y="4310"/>
                    <a:pt x="3954" y="3352"/>
                    <a:pt x="3063" y="2820"/>
                  </a:cubicBezTo>
                  <a:cubicBezTo>
                    <a:pt x="3232" y="2368"/>
                    <a:pt x="3252" y="1859"/>
                    <a:pt x="3111" y="1394"/>
                  </a:cubicBezTo>
                  <a:cubicBezTo>
                    <a:pt x="3045" y="1174"/>
                    <a:pt x="2913" y="936"/>
                    <a:pt x="2687" y="888"/>
                  </a:cubicBezTo>
                  <a:cubicBezTo>
                    <a:pt x="2659" y="882"/>
                    <a:pt x="2632" y="879"/>
                    <a:pt x="2604" y="879"/>
                  </a:cubicBezTo>
                  <a:cubicBezTo>
                    <a:pt x="2484" y="879"/>
                    <a:pt x="2364" y="934"/>
                    <a:pt x="2272" y="1015"/>
                  </a:cubicBezTo>
                  <a:cubicBezTo>
                    <a:pt x="2161" y="1114"/>
                    <a:pt x="2084" y="1248"/>
                    <a:pt x="2022" y="1383"/>
                  </a:cubicBezTo>
                  <a:cubicBezTo>
                    <a:pt x="1950" y="1541"/>
                    <a:pt x="1894" y="1706"/>
                    <a:pt x="1857" y="1876"/>
                  </a:cubicBezTo>
                  <a:cubicBezTo>
                    <a:pt x="1749" y="1663"/>
                    <a:pt x="1689" y="1427"/>
                    <a:pt x="1681" y="1188"/>
                  </a:cubicBezTo>
                  <a:cubicBezTo>
                    <a:pt x="1677" y="1031"/>
                    <a:pt x="1696" y="874"/>
                    <a:pt x="1696" y="718"/>
                  </a:cubicBezTo>
                  <a:cubicBezTo>
                    <a:pt x="1696" y="633"/>
                    <a:pt x="1690" y="547"/>
                    <a:pt x="1672" y="466"/>
                  </a:cubicBezTo>
                  <a:cubicBezTo>
                    <a:pt x="1626" y="233"/>
                    <a:pt x="1447" y="0"/>
                    <a:pt x="1211" y="0"/>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7" name="Google Shape;1904;p41">
              <a:extLst>
                <a:ext uri="{FF2B5EF4-FFF2-40B4-BE49-F238E27FC236}">
                  <a16:creationId xmlns:a16="http://schemas.microsoft.com/office/drawing/2014/main" id="{FE77D7F2-FD5B-FB61-B7DF-CA32E86FF2FD}"/>
                </a:ext>
              </a:extLst>
            </p:cNvPr>
            <p:cNvSpPr/>
            <p:nvPr/>
          </p:nvSpPr>
          <p:spPr>
            <a:xfrm>
              <a:off x="7300912" y="3049329"/>
              <a:ext cx="32505" cy="81124"/>
            </a:xfrm>
            <a:custGeom>
              <a:avLst/>
              <a:gdLst/>
              <a:ahLst/>
              <a:cxnLst/>
              <a:rect l="l" t="t" r="r" b="b"/>
              <a:pathLst>
                <a:path w="587" h="1465" extrusionOk="0">
                  <a:moveTo>
                    <a:pt x="158" y="1"/>
                  </a:moveTo>
                  <a:cubicBezTo>
                    <a:pt x="130" y="1"/>
                    <a:pt x="104" y="16"/>
                    <a:pt x="97" y="51"/>
                  </a:cubicBezTo>
                  <a:cubicBezTo>
                    <a:pt x="1" y="536"/>
                    <a:pt x="124" y="1054"/>
                    <a:pt x="436" y="1438"/>
                  </a:cubicBezTo>
                  <a:cubicBezTo>
                    <a:pt x="451" y="1457"/>
                    <a:pt x="471" y="1464"/>
                    <a:pt x="490" y="1464"/>
                  </a:cubicBezTo>
                  <a:cubicBezTo>
                    <a:pt x="540" y="1464"/>
                    <a:pt x="587" y="1416"/>
                    <a:pt x="549" y="1368"/>
                  </a:cubicBezTo>
                  <a:cubicBezTo>
                    <a:pt x="258" y="1010"/>
                    <a:pt x="136" y="534"/>
                    <a:pt x="227" y="80"/>
                  </a:cubicBezTo>
                  <a:cubicBezTo>
                    <a:pt x="236" y="31"/>
                    <a:pt x="196" y="1"/>
                    <a:pt x="158"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8" name="Google Shape;1905;p41">
              <a:extLst>
                <a:ext uri="{FF2B5EF4-FFF2-40B4-BE49-F238E27FC236}">
                  <a16:creationId xmlns:a16="http://schemas.microsoft.com/office/drawing/2014/main" id="{96500B67-A4F0-F434-3DE7-981576F1A4E1}"/>
                </a:ext>
              </a:extLst>
            </p:cNvPr>
            <p:cNvSpPr/>
            <p:nvPr/>
          </p:nvSpPr>
          <p:spPr>
            <a:xfrm>
              <a:off x="7234070" y="2990517"/>
              <a:ext cx="46737" cy="151783"/>
            </a:xfrm>
            <a:custGeom>
              <a:avLst/>
              <a:gdLst/>
              <a:ahLst/>
              <a:cxnLst/>
              <a:rect l="l" t="t" r="r" b="b"/>
              <a:pathLst>
                <a:path w="844" h="2741" extrusionOk="0">
                  <a:moveTo>
                    <a:pt x="196" y="0"/>
                  </a:moveTo>
                  <a:cubicBezTo>
                    <a:pt x="169" y="0"/>
                    <a:pt x="144" y="16"/>
                    <a:pt x="139" y="51"/>
                  </a:cubicBezTo>
                  <a:cubicBezTo>
                    <a:pt x="1" y="970"/>
                    <a:pt x="200" y="1925"/>
                    <a:pt x="698" y="2711"/>
                  </a:cubicBezTo>
                  <a:cubicBezTo>
                    <a:pt x="712" y="2732"/>
                    <a:pt x="732" y="2741"/>
                    <a:pt x="751" y="2741"/>
                  </a:cubicBezTo>
                  <a:cubicBezTo>
                    <a:pt x="797" y="2741"/>
                    <a:pt x="843" y="2692"/>
                    <a:pt x="811" y="2641"/>
                  </a:cubicBezTo>
                  <a:cubicBezTo>
                    <a:pt x="332" y="1885"/>
                    <a:pt x="135" y="966"/>
                    <a:pt x="267" y="81"/>
                  </a:cubicBezTo>
                  <a:cubicBezTo>
                    <a:pt x="275" y="31"/>
                    <a:pt x="234" y="0"/>
                    <a:pt x="196"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9" name="Google Shape;1906;p41">
              <a:extLst>
                <a:ext uri="{FF2B5EF4-FFF2-40B4-BE49-F238E27FC236}">
                  <a16:creationId xmlns:a16="http://schemas.microsoft.com/office/drawing/2014/main" id="{B0C634D7-73F5-B2E3-0910-683C9629EC5A}"/>
                </a:ext>
              </a:extLst>
            </p:cNvPr>
            <p:cNvSpPr/>
            <p:nvPr/>
          </p:nvSpPr>
          <p:spPr>
            <a:xfrm>
              <a:off x="7360887" y="2989299"/>
              <a:ext cx="108092" cy="235621"/>
            </a:xfrm>
            <a:custGeom>
              <a:avLst/>
              <a:gdLst/>
              <a:ahLst/>
              <a:cxnLst/>
              <a:rect l="l" t="t" r="r" b="b"/>
              <a:pathLst>
                <a:path w="1952" h="4255" extrusionOk="0">
                  <a:moveTo>
                    <a:pt x="91" y="1"/>
                  </a:moveTo>
                  <a:cubicBezTo>
                    <a:pt x="44" y="1"/>
                    <a:pt x="0" y="71"/>
                    <a:pt x="42" y="120"/>
                  </a:cubicBezTo>
                  <a:cubicBezTo>
                    <a:pt x="462" y="612"/>
                    <a:pt x="548" y="1350"/>
                    <a:pt x="259" y="1926"/>
                  </a:cubicBezTo>
                  <a:cubicBezTo>
                    <a:pt x="245" y="1953"/>
                    <a:pt x="253" y="1979"/>
                    <a:pt x="268" y="1996"/>
                  </a:cubicBezTo>
                  <a:cubicBezTo>
                    <a:pt x="271" y="2008"/>
                    <a:pt x="276" y="2018"/>
                    <a:pt x="288" y="2029"/>
                  </a:cubicBezTo>
                  <a:cubicBezTo>
                    <a:pt x="966" y="2596"/>
                    <a:pt x="1698" y="3264"/>
                    <a:pt x="1814" y="4193"/>
                  </a:cubicBezTo>
                  <a:cubicBezTo>
                    <a:pt x="1819" y="4234"/>
                    <a:pt x="1853" y="4254"/>
                    <a:pt x="1886" y="4254"/>
                  </a:cubicBezTo>
                  <a:cubicBezTo>
                    <a:pt x="1920" y="4254"/>
                    <a:pt x="1952" y="4232"/>
                    <a:pt x="1946" y="4189"/>
                  </a:cubicBezTo>
                  <a:cubicBezTo>
                    <a:pt x="1827" y="3228"/>
                    <a:pt x="1100" y="2538"/>
                    <a:pt x="396" y="1946"/>
                  </a:cubicBezTo>
                  <a:lnTo>
                    <a:pt x="396" y="1946"/>
                  </a:lnTo>
                  <a:cubicBezTo>
                    <a:pt x="688" y="1318"/>
                    <a:pt x="582" y="549"/>
                    <a:pt x="133" y="22"/>
                  </a:cubicBezTo>
                  <a:cubicBezTo>
                    <a:pt x="120" y="7"/>
                    <a:pt x="106" y="1"/>
                    <a:pt x="91"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0" name="Google Shape;1907;p41">
              <a:extLst>
                <a:ext uri="{FF2B5EF4-FFF2-40B4-BE49-F238E27FC236}">
                  <a16:creationId xmlns:a16="http://schemas.microsoft.com/office/drawing/2014/main" id="{6C981A43-00FE-D938-F8D0-32325AD740AD}"/>
                </a:ext>
              </a:extLst>
            </p:cNvPr>
            <p:cNvSpPr/>
            <p:nvPr/>
          </p:nvSpPr>
          <p:spPr>
            <a:xfrm>
              <a:off x="7313926" y="3255616"/>
              <a:ext cx="53215" cy="9358"/>
            </a:xfrm>
            <a:custGeom>
              <a:avLst/>
              <a:gdLst/>
              <a:ahLst/>
              <a:cxnLst/>
              <a:rect l="l" t="t" r="r" b="b"/>
              <a:pathLst>
                <a:path w="961" h="169" extrusionOk="0">
                  <a:moveTo>
                    <a:pt x="83" y="1"/>
                  </a:moveTo>
                  <a:cubicBezTo>
                    <a:pt x="1" y="1"/>
                    <a:pt x="7" y="129"/>
                    <a:pt x="92" y="133"/>
                  </a:cubicBezTo>
                  <a:cubicBezTo>
                    <a:pt x="353" y="145"/>
                    <a:pt x="614" y="156"/>
                    <a:pt x="875" y="168"/>
                  </a:cubicBezTo>
                  <a:cubicBezTo>
                    <a:pt x="876" y="168"/>
                    <a:pt x="877" y="168"/>
                    <a:pt x="878" y="168"/>
                  </a:cubicBezTo>
                  <a:cubicBezTo>
                    <a:pt x="960" y="168"/>
                    <a:pt x="954" y="40"/>
                    <a:pt x="870" y="36"/>
                  </a:cubicBezTo>
                  <a:cubicBezTo>
                    <a:pt x="609" y="24"/>
                    <a:pt x="347" y="12"/>
                    <a:pt x="86" y="1"/>
                  </a:cubicBezTo>
                  <a:cubicBezTo>
                    <a:pt x="85" y="1"/>
                    <a:pt x="84" y="1"/>
                    <a:pt x="83"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1" name="Google Shape;1908;p41">
              <a:extLst>
                <a:ext uri="{FF2B5EF4-FFF2-40B4-BE49-F238E27FC236}">
                  <a16:creationId xmlns:a16="http://schemas.microsoft.com/office/drawing/2014/main" id="{E0FB52E7-523D-3983-C69B-0FBBE5834A21}"/>
                </a:ext>
              </a:extLst>
            </p:cNvPr>
            <p:cNvSpPr/>
            <p:nvPr/>
          </p:nvSpPr>
          <p:spPr>
            <a:xfrm>
              <a:off x="8027925" y="3043625"/>
              <a:ext cx="87935" cy="167066"/>
            </a:xfrm>
            <a:custGeom>
              <a:avLst/>
              <a:gdLst/>
              <a:ahLst/>
              <a:cxnLst/>
              <a:rect l="l" t="t" r="r" b="b"/>
              <a:pathLst>
                <a:path w="1588" h="3017" extrusionOk="0">
                  <a:moveTo>
                    <a:pt x="1116" y="1"/>
                  </a:moveTo>
                  <a:cubicBezTo>
                    <a:pt x="1079" y="1"/>
                    <a:pt x="1040" y="20"/>
                    <a:pt x="1003" y="66"/>
                  </a:cubicBezTo>
                  <a:cubicBezTo>
                    <a:pt x="935" y="148"/>
                    <a:pt x="926" y="265"/>
                    <a:pt x="903" y="362"/>
                  </a:cubicBezTo>
                  <a:cubicBezTo>
                    <a:pt x="877" y="483"/>
                    <a:pt x="848" y="604"/>
                    <a:pt x="817" y="723"/>
                  </a:cubicBezTo>
                  <a:cubicBezTo>
                    <a:pt x="753" y="974"/>
                    <a:pt x="681" y="1221"/>
                    <a:pt x="600" y="1466"/>
                  </a:cubicBezTo>
                  <a:cubicBezTo>
                    <a:pt x="439" y="1960"/>
                    <a:pt x="245" y="2444"/>
                    <a:pt x="21" y="2914"/>
                  </a:cubicBezTo>
                  <a:cubicBezTo>
                    <a:pt x="1" y="2958"/>
                    <a:pt x="30" y="3016"/>
                    <a:pt x="76" y="3016"/>
                  </a:cubicBezTo>
                  <a:cubicBezTo>
                    <a:pt x="86" y="3016"/>
                    <a:pt x="97" y="3013"/>
                    <a:pt x="109" y="3006"/>
                  </a:cubicBezTo>
                  <a:cubicBezTo>
                    <a:pt x="116" y="3003"/>
                    <a:pt x="121" y="2999"/>
                    <a:pt x="127" y="2995"/>
                  </a:cubicBezTo>
                  <a:cubicBezTo>
                    <a:pt x="135" y="2993"/>
                    <a:pt x="143" y="2992"/>
                    <a:pt x="151" y="2988"/>
                  </a:cubicBezTo>
                  <a:cubicBezTo>
                    <a:pt x="579" y="2778"/>
                    <a:pt x="969" y="2474"/>
                    <a:pt x="1234" y="2071"/>
                  </a:cubicBezTo>
                  <a:cubicBezTo>
                    <a:pt x="1469" y="1714"/>
                    <a:pt x="1587" y="1284"/>
                    <a:pt x="1548" y="856"/>
                  </a:cubicBezTo>
                  <a:cubicBezTo>
                    <a:pt x="1530" y="649"/>
                    <a:pt x="1473" y="445"/>
                    <a:pt x="1375" y="261"/>
                  </a:cubicBezTo>
                  <a:cubicBezTo>
                    <a:pt x="1326" y="167"/>
                    <a:pt x="1226" y="1"/>
                    <a:pt x="1116"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2" name="Google Shape;1909;p41">
              <a:extLst>
                <a:ext uri="{FF2B5EF4-FFF2-40B4-BE49-F238E27FC236}">
                  <a16:creationId xmlns:a16="http://schemas.microsoft.com/office/drawing/2014/main" id="{DA13BF45-2FAF-9B30-0C56-B62C6C3C5140}"/>
                </a:ext>
              </a:extLst>
            </p:cNvPr>
            <p:cNvSpPr/>
            <p:nvPr/>
          </p:nvSpPr>
          <p:spPr>
            <a:xfrm>
              <a:off x="7829392" y="2954798"/>
              <a:ext cx="267461" cy="452192"/>
            </a:xfrm>
            <a:custGeom>
              <a:avLst/>
              <a:gdLst/>
              <a:ahLst/>
              <a:cxnLst/>
              <a:rect l="l" t="t" r="r" b="b"/>
              <a:pathLst>
                <a:path w="4830" h="8166" extrusionOk="0">
                  <a:moveTo>
                    <a:pt x="3621" y="1"/>
                  </a:moveTo>
                  <a:cubicBezTo>
                    <a:pt x="3385" y="1"/>
                    <a:pt x="3205" y="234"/>
                    <a:pt x="3158" y="466"/>
                  </a:cubicBezTo>
                  <a:cubicBezTo>
                    <a:pt x="3141" y="549"/>
                    <a:pt x="3134" y="633"/>
                    <a:pt x="3134" y="719"/>
                  </a:cubicBezTo>
                  <a:cubicBezTo>
                    <a:pt x="3134" y="874"/>
                    <a:pt x="3152" y="1032"/>
                    <a:pt x="3149" y="1188"/>
                  </a:cubicBezTo>
                  <a:cubicBezTo>
                    <a:pt x="3142" y="1427"/>
                    <a:pt x="3082" y="1665"/>
                    <a:pt x="2973" y="1876"/>
                  </a:cubicBezTo>
                  <a:cubicBezTo>
                    <a:pt x="2936" y="1708"/>
                    <a:pt x="2880" y="1541"/>
                    <a:pt x="2808" y="1383"/>
                  </a:cubicBezTo>
                  <a:cubicBezTo>
                    <a:pt x="2746" y="1248"/>
                    <a:pt x="2669" y="1114"/>
                    <a:pt x="2558" y="1015"/>
                  </a:cubicBezTo>
                  <a:cubicBezTo>
                    <a:pt x="2465" y="934"/>
                    <a:pt x="2345" y="880"/>
                    <a:pt x="2224" y="880"/>
                  </a:cubicBezTo>
                  <a:cubicBezTo>
                    <a:pt x="2197" y="880"/>
                    <a:pt x="2171" y="882"/>
                    <a:pt x="2145" y="888"/>
                  </a:cubicBezTo>
                  <a:cubicBezTo>
                    <a:pt x="1917" y="936"/>
                    <a:pt x="1785" y="1174"/>
                    <a:pt x="1719" y="1396"/>
                  </a:cubicBezTo>
                  <a:cubicBezTo>
                    <a:pt x="1580" y="1860"/>
                    <a:pt x="1598" y="2369"/>
                    <a:pt x="1768" y="2822"/>
                  </a:cubicBezTo>
                  <a:cubicBezTo>
                    <a:pt x="876" y="3352"/>
                    <a:pt x="252" y="4312"/>
                    <a:pt x="126" y="5340"/>
                  </a:cubicBezTo>
                  <a:cubicBezTo>
                    <a:pt x="0" y="6364"/>
                    <a:pt x="368" y="7433"/>
                    <a:pt x="1094" y="8165"/>
                  </a:cubicBezTo>
                  <a:cubicBezTo>
                    <a:pt x="1533" y="7715"/>
                    <a:pt x="2633" y="6673"/>
                    <a:pt x="3607" y="6455"/>
                  </a:cubicBezTo>
                  <a:lnTo>
                    <a:pt x="3041" y="5695"/>
                  </a:lnTo>
                  <a:cubicBezTo>
                    <a:pt x="3975" y="4801"/>
                    <a:pt x="4770" y="3062"/>
                    <a:pt x="4821" y="1810"/>
                  </a:cubicBezTo>
                  <a:cubicBezTo>
                    <a:pt x="4829" y="1611"/>
                    <a:pt x="4824" y="1405"/>
                    <a:pt x="4754" y="1220"/>
                  </a:cubicBezTo>
                  <a:lnTo>
                    <a:pt x="4753" y="1220"/>
                  </a:lnTo>
                  <a:cubicBezTo>
                    <a:pt x="4745" y="1196"/>
                    <a:pt x="4733" y="1172"/>
                    <a:pt x="4721" y="1148"/>
                  </a:cubicBezTo>
                  <a:cubicBezTo>
                    <a:pt x="4628" y="963"/>
                    <a:pt x="4439" y="814"/>
                    <a:pt x="4236" y="814"/>
                  </a:cubicBezTo>
                  <a:cubicBezTo>
                    <a:pt x="4225" y="814"/>
                    <a:pt x="4213" y="814"/>
                    <a:pt x="4202" y="815"/>
                  </a:cubicBezTo>
                  <a:cubicBezTo>
                    <a:pt x="4185" y="663"/>
                    <a:pt x="4150" y="514"/>
                    <a:pt x="4085" y="374"/>
                  </a:cubicBezTo>
                  <a:cubicBezTo>
                    <a:pt x="3998" y="185"/>
                    <a:pt x="3837" y="6"/>
                    <a:pt x="3630" y="1"/>
                  </a:cubicBezTo>
                  <a:cubicBezTo>
                    <a:pt x="3627" y="1"/>
                    <a:pt x="3624" y="1"/>
                    <a:pt x="3621" y="1"/>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3" name="Google Shape;1910;p41">
              <a:extLst>
                <a:ext uri="{FF2B5EF4-FFF2-40B4-BE49-F238E27FC236}">
                  <a16:creationId xmlns:a16="http://schemas.microsoft.com/office/drawing/2014/main" id="{CB031519-1723-FBC1-9FB3-51296AB2DDC1}"/>
                </a:ext>
              </a:extLst>
            </p:cNvPr>
            <p:cNvSpPr/>
            <p:nvPr/>
          </p:nvSpPr>
          <p:spPr>
            <a:xfrm>
              <a:off x="7973156" y="3062897"/>
              <a:ext cx="32560" cy="81124"/>
            </a:xfrm>
            <a:custGeom>
              <a:avLst/>
              <a:gdLst/>
              <a:ahLst/>
              <a:cxnLst/>
              <a:rect l="l" t="t" r="r" b="b"/>
              <a:pathLst>
                <a:path w="588" h="1465" extrusionOk="0">
                  <a:moveTo>
                    <a:pt x="430" y="0"/>
                  </a:moveTo>
                  <a:cubicBezTo>
                    <a:pt x="392" y="0"/>
                    <a:pt x="352" y="31"/>
                    <a:pt x="362" y="80"/>
                  </a:cubicBezTo>
                  <a:cubicBezTo>
                    <a:pt x="451" y="534"/>
                    <a:pt x="330" y="1010"/>
                    <a:pt x="38" y="1369"/>
                  </a:cubicBezTo>
                  <a:cubicBezTo>
                    <a:pt x="0" y="1416"/>
                    <a:pt x="47" y="1464"/>
                    <a:pt x="96" y="1464"/>
                  </a:cubicBezTo>
                  <a:cubicBezTo>
                    <a:pt x="116" y="1464"/>
                    <a:pt x="136" y="1457"/>
                    <a:pt x="151" y="1438"/>
                  </a:cubicBezTo>
                  <a:cubicBezTo>
                    <a:pt x="464" y="1053"/>
                    <a:pt x="588" y="535"/>
                    <a:pt x="490" y="50"/>
                  </a:cubicBezTo>
                  <a:cubicBezTo>
                    <a:pt x="483" y="15"/>
                    <a:pt x="457" y="0"/>
                    <a:pt x="430"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4" name="Google Shape;1911;p41">
              <a:extLst>
                <a:ext uri="{FF2B5EF4-FFF2-40B4-BE49-F238E27FC236}">
                  <a16:creationId xmlns:a16="http://schemas.microsoft.com/office/drawing/2014/main" id="{EA444875-68B1-CBF5-65F9-EC2FFBABFE04}"/>
                </a:ext>
              </a:extLst>
            </p:cNvPr>
            <p:cNvSpPr/>
            <p:nvPr/>
          </p:nvSpPr>
          <p:spPr>
            <a:xfrm>
              <a:off x="8025765" y="3004029"/>
              <a:ext cx="46792" cy="151838"/>
            </a:xfrm>
            <a:custGeom>
              <a:avLst/>
              <a:gdLst/>
              <a:ahLst/>
              <a:cxnLst/>
              <a:rect l="l" t="t" r="r" b="b"/>
              <a:pathLst>
                <a:path w="845" h="2742" extrusionOk="0">
                  <a:moveTo>
                    <a:pt x="649" y="1"/>
                  </a:moveTo>
                  <a:cubicBezTo>
                    <a:pt x="611" y="1"/>
                    <a:pt x="569" y="31"/>
                    <a:pt x="577" y="81"/>
                  </a:cubicBezTo>
                  <a:cubicBezTo>
                    <a:pt x="709" y="967"/>
                    <a:pt x="513" y="1886"/>
                    <a:pt x="34" y="2642"/>
                  </a:cubicBezTo>
                  <a:cubicBezTo>
                    <a:pt x="1" y="2692"/>
                    <a:pt x="47" y="2742"/>
                    <a:pt x="93" y="2742"/>
                  </a:cubicBezTo>
                  <a:cubicBezTo>
                    <a:pt x="113" y="2742"/>
                    <a:pt x="133" y="2733"/>
                    <a:pt x="147" y="2711"/>
                  </a:cubicBezTo>
                  <a:cubicBezTo>
                    <a:pt x="644" y="1925"/>
                    <a:pt x="844" y="972"/>
                    <a:pt x="707" y="51"/>
                  </a:cubicBezTo>
                  <a:cubicBezTo>
                    <a:pt x="701" y="16"/>
                    <a:pt x="676" y="1"/>
                    <a:pt x="649"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5" name="Google Shape;1912;p41">
              <a:extLst>
                <a:ext uri="{FF2B5EF4-FFF2-40B4-BE49-F238E27FC236}">
                  <a16:creationId xmlns:a16="http://schemas.microsoft.com/office/drawing/2014/main" id="{A2706B6F-1AD4-7825-6D79-0EFF32CB09F7}"/>
                </a:ext>
              </a:extLst>
            </p:cNvPr>
            <p:cNvSpPr/>
            <p:nvPr/>
          </p:nvSpPr>
          <p:spPr>
            <a:xfrm>
              <a:off x="7837588" y="3002922"/>
              <a:ext cx="108092" cy="235565"/>
            </a:xfrm>
            <a:custGeom>
              <a:avLst/>
              <a:gdLst/>
              <a:ahLst/>
              <a:cxnLst/>
              <a:rect l="l" t="t" r="r" b="b"/>
              <a:pathLst>
                <a:path w="1952" h="4254" extrusionOk="0">
                  <a:moveTo>
                    <a:pt x="1861" y="0"/>
                  </a:moveTo>
                  <a:cubicBezTo>
                    <a:pt x="1846" y="0"/>
                    <a:pt x="1832" y="6"/>
                    <a:pt x="1819" y="22"/>
                  </a:cubicBezTo>
                  <a:cubicBezTo>
                    <a:pt x="1371" y="549"/>
                    <a:pt x="1264" y="1318"/>
                    <a:pt x="1556" y="1945"/>
                  </a:cubicBezTo>
                  <a:cubicBezTo>
                    <a:pt x="852" y="2536"/>
                    <a:pt x="126" y="3226"/>
                    <a:pt x="5" y="4187"/>
                  </a:cubicBezTo>
                  <a:cubicBezTo>
                    <a:pt x="0" y="4231"/>
                    <a:pt x="32" y="4253"/>
                    <a:pt x="67" y="4253"/>
                  </a:cubicBezTo>
                  <a:cubicBezTo>
                    <a:pt x="99" y="4253"/>
                    <a:pt x="133" y="4233"/>
                    <a:pt x="138" y="4192"/>
                  </a:cubicBezTo>
                  <a:cubicBezTo>
                    <a:pt x="255" y="3262"/>
                    <a:pt x="986" y="2596"/>
                    <a:pt x="1665" y="2027"/>
                  </a:cubicBezTo>
                  <a:cubicBezTo>
                    <a:pt x="1677" y="2018"/>
                    <a:pt x="1682" y="2006"/>
                    <a:pt x="1685" y="1996"/>
                  </a:cubicBezTo>
                  <a:cubicBezTo>
                    <a:pt x="1700" y="1978"/>
                    <a:pt x="1707" y="1953"/>
                    <a:pt x="1693" y="1926"/>
                  </a:cubicBezTo>
                  <a:cubicBezTo>
                    <a:pt x="1406" y="1348"/>
                    <a:pt x="1490" y="611"/>
                    <a:pt x="1910" y="119"/>
                  </a:cubicBezTo>
                  <a:cubicBezTo>
                    <a:pt x="1951" y="69"/>
                    <a:pt x="1908" y="0"/>
                    <a:pt x="1861"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6" name="Google Shape;1913;p41">
              <a:extLst>
                <a:ext uri="{FF2B5EF4-FFF2-40B4-BE49-F238E27FC236}">
                  <a16:creationId xmlns:a16="http://schemas.microsoft.com/office/drawing/2014/main" id="{A1E1C2B9-DB79-2D40-EF6B-F662B11AF6DC}"/>
                </a:ext>
              </a:extLst>
            </p:cNvPr>
            <p:cNvSpPr/>
            <p:nvPr/>
          </p:nvSpPr>
          <p:spPr>
            <a:xfrm>
              <a:off x="7939485" y="3269128"/>
              <a:ext cx="53160" cy="9414"/>
            </a:xfrm>
            <a:custGeom>
              <a:avLst/>
              <a:gdLst/>
              <a:ahLst/>
              <a:cxnLst/>
              <a:rect l="l" t="t" r="r" b="b"/>
              <a:pathLst>
                <a:path w="960" h="170" extrusionOk="0">
                  <a:moveTo>
                    <a:pt x="877" y="1"/>
                  </a:moveTo>
                  <a:cubicBezTo>
                    <a:pt x="876" y="1"/>
                    <a:pt x="875" y="1"/>
                    <a:pt x="874" y="1"/>
                  </a:cubicBezTo>
                  <a:cubicBezTo>
                    <a:pt x="612" y="12"/>
                    <a:pt x="351" y="25"/>
                    <a:pt x="90" y="37"/>
                  </a:cubicBezTo>
                  <a:cubicBezTo>
                    <a:pt x="7" y="41"/>
                    <a:pt x="1" y="170"/>
                    <a:pt x="82" y="170"/>
                  </a:cubicBezTo>
                  <a:cubicBezTo>
                    <a:pt x="83" y="170"/>
                    <a:pt x="84" y="170"/>
                    <a:pt x="85" y="170"/>
                  </a:cubicBezTo>
                  <a:cubicBezTo>
                    <a:pt x="347" y="158"/>
                    <a:pt x="609" y="145"/>
                    <a:pt x="870" y="133"/>
                  </a:cubicBezTo>
                  <a:cubicBezTo>
                    <a:pt x="953" y="129"/>
                    <a:pt x="959" y="1"/>
                    <a:pt x="877"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7" name="Google Shape;1914;p41">
              <a:extLst>
                <a:ext uri="{FF2B5EF4-FFF2-40B4-BE49-F238E27FC236}">
                  <a16:creationId xmlns:a16="http://schemas.microsoft.com/office/drawing/2014/main" id="{80C7D21C-1A2C-9A36-5F09-2544D93BCE0F}"/>
                </a:ext>
              </a:extLst>
            </p:cNvPr>
            <p:cNvSpPr/>
            <p:nvPr/>
          </p:nvSpPr>
          <p:spPr>
            <a:xfrm>
              <a:off x="7875744" y="3301635"/>
              <a:ext cx="482704" cy="506128"/>
            </a:xfrm>
            <a:custGeom>
              <a:avLst/>
              <a:gdLst/>
              <a:ahLst/>
              <a:cxnLst/>
              <a:rect l="l" t="t" r="r" b="b"/>
              <a:pathLst>
                <a:path w="8717" h="9140" extrusionOk="0">
                  <a:moveTo>
                    <a:pt x="2984" y="1"/>
                  </a:moveTo>
                  <a:cubicBezTo>
                    <a:pt x="2897" y="6"/>
                    <a:pt x="2809" y="19"/>
                    <a:pt x="2719" y="40"/>
                  </a:cubicBezTo>
                  <a:cubicBezTo>
                    <a:pt x="1747" y="255"/>
                    <a:pt x="641" y="1301"/>
                    <a:pt x="204" y="1749"/>
                  </a:cubicBezTo>
                  <a:cubicBezTo>
                    <a:pt x="79" y="1876"/>
                    <a:pt x="9" y="1956"/>
                    <a:pt x="9" y="1956"/>
                  </a:cubicBezTo>
                  <a:lnTo>
                    <a:pt x="401" y="2821"/>
                  </a:lnTo>
                  <a:cubicBezTo>
                    <a:pt x="306" y="2893"/>
                    <a:pt x="166" y="3236"/>
                    <a:pt x="166" y="3236"/>
                  </a:cubicBezTo>
                  <a:cubicBezTo>
                    <a:pt x="15" y="3849"/>
                    <a:pt x="1" y="4269"/>
                    <a:pt x="230" y="4860"/>
                  </a:cubicBezTo>
                  <a:cubicBezTo>
                    <a:pt x="431" y="5373"/>
                    <a:pt x="814" y="6013"/>
                    <a:pt x="1454" y="7022"/>
                  </a:cubicBezTo>
                  <a:cubicBezTo>
                    <a:pt x="2166" y="8141"/>
                    <a:pt x="4155" y="9140"/>
                    <a:pt x="5868" y="9140"/>
                  </a:cubicBezTo>
                  <a:cubicBezTo>
                    <a:pt x="7093" y="9140"/>
                    <a:pt x="8177" y="8629"/>
                    <a:pt x="8552" y="7285"/>
                  </a:cubicBezTo>
                  <a:cubicBezTo>
                    <a:pt x="8556" y="7273"/>
                    <a:pt x="8559" y="7261"/>
                    <a:pt x="8562" y="7250"/>
                  </a:cubicBezTo>
                  <a:cubicBezTo>
                    <a:pt x="8672" y="6835"/>
                    <a:pt x="8716" y="6341"/>
                    <a:pt x="8677" y="5761"/>
                  </a:cubicBezTo>
                  <a:cubicBezTo>
                    <a:pt x="8660" y="5498"/>
                    <a:pt x="8638" y="5231"/>
                    <a:pt x="8608" y="4966"/>
                  </a:cubicBezTo>
                  <a:lnTo>
                    <a:pt x="8608" y="4964"/>
                  </a:lnTo>
                  <a:cubicBezTo>
                    <a:pt x="8519" y="4621"/>
                    <a:pt x="8388" y="4299"/>
                    <a:pt x="8226" y="3999"/>
                  </a:cubicBezTo>
                  <a:cubicBezTo>
                    <a:pt x="7312" y="2283"/>
                    <a:pt x="5453" y="1240"/>
                    <a:pt x="4905" y="876"/>
                  </a:cubicBezTo>
                  <a:cubicBezTo>
                    <a:pt x="4571" y="656"/>
                    <a:pt x="4300" y="589"/>
                    <a:pt x="4095" y="589"/>
                  </a:cubicBezTo>
                  <a:cubicBezTo>
                    <a:pt x="3784" y="589"/>
                    <a:pt x="3625" y="743"/>
                    <a:pt x="3625" y="743"/>
                  </a:cubicBezTo>
                  <a:lnTo>
                    <a:pt x="3622" y="739"/>
                  </a:lnTo>
                  <a:lnTo>
                    <a:pt x="2984" y="1"/>
                  </a:ln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8" name="Google Shape;1915;p41">
              <a:extLst>
                <a:ext uri="{FF2B5EF4-FFF2-40B4-BE49-F238E27FC236}">
                  <a16:creationId xmlns:a16="http://schemas.microsoft.com/office/drawing/2014/main" id="{3F9C0A43-E265-336A-270A-B393951CCFE3}"/>
                </a:ext>
              </a:extLst>
            </p:cNvPr>
            <p:cNvSpPr/>
            <p:nvPr/>
          </p:nvSpPr>
          <p:spPr>
            <a:xfrm>
              <a:off x="7888426" y="3523040"/>
              <a:ext cx="470023" cy="284738"/>
            </a:xfrm>
            <a:custGeom>
              <a:avLst/>
              <a:gdLst/>
              <a:ahLst/>
              <a:cxnLst/>
              <a:rect l="l" t="t" r="r" b="b"/>
              <a:pathLst>
                <a:path w="8488" h="5142" extrusionOk="0">
                  <a:moveTo>
                    <a:pt x="7997" y="1"/>
                  </a:moveTo>
                  <a:cubicBezTo>
                    <a:pt x="7438" y="902"/>
                    <a:pt x="6627" y="1645"/>
                    <a:pt x="5644" y="2076"/>
                  </a:cubicBezTo>
                  <a:cubicBezTo>
                    <a:pt x="4996" y="2361"/>
                    <a:pt x="4285" y="2514"/>
                    <a:pt x="3576" y="2514"/>
                  </a:cubicBezTo>
                  <a:cubicBezTo>
                    <a:pt x="3367" y="2514"/>
                    <a:pt x="3158" y="2501"/>
                    <a:pt x="2951" y="2474"/>
                  </a:cubicBezTo>
                  <a:cubicBezTo>
                    <a:pt x="2101" y="2365"/>
                    <a:pt x="1294" y="2020"/>
                    <a:pt x="629" y="1480"/>
                  </a:cubicBezTo>
                  <a:cubicBezTo>
                    <a:pt x="401" y="1294"/>
                    <a:pt x="189" y="1087"/>
                    <a:pt x="1" y="862"/>
                  </a:cubicBezTo>
                  <a:lnTo>
                    <a:pt x="1" y="862"/>
                  </a:lnTo>
                  <a:cubicBezTo>
                    <a:pt x="202" y="1375"/>
                    <a:pt x="585" y="2015"/>
                    <a:pt x="1225" y="3024"/>
                  </a:cubicBezTo>
                  <a:cubicBezTo>
                    <a:pt x="1937" y="4143"/>
                    <a:pt x="3926" y="5142"/>
                    <a:pt x="5639" y="5142"/>
                  </a:cubicBezTo>
                  <a:cubicBezTo>
                    <a:pt x="6864" y="5142"/>
                    <a:pt x="7948" y="4631"/>
                    <a:pt x="8323" y="3287"/>
                  </a:cubicBezTo>
                  <a:cubicBezTo>
                    <a:pt x="8327" y="3275"/>
                    <a:pt x="8330" y="3263"/>
                    <a:pt x="8333" y="3252"/>
                  </a:cubicBezTo>
                  <a:cubicBezTo>
                    <a:pt x="8444" y="2837"/>
                    <a:pt x="8487" y="2344"/>
                    <a:pt x="8449" y="1763"/>
                  </a:cubicBezTo>
                  <a:cubicBezTo>
                    <a:pt x="8431" y="1500"/>
                    <a:pt x="8409" y="1235"/>
                    <a:pt x="8381" y="970"/>
                  </a:cubicBezTo>
                  <a:lnTo>
                    <a:pt x="8381" y="967"/>
                  </a:lnTo>
                  <a:cubicBezTo>
                    <a:pt x="8290" y="623"/>
                    <a:pt x="8159" y="302"/>
                    <a:pt x="7997"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9" name="Google Shape;1916;p41">
              <a:extLst>
                <a:ext uri="{FF2B5EF4-FFF2-40B4-BE49-F238E27FC236}">
                  <a16:creationId xmlns:a16="http://schemas.microsoft.com/office/drawing/2014/main" id="{A653C463-B54C-E4D7-E496-E9547ADA70A3}"/>
                </a:ext>
              </a:extLst>
            </p:cNvPr>
            <p:cNvSpPr/>
            <p:nvPr/>
          </p:nvSpPr>
          <p:spPr>
            <a:xfrm>
              <a:off x="6945214" y="3530184"/>
              <a:ext cx="478163" cy="272500"/>
            </a:xfrm>
            <a:custGeom>
              <a:avLst/>
              <a:gdLst/>
              <a:ahLst/>
              <a:cxnLst/>
              <a:rect l="l" t="t" r="r" b="b"/>
              <a:pathLst>
                <a:path w="8635" h="4921" extrusionOk="0">
                  <a:moveTo>
                    <a:pt x="381" y="0"/>
                  </a:moveTo>
                  <a:cubicBezTo>
                    <a:pt x="270" y="237"/>
                    <a:pt x="177" y="485"/>
                    <a:pt x="109" y="746"/>
                  </a:cubicBezTo>
                  <a:cubicBezTo>
                    <a:pt x="109" y="746"/>
                    <a:pt x="107" y="747"/>
                    <a:pt x="109" y="748"/>
                  </a:cubicBezTo>
                  <a:cubicBezTo>
                    <a:pt x="80" y="1015"/>
                    <a:pt x="57" y="1280"/>
                    <a:pt x="40" y="1543"/>
                  </a:cubicBezTo>
                  <a:cubicBezTo>
                    <a:pt x="1" y="2119"/>
                    <a:pt x="45" y="2608"/>
                    <a:pt x="154" y="3023"/>
                  </a:cubicBezTo>
                  <a:cubicBezTo>
                    <a:pt x="154" y="3025"/>
                    <a:pt x="155" y="3029"/>
                    <a:pt x="157" y="3033"/>
                  </a:cubicBezTo>
                  <a:cubicBezTo>
                    <a:pt x="159" y="3043"/>
                    <a:pt x="162" y="3054"/>
                    <a:pt x="166" y="3066"/>
                  </a:cubicBezTo>
                  <a:cubicBezTo>
                    <a:pt x="541" y="4410"/>
                    <a:pt x="1625" y="4921"/>
                    <a:pt x="2850" y="4921"/>
                  </a:cubicBezTo>
                  <a:cubicBezTo>
                    <a:pt x="4563" y="4921"/>
                    <a:pt x="6552" y="3922"/>
                    <a:pt x="7263" y="2803"/>
                  </a:cubicBezTo>
                  <a:cubicBezTo>
                    <a:pt x="8132" y="1437"/>
                    <a:pt x="8528" y="745"/>
                    <a:pt x="8634" y="133"/>
                  </a:cubicBezTo>
                  <a:lnTo>
                    <a:pt x="8634" y="133"/>
                  </a:lnTo>
                  <a:cubicBezTo>
                    <a:pt x="7780" y="1091"/>
                    <a:pt x="6678" y="1821"/>
                    <a:pt x="5466" y="2243"/>
                  </a:cubicBezTo>
                  <a:cubicBezTo>
                    <a:pt x="4738" y="2498"/>
                    <a:pt x="3967" y="2643"/>
                    <a:pt x="3197" y="2655"/>
                  </a:cubicBezTo>
                  <a:cubicBezTo>
                    <a:pt x="3170" y="2656"/>
                    <a:pt x="3142" y="2656"/>
                    <a:pt x="3114" y="2656"/>
                  </a:cubicBezTo>
                  <a:cubicBezTo>
                    <a:pt x="2709" y="2656"/>
                    <a:pt x="2298" y="2609"/>
                    <a:pt x="1924" y="2449"/>
                  </a:cubicBezTo>
                  <a:cubicBezTo>
                    <a:pt x="1570" y="2294"/>
                    <a:pt x="1271" y="2038"/>
                    <a:pt x="1041" y="1729"/>
                  </a:cubicBezTo>
                  <a:cubicBezTo>
                    <a:pt x="662" y="1219"/>
                    <a:pt x="484" y="617"/>
                    <a:pt x="381"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0" name="Google Shape;1917;p41">
              <a:extLst>
                <a:ext uri="{FF2B5EF4-FFF2-40B4-BE49-F238E27FC236}">
                  <a16:creationId xmlns:a16="http://schemas.microsoft.com/office/drawing/2014/main" id="{A613725B-EDDA-42A6-BC85-E3A72413433E}"/>
                </a:ext>
              </a:extLst>
            </p:cNvPr>
            <p:cNvSpPr/>
            <p:nvPr/>
          </p:nvSpPr>
          <p:spPr>
            <a:xfrm>
              <a:off x="7211420" y="3351310"/>
              <a:ext cx="183070" cy="126089"/>
            </a:xfrm>
            <a:custGeom>
              <a:avLst/>
              <a:gdLst/>
              <a:ahLst/>
              <a:cxnLst/>
              <a:rect l="l" t="t" r="r" b="b"/>
              <a:pathLst>
                <a:path w="3306" h="2277" extrusionOk="0">
                  <a:moveTo>
                    <a:pt x="322" y="0"/>
                  </a:moveTo>
                  <a:cubicBezTo>
                    <a:pt x="279" y="0"/>
                    <a:pt x="235" y="9"/>
                    <a:pt x="193" y="27"/>
                  </a:cubicBezTo>
                  <a:cubicBezTo>
                    <a:pt x="52" y="91"/>
                    <a:pt x="1" y="246"/>
                    <a:pt x="14" y="391"/>
                  </a:cubicBezTo>
                  <a:cubicBezTo>
                    <a:pt x="27" y="552"/>
                    <a:pt x="100" y="698"/>
                    <a:pt x="177" y="837"/>
                  </a:cubicBezTo>
                  <a:cubicBezTo>
                    <a:pt x="259" y="986"/>
                    <a:pt x="358" y="1125"/>
                    <a:pt x="466" y="1255"/>
                  </a:cubicBezTo>
                  <a:cubicBezTo>
                    <a:pt x="905" y="1777"/>
                    <a:pt x="1544" y="2138"/>
                    <a:pt x="2219" y="2243"/>
                  </a:cubicBezTo>
                  <a:cubicBezTo>
                    <a:pt x="2356" y="2264"/>
                    <a:pt x="2496" y="2277"/>
                    <a:pt x="2636" y="2277"/>
                  </a:cubicBezTo>
                  <a:cubicBezTo>
                    <a:pt x="2670" y="2277"/>
                    <a:pt x="2704" y="2276"/>
                    <a:pt x="2738" y="2274"/>
                  </a:cubicBezTo>
                  <a:cubicBezTo>
                    <a:pt x="2883" y="2268"/>
                    <a:pt x="3070" y="2265"/>
                    <a:pt x="3184" y="2156"/>
                  </a:cubicBezTo>
                  <a:cubicBezTo>
                    <a:pt x="3305" y="2042"/>
                    <a:pt x="3256" y="1861"/>
                    <a:pt x="3131" y="1769"/>
                  </a:cubicBezTo>
                  <a:cubicBezTo>
                    <a:pt x="3058" y="1715"/>
                    <a:pt x="2969" y="1694"/>
                    <a:pt x="2880" y="1673"/>
                  </a:cubicBezTo>
                  <a:cubicBezTo>
                    <a:pt x="2784" y="1650"/>
                    <a:pt x="2688" y="1624"/>
                    <a:pt x="2593" y="1594"/>
                  </a:cubicBezTo>
                  <a:cubicBezTo>
                    <a:pt x="2122" y="1443"/>
                    <a:pt x="1684" y="1198"/>
                    <a:pt x="1304" y="883"/>
                  </a:cubicBezTo>
                  <a:cubicBezTo>
                    <a:pt x="1209" y="794"/>
                    <a:pt x="1118" y="701"/>
                    <a:pt x="1031" y="605"/>
                  </a:cubicBezTo>
                  <a:cubicBezTo>
                    <a:pt x="897" y="457"/>
                    <a:pt x="789" y="282"/>
                    <a:pt x="645" y="146"/>
                  </a:cubicBezTo>
                  <a:cubicBezTo>
                    <a:pt x="559" y="63"/>
                    <a:pt x="441" y="0"/>
                    <a:pt x="322"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1" name="Google Shape;1918;p41">
              <a:extLst>
                <a:ext uri="{FF2B5EF4-FFF2-40B4-BE49-F238E27FC236}">
                  <a16:creationId xmlns:a16="http://schemas.microsoft.com/office/drawing/2014/main" id="{114D35FE-84CC-089D-668D-977F8D5FA3AE}"/>
                </a:ext>
              </a:extLst>
            </p:cNvPr>
            <p:cNvSpPr/>
            <p:nvPr/>
          </p:nvSpPr>
          <p:spPr>
            <a:xfrm>
              <a:off x="7911076" y="3351144"/>
              <a:ext cx="166568" cy="115955"/>
            </a:xfrm>
            <a:custGeom>
              <a:avLst/>
              <a:gdLst/>
              <a:ahLst/>
              <a:cxnLst/>
              <a:rect l="l" t="t" r="r" b="b"/>
              <a:pathLst>
                <a:path w="3008" h="2094" extrusionOk="0">
                  <a:moveTo>
                    <a:pt x="2707" y="0"/>
                  </a:moveTo>
                  <a:cubicBezTo>
                    <a:pt x="2596" y="0"/>
                    <a:pt x="2490" y="71"/>
                    <a:pt x="2410" y="149"/>
                  </a:cubicBezTo>
                  <a:cubicBezTo>
                    <a:pt x="2265" y="286"/>
                    <a:pt x="2140" y="447"/>
                    <a:pt x="1997" y="588"/>
                  </a:cubicBezTo>
                  <a:cubicBezTo>
                    <a:pt x="1849" y="732"/>
                    <a:pt x="1693" y="869"/>
                    <a:pt x="1529" y="995"/>
                  </a:cubicBezTo>
                  <a:cubicBezTo>
                    <a:pt x="1513" y="1008"/>
                    <a:pt x="1494" y="1020"/>
                    <a:pt x="1479" y="1033"/>
                  </a:cubicBezTo>
                  <a:cubicBezTo>
                    <a:pt x="1272" y="1155"/>
                    <a:pt x="1058" y="1263"/>
                    <a:pt x="835" y="1353"/>
                  </a:cubicBezTo>
                  <a:cubicBezTo>
                    <a:pt x="672" y="1419"/>
                    <a:pt x="503" y="1468"/>
                    <a:pt x="334" y="1520"/>
                  </a:cubicBezTo>
                  <a:cubicBezTo>
                    <a:pt x="190" y="1564"/>
                    <a:pt x="28" y="1649"/>
                    <a:pt x="16" y="1820"/>
                  </a:cubicBezTo>
                  <a:cubicBezTo>
                    <a:pt x="0" y="2044"/>
                    <a:pt x="210" y="2094"/>
                    <a:pt x="417" y="2094"/>
                  </a:cubicBezTo>
                  <a:cubicBezTo>
                    <a:pt x="533" y="2094"/>
                    <a:pt x="648" y="2078"/>
                    <a:pt x="722" y="2068"/>
                  </a:cubicBezTo>
                  <a:cubicBezTo>
                    <a:pt x="1377" y="1977"/>
                    <a:pt x="1996" y="1668"/>
                    <a:pt x="2465" y="1202"/>
                  </a:cubicBezTo>
                  <a:cubicBezTo>
                    <a:pt x="2578" y="1086"/>
                    <a:pt x="2683" y="962"/>
                    <a:pt x="2778" y="829"/>
                  </a:cubicBezTo>
                  <a:cubicBezTo>
                    <a:pt x="2874" y="695"/>
                    <a:pt x="2980" y="543"/>
                    <a:pt x="2996" y="375"/>
                  </a:cubicBezTo>
                  <a:cubicBezTo>
                    <a:pt x="3007" y="236"/>
                    <a:pt x="2946" y="84"/>
                    <a:pt x="2815" y="24"/>
                  </a:cubicBezTo>
                  <a:cubicBezTo>
                    <a:pt x="2779" y="8"/>
                    <a:pt x="2743" y="0"/>
                    <a:pt x="270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2" name="Google Shape;1919;p41">
              <a:extLst>
                <a:ext uri="{FF2B5EF4-FFF2-40B4-BE49-F238E27FC236}">
                  <a16:creationId xmlns:a16="http://schemas.microsoft.com/office/drawing/2014/main" id="{67BBA774-5421-117C-2260-C8185E3B6300}"/>
                </a:ext>
              </a:extLst>
            </p:cNvPr>
            <p:cNvSpPr/>
            <p:nvPr/>
          </p:nvSpPr>
          <p:spPr>
            <a:xfrm>
              <a:off x="5488806" y="3037368"/>
              <a:ext cx="1499444" cy="801221"/>
            </a:xfrm>
            <a:custGeom>
              <a:avLst/>
              <a:gdLst/>
              <a:ahLst/>
              <a:cxnLst/>
              <a:rect l="l" t="t" r="r" b="b"/>
              <a:pathLst>
                <a:path w="27078" h="14469" extrusionOk="0">
                  <a:moveTo>
                    <a:pt x="18968" y="0"/>
                  </a:moveTo>
                  <a:cubicBezTo>
                    <a:pt x="16701" y="0"/>
                    <a:pt x="14521" y="650"/>
                    <a:pt x="14521" y="650"/>
                  </a:cubicBezTo>
                  <a:lnTo>
                    <a:pt x="12559" y="650"/>
                  </a:lnTo>
                  <a:cubicBezTo>
                    <a:pt x="12559" y="650"/>
                    <a:pt x="10382" y="0"/>
                    <a:pt x="8116" y="0"/>
                  </a:cubicBezTo>
                  <a:cubicBezTo>
                    <a:pt x="7435" y="0"/>
                    <a:pt x="6747" y="59"/>
                    <a:pt x="6107" y="211"/>
                  </a:cubicBezTo>
                  <a:cubicBezTo>
                    <a:pt x="5928" y="254"/>
                    <a:pt x="5750" y="304"/>
                    <a:pt x="5578" y="362"/>
                  </a:cubicBezTo>
                  <a:cubicBezTo>
                    <a:pt x="5343" y="443"/>
                    <a:pt x="5118" y="537"/>
                    <a:pt x="4907" y="650"/>
                  </a:cubicBezTo>
                  <a:cubicBezTo>
                    <a:pt x="2160" y="2114"/>
                    <a:pt x="1552" y="3847"/>
                    <a:pt x="775" y="8825"/>
                  </a:cubicBezTo>
                  <a:cubicBezTo>
                    <a:pt x="1" y="13804"/>
                    <a:pt x="1108" y="14469"/>
                    <a:pt x="5127" y="14469"/>
                  </a:cubicBezTo>
                  <a:cubicBezTo>
                    <a:pt x="8077" y="14469"/>
                    <a:pt x="11779" y="13557"/>
                    <a:pt x="13540" y="13070"/>
                  </a:cubicBezTo>
                  <a:cubicBezTo>
                    <a:pt x="15304" y="13557"/>
                    <a:pt x="19004" y="14469"/>
                    <a:pt x="21951" y="14469"/>
                  </a:cubicBezTo>
                  <a:cubicBezTo>
                    <a:pt x="25971" y="14469"/>
                    <a:pt x="27078" y="13804"/>
                    <a:pt x="26302" y="8825"/>
                  </a:cubicBezTo>
                  <a:cubicBezTo>
                    <a:pt x="25536" y="3897"/>
                    <a:pt x="24932" y="2149"/>
                    <a:pt x="22257" y="696"/>
                  </a:cubicBezTo>
                  <a:cubicBezTo>
                    <a:pt x="22228" y="682"/>
                    <a:pt x="22201" y="665"/>
                    <a:pt x="22173" y="650"/>
                  </a:cubicBezTo>
                  <a:cubicBezTo>
                    <a:pt x="21646" y="370"/>
                    <a:pt x="21041" y="197"/>
                    <a:pt x="20406" y="101"/>
                  </a:cubicBezTo>
                  <a:cubicBezTo>
                    <a:pt x="19936" y="30"/>
                    <a:pt x="19450" y="0"/>
                    <a:pt x="18968"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3" name="Google Shape;1920;p41">
              <a:extLst>
                <a:ext uri="{FF2B5EF4-FFF2-40B4-BE49-F238E27FC236}">
                  <a16:creationId xmlns:a16="http://schemas.microsoft.com/office/drawing/2014/main" id="{536C3E3D-A882-8C5C-DB54-65B247D3ABF7}"/>
                </a:ext>
              </a:extLst>
            </p:cNvPr>
            <p:cNvSpPr/>
            <p:nvPr/>
          </p:nvSpPr>
          <p:spPr>
            <a:xfrm>
              <a:off x="5827060" y="3037368"/>
              <a:ext cx="791752" cy="363703"/>
            </a:xfrm>
            <a:custGeom>
              <a:avLst/>
              <a:gdLst/>
              <a:ahLst/>
              <a:cxnLst/>
              <a:rect l="l" t="t" r="r" b="b"/>
              <a:pathLst>
                <a:path w="14298" h="6568" extrusionOk="0">
                  <a:moveTo>
                    <a:pt x="12860" y="0"/>
                  </a:moveTo>
                  <a:cubicBezTo>
                    <a:pt x="10593" y="0"/>
                    <a:pt x="8413" y="650"/>
                    <a:pt x="8413" y="650"/>
                  </a:cubicBezTo>
                  <a:lnTo>
                    <a:pt x="6451" y="650"/>
                  </a:lnTo>
                  <a:cubicBezTo>
                    <a:pt x="6451" y="650"/>
                    <a:pt x="4274" y="0"/>
                    <a:pt x="2008" y="0"/>
                  </a:cubicBezTo>
                  <a:cubicBezTo>
                    <a:pt x="1328" y="0"/>
                    <a:pt x="640" y="59"/>
                    <a:pt x="0" y="211"/>
                  </a:cubicBezTo>
                  <a:cubicBezTo>
                    <a:pt x="136" y="3744"/>
                    <a:pt x="3242" y="6568"/>
                    <a:pt x="7146" y="6568"/>
                  </a:cubicBezTo>
                  <a:cubicBezTo>
                    <a:pt x="11051" y="6568"/>
                    <a:pt x="14224" y="3686"/>
                    <a:pt x="14298" y="101"/>
                  </a:cubicBezTo>
                  <a:cubicBezTo>
                    <a:pt x="13828" y="30"/>
                    <a:pt x="13342" y="0"/>
                    <a:pt x="12860"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4" name="Google Shape;1921;p41">
              <a:extLst>
                <a:ext uri="{FF2B5EF4-FFF2-40B4-BE49-F238E27FC236}">
                  <a16:creationId xmlns:a16="http://schemas.microsoft.com/office/drawing/2014/main" id="{25DAFFD5-283F-B0ED-CDDF-F24502924EE8}"/>
                </a:ext>
              </a:extLst>
            </p:cNvPr>
            <p:cNvSpPr/>
            <p:nvPr/>
          </p:nvSpPr>
          <p:spPr>
            <a:xfrm>
              <a:off x="5654333" y="3301414"/>
              <a:ext cx="618816" cy="224712"/>
            </a:xfrm>
            <a:custGeom>
              <a:avLst/>
              <a:gdLst/>
              <a:ahLst/>
              <a:cxnLst/>
              <a:rect l="l" t="t" r="r" b="b"/>
              <a:pathLst>
                <a:path w="11175" h="4058" extrusionOk="0">
                  <a:moveTo>
                    <a:pt x="1603" y="1"/>
                  </a:moveTo>
                  <a:lnTo>
                    <a:pt x="1603" y="1"/>
                  </a:lnTo>
                  <a:cubicBezTo>
                    <a:pt x="1603" y="1"/>
                    <a:pt x="4283" y="1130"/>
                    <a:pt x="4585" y="1800"/>
                  </a:cubicBezTo>
                  <a:cubicBezTo>
                    <a:pt x="4585" y="1800"/>
                    <a:pt x="875" y="2152"/>
                    <a:pt x="1" y="2853"/>
                  </a:cubicBezTo>
                  <a:cubicBezTo>
                    <a:pt x="1" y="2853"/>
                    <a:pt x="1425" y="2429"/>
                    <a:pt x="3661" y="2429"/>
                  </a:cubicBezTo>
                  <a:cubicBezTo>
                    <a:pt x="5662" y="2429"/>
                    <a:pt x="8313" y="2769"/>
                    <a:pt x="11174" y="4057"/>
                  </a:cubicBezTo>
                  <a:cubicBezTo>
                    <a:pt x="11174" y="4057"/>
                    <a:pt x="4363" y="100"/>
                    <a:pt x="1603" y="1"/>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5" name="Google Shape;1922;p41">
              <a:extLst>
                <a:ext uri="{FF2B5EF4-FFF2-40B4-BE49-F238E27FC236}">
                  <a16:creationId xmlns:a16="http://schemas.microsoft.com/office/drawing/2014/main" id="{B267C89C-CD02-7983-B386-7052B3AE295B}"/>
                </a:ext>
              </a:extLst>
            </p:cNvPr>
            <p:cNvSpPr/>
            <p:nvPr/>
          </p:nvSpPr>
          <p:spPr>
            <a:xfrm>
              <a:off x="6312787" y="3389909"/>
              <a:ext cx="474342" cy="164851"/>
            </a:xfrm>
            <a:custGeom>
              <a:avLst/>
              <a:gdLst/>
              <a:ahLst/>
              <a:cxnLst/>
              <a:rect l="l" t="t" r="r" b="b"/>
              <a:pathLst>
                <a:path w="8566" h="2977" extrusionOk="0">
                  <a:moveTo>
                    <a:pt x="7644" y="1"/>
                  </a:moveTo>
                  <a:lnTo>
                    <a:pt x="7644" y="1"/>
                  </a:lnTo>
                  <a:cubicBezTo>
                    <a:pt x="2468" y="210"/>
                    <a:pt x="0" y="2976"/>
                    <a:pt x="0" y="2976"/>
                  </a:cubicBezTo>
                  <a:cubicBezTo>
                    <a:pt x="687" y="2259"/>
                    <a:pt x="1897" y="2023"/>
                    <a:pt x="3195" y="2023"/>
                  </a:cubicBezTo>
                  <a:cubicBezTo>
                    <a:pt x="5715" y="2023"/>
                    <a:pt x="8566" y="2914"/>
                    <a:pt x="8566" y="2914"/>
                  </a:cubicBezTo>
                  <a:cubicBezTo>
                    <a:pt x="7240" y="1624"/>
                    <a:pt x="5259" y="1231"/>
                    <a:pt x="5259" y="1231"/>
                  </a:cubicBezTo>
                  <a:cubicBezTo>
                    <a:pt x="5972" y="714"/>
                    <a:pt x="7644" y="1"/>
                    <a:pt x="7644" y="1"/>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6" name="Google Shape;1923;p41">
              <a:extLst>
                <a:ext uri="{FF2B5EF4-FFF2-40B4-BE49-F238E27FC236}">
                  <a16:creationId xmlns:a16="http://schemas.microsoft.com/office/drawing/2014/main" id="{D5A296BF-897E-1169-877B-A555D64FA0F2}"/>
                </a:ext>
              </a:extLst>
            </p:cNvPr>
            <p:cNvSpPr/>
            <p:nvPr/>
          </p:nvSpPr>
          <p:spPr>
            <a:xfrm>
              <a:off x="5361601" y="3712823"/>
              <a:ext cx="1589429" cy="325605"/>
            </a:xfrm>
            <a:custGeom>
              <a:avLst/>
              <a:gdLst/>
              <a:ahLst/>
              <a:cxnLst/>
              <a:rect l="l" t="t" r="r" b="b"/>
              <a:pathLst>
                <a:path w="28703" h="5880" extrusionOk="0">
                  <a:moveTo>
                    <a:pt x="17494" y="1"/>
                  </a:moveTo>
                  <a:cubicBezTo>
                    <a:pt x="17121" y="1"/>
                    <a:pt x="16741" y="18"/>
                    <a:pt x="16354" y="53"/>
                  </a:cubicBezTo>
                  <a:cubicBezTo>
                    <a:pt x="8741" y="753"/>
                    <a:pt x="1917" y="2339"/>
                    <a:pt x="1917" y="2339"/>
                  </a:cubicBezTo>
                  <a:cubicBezTo>
                    <a:pt x="1917" y="2339"/>
                    <a:pt x="1834" y="2717"/>
                    <a:pt x="1625" y="3268"/>
                  </a:cubicBezTo>
                  <a:lnTo>
                    <a:pt x="1624" y="3268"/>
                  </a:lnTo>
                  <a:cubicBezTo>
                    <a:pt x="1345" y="3999"/>
                    <a:pt x="839" y="5036"/>
                    <a:pt x="0" y="5880"/>
                  </a:cubicBezTo>
                  <a:lnTo>
                    <a:pt x="28031" y="5880"/>
                  </a:lnTo>
                  <a:cubicBezTo>
                    <a:pt x="28161" y="5863"/>
                    <a:pt x="28279" y="5857"/>
                    <a:pt x="28379" y="5857"/>
                  </a:cubicBezTo>
                  <a:cubicBezTo>
                    <a:pt x="28578" y="5857"/>
                    <a:pt x="28702" y="5880"/>
                    <a:pt x="28702" y="5880"/>
                  </a:cubicBezTo>
                  <a:cubicBezTo>
                    <a:pt x="28702" y="5880"/>
                    <a:pt x="24436" y="1"/>
                    <a:pt x="17494" y="1"/>
                  </a:cubicBezTo>
                  <a:close/>
                </a:path>
              </a:pathLst>
            </a:custGeom>
            <a:solidFill>
              <a:srgbClr val="DB96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7" name="Google Shape;1924;p41">
              <a:extLst>
                <a:ext uri="{FF2B5EF4-FFF2-40B4-BE49-F238E27FC236}">
                  <a16:creationId xmlns:a16="http://schemas.microsoft.com/office/drawing/2014/main" id="{2E364D38-E723-F8A7-05DD-8110F05FF4E2}"/>
                </a:ext>
              </a:extLst>
            </p:cNvPr>
            <p:cNvSpPr/>
            <p:nvPr/>
          </p:nvSpPr>
          <p:spPr>
            <a:xfrm>
              <a:off x="5467762" y="3472036"/>
              <a:ext cx="1483275" cy="566375"/>
            </a:xfrm>
            <a:custGeom>
              <a:avLst/>
              <a:gdLst/>
              <a:ahLst/>
              <a:cxnLst/>
              <a:rect l="l" t="t" r="r" b="b"/>
              <a:pathLst>
                <a:path w="26786" h="10228" extrusionOk="0">
                  <a:moveTo>
                    <a:pt x="14219" y="0"/>
                  </a:moveTo>
                  <a:cubicBezTo>
                    <a:pt x="10920" y="0"/>
                    <a:pt x="7952" y="935"/>
                    <a:pt x="7952" y="935"/>
                  </a:cubicBezTo>
                  <a:lnTo>
                    <a:pt x="4110" y="3714"/>
                  </a:lnTo>
                  <a:lnTo>
                    <a:pt x="0" y="6687"/>
                  </a:lnTo>
                  <a:cubicBezTo>
                    <a:pt x="0" y="6687"/>
                    <a:pt x="6824" y="5101"/>
                    <a:pt x="14437" y="4401"/>
                  </a:cubicBezTo>
                  <a:cubicBezTo>
                    <a:pt x="14824" y="4366"/>
                    <a:pt x="15204" y="4349"/>
                    <a:pt x="15577" y="4349"/>
                  </a:cubicBezTo>
                  <a:cubicBezTo>
                    <a:pt x="22519" y="4349"/>
                    <a:pt x="26785" y="10228"/>
                    <a:pt x="26785" y="10228"/>
                  </a:cubicBezTo>
                  <a:lnTo>
                    <a:pt x="26785" y="5950"/>
                  </a:lnTo>
                  <a:cubicBezTo>
                    <a:pt x="26785" y="5950"/>
                    <a:pt x="23544" y="3036"/>
                    <a:pt x="19087" y="935"/>
                  </a:cubicBezTo>
                  <a:cubicBezTo>
                    <a:pt x="17601" y="234"/>
                    <a:pt x="15868" y="0"/>
                    <a:pt x="14219" y="0"/>
                  </a:cubicBezTo>
                  <a:close/>
                </a:path>
              </a:pathLst>
            </a:custGeom>
            <a:solidFill>
              <a:srgbClr val="DB96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8" name="Google Shape;1925;p41">
              <a:extLst>
                <a:ext uri="{FF2B5EF4-FFF2-40B4-BE49-F238E27FC236}">
                  <a16:creationId xmlns:a16="http://schemas.microsoft.com/office/drawing/2014/main" id="{9719E94C-9EFE-4071-6E53-5D5F95C30D7E}"/>
                </a:ext>
              </a:extLst>
            </p:cNvPr>
            <p:cNvSpPr/>
            <p:nvPr/>
          </p:nvSpPr>
          <p:spPr>
            <a:xfrm>
              <a:off x="5253723" y="3893746"/>
              <a:ext cx="1607868" cy="167177"/>
            </a:xfrm>
            <a:custGeom>
              <a:avLst/>
              <a:gdLst/>
              <a:ahLst/>
              <a:cxnLst/>
              <a:rect l="l" t="t" r="r" b="b"/>
              <a:pathLst>
                <a:path w="29036" h="3019" extrusionOk="0">
                  <a:moveTo>
                    <a:pt x="3572" y="1"/>
                  </a:moveTo>
                  <a:lnTo>
                    <a:pt x="0" y="3001"/>
                  </a:lnTo>
                  <a:lnTo>
                    <a:pt x="28312" y="3018"/>
                  </a:lnTo>
                  <a:cubicBezTo>
                    <a:pt x="28312" y="3018"/>
                    <a:pt x="28603" y="2786"/>
                    <a:pt x="29036" y="2613"/>
                  </a:cubicBezTo>
                  <a:lnTo>
                    <a:pt x="1948" y="2613"/>
                  </a:lnTo>
                  <a:cubicBezTo>
                    <a:pt x="2786" y="1769"/>
                    <a:pt x="3293" y="733"/>
                    <a:pt x="357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9" name="Google Shape;1926;p41">
              <a:extLst>
                <a:ext uri="{FF2B5EF4-FFF2-40B4-BE49-F238E27FC236}">
                  <a16:creationId xmlns:a16="http://schemas.microsoft.com/office/drawing/2014/main" id="{EA33B635-49E2-11B0-640E-0829E47DCAEC}"/>
                </a:ext>
              </a:extLst>
            </p:cNvPr>
            <p:cNvSpPr/>
            <p:nvPr/>
          </p:nvSpPr>
          <p:spPr>
            <a:xfrm>
              <a:off x="5253723" y="4038396"/>
              <a:ext cx="1660143" cy="65453"/>
            </a:xfrm>
            <a:custGeom>
              <a:avLst/>
              <a:gdLst/>
              <a:ahLst/>
              <a:cxnLst/>
              <a:rect l="l" t="t" r="r" b="b"/>
              <a:pathLst>
                <a:path w="29980" h="1182" extrusionOk="0">
                  <a:moveTo>
                    <a:pt x="29036" y="1"/>
                  </a:moveTo>
                  <a:cubicBezTo>
                    <a:pt x="28603" y="172"/>
                    <a:pt x="28312" y="406"/>
                    <a:pt x="28312" y="406"/>
                  </a:cubicBezTo>
                  <a:lnTo>
                    <a:pt x="0" y="389"/>
                  </a:lnTo>
                  <a:lnTo>
                    <a:pt x="462" y="1182"/>
                  </a:lnTo>
                  <a:lnTo>
                    <a:pt x="28152" y="1182"/>
                  </a:lnTo>
                  <a:cubicBezTo>
                    <a:pt x="28686" y="333"/>
                    <a:pt x="29440" y="72"/>
                    <a:pt x="2998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0" name="Google Shape;1927;p41">
              <a:extLst>
                <a:ext uri="{FF2B5EF4-FFF2-40B4-BE49-F238E27FC236}">
                  <a16:creationId xmlns:a16="http://schemas.microsoft.com/office/drawing/2014/main" id="{23B41E9A-9766-0AA5-EE8C-4BFDB303B66C}"/>
                </a:ext>
              </a:extLst>
            </p:cNvPr>
            <p:cNvSpPr/>
            <p:nvPr/>
          </p:nvSpPr>
          <p:spPr>
            <a:xfrm>
              <a:off x="6951084" y="3712823"/>
              <a:ext cx="1589373" cy="325605"/>
            </a:xfrm>
            <a:custGeom>
              <a:avLst/>
              <a:gdLst/>
              <a:ahLst/>
              <a:cxnLst/>
              <a:rect l="l" t="t" r="r" b="b"/>
              <a:pathLst>
                <a:path w="28702" h="5880" extrusionOk="0">
                  <a:moveTo>
                    <a:pt x="11208" y="1"/>
                  </a:moveTo>
                  <a:cubicBezTo>
                    <a:pt x="4265" y="1"/>
                    <a:pt x="0" y="5880"/>
                    <a:pt x="0" y="5880"/>
                  </a:cubicBezTo>
                  <a:cubicBezTo>
                    <a:pt x="0" y="5880"/>
                    <a:pt x="124" y="5857"/>
                    <a:pt x="323" y="5857"/>
                  </a:cubicBezTo>
                  <a:cubicBezTo>
                    <a:pt x="422" y="5857"/>
                    <a:pt x="540" y="5863"/>
                    <a:pt x="670" y="5880"/>
                  </a:cubicBezTo>
                  <a:lnTo>
                    <a:pt x="28702" y="5880"/>
                  </a:lnTo>
                  <a:cubicBezTo>
                    <a:pt x="27864" y="5036"/>
                    <a:pt x="27358" y="4000"/>
                    <a:pt x="27077" y="3268"/>
                  </a:cubicBezTo>
                  <a:cubicBezTo>
                    <a:pt x="26867" y="2717"/>
                    <a:pt x="26785" y="2339"/>
                    <a:pt x="26785" y="2339"/>
                  </a:cubicBezTo>
                  <a:cubicBezTo>
                    <a:pt x="26785" y="2339"/>
                    <a:pt x="19961" y="753"/>
                    <a:pt x="12348" y="53"/>
                  </a:cubicBezTo>
                  <a:cubicBezTo>
                    <a:pt x="11961" y="18"/>
                    <a:pt x="11580" y="1"/>
                    <a:pt x="11208" y="1"/>
                  </a:cubicBezTo>
                  <a:close/>
                </a:path>
              </a:pathLst>
            </a:custGeom>
            <a:solidFill>
              <a:srgbClr val="DB96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1" name="Google Shape;1928;p41">
              <a:extLst>
                <a:ext uri="{FF2B5EF4-FFF2-40B4-BE49-F238E27FC236}">
                  <a16:creationId xmlns:a16="http://schemas.microsoft.com/office/drawing/2014/main" id="{41433AFB-1AD8-2A67-9CD7-ED4042C66FA9}"/>
                </a:ext>
              </a:extLst>
            </p:cNvPr>
            <p:cNvSpPr/>
            <p:nvPr/>
          </p:nvSpPr>
          <p:spPr>
            <a:xfrm>
              <a:off x="6951084" y="3472036"/>
              <a:ext cx="1483219" cy="566375"/>
            </a:xfrm>
            <a:custGeom>
              <a:avLst/>
              <a:gdLst/>
              <a:ahLst/>
              <a:cxnLst/>
              <a:rect l="l" t="t" r="r" b="b"/>
              <a:pathLst>
                <a:path w="26785" h="10228" extrusionOk="0">
                  <a:moveTo>
                    <a:pt x="12566" y="0"/>
                  </a:moveTo>
                  <a:cubicBezTo>
                    <a:pt x="10916" y="0"/>
                    <a:pt x="9184" y="234"/>
                    <a:pt x="7698" y="935"/>
                  </a:cubicBezTo>
                  <a:cubicBezTo>
                    <a:pt x="3241" y="3036"/>
                    <a:pt x="0" y="5950"/>
                    <a:pt x="0" y="5950"/>
                  </a:cubicBezTo>
                  <a:lnTo>
                    <a:pt x="0" y="10228"/>
                  </a:lnTo>
                  <a:cubicBezTo>
                    <a:pt x="0" y="10228"/>
                    <a:pt x="101" y="10086"/>
                    <a:pt x="299" y="9851"/>
                  </a:cubicBezTo>
                  <a:cubicBezTo>
                    <a:pt x="1380" y="8553"/>
                    <a:pt x="5335" y="4349"/>
                    <a:pt x="11206" y="4349"/>
                  </a:cubicBezTo>
                  <a:cubicBezTo>
                    <a:pt x="11579" y="4349"/>
                    <a:pt x="11960" y="4366"/>
                    <a:pt x="12348" y="4401"/>
                  </a:cubicBezTo>
                  <a:cubicBezTo>
                    <a:pt x="12990" y="4461"/>
                    <a:pt x="13626" y="4526"/>
                    <a:pt x="14254" y="4596"/>
                  </a:cubicBezTo>
                  <a:cubicBezTo>
                    <a:pt x="21063" y="5357"/>
                    <a:pt x="26785" y="6687"/>
                    <a:pt x="26785" y="6687"/>
                  </a:cubicBezTo>
                  <a:lnTo>
                    <a:pt x="20318" y="2009"/>
                  </a:lnTo>
                  <a:lnTo>
                    <a:pt x="18833" y="935"/>
                  </a:lnTo>
                  <a:cubicBezTo>
                    <a:pt x="18833" y="935"/>
                    <a:pt x="15865" y="0"/>
                    <a:pt x="12566" y="0"/>
                  </a:cubicBezTo>
                  <a:close/>
                </a:path>
              </a:pathLst>
            </a:custGeom>
            <a:solidFill>
              <a:srgbClr val="DB96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2" name="Google Shape;1929;p41">
              <a:extLst>
                <a:ext uri="{FF2B5EF4-FFF2-40B4-BE49-F238E27FC236}">
                  <a16:creationId xmlns:a16="http://schemas.microsoft.com/office/drawing/2014/main" id="{EB1E7BA6-E9B4-0927-B7A3-CC340B071FFB}"/>
                </a:ext>
              </a:extLst>
            </p:cNvPr>
            <p:cNvSpPr/>
            <p:nvPr/>
          </p:nvSpPr>
          <p:spPr>
            <a:xfrm>
              <a:off x="6988188" y="4038396"/>
              <a:ext cx="1660198" cy="65453"/>
            </a:xfrm>
            <a:custGeom>
              <a:avLst/>
              <a:gdLst/>
              <a:ahLst/>
              <a:cxnLst/>
              <a:rect l="l" t="t" r="r" b="b"/>
              <a:pathLst>
                <a:path w="29981" h="1182" extrusionOk="0">
                  <a:moveTo>
                    <a:pt x="0" y="1"/>
                  </a:moveTo>
                  <a:cubicBezTo>
                    <a:pt x="539" y="72"/>
                    <a:pt x="1294" y="333"/>
                    <a:pt x="1828" y="1182"/>
                  </a:cubicBezTo>
                  <a:lnTo>
                    <a:pt x="29518" y="1182"/>
                  </a:lnTo>
                  <a:lnTo>
                    <a:pt x="29980" y="389"/>
                  </a:lnTo>
                  <a:lnTo>
                    <a:pt x="1668" y="406"/>
                  </a:lnTo>
                  <a:cubicBezTo>
                    <a:pt x="1668" y="406"/>
                    <a:pt x="1376" y="174"/>
                    <a:pt x="94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3" name="Google Shape;1930;p41">
              <a:extLst>
                <a:ext uri="{FF2B5EF4-FFF2-40B4-BE49-F238E27FC236}">
                  <a16:creationId xmlns:a16="http://schemas.microsoft.com/office/drawing/2014/main" id="{CE57D29A-D06F-A4F9-F8E7-4B653EBBDF57}"/>
                </a:ext>
              </a:extLst>
            </p:cNvPr>
            <p:cNvSpPr/>
            <p:nvPr/>
          </p:nvSpPr>
          <p:spPr>
            <a:xfrm>
              <a:off x="7040465" y="3893746"/>
              <a:ext cx="1607924" cy="167177"/>
            </a:xfrm>
            <a:custGeom>
              <a:avLst/>
              <a:gdLst/>
              <a:ahLst/>
              <a:cxnLst/>
              <a:rect l="l" t="t" r="r" b="b"/>
              <a:pathLst>
                <a:path w="29037" h="3019" extrusionOk="0">
                  <a:moveTo>
                    <a:pt x="25464" y="1"/>
                  </a:moveTo>
                  <a:lnTo>
                    <a:pt x="25464" y="1"/>
                  </a:lnTo>
                  <a:cubicBezTo>
                    <a:pt x="25744" y="732"/>
                    <a:pt x="26250" y="1769"/>
                    <a:pt x="27089" y="2613"/>
                  </a:cubicBezTo>
                  <a:lnTo>
                    <a:pt x="1" y="2613"/>
                  </a:lnTo>
                  <a:cubicBezTo>
                    <a:pt x="433" y="2786"/>
                    <a:pt x="724" y="3018"/>
                    <a:pt x="724" y="3018"/>
                  </a:cubicBezTo>
                  <a:lnTo>
                    <a:pt x="29036" y="3001"/>
                  </a:lnTo>
                  <a:lnTo>
                    <a:pt x="2546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4" name="Google Shape;1931;p41">
              <a:extLst>
                <a:ext uri="{FF2B5EF4-FFF2-40B4-BE49-F238E27FC236}">
                  <a16:creationId xmlns:a16="http://schemas.microsoft.com/office/drawing/2014/main" id="{D43DA447-B578-EF4C-DDF5-150B25B72FC6}"/>
                </a:ext>
              </a:extLst>
            </p:cNvPr>
            <p:cNvSpPr/>
            <p:nvPr/>
          </p:nvSpPr>
          <p:spPr>
            <a:xfrm>
              <a:off x="6951084" y="3472036"/>
              <a:ext cx="1125109" cy="545554"/>
            </a:xfrm>
            <a:custGeom>
              <a:avLst/>
              <a:gdLst/>
              <a:ahLst/>
              <a:cxnLst/>
              <a:rect l="l" t="t" r="r" b="b"/>
              <a:pathLst>
                <a:path w="20318" h="9852" extrusionOk="0">
                  <a:moveTo>
                    <a:pt x="12566" y="0"/>
                  </a:moveTo>
                  <a:cubicBezTo>
                    <a:pt x="10916" y="0"/>
                    <a:pt x="9184" y="234"/>
                    <a:pt x="7698" y="935"/>
                  </a:cubicBezTo>
                  <a:cubicBezTo>
                    <a:pt x="3241" y="3036"/>
                    <a:pt x="0" y="5950"/>
                    <a:pt x="0" y="5950"/>
                  </a:cubicBezTo>
                  <a:lnTo>
                    <a:pt x="0" y="9653"/>
                  </a:lnTo>
                  <a:cubicBezTo>
                    <a:pt x="99" y="9719"/>
                    <a:pt x="199" y="9786"/>
                    <a:pt x="299" y="9851"/>
                  </a:cubicBezTo>
                  <a:cubicBezTo>
                    <a:pt x="1380" y="8553"/>
                    <a:pt x="5335" y="4349"/>
                    <a:pt x="11206" y="4349"/>
                  </a:cubicBezTo>
                  <a:cubicBezTo>
                    <a:pt x="11579" y="4349"/>
                    <a:pt x="11960" y="4366"/>
                    <a:pt x="12348" y="4401"/>
                  </a:cubicBezTo>
                  <a:cubicBezTo>
                    <a:pt x="12990" y="4461"/>
                    <a:pt x="13627" y="4526"/>
                    <a:pt x="14254" y="4596"/>
                  </a:cubicBezTo>
                  <a:cubicBezTo>
                    <a:pt x="16128" y="3249"/>
                    <a:pt x="18197" y="2374"/>
                    <a:pt x="20318" y="2009"/>
                  </a:cubicBezTo>
                  <a:lnTo>
                    <a:pt x="18833" y="935"/>
                  </a:lnTo>
                  <a:cubicBezTo>
                    <a:pt x="18833" y="935"/>
                    <a:pt x="15865" y="0"/>
                    <a:pt x="1256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5" name="Google Shape;1932;p41">
              <a:extLst>
                <a:ext uri="{FF2B5EF4-FFF2-40B4-BE49-F238E27FC236}">
                  <a16:creationId xmlns:a16="http://schemas.microsoft.com/office/drawing/2014/main" id="{4730B495-F16F-ECCC-3797-6DEB823BA7C6}"/>
                </a:ext>
              </a:extLst>
            </p:cNvPr>
            <p:cNvSpPr/>
            <p:nvPr/>
          </p:nvSpPr>
          <p:spPr>
            <a:xfrm>
              <a:off x="5695313" y="3472036"/>
              <a:ext cx="1255739" cy="534535"/>
            </a:xfrm>
            <a:custGeom>
              <a:avLst/>
              <a:gdLst/>
              <a:ahLst/>
              <a:cxnLst/>
              <a:rect l="l" t="t" r="r" b="b"/>
              <a:pathLst>
                <a:path w="22677" h="9653" extrusionOk="0">
                  <a:moveTo>
                    <a:pt x="10110" y="0"/>
                  </a:moveTo>
                  <a:cubicBezTo>
                    <a:pt x="6811" y="0"/>
                    <a:pt x="3843" y="935"/>
                    <a:pt x="3843" y="935"/>
                  </a:cubicBezTo>
                  <a:lnTo>
                    <a:pt x="1" y="3714"/>
                  </a:lnTo>
                  <a:cubicBezTo>
                    <a:pt x="2611" y="3154"/>
                    <a:pt x="5235" y="2734"/>
                    <a:pt x="7866" y="2734"/>
                  </a:cubicBezTo>
                  <a:cubicBezTo>
                    <a:pt x="8498" y="2734"/>
                    <a:pt x="9130" y="2758"/>
                    <a:pt x="9762" y="2810"/>
                  </a:cubicBezTo>
                  <a:cubicBezTo>
                    <a:pt x="14182" y="3179"/>
                    <a:pt x="18683" y="5075"/>
                    <a:pt x="21859" y="9085"/>
                  </a:cubicBezTo>
                  <a:cubicBezTo>
                    <a:pt x="22129" y="9278"/>
                    <a:pt x="22402" y="9469"/>
                    <a:pt x="22676" y="9653"/>
                  </a:cubicBezTo>
                  <a:lnTo>
                    <a:pt x="22676" y="5950"/>
                  </a:lnTo>
                  <a:cubicBezTo>
                    <a:pt x="22676" y="5950"/>
                    <a:pt x="19435" y="3036"/>
                    <a:pt x="14978" y="935"/>
                  </a:cubicBezTo>
                  <a:cubicBezTo>
                    <a:pt x="13492" y="234"/>
                    <a:pt x="11759" y="0"/>
                    <a:pt x="10110"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6" name="Google Shape;1933;p41">
              <a:extLst>
                <a:ext uri="{FF2B5EF4-FFF2-40B4-BE49-F238E27FC236}">
                  <a16:creationId xmlns:a16="http://schemas.microsoft.com/office/drawing/2014/main" id="{33D9CDF5-E0D5-52DF-0761-B551E44B3AE2}"/>
                </a:ext>
              </a:extLst>
            </p:cNvPr>
            <p:cNvSpPr/>
            <p:nvPr/>
          </p:nvSpPr>
          <p:spPr>
            <a:xfrm>
              <a:off x="5531780" y="3744832"/>
              <a:ext cx="1382105" cy="287175"/>
            </a:xfrm>
            <a:custGeom>
              <a:avLst/>
              <a:gdLst/>
              <a:ahLst/>
              <a:cxnLst/>
              <a:rect l="l" t="t" r="r" b="b"/>
              <a:pathLst>
                <a:path w="24959" h="5186" extrusionOk="0">
                  <a:moveTo>
                    <a:pt x="13777" y="0"/>
                  </a:moveTo>
                  <a:cubicBezTo>
                    <a:pt x="12770" y="0"/>
                    <a:pt x="7457" y="474"/>
                    <a:pt x="5913" y="803"/>
                  </a:cubicBezTo>
                  <a:cubicBezTo>
                    <a:pt x="8047" y="905"/>
                    <a:pt x="14156" y="1113"/>
                    <a:pt x="16231" y="1525"/>
                  </a:cubicBezTo>
                  <a:cubicBezTo>
                    <a:pt x="15993" y="1509"/>
                    <a:pt x="15713" y="1502"/>
                    <a:pt x="15396" y="1502"/>
                  </a:cubicBezTo>
                  <a:cubicBezTo>
                    <a:pt x="11343" y="1502"/>
                    <a:pt x="1346" y="2691"/>
                    <a:pt x="0" y="2941"/>
                  </a:cubicBezTo>
                  <a:cubicBezTo>
                    <a:pt x="1768" y="2664"/>
                    <a:pt x="5221" y="2550"/>
                    <a:pt x="8756" y="2550"/>
                  </a:cubicBezTo>
                  <a:cubicBezTo>
                    <a:pt x="12653" y="2550"/>
                    <a:pt x="16651" y="2688"/>
                    <a:pt x="18601" y="2902"/>
                  </a:cubicBezTo>
                  <a:cubicBezTo>
                    <a:pt x="13773" y="3229"/>
                    <a:pt x="5337" y="3459"/>
                    <a:pt x="555" y="4386"/>
                  </a:cubicBezTo>
                  <a:cubicBezTo>
                    <a:pt x="2850" y="4080"/>
                    <a:pt x="6355" y="3967"/>
                    <a:pt x="9952" y="3967"/>
                  </a:cubicBezTo>
                  <a:cubicBezTo>
                    <a:pt x="14125" y="3967"/>
                    <a:pt x="18420" y="4118"/>
                    <a:pt x="21092" y="4293"/>
                  </a:cubicBezTo>
                  <a:cubicBezTo>
                    <a:pt x="20758" y="4309"/>
                    <a:pt x="20292" y="4316"/>
                    <a:pt x="19734" y="4316"/>
                  </a:cubicBezTo>
                  <a:cubicBezTo>
                    <a:pt x="17219" y="4316"/>
                    <a:pt x="12841" y="4178"/>
                    <a:pt x="10326" y="4178"/>
                  </a:cubicBezTo>
                  <a:cubicBezTo>
                    <a:pt x="9768" y="4178"/>
                    <a:pt x="9301" y="4185"/>
                    <a:pt x="8968" y="4202"/>
                  </a:cubicBezTo>
                  <a:cubicBezTo>
                    <a:pt x="6057" y="4346"/>
                    <a:pt x="3132" y="4493"/>
                    <a:pt x="269" y="5185"/>
                  </a:cubicBezTo>
                  <a:cubicBezTo>
                    <a:pt x="8499" y="5084"/>
                    <a:pt x="16728" y="4982"/>
                    <a:pt x="24959" y="4882"/>
                  </a:cubicBezTo>
                  <a:cubicBezTo>
                    <a:pt x="21470" y="1651"/>
                    <a:pt x="17837" y="14"/>
                    <a:pt x="13789" y="0"/>
                  </a:cubicBezTo>
                  <a:cubicBezTo>
                    <a:pt x="13785" y="0"/>
                    <a:pt x="13781" y="0"/>
                    <a:pt x="1377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7" name="Google Shape;1934;p41">
              <a:extLst>
                <a:ext uri="{FF2B5EF4-FFF2-40B4-BE49-F238E27FC236}">
                  <a16:creationId xmlns:a16="http://schemas.microsoft.com/office/drawing/2014/main" id="{7CB8B9F0-F8C7-7129-4B73-87BA6D1155F3}"/>
                </a:ext>
              </a:extLst>
            </p:cNvPr>
            <p:cNvSpPr/>
            <p:nvPr/>
          </p:nvSpPr>
          <p:spPr>
            <a:xfrm>
              <a:off x="5467762" y="3705513"/>
              <a:ext cx="1483275" cy="332914"/>
            </a:xfrm>
            <a:custGeom>
              <a:avLst/>
              <a:gdLst/>
              <a:ahLst/>
              <a:cxnLst/>
              <a:rect l="l" t="t" r="r" b="b"/>
              <a:pathLst>
                <a:path w="26786" h="6012" extrusionOk="0">
                  <a:moveTo>
                    <a:pt x="15485" y="1"/>
                  </a:moveTo>
                  <a:cubicBezTo>
                    <a:pt x="14960" y="1"/>
                    <a:pt x="14434" y="35"/>
                    <a:pt x="13911" y="105"/>
                  </a:cubicBezTo>
                  <a:cubicBezTo>
                    <a:pt x="9247" y="584"/>
                    <a:pt x="4598" y="1348"/>
                    <a:pt x="0" y="2471"/>
                  </a:cubicBezTo>
                  <a:cubicBezTo>
                    <a:pt x="4044" y="1669"/>
                    <a:pt x="8105" y="1015"/>
                    <a:pt x="12180" y="549"/>
                  </a:cubicBezTo>
                  <a:cubicBezTo>
                    <a:pt x="13152" y="448"/>
                    <a:pt x="14264" y="311"/>
                    <a:pt x="15233" y="267"/>
                  </a:cubicBezTo>
                  <a:cubicBezTo>
                    <a:pt x="15363" y="263"/>
                    <a:pt x="15492" y="261"/>
                    <a:pt x="15622" y="261"/>
                  </a:cubicBezTo>
                  <a:cubicBezTo>
                    <a:pt x="18548" y="261"/>
                    <a:pt x="21457" y="1352"/>
                    <a:pt x="23974" y="3296"/>
                  </a:cubicBezTo>
                  <a:cubicBezTo>
                    <a:pt x="24980" y="4068"/>
                    <a:pt x="25937" y="4957"/>
                    <a:pt x="26785" y="6012"/>
                  </a:cubicBezTo>
                  <a:cubicBezTo>
                    <a:pt x="26380" y="5459"/>
                    <a:pt x="25932" y="4962"/>
                    <a:pt x="25471" y="4492"/>
                  </a:cubicBezTo>
                  <a:cubicBezTo>
                    <a:pt x="22638" y="1606"/>
                    <a:pt x="19071" y="1"/>
                    <a:pt x="1548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8" name="Google Shape;1935;p41">
              <a:extLst>
                <a:ext uri="{FF2B5EF4-FFF2-40B4-BE49-F238E27FC236}">
                  <a16:creationId xmlns:a16="http://schemas.microsoft.com/office/drawing/2014/main" id="{F117C73C-2ABB-726F-986D-4B454253F862}"/>
                </a:ext>
              </a:extLst>
            </p:cNvPr>
            <p:cNvSpPr/>
            <p:nvPr/>
          </p:nvSpPr>
          <p:spPr>
            <a:xfrm>
              <a:off x="6951084" y="3705624"/>
              <a:ext cx="1483219" cy="332804"/>
            </a:xfrm>
            <a:custGeom>
              <a:avLst/>
              <a:gdLst/>
              <a:ahLst/>
              <a:cxnLst/>
              <a:rect l="l" t="t" r="r" b="b"/>
              <a:pathLst>
                <a:path w="26785" h="6010" extrusionOk="0">
                  <a:moveTo>
                    <a:pt x="11308" y="0"/>
                  </a:moveTo>
                  <a:cubicBezTo>
                    <a:pt x="7138" y="0"/>
                    <a:pt x="2965" y="2159"/>
                    <a:pt x="0" y="6010"/>
                  </a:cubicBezTo>
                  <a:cubicBezTo>
                    <a:pt x="3003" y="2385"/>
                    <a:pt x="7075" y="261"/>
                    <a:pt x="11164" y="261"/>
                  </a:cubicBezTo>
                  <a:cubicBezTo>
                    <a:pt x="11438" y="261"/>
                    <a:pt x="11712" y="271"/>
                    <a:pt x="11986" y="290"/>
                  </a:cubicBezTo>
                  <a:cubicBezTo>
                    <a:pt x="16938" y="718"/>
                    <a:pt x="21876" y="1506"/>
                    <a:pt x="26785" y="2469"/>
                  </a:cubicBezTo>
                  <a:cubicBezTo>
                    <a:pt x="25637" y="2180"/>
                    <a:pt x="24482" y="1933"/>
                    <a:pt x="23327" y="1691"/>
                  </a:cubicBezTo>
                  <a:cubicBezTo>
                    <a:pt x="19859" y="991"/>
                    <a:pt x="16372" y="455"/>
                    <a:pt x="12873" y="103"/>
                  </a:cubicBezTo>
                  <a:cubicBezTo>
                    <a:pt x="12353" y="34"/>
                    <a:pt x="11831" y="0"/>
                    <a:pt x="1130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9" name="Google Shape;1936;p41">
              <a:extLst>
                <a:ext uri="{FF2B5EF4-FFF2-40B4-BE49-F238E27FC236}">
                  <a16:creationId xmlns:a16="http://schemas.microsoft.com/office/drawing/2014/main" id="{BB231A7F-F73C-D296-410C-08CAB07F6FE0}"/>
                </a:ext>
              </a:extLst>
            </p:cNvPr>
            <p:cNvSpPr/>
            <p:nvPr/>
          </p:nvSpPr>
          <p:spPr>
            <a:xfrm>
              <a:off x="7001645" y="3750204"/>
              <a:ext cx="1382049" cy="287175"/>
            </a:xfrm>
            <a:custGeom>
              <a:avLst/>
              <a:gdLst/>
              <a:ahLst/>
              <a:cxnLst/>
              <a:rect l="l" t="t" r="r" b="b"/>
              <a:pathLst>
                <a:path w="24958" h="5186" extrusionOk="0">
                  <a:moveTo>
                    <a:pt x="11181" y="0"/>
                  </a:moveTo>
                  <a:cubicBezTo>
                    <a:pt x="11177" y="0"/>
                    <a:pt x="11173" y="0"/>
                    <a:pt x="11169" y="0"/>
                  </a:cubicBezTo>
                  <a:cubicBezTo>
                    <a:pt x="7122" y="15"/>
                    <a:pt x="3488" y="1651"/>
                    <a:pt x="0" y="4883"/>
                  </a:cubicBezTo>
                  <a:cubicBezTo>
                    <a:pt x="8230" y="4983"/>
                    <a:pt x="16459" y="5084"/>
                    <a:pt x="24688" y="5185"/>
                  </a:cubicBezTo>
                  <a:cubicBezTo>
                    <a:pt x="21827" y="4493"/>
                    <a:pt x="18902" y="4346"/>
                    <a:pt x="15990" y="4202"/>
                  </a:cubicBezTo>
                  <a:cubicBezTo>
                    <a:pt x="15656" y="4186"/>
                    <a:pt x="15190" y="4179"/>
                    <a:pt x="14632" y="4179"/>
                  </a:cubicBezTo>
                  <a:cubicBezTo>
                    <a:pt x="12117" y="4179"/>
                    <a:pt x="7740" y="4316"/>
                    <a:pt x="5225" y="4316"/>
                  </a:cubicBezTo>
                  <a:cubicBezTo>
                    <a:pt x="4667" y="4316"/>
                    <a:pt x="4201" y="4310"/>
                    <a:pt x="3867" y="4293"/>
                  </a:cubicBezTo>
                  <a:cubicBezTo>
                    <a:pt x="6539" y="4119"/>
                    <a:pt x="10834" y="3968"/>
                    <a:pt x="15006" y="3968"/>
                  </a:cubicBezTo>
                  <a:cubicBezTo>
                    <a:pt x="18603" y="3968"/>
                    <a:pt x="22109" y="4080"/>
                    <a:pt x="24403" y="4387"/>
                  </a:cubicBezTo>
                  <a:cubicBezTo>
                    <a:pt x="19620" y="3459"/>
                    <a:pt x="11186" y="3229"/>
                    <a:pt x="6357" y="2902"/>
                  </a:cubicBezTo>
                  <a:cubicBezTo>
                    <a:pt x="8307" y="2689"/>
                    <a:pt x="12305" y="2550"/>
                    <a:pt x="16202" y="2550"/>
                  </a:cubicBezTo>
                  <a:cubicBezTo>
                    <a:pt x="19738" y="2550"/>
                    <a:pt x="23191" y="2664"/>
                    <a:pt x="24957" y="2941"/>
                  </a:cubicBezTo>
                  <a:cubicBezTo>
                    <a:pt x="23612" y="2692"/>
                    <a:pt x="13616" y="1503"/>
                    <a:pt x="9561" y="1503"/>
                  </a:cubicBezTo>
                  <a:cubicBezTo>
                    <a:pt x="9245" y="1503"/>
                    <a:pt x="8964" y="1510"/>
                    <a:pt x="8727" y="1525"/>
                  </a:cubicBezTo>
                  <a:cubicBezTo>
                    <a:pt x="10801" y="1114"/>
                    <a:pt x="16912" y="906"/>
                    <a:pt x="19046" y="803"/>
                  </a:cubicBezTo>
                  <a:cubicBezTo>
                    <a:pt x="17502" y="475"/>
                    <a:pt x="12188" y="0"/>
                    <a:pt x="11181"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0" name="Google Shape;1937;p41">
              <a:extLst>
                <a:ext uri="{FF2B5EF4-FFF2-40B4-BE49-F238E27FC236}">
                  <a16:creationId xmlns:a16="http://schemas.microsoft.com/office/drawing/2014/main" id="{D9FD9305-C144-E836-73AC-D1E93B0F5355}"/>
                </a:ext>
              </a:extLst>
            </p:cNvPr>
            <p:cNvSpPr/>
            <p:nvPr/>
          </p:nvSpPr>
          <p:spPr>
            <a:xfrm>
              <a:off x="5246302" y="3893746"/>
              <a:ext cx="1575253" cy="177532"/>
            </a:xfrm>
            <a:custGeom>
              <a:avLst/>
              <a:gdLst/>
              <a:ahLst/>
              <a:cxnLst/>
              <a:rect l="l" t="t" r="r" b="b"/>
              <a:pathLst>
                <a:path w="28447" h="3206" extrusionOk="0">
                  <a:moveTo>
                    <a:pt x="3706" y="1"/>
                  </a:moveTo>
                  <a:lnTo>
                    <a:pt x="3706" y="1"/>
                  </a:lnTo>
                  <a:cubicBezTo>
                    <a:pt x="2489" y="965"/>
                    <a:pt x="1281" y="1941"/>
                    <a:pt x="74" y="2919"/>
                  </a:cubicBezTo>
                  <a:cubicBezTo>
                    <a:pt x="1" y="2973"/>
                    <a:pt x="44" y="3105"/>
                    <a:pt x="130" y="3105"/>
                  </a:cubicBezTo>
                  <a:cubicBezTo>
                    <a:pt x="131" y="3105"/>
                    <a:pt x="132" y="3105"/>
                    <a:pt x="133" y="3105"/>
                  </a:cubicBezTo>
                  <a:cubicBezTo>
                    <a:pt x="2491" y="3136"/>
                    <a:pt x="4853" y="3179"/>
                    <a:pt x="7213" y="3190"/>
                  </a:cubicBezTo>
                  <a:cubicBezTo>
                    <a:pt x="9057" y="3200"/>
                    <a:pt x="10902" y="3206"/>
                    <a:pt x="12746" y="3206"/>
                  </a:cubicBezTo>
                  <a:cubicBezTo>
                    <a:pt x="17980" y="3206"/>
                    <a:pt x="23213" y="3157"/>
                    <a:pt x="28446" y="3018"/>
                  </a:cubicBezTo>
                  <a:cubicBezTo>
                    <a:pt x="22875" y="2864"/>
                    <a:pt x="17303" y="2812"/>
                    <a:pt x="11731" y="2812"/>
                  </a:cubicBezTo>
                  <a:cubicBezTo>
                    <a:pt x="10225" y="2812"/>
                    <a:pt x="8719" y="2815"/>
                    <a:pt x="7213" y="2822"/>
                  </a:cubicBezTo>
                  <a:cubicBezTo>
                    <a:pt x="4946" y="2830"/>
                    <a:pt x="2679" y="2866"/>
                    <a:pt x="412" y="2894"/>
                  </a:cubicBezTo>
                  <a:lnTo>
                    <a:pt x="412" y="2894"/>
                  </a:lnTo>
                  <a:cubicBezTo>
                    <a:pt x="1514" y="1934"/>
                    <a:pt x="2614" y="972"/>
                    <a:pt x="370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1" name="Google Shape;1938;p41">
              <a:extLst>
                <a:ext uri="{FF2B5EF4-FFF2-40B4-BE49-F238E27FC236}">
                  <a16:creationId xmlns:a16="http://schemas.microsoft.com/office/drawing/2014/main" id="{12CF3524-341E-ADF6-6108-3516F9DEB6A3}"/>
                </a:ext>
              </a:extLst>
            </p:cNvPr>
            <p:cNvSpPr/>
            <p:nvPr/>
          </p:nvSpPr>
          <p:spPr>
            <a:xfrm>
              <a:off x="7080504" y="3893746"/>
              <a:ext cx="1575142" cy="177698"/>
            </a:xfrm>
            <a:custGeom>
              <a:avLst/>
              <a:gdLst/>
              <a:ahLst/>
              <a:cxnLst/>
              <a:rect l="l" t="t" r="r" b="b"/>
              <a:pathLst>
                <a:path w="28445" h="3209" extrusionOk="0">
                  <a:moveTo>
                    <a:pt x="24740" y="1"/>
                  </a:moveTo>
                  <a:lnTo>
                    <a:pt x="24740" y="1"/>
                  </a:lnTo>
                  <a:cubicBezTo>
                    <a:pt x="25799" y="942"/>
                    <a:pt x="26953" y="1951"/>
                    <a:pt x="28035" y="2893"/>
                  </a:cubicBezTo>
                  <a:lnTo>
                    <a:pt x="28035" y="2893"/>
                  </a:lnTo>
                  <a:cubicBezTo>
                    <a:pt x="24174" y="2840"/>
                    <a:pt x="20304" y="2810"/>
                    <a:pt x="16432" y="2810"/>
                  </a:cubicBezTo>
                  <a:cubicBezTo>
                    <a:pt x="10950" y="2810"/>
                    <a:pt x="5465" y="2871"/>
                    <a:pt x="1" y="3018"/>
                  </a:cubicBezTo>
                  <a:cubicBezTo>
                    <a:pt x="5175" y="3152"/>
                    <a:pt x="10367" y="3208"/>
                    <a:pt x="15557" y="3208"/>
                  </a:cubicBezTo>
                  <a:cubicBezTo>
                    <a:pt x="19814" y="3208"/>
                    <a:pt x="24070" y="3170"/>
                    <a:pt x="28313" y="3105"/>
                  </a:cubicBezTo>
                  <a:cubicBezTo>
                    <a:pt x="28315" y="3105"/>
                    <a:pt x="28317" y="3105"/>
                    <a:pt x="28318" y="3105"/>
                  </a:cubicBezTo>
                  <a:cubicBezTo>
                    <a:pt x="28406" y="3105"/>
                    <a:pt x="28444" y="2976"/>
                    <a:pt x="28373" y="2919"/>
                  </a:cubicBezTo>
                  <a:lnTo>
                    <a:pt x="27468" y="2187"/>
                  </a:lnTo>
                  <a:cubicBezTo>
                    <a:pt x="26586" y="1480"/>
                    <a:pt x="25624" y="695"/>
                    <a:pt x="2474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2" name="Google Shape;1939;p41">
              <a:extLst>
                <a:ext uri="{FF2B5EF4-FFF2-40B4-BE49-F238E27FC236}">
                  <a16:creationId xmlns:a16="http://schemas.microsoft.com/office/drawing/2014/main" id="{8CAE6140-C9C8-3460-B0D0-A2379C3F2F56}"/>
                </a:ext>
              </a:extLst>
            </p:cNvPr>
            <p:cNvSpPr/>
            <p:nvPr/>
          </p:nvSpPr>
          <p:spPr>
            <a:xfrm>
              <a:off x="6111485" y="3176701"/>
              <a:ext cx="247083" cy="112633"/>
            </a:xfrm>
            <a:custGeom>
              <a:avLst/>
              <a:gdLst/>
              <a:ahLst/>
              <a:cxnLst/>
              <a:rect l="l" t="t" r="r" b="b"/>
              <a:pathLst>
                <a:path w="4462" h="2034" extrusionOk="0">
                  <a:moveTo>
                    <a:pt x="375" y="1"/>
                  </a:moveTo>
                  <a:lnTo>
                    <a:pt x="1" y="1406"/>
                  </a:lnTo>
                  <a:cubicBezTo>
                    <a:pt x="1" y="1406"/>
                    <a:pt x="488" y="2033"/>
                    <a:pt x="2231" y="2033"/>
                  </a:cubicBezTo>
                  <a:cubicBezTo>
                    <a:pt x="3974" y="2033"/>
                    <a:pt x="4461" y="1406"/>
                    <a:pt x="4461" y="1406"/>
                  </a:cubicBezTo>
                  <a:lnTo>
                    <a:pt x="4086" y="1"/>
                  </a:lnTo>
                  <a:cubicBezTo>
                    <a:pt x="3488" y="87"/>
                    <a:pt x="2869" y="129"/>
                    <a:pt x="2231" y="129"/>
                  </a:cubicBezTo>
                  <a:cubicBezTo>
                    <a:pt x="1595" y="129"/>
                    <a:pt x="974" y="87"/>
                    <a:pt x="375" y="1"/>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3" name="Google Shape;1940;p41">
              <a:extLst>
                <a:ext uri="{FF2B5EF4-FFF2-40B4-BE49-F238E27FC236}">
                  <a16:creationId xmlns:a16="http://schemas.microsoft.com/office/drawing/2014/main" id="{FB7D0DF5-9B2B-02B0-D85F-7BEE73C669B6}"/>
                </a:ext>
              </a:extLst>
            </p:cNvPr>
            <p:cNvSpPr/>
            <p:nvPr/>
          </p:nvSpPr>
          <p:spPr>
            <a:xfrm>
              <a:off x="6111485" y="3176701"/>
              <a:ext cx="226262" cy="82841"/>
            </a:xfrm>
            <a:custGeom>
              <a:avLst/>
              <a:gdLst/>
              <a:ahLst/>
              <a:cxnLst/>
              <a:rect l="l" t="t" r="r" b="b"/>
              <a:pathLst>
                <a:path w="4086" h="1496" extrusionOk="0">
                  <a:moveTo>
                    <a:pt x="375" y="1"/>
                  </a:moveTo>
                  <a:lnTo>
                    <a:pt x="1" y="1406"/>
                  </a:lnTo>
                  <a:cubicBezTo>
                    <a:pt x="289" y="1468"/>
                    <a:pt x="567" y="1495"/>
                    <a:pt x="832" y="1495"/>
                  </a:cubicBezTo>
                  <a:cubicBezTo>
                    <a:pt x="2795" y="1495"/>
                    <a:pt x="4086" y="1"/>
                    <a:pt x="4086" y="1"/>
                  </a:cubicBezTo>
                  <a:close/>
                </a:path>
              </a:pathLst>
            </a:custGeom>
            <a:solidFill>
              <a:srgbClr val="F08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4" name="Google Shape;1941;p41">
              <a:extLst>
                <a:ext uri="{FF2B5EF4-FFF2-40B4-BE49-F238E27FC236}">
                  <a16:creationId xmlns:a16="http://schemas.microsoft.com/office/drawing/2014/main" id="{5632CF49-61DF-31DC-557E-6E8993CE6B81}"/>
                </a:ext>
              </a:extLst>
            </p:cNvPr>
            <p:cNvSpPr/>
            <p:nvPr/>
          </p:nvSpPr>
          <p:spPr>
            <a:xfrm>
              <a:off x="5583559" y="2616378"/>
              <a:ext cx="237448" cy="387736"/>
            </a:xfrm>
            <a:custGeom>
              <a:avLst/>
              <a:gdLst/>
              <a:ahLst/>
              <a:cxnLst/>
              <a:rect l="l" t="t" r="r" b="b"/>
              <a:pathLst>
                <a:path w="4288" h="7002" extrusionOk="0">
                  <a:moveTo>
                    <a:pt x="2491" y="0"/>
                  </a:moveTo>
                  <a:cubicBezTo>
                    <a:pt x="2204" y="0"/>
                    <a:pt x="1916" y="62"/>
                    <a:pt x="1655" y="185"/>
                  </a:cubicBezTo>
                  <a:cubicBezTo>
                    <a:pt x="1594" y="213"/>
                    <a:pt x="1536" y="245"/>
                    <a:pt x="1480" y="277"/>
                  </a:cubicBezTo>
                  <a:cubicBezTo>
                    <a:pt x="768" y="709"/>
                    <a:pt x="371" y="1556"/>
                    <a:pt x="217" y="2385"/>
                  </a:cubicBezTo>
                  <a:cubicBezTo>
                    <a:pt x="0" y="3573"/>
                    <a:pt x="207" y="4871"/>
                    <a:pt x="956" y="5816"/>
                  </a:cubicBezTo>
                  <a:cubicBezTo>
                    <a:pt x="1531" y="6538"/>
                    <a:pt x="2447" y="7001"/>
                    <a:pt x="3357" y="7001"/>
                  </a:cubicBezTo>
                  <a:cubicBezTo>
                    <a:pt x="3429" y="7001"/>
                    <a:pt x="3501" y="6998"/>
                    <a:pt x="3572" y="6992"/>
                  </a:cubicBezTo>
                  <a:lnTo>
                    <a:pt x="3575" y="6992"/>
                  </a:lnTo>
                  <a:cubicBezTo>
                    <a:pt x="3781" y="6976"/>
                    <a:pt x="3985" y="6931"/>
                    <a:pt x="4183" y="6863"/>
                  </a:cubicBezTo>
                  <a:lnTo>
                    <a:pt x="4288" y="1191"/>
                  </a:lnTo>
                  <a:cubicBezTo>
                    <a:pt x="4085" y="707"/>
                    <a:pt x="3678" y="314"/>
                    <a:pt x="3187" y="127"/>
                  </a:cubicBezTo>
                  <a:cubicBezTo>
                    <a:pt x="2965" y="42"/>
                    <a:pt x="2728" y="0"/>
                    <a:pt x="2491" y="0"/>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5" name="Google Shape;1942;p41">
              <a:extLst>
                <a:ext uri="{FF2B5EF4-FFF2-40B4-BE49-F238E27FC236}">
                  <a16:creationId xmlns:a16="http://schemas.microsoft.com/office/drawing/2014/main" id="{E758DF15-A952-B5EA-73F3-6D97D0055E5C}"/>
                </a:ext>
              </a:extLst>
            </p:cNvPr>
            <p:cNvSpPr/>
            <p:nvPr/>
          </p:nvSpPr>
          <p:spPr>
            <a:xfrm>
              <a:off x="5613796" y="2710300"/>
              <a:ext cx="116066" cy="249963"/>
            </a:xfrm>
            <a:custGeom>
              <a:avLst/>
              <a:gdLst/>
              <a:ahLst/>
              <a:cxnLst/>
              <a:rect l="l" t="t" r="r" b="b"/>
              <a:pathLst>
                <a:path w="2096" h="4514" extrusionOk="0">
                  <a:moveTo>
                    <a:pt x="726" y="1"/>
                  </a:moveTo>
                  <a:cubicBezTo>
                    <a:pt x="708" y="1"/>
                    <a:pt x="690" y="2"/>
                    <a:pt x="673" y="5"/>
                  </a:cubicBezTo>
                  <a:cubicBezTo>
                    <a:pt x="208" y="83"/>
                    <a:pt x="0" y="1153"/>
                    <a:pt x="208" y="2397"/>
                  </a:cubicBezTo>
                  <a:cubicBezTo>
                    <a:pt x="408" y="3594"/>
                    <a:pt x="918" y="4514"/>
                    <a:pt x="1370" y="4514"/>
                  </a:cubicBezTo>
                  <a:cubicBezTo>
                    <a:pt x="1388" y="4514"/>
                    <a:pt x="1406" y="4512"/>
                    <a:pt x="1424" y="4509"/>
                  </a:cubicBezTo>
                  <a:cubicBezTo>
                    <a:pt x="1887" y="4431"/>
                    <a:pt x="2095" y="3361"/>
                    <a:pt x="1887" y="2117"/>
                  </a:cubicBezTo>
                  <a:cubicBezTo>
                    <a:pt x="1689" y="921"/>
                    <a:pt x="1177" y="1"/>
                    <a:pt x="726" y="1"/>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6" name="Google Shape;1943;p41">
              <a:extLst>
                <a:ext uri="{FF2B5EF4-FFF2-40B4-BE49-F238E27FC236}">
                  <a16:creationId xmlns:a16="http://schemas.microsoft.com/office/drawing/2014/main" id="{B193F108-26F0-EE70-0D03-F894026DD567}"/>
                </a:ext>
              </a:extLst>
            </p:cNvPr>
            <p:cNvSpPr/>
            <p:nvPr/>
          </p:nvSpPr>
          <p:spPr>
            <a:xfrm>
              <a:off x="5654388" y="2699390"/>
              <a:ext cx="80571" cy="257992"/>
            </a:xfrm>
            <a:custGeom>
              <a:avLst/>
              <a:gdLst/>
              <a:ahLst/>
              <a:cxnLst/>
              <a:rect l="l" t="t" r="r" b="b"/>
              <a:pathLst>
                <a:path w="1455" h="4659" extrusionOk="0">
                  <a:moveTo>
                    <a:pt x="76" y="1"/>
                  </a:moveTo>
                  <a:cubicBezTo>
                    <a:pt x="55" y="1"/>
                    <a:pt x="35" y="11"/>
                    <a:pt x="22" y="29"/>
                  </a:cubicBezTo>
                  <a:cubicBezTo>
                    <a:pt x="1" y="59"/>
                    <a:pt x="9" y="101"/>
                    <a:pt x="39" y="121"/>
                  </a:cubicBezTo>
                  <a:cubicBezTo>
                    <a:pt x="315" y="316"/>
                    <a:pt x="539" y="620"/>
                    <a:pt x="740" y="1076"/>
                  </a:cubicBezTo>
                  <a:cubicBezTo>
                    <a:pt x="1226" y="2174"/>
                    <a:pt x="1318" y="3417"/>
                    <a:pt x="1000" y="4574"/>
                  </a:cubicBezTo>
                  <a:cubicBezTo>
                    <a:pt x="991" y="4610"/>
                    <a:pt x="1011" y="4647"/>
                    <a:pt x="1046" y="4656"/>
                  </a:cubicBezTo>
                  <a:cubicBezTo>
                    <a:pt x="1053" y="4657"/>
                    <a:pt x="1058" y="4658"/>
                    <a:pt x="1065" y="4658"/>
                  </a:cubicBezTo>
                  <a:cubicBezTo>
                    <a:pt x="1093" y="4658"/>
                    <a:pt x="1120" y="4639"/>
                    <a:pt x="1128" y="4610"/>
                  </a:cubicBezTo>
                  <a:cubicBezTo>
                    <a:pt x="1454" y="3423"/>
                    <a:pt x="1359" y="2149"/>
                    <a:pt x="861" y="1023"/>
                  </a:cubicBezTo>
                  <a:cubicBezTo>
                    <a:pt x="649" y="544"/>
                    <a:pt x="411" y="223"/>
                    <a:pt x="115" y="14"/>
                  </a:cubicBezTo>
                  <a:cubicBezTo>
                    <a:pt x="103" y="5"/>
                    <a:pt x="89" y="1"/>
                    <a:pt x="76" y="1"/>
                  </a:cubicBezTo>
                  <a:close/>
                </a:path>
              </a:pathLst>
            </a:custGeom>
            <a:solidFill>
              <a:srgbClr val="EB9E7E">
                <a:alpha val="87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7" name="Google Shape;1944;p41">
              <a:extLst>
                <a:ext uri="{FF2B5EF4-FFF2-40B4-BE49-F238E27FC236}">
                  <a16:creationId xmlns:a16="http://schemas.microsoft.com/office/drawing/2014/main" id="{16869CFA-6508-B456-18B1-6D0A2A319763}"/>
                </a:ext>
              </a:extLst>
            </p:cNvPr>
            <p:cNvSpPr/>
            <p:nvPr/>
          </p:nvSpPr>
          <p:spPr>
            <a:xfrm>
              <a:off x="5653890" y="2829254"/>
              <a:ext cx="69551" cy="80737"/>
            </a:xfrm>
            <a:custGeom>
              <a:avLst/>
              <a:gdLst/>
              <a:ahLst/>
              <a:cxnLst/>
              <a:rect l="l" t="t" r="r" b="b"/>
              <a:pathLst>
                <a:path w="1256" h="1458" extrusionOk="0">
                  <a:moveTo>
                    <a:pt x="1180" y="1"/>
                  </a:moveTo>
                  <a:cubicBezTo>
                    <a:pt x="1168" y="1"/>
                    <a:pt x="1156" y="4"/>
                    <a:pt x="1145" y="10"/>
                  </a:cubicBezTo>
                  <a:cubicBezTo>
                    <a:pt x="640" y="330"/>
                    <a:pt x="237" y="812"/>
                    <a:pt x="14" y="1366"/>
                  </a:cubicBezTo>
                  <a:cubicBezTo>
                    <a:pt x="1" y="1400"/>
                    <a:pt x="16" y="1439"/>
                    <a:pt x="50" y="1452"/>
                  </a:cubicBezTo>
                  <a:cubicBezTo>
                    <a:pt x="59" y="1456"/>
                    <a:pt x="67" y="1457"/>
                    <a:pt x="75" y="1457"/>
                  </a:cubicBezTo>
                  <a:cubicBezTo>
                    <a:pt x="102" y="1457"/>
                    <a:pt x="127" y="1442"/>
                    <a:pt x="137" y="1416"/>
                  </a:cubicBezTo>
                  <a:cubicBezTo>
                    <a:pt x="350" y="887"/>
                    <a:pt x="733" y="427"/>
                    <a:pt x="1215" y="123"/>
                  </a:cubicBezTo>
                  <a:cubicBezTo>
                    <a:pt x="1246" y="104"/>
                    <a:pt x="1255" y="62"/>
                    <a:pt x="1236" y="31"/>
                  </a:cubicBezTo>
                  <a:cubicBezTo>
                    <a:pt x="1223" y="12"/>
                    <a:pt x="1202" y="1"/>
                    <a:pt x="1180" y="1"/>
                  </a:cubicBezTo>
                  <a:close/>
                </a:path>
              </a:pathLst>
            </a:custGeom>
            <a:solidFill>
              <a:srgbClr val="EB9E7E">
                <a:alpha val="87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8" name="Google Shape;1945;p41">
              <a:extLst>
                <a:ext uri="{FF2B5EF4-FFF2-40B4-BE49-F238E27FC236}">
                  <a16:creationId xmlns:a16="http://schemas.microsoft.com/office/drawing/2014/main" id="{EF0325FC-D956-AFBF-E5DB-864E178C06A9}"/>
                </a:ext>
              </a:extLst>
            </p:cNvPr>
            <p:cNvSpPr/>
            <p:nvPr/>
          </p:nvSpPr>
          <p:spPr>
            <a:xfrm>
              <a:off x="5665187" y="2616378"/>
              <a:ext cx="155825" cy="387237"/>
            </a:xfrm>
            <a:custGeom>
              <a:avLst/>
              <a:gdLst/>
              <a:ahLst/>
              <a:cxnLst/>
              <a:rect l="l" t="t" r="r" b="b"/>
              <a:pathLst>
                <a:path w="2814" h="6993" extrusionOk="0">
                  <a:moveTo>
                    <a:pt x="1017" y="0"/>
                  </a:moveTo>
                  <a:cubicBezTo>
                    <a:pt x="730" y="0"/>
                    <a:pt x="442" y="62"/>
                    <a:pt x="181" y="185"/>
                  </a:cubicBezTo>
                  <a:cubicBezTo>
                    <a:pt x="120" y="213"/>
                    <a:pt x="62" y="245"/>
                    <a:pt x="6" y="277"/>
                  </a:cubicBezTo>
                  <a:lnTo>
                    <a:pt x="1" y="284"/>
                  </a:lnTo>
                  <a:cubicBezTo>
                    <a:pt x="1842" y="2128"/>
                    <a:pt x="2098" y="6992"/>
                    <a:pt x="2098" y="6992"/>
                  </a:cubicBezTo>
                  <a:lnTo>
                    <a:pt x="2101" y="6992"/>
                  </a:lnTo>
                  <a:cubicBezTo>
                    <a:pt x="2307" y="6976"/>
                    <a:pt x="2511" y="6931"/>
                    <a:pt x="2709" y="6863"/>
                  </a:cubicBezTo>
                  <a:lnTo>
                    <a:pt x="2814" y="1191"/>
                  </a:lnTo>
                  <a:cubicBezTo>
                    <a:pt x="2611" y="707"/>
                    <a:pt x="2204" y="314"/>
                    <a:pt x="1713" y="127"/>
                  </a:cubicBezTo>
                  <a:cubicBezTo>
                    <a:pt x="1491" y="42"/>
                    <a:pt x="1254" y="0"/>
                    <a:pt x="101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9" name="Google Shape;1946;p41">
              <a:extLst>
                <a:ext uri="{FF2B5EF4-FFF2-40B4-BE49-F238E27FC236}">
                  <a16:creationId xmlns:a16="http://schemas.microsoft.com/office/drawing/2014/main" id="{9255EFB6-CA10-0EAC-6EEF-D68DB370AB10}"/>
                </a:ext>
              </a:extLst>
            </p:cNvPr>
            <p:cNvSpPr/>
            <p:nvPr/>
          </p:nvSpPr>
          <p:spPr>
            <a:xfrm>
              <a:off x="6645946" y="2616378"/>
              <a:ext cx="237559" cy="387736"/>
            </a:xfrm>
            <a:custGeom>
              <a:avLst/>
              <a:gdLst/>
              <a:ahLst/>
              <a:cxnLst/>
              <a:rect l="l" t="t" r="r" b="b"/>
              <a:pathLst>
                <a:path w="4290" h="7002" extrusionOk="0">
                  <a:moveTo>
                    <a:pt x="1797" y="0"/>
                  </a:moveTo>
                  <a:cubicBezTo>
                    <a:pt x="1560" y="0"/>
                    <a:pt x="1323" y="42"/>
                    <a:pt x="1102" y="127"/>
                  </a:cubicBezTo>
                  <a:cubicBezTo>
                    <a:pt x="611" y="314"/>
                    <a:pt x="204" y="707"/>
                    <a:pt x="0" y="1191"/>
                  </a:cubicBezTo>
                  <a:lnTo>
                    <a:pt x="2" y="1191"/>
                  </a:lnTo>
                  <a:lnTo>
                    <a:pt x="106" y="6863"/>
                  </a:lnTo>
                  <a:cubicBezTo>
                    <a:pt x="303" y="6931"/>
                    <a:pt x="508" y="6976"/>
                    <a:pt x="713" y="6992"/>
                  </a:cubicBezTo>
                  <a:lnTo>
                    <a:pt x="716" y="6992"/>
                  </a:lnTo>
                  <a:cubicBezTo>
                    <a:pt x="788" y="6998"/>
                    <a:pt x="860" y="7001"/>
                    <a:pt x="932" y="7001"/>
                  </a:cubicBezTo>
                  <a:cubicBezTo>
                    <a:pt x="1841" y="7001"/>
                    <a:pt x="2758" y="6538"/>
                    <a:pt x="3332" y="5816"/>
                  </a:cubicBezTo>
                  <a:cubicBezTo>
                    <a:pt x="4081" y="4871"/>
                    <a:pt x="4289" y="3573"/>
                    <a:pt x="4071" y="2385"/>
                  </a:cubicBezTo>
                  <a:cubicBezTo>
                    <a:pt x="3919" y="1556"/>
                    <a:pt x="3520" y="709"/>
                    <a:pt x="2808" y="277"/>
                  </a:cubicBezTo>
                  <a:cubicBezTo>
                    <a:pt x="2753" y="245"/>
                    <a:pt x="2694" y="213"/>
                    <a:pt x="2633" y="185"/>
                  </a:cubicBezTo>
                  <a:cubicBezTo>
                    <a:pt x="2373" y="62"/>
                    <a:pt x="2085" y="0"/>
                    <a:pt x="1797" y="0"/>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0" name="Google Shape;1947;p41">
              <a:extLst>
                <a:ext uri="{FF2B5EF4-FFF2-40B4-BE49-F238E27FC236}">
                  <a16:creationId xmlns:a16="http://schemas.microsoft.com/office/drawing/2014/main" id="{AD247DE2-8A0B-A439-0453-94AA07C1CE25}"/>
                </a:ext>
              </a:extLst>
            </p:cNvPr>
            <p:cNvSpPr/>
            <p:nvPr/>
          </p:nvSpPr>
          <p:spPr>
            <a:xfrm>
              <a:off x="6736989" y="2710134"/>
              <a:ext cx="116066" cy="249907"/>
            </a:xfrm>
            <a:custGeom>
              <a:avLst/>
              <a:gdLst/>
              <a:ahLst/>
              <a:cxnLst/>
              <a:rect l="l" t="t" r="r" b="b"/>
              <a:pathLst>
                <a:path w="2096" h="4513" extrusionOk="0">
                  <a:moveTo>
                    <a:pt x="1370" y="1"/>
                  </a:moveTo>
                  <a:cubicBezTo>
                    <a:pt x="919" y="1"/>
                    <a:pt x="408" y="921"/>
                    <a:pt x="209" y="2117"/>
                  </a:cubicBezTo>
                  <a:cubicBezTo>
                    <a:pt x="1" y="3360"/>
                    <a:pt x="209" y="4432"/>
                    <a:pt x="672" y="4508"/>
                  </a:cubicBezTo>
                  <a:cubicBezTo>
                    <a:pt x="690" y="4511"/>
                    <a:pt x="708" y="4513"/>
                    <a:pt x="726" y="4513"/>
                  </a:cubicBezTo>
                  <a:cubicBezTo>
                    <a:pt x="1177" y="4513"/>
                    <a:pt x="1688" y="3593"/>
                    <a:pt x="1888" y="2397"/>
                  </a:cubicBezTo>
                  <a:cubicBezTo>
                    <a:pt x="2096" y="1154"/>
                    <a:pt x="1888" y="82"/>
                    <a:pt x="1424" y="5"/>
                  </a:cubicBezTo>
                  <a:cubicBezTo>
                    <a:pt x="1406" y="2"/>
                    <a:pt x="1388" y="1"/>
                    <a:pt x="1370" y="1"/>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1" name="Google Shape;1948;p41">
              <a:extLst>
                <a:ext uri="{FF2B5EF4-FFF2-40B4-BE49-F238E27FC236}">
                  <a16:creationId xmlns:a16="http://schemas.microsoft.com/office/drawing/2014/main" id="{7BA10C78-9B9C-DE31-9E38-7C567AF70771}"/>
                </a:ext>
              </a:extLst>
            </p:cNvPr>
            <p:cNvSpPr/>
            <p:nvPr/>
          </p:nvSpPr>
          <p:spPr>
            <a:xfrm>
              <a:off x="6732116" y="2699390"/>
              <a:ext cx="80460" cy="257992"/>
            </a:xfrm>
            <a:custGeom>
              <a:avLst/>
              <a:gdLst/>
              <a:ahLst/>
              <a:cxnLst/>
              <a:rect l="l" t="t" r="r" b="b"/>
              <a:pathLst>
                <a:path w="1453" h="4659" extrusionOk="0">
                  <a:moveTo>
                    <a:pt x="1377" y="1"/>
                  </a:moveTo>
                  <a:cubicBezTo>
                    <a:pt x="1364" y="1"/>
                    <a:pt x="1351" y="4"/>
                    <a:pt x="1339" y="12"/>
                  </a:cubicBezTo>
                  <a:cubicBezTo>
                    <a:pt x="1042" y="221"/>
                    <a:pt x="804" y="542"/>
                    <a:pt x="593" y="1023"/>
                  </a:cubicBezTo>
                  <a:cubicBezTo>
                    <a:pt x="95" y="2149"/>
                    <a:pt x="0" y="3422"/>
                    <a:pt x="326" y="4609"/>
                  </a:cubicBezTo>
                  <a:cubicBezTo>
                    <a:pt x="334" y="4639"/>
                    <a:pt x="361" y="4658"/>
                    <a:pt x="390" y="4658"/>
                  </a:cubicBezTo>
                  <a:cubicBezTo>
                    <a:pt x="395" y="4658"/>
                    <a:pt x="402" y="4657"/>
                    <a:pt x="407" y="4656"/>
                  </a:cubicBezTo>
                  <a:cubicBezTo>
                    <a:pt x="443" y="4647"/>
                    <a:pt x="464" y="4609"/>
                    <a:pt x="454" y="4574"/>
                  </a:cubicBezTo>
                  <a:cubicBezTo>
                    <a:pt x="137" y="3417"/>
                    <a:pt x="229" y="2174"/>
                    <a:pt x="713" y="1076"/>
                  </a:cubicBezTo>
                  <a:cubicBezTo>
                    <a:pt x="916" y="619"/>
                    <a:pt x="1139" y="316"/>
                    <a:pt x="1416" y="121"/>
                  </a:cubicBezTo>
                  <a:cubicBezTo>
                    <a:pt x="1446" y="101"/>
                    <a:pt x="1452" y="59"/>
                    <a:pt x="1432" y="29"/>
                  </a:cubicBezTo>
                  <a:cubicBezTo>
                    <a:pt x="1419" y="11"/>
                    <a:pt x="1398" y="1"/>
                    <a:pt x="1377" y="1"/>
                  </a:cubicBezTo>
                  <a:close/>
                </a:path>
              </a:pathLst>
            </a:custGeom>
            <a:solidFill>
              <a:srgbClr val="EB9E7E">
                <a:alpha val="87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2" name="Google Shape;1949;p41">
              <a:extLst>
                <a:ext uri="{FF2B5EF4-FFF2-40B4-BE49-F238E27FC236}">
                  <a16:creationId xmlns:a16="http://schemas.microsoft.com/office/drawing/2014/main" id="{2D068A1C-9FB9-6AF2-708D-87ADEE190E18}"/>
                </a:ext>
              </a:extLst>
            </p:cNvPr>
            <p:cNvSpPr/>
            <p:nvPr/>
          </p:nvSpPr>
          <p:spPr>
            <a:xfrm>
              <a:off x="6743524" y="2829309"/>
              <a:ext cx="69606" cy="80681"/>
            </a:xfrm>
            <a:custGeom>
              <a:avLst/>
              <a:gdLst/>
              <a:ahLst/>
              <a:cxnLst/>
              <a:rect l="l" t="t" r="r" b="b"/>
              <a:pathLst>
                <a:path w="1257" h="1457" extrusionOk="0">
                  <a:moveTo>
                    <a:pt x="76" y="1"/>
                  </a:moveTo>
                  <a:cubicBezTo>
                    <a:pt x="54" y="1"/>
                    <a:pt x="33" y="11"/>
                    <a:pt x="20" y="32"/>
                  </a:cubicBezTo>
                  <a:cubicBezTo>
                    <a:pt x="1" y="61"/>
                    <a:pt x="10" y="103"/>
                    <a:pt x="41" y="122"/>
                  </a:cubicBezTo>
                  <a:cubicBezTo>
                    <a:pt x="523" y="426"/>
                    <a:pt x="906" y="885"/>
                    <a:pt x="1120" y="1415"/>
                  </a:cubicBezTo>
                  <a:cubicBezTo>
                    <a:pt x="1130" y="1441"/>
                    <a:pt x="1156" y="1456"/>
                    <a:pt x="1182" y="1456"/>
                  </a:cubicBezTo>
                  <a:cubicBezTo>
                    <a:pt x="1189" y="1456"/>
                    <a:pt x="1198" y="1455"/>
                    <a:pt x="1206" y="1451"/>
                  </a:cubicBezTo>
                  <a:cubicBezTo>
                    <a:pt x="1240" y="1438"/>
                    <a:pt x="1257" y="1399"/>
                    <a:pt x="1243" y="1365"/>
                  </a:cubicBezTo>
                  <a:cubicBezTo>
                    <a:pt x="1019" y="811"/>
                    <a:pt x="618" y="329"/>
                    <a:pt x="111" y="11"/>
                  </a:cubicBezTo>
                  <a:cubicBezTo>
                    <a:pt x="100" y="4"/>
                    <a:pt x="88" y="1"/>
                    <a:pt x="76" y="1"/>
                  </a:cubicBezTo>
                  <a:close/>
                </a:path>
              </a:pathLst>
            </a:custGeom>
            <a:solidFill>
              <a:srgbClr val="EB9E7E">
                <a:alpha val="87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3" name="Google Shape;1950;p41">
              <a:extLst>
                <a:ext uri="{FF2B5EF4-FFF2-40B4-BE49-F238E27FC236}">
                  <a16:creationId xmlns:a16="http://schemas.microsoft.com/office/drawing/2014/main" id="{BB50F982-B5F5-7B4A-013D-A7385828E4AD}"/>
                </a:ext>
              </a:extLst>
            </p:cNvPr>
            <p:cNvSpPr/>
            <p:nvPr/>
          </p:nvSpPr>
          <p:spPr>
            <a:xfrm>
              <a:off x="6645946" y="2616378"/>
              <a:ext cx="155825" cy="387237"/>
            </a:xfrm>
            <a:custGeom>
              <a:avLst/>
              <a:gdLst/>
              <a:ahLst/>
              <a:cxnLst/>
              <a:rect l="l" t="t" r="r" b="b"/>
              <a:pathLst>
                <a:path w="2814" h="6993" extrusionOk="0">
                  <a:moveTo>
                    <a:pt x="1797" y="0"/>
                  </a:moveTo>
                  <a:cubicBezTo>
                    <a:pt x="1560" y="0"/>
                    <a:pt x="1323" y="42"/>
                    <a:pt x="1102" y="127"/>
                  </a:cubicBezTo>
                  <a:cubicBezTo>
                    <a:pt x="611" y="314"/>
                    <a:pt x="204" y="707"/>
                    <a:pt x="0" y="1191"/>
                  </a:cubicBezTo>
                  <a:lnTo>
                    <a:pt x="2" y="1191"/>
                  </a:lnTo>
                  <a:lnTo>
                    <a:pt x="106" y="6863"/>
                  </a:lnTo>
                  <a:cubicBezTo>
                    <a:pt x="303" y="6931"/>
                    <a:pt x="508" y="6976"/>
                    <a:pt x="713" y="6992"/>
                  </a:cubicBezTo>
                  <a:lnTo>
                    <a:pt x="716" y="6992"/>
                  </a:lnTo>
                  <a:cubicBezTo>
                    <a:pt x="716" y="6992"/>
                    <a:pt x="972" y="2128"/>
                    <a:pt x="2814" y="284"/>
                  </a:cubicBezTo>
                  <a:lnTo>
                    <a:pt x="2808" y="277"/>
                  </a:lnTo>
                  <a:cubicBezTo>
                    <a:pt x="2753" y="245"/>
                    <a:pt x="2694" y="213"/>
                    <a:pt x="2633" y="185"/>
                  </a:cubicBezTo>
                  <a:cubicBezTo>
                    <a:pt x="2373" y="62"/>
                    <a:pt x="2085" y="0"/>
                    <a:pt x="179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4" name="Google Shape;1951;p41">
              <a:extLst>
                <a:ext uri="{FF2B5EF4-FFF2-40B4-BE49-F238E27FC236}">
                  <a16:creationId xmlns:a16="http://schemas.microsoft.com/office/drawing/2014/main" id="{BCD2798C-D285-3807-A886-A2EC86A35836}"/>
                </a:ext>
              </a:extLst>
            </p:cNvPr>
            <p:cNvSpPr/>
            <p:nvPr/>
          </p:nvSpPr>
          <p:spPr>
            <a:xfrm>
              <a:off x="5751025" y="2343526"/>
              <a:ext cx="962639" cy="901173"/>
            </a:xfrm>
            <a:custGeom>
              <a:avLst/>
              <a:gdLst/>
              <a:ahLst/>
              <a:cxnLst/>
              <a:rect l="l" t="t" r="r" b="b"/>
              <a:pathLst>
                <a:path w="17384" h="16274" extrusionOk="0">
                  <a:moveTo>
                    <a:pt x="8693" y="0"/>
                  </a:moveTo>
                  <a:cubicBezTo>
                    <a:pt x="3893" y="0"/>
                    <a:pt x="0" y="3990"/>
                    <a:pt x="0" y="8914"/>
                  </a:cubicBezTo>
                  <a:cubicBezTo>
                    <a:pt x="0" y="13183"/>
                    <a:pt x="2929" y="15581"/>
                    <a:pt x="6837" y="16143"/>
                  </a:cubicBezTo>
                  <a:cubicBezTo>
                    <a:pt x="7435" y="16230"/>
                    <a:pt x="8056" y="16273"/>
                    <a:pt x="8693" y="16273"/>
                  </a:cubicBezTo>
                  <a:cubicBezTo>
                    <a:pt x="9330" y="16273"/>
                    <a:pt x="9951" y="16230"/>
                    <a:pt x="10547" y="16143"/>
                  </a:cubicBezTo>
                  <a:cubicBezTo>
                    <a:pt x="14455" y="15582"/>
                    <a:pt x="17384" y="13183"/>
                    <a:pt x="17384" y="8914"/>
                  </a:cubicBezTo>
                  <a:cubicBezTo>
                    <a:pt x="17384" y="4067"/>
                    <a:pt x="13493" y="0"/>
                    <a:pt x="8693" y="0"/>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5" name="Google Shape;1952;p41">
              <a:extLst>
                <a:ext uri="{FF2B5EF4-FFF2-40B4-BE49-F238E27FC236}">
                  <a16:creationId xmlns:a16="http://schemas.microsoft.com/office/drawing/2014/main" id="{A9DEB9D9-5CA0-64F3-1DC5-214D8BB4A8BC}"/>
                </a:ext>
              </a:extLst>
            </p:cNvPr>
            <p:cNvSpPr/>
            <p:nvPr/>
          </p:nvSpPr>
          <p:spPr>
            <a:xfrm>
              <a:off x="5748477" y="2837118"/>
              <a:ext cx="970392" cy="414980"/>
            </a:xfrm>
            <a:custGeom>
              <a:avLst/>
              <a:gdLst/>
              <a:ahLst/>
              <a:cxnLst/>
              <a:rect l="l" t="t" r="r" b="b"/>
              <a:pathLst>
                <a:path w="17524" h="7494" extrusionOk="0">
                  <a:moveTo>
                    <a:pt x="46" y="1"/>
                  </a:moveTo>
                  <a:cubicBezTo>
                    <a:pt x="1" y="1404"/>
                    <a:pt x="344" y="2847"/>
                    <a:pt x="1105" y="4042"/>
                  </a:cubicBezTo>
                  <a:cubicBezTo>
                    <a:pt x="1170" y="4143"/>
                    <a:pt x="1397" y="4438"/>
                    <a:pt x="1462" y="4535"/>
                  </a:cubicBezTo>
                  <a:cubicBezTo>
                    <a:pt x="1602" y="4716"/>
                    <a:pt x="1783" y="4894"/>
                    <a:pt x="1932" y="5069"/>
                  </a:cubicBezTo>
                  <a:cubicBezTo>
                    <a:pt x="2159" y="5272"/>
                    <a:pt x="2372" y="5494"/>
                    <a:pt x="2623" y="5668"/>
                  </a:cubicBezTo>
                  <a:lnTo>
                    <a:pt x="2948" y="5913"/>
                  </a:lnTo>
                  <a:lnTo>
                    <a:pt x="3293" y="6129"/>
                  </a:lnTo>
                  <a:cubicBezTo>
                    <a:pt x="4892" y="7071"/>
                    <a:pt x="6791" y="7493"/>
                    <a:pt x="8681" y="7493"/>
                  </a:cubicBezTo>
                  <a:cubicBezTo>
                    <a:pt x="9793" y="7493"/>
                    <a:pt x="10902" y="7347"/>
                    <a:pt x="11945" y="7074"/>
                  </a:cubicBezTo>
                  <a:cubicBezTo>
                    <a:pt x="15361" y="6147"/>
                    <a:pt x="17523" y="3605"/>
                    <a:pt x="17430" y="1"/>
                  </a:cubicBezTo>
                  <a:lnTo>
                    <a:pt x="17430" y="1"/>
                  </a:lnTo>
                  <a:cubicBezTo>
                    <a:pt x="17394" y="2152"/>
                    <a:pt x="16504" y="4240"/>
                    <a:pt x="14731" y="5507"/>
                  </a:cubicBezTo>
                  <a:cubicBezTo>
                    <a:pt x="13179" y="6662"/>
                    <a:pt x="10959" y="7240"/>
                    <a:pt x="8739" y="7240"/>
                  </a:cubicBezTo>
                  <a:cubicBezTo>
                    <a:pt x="6518" y="7240"/>
                    <a:pt x="4297" y="6662"/>
                    <a:pt x="2745" y="5505"/>
                  </a:cubicBezTo>
                  <a:cubicBezTo>
                    <a:pt x="2498" y="5340"/>
                    <a:pt x="2288" y="5130"/>
                    <a:pt x="2061" y="4938"/>
                  </a:cubicBezTo>
                  <a:cubicBezTo>
                    <a:pt x="1911" y="4772"/>
                    <a:pt x="1732" y="4603"/>
                    <a:pt x="1592" y="4429"/>
                  </a:cubicBezTo>
                  <a:cubicBezTo>
                    <a:pt x="1510" y="4329"/>
                    <a:pt x="1309" y="4052"/>
                    <a:pt x="1232" y="3956"/>
                  </a:cubicBezTo>
                  <a:cubicBezTo>
                    <a:pt x="1074" y="3696"/>
                    <a:pt x="864" y="3374"/>
                    <a:pt x="748" y="3092"/>
                  </a:cubicBezTo>
                  <a:cubicBezTo>
                    <a:pt x="285" y="2138"/>
                    <a:pt x="75" y="1069"/>
                    <a:pt x="46" y="1"/>
                  </a:cubicBezTo>
                  <a:close/>
                </a:path>
              </a:pathLst>
            </a:custGeom>
            <a:solidFill>
              <a:srgbClr val="EB9E7E">
                <a:alpha val="87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6" name="Google Shape;1953;p41">
              <a:extLst>
                <a:ext uri="{FF2B5EF4-FFF2-40B4-BE49-F238E27FC236}">
                  <a16:creationId xmlns:a16="http://schemas.microsoft.com/office/drawing/2014/main" id="{00F5FE5E-E230-9560-0E3D-600C65936836}"/>
                </a:ext>
              </a:extLst>
            </p:cNvPr>
            <p:cNvSpPr/>
            <p:nvPr/>
          </p:nvSpPr>
          <p:spPr>
            <a:xfrm>
              <a:off x="5795604" y="2859823"/>
              <a:ext cx="236950" cy="236950"/>
            </a:xfrm>
            <a:custGeom>
              <a:avLst/>
              <a:gdLst/>
              <a:ahLst/>
              <a:cxnLst/>
              <a:rect l="l" t="t" r="r" b="b"/>
              <a:pathLst>
                <a:path w="4279" h="4279" extrusionOk="0">
                  <a:moveTo>
                    <a:pt x="2140" y="0"/>
                  </a:moveTo>
                  <a:cubicBezTo>
                    <a:pt x="959" y="0"/>
                    <a:pt x="0" y="959"/>
                    <a:pt x="0" y="2139"/>
                  </a:cubicBezTo>
                  <a:cubicBezTo>
                    <a:pt x="0" y="3321"/>
                    <a:pt x="959" y="4278"/>
                    <a:pt x="2140" y="4278"/>
                  </a:cubicBezTo>
                  <a:cubicBezTo>
                    <a:pt x="3322" y="4278"/>
                    <a:pt x="4279" y="3321"/>
                    <a:pt x="4279" y="2139"/>
                  </a:cubicBezTo>
                  <a:cubicBezTo>
                    <a:pt x="4279" y="959"/>
                    <a:pt x="3322" y="0"/>
                    <a:pt x="2140" y="0"/>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7" name="Google Shape;1954;p41">
              <a:extLst>
                <a:ext uri="{FF2B5EF4-FFF2-40B4-BE49-F238E27FC236}">
                  <a16:creationId xmlns:a16="http://schemas.microsoft.com/office/drawing/2014/main" id="{64FDFB2D-7846-000F-744A-FCF3F48417F1}"/>
                </a:ext>
              </a:extLst>
            </p:cNvPr>
            <p:cNvSpPr/>
            <p:nvPr/>
          </p:nvSpPr>
          <p:spPr>
            <a:xfrm>
              <a:off x="6432240" y="2859823"/>
              <a:ext cx="236894" cy="236950"/>
            </a:xfrm>
            <a:custGeom>
              <a:avLst/>
              <a:gdLst/>
              <a:ahLst/>
              <a:cxnLst/>
              <a:rect l="l" t="t" r="r" b="b"/>
              <a:pathLst>
                <a:path w="4278" h="4279" extrusionOk="0">
                  <a:moveTo>
                    <a:pt x="2140" y="0"/>
                  </a:moveTo>
                  <a:cubicBezTo>
                    <a:pt x="958" y="0"/>
                    <a:pt x="1" y="959"/>
                    <a:pt x="1" y="2139"/>
                  </a:cubicBezTo>
                  <a:cubicBezTo>
                    <a:pt x="1" y="3321"/>
                    <a:pt x="958" y="4278"/>
                    <a:pt x="2140" y="4278"/>
                  </a:cubicBezTo>
                  <a:cubicBezTo>
                    <a:pt x="3320" y="4278"/>
                    <a:pt x="4278" y="3321"/>
                    <a:pt x="4278" y="2139"/>
                  </a:cubicBezTo>
                  <a:cubicBezTo>
                    <a:pt x="4278" y="959"/>
                    <a:pt x="3320" y="0"/>
                    <a:pt x="2140" y="0"/>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8" name="Google Shape;1955;p41">
              <a:extLst>
                <a:ext uri="{FF2B5EF4-FFF2-40B4-BE49-F238E27FC236}">
                  <a16:creationId xmlns:a16="http://schemas.microsoft.com/office/drawing/2014/main" id="{47AA4E32-A16E-5D17-E3F6-77489441E01C}"/>
                </a:ext>
              </a:extLst>
            </p:cNvPr>
            <p:cNvSpPr/>
            <p:nvPr/>
          </p:nvSpPr>
          <p:spPr>
            <a:xfrm>
              <a:off x="5873412" y="2708583"/>
              <a:ext cx="262533" cy="270673"/>
            </a:xfrm>
            <a:custGeom>
              <a:avLst/>
              <a:gdLst/>
              <a:ahLst/>
              <a:cxnLst/>
              <a:rect l="l" t="t" r="r" b="b"/>
              <a:pathLst>
                <a:path w="4741" h="4888" extrusionOk="0">
                  <a:moveTo>
                    <a:pt x="2371" y="1"/>
                  </a:moveTo>
                  <a:cubicBezTo>
                    <a:pt x="1062" y="1"/>
                    <a:pt x="1" y="1198"/>
                    <a:pt x="1" y="2675"/>
                  </a:cubicBezTo>
                  <a:cubicBezTo>
                    <a:pt x="1" y="4152"/>
                    <a:pt x="1062" y="4887"/>
                    <a:pt x="2371" y="4887"/>
                  </a:cubicBezTo>
                  <a:cubicBezTo>
                    <a:pt x="3680" y="4887"/>
                    <a:pt x="4740" y="4152"/>
                    <a:pt x="4740" y="2675"/>
                  </a:cubicBezTo>
                  <a:cubicBezTo>
                    <a:pt x="4740" y="1198"/>
                    <a:pt x="3680" y="1"/>
                    <a:pt x="2371"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9" name="Google Shape;1956;p41">
              <a:extLst>
                <a:ext uri="{FF2B5EF4-FFF2-40B4-BE49-F238E27FC236}">
                  <a16:creationId xmlns:a16="http://schemas.microsoft.com/office/drawing/2014/main" id="{5DB03309-1A44-1D90-112B-A67A2595CCE8}"/>
                </a:ext>
              </a:extLst>
            </p:cNvPr>
            <p:cNvSpPr/>
            <p:nvPr/>
          </p:nvSpPr>
          <p:spPr>
            <a:xfrm>
              <a:off x="5868649" y="2705039"/>
              <a:ext cx="251458" cy="151728"/>
            </a:xfrm>
            <a:custGeom>
              <a:avLst/>
              <a:gdLst/>
              <a:ahLst/>
              <a:cxnLst/>
              <a:rect l="l" t="t" r="r" b="b"/>
              <a:pathLst>
                <a:path w="4541" h="2740" extrusionOk="0">
                  <a:moveTo>
                    <a:pt x="2441" y="0"/>
                  </a:moveTo>
                  <a:cubicBezTo>
                    <a:pt x="1108" y="0"/>
                    <a:pt x="0" y="1304"/>
                    <a:pt x="88" y="2739"/>
                  </a:cubicBezTo>
                  <a:cubicBezTo>
                    <a:pt x="135" y="1355"/>
                    <a:pt x="1168" y="127"/>
                    <a:pt x="2461" y="127"/>
                  </a:cubicBezTo>
                  <a:cubicBezTo>
                    <a:pt x="2761" y="127"/>
                    <a:pt x="3075" y="193"/>
                    <a:pt x="3394" y="339"/>
                  </a:cubicBezTo>
                  <a:cubicBezTo>
                    <a:pt x="3881" y="571"/>
                    <a:pt x="4277" y="982"/>
                    <a:pt x="4541" y="1465"/>
                  </a:cubicBezTo>
                  <a:cubicBezTo>
                    <a:pt x="4324" y="952"/>
                    <a:pt x="3935" y="510"/>
                    <a:pt x="3439" y="248"/>
                  </a:cubicBezTo>
                  <a:cubicBezTo>
                    <a:pt x="3102" y="77"/>
                    <a:pt x="2765" y="0"/>
                    <a:pt x="2441" y="0"/>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0" name="Google Shape;1957;p41">
              <a:extLst>
                <a:ext uri="{FF2B5EF4-FFF2-40B4-BE49-F238E27FC236}">
                  <a16:creationId xmlns:a16="http://schemas.microsoft.com/office/drawing/2014/main" id="{FBD6C3AE-A1DB-6E3A-88F1-0CE148DF09A9}"/>
                </a:ext>
              </a:extLst>
            </p:cNvPr>
            <p:cNvSpPr/>
            <p:nvPr/>
          </p:nvSpPr>
          <p:spPr>
            <a:xfrm>
              <a:off x="5946069" y="2796802"/>
              <a:ext cx="191154" cy="210480"/>
            </a:xfrm>
            <a:custGeom>
              <a:avLst/>
              <a:gdLst/>
              <a:ahLst/>
              <a:cxnLst/>
              <a:rect l="l" t="t" r="r" b="b"/>
              <a:pathLst>
                <a:path w="3452" h="3801" extrusionOk="0">
                  <a:moveTo>
                    <a:pt x="1727" y="0"/>
                  </a:moveTo>
                  <a:cubicBezTo>
                    <a:pt x="1314" y="0"/>
                    <a:pt x="935" y="160"/>
                    <a:pt x="637" y="428"/>
                  </a:cubicBezTo>
                  <a:cubicBezTo>
                    <a:pt x="649" y="425"/>
                    <a:pt x="660" y="425"/>
                    <a:pt x="673" y="425"/>
                  </a:cubicBezTo>
                  <a:cubicBezTo>
                    <a:pt x="1031" y="425"/>
                    <a:pt x="1320" y="715"/>
                    <a:pt x="1320" y="1073"/>
                  </a:cubicBezTo>
                  <a:cubicBezTo>
                    <a:pt x="1320" y="1432"/>
                    <a:pt x="1031" y="1721"/>
                    <a:pt x="673" y="1721"/>
                  </a:cubicBezTo>
                  <a:cubicBezTo>
                    <a:pt x="407" y="1721"/>
                    <a:pt x="180" y="1563"/>
                    <a:pt x="80" y="1333"/>
                  </a:cubicBezTo>
                  <a:cubicBezTo>
                    <a:pt x="28" y="1512"/>
                    <a:pt x="1" y="1703"/>
                    <a:pt x="1" y="1901"/>
                  </a:cubicBezTo>
                  <a:cubicBezTo>
                    <a:pt x="1" y="2950"/>
                    <a:pt x="772" y="3801"/>
                    <a:pt x="1727" y="3801"/>
                  </a:cubicBezTo>
                  <a:cubicBezTo>
                    <a:pt x="2680" y="3801"/>
                    <a:pt x="3452" y="2950"/>
                    <a:pt x="3452" y="1901"/>
                  </a:cubicBezTo>
                  <a:cubicBezTo>
                    <a:pt x="3452" y="851"/>
                    <a:pt x="2680" y="0"/>
                    <a:pt x="1727"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1" name="Google Shape;1958;p41">
              <a:extLst>
                <a:ext uri="{FF2B5EF4-FFF2-40B4-BE49-F238E27FC236}">
                  <a16:creationId xmlns:a16="http://schemas.microsoft.com/office/drawing/2014/main" id="{CBA724C8-0DC0-67A7-A877-7B409696F8A5}"/>
                </a:ext>
              </a:extLst>
            </p:cNvPr>
            <p:cNvSpPr/>
            <p:nvPr/>
          </p:nvSpPr>
          <p:spPr>
            <a:xfrm>
              <a:off x="6328903" y="2701273"/>
              <a:ext cx="262422" cy="270618"/>
            </a:xfrm>
            <a:custGeom>
              <a:avLst/>
              <a:gdLst/>
              <a:ahLst/>
              <a:cxnLst/>
              <a:rect l="l" t="t" r="r" b="b"/>
              <a:pathLst>
                <a:path w="4739" h="4887" extrusionOk="0">
                  <a:moveTo>
                    <a:pt x="2369" y="0"/>
                  </a:moveTo>
                  <a:cubicBezTo>
                    <a:pt x="1060" y="0"/>
                    <a:pt x="0" y="1198"/>
                    <a:pt x="0" y="2675"/>
                  </a:cubicBezTo>
                  <a:cubicBezTo>
                    <a:pt x="0" y="4150"/>
                    <a:pt x="1060" y="4887"/>
                    <a:pt x="2369" y="4887"/>
                  </a:cubicBezTo>
                  <a:cubicBezTo>
                    <a:pt x="3677" y="4887"/>
                    <a:pt x="4738" y="4150"/>
                    <a:pt x="4738" y="2675"/>
                  </a:cubicBezTo>
                  <a:cubicBezTo>
                    <a:pt x="4738" y="1198"/>
                    <a:pt x="3677" y="0"/>
                    <a:pt x="2369" y="0"/>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2" name="Google Shape;1959;p41">
              <a:extLst>
                <a:ext uri="{FF2B5EF4-FFF2-40B4-BE49-F238E27FC236}">
                  <a16:creationId xmlns:a16="http://schemas.microsoft.com/office/drawing/2014/main" id="{B513AC60-7DE6-B237-0D34-6987C24479A7}"/>
                </a:ext>
              </a:extLst>
            </p:cNvPr>
            <p:cNvSpPr/>
            <p:nvPr/>
          </p:nvSpPr>
          <p:spPr>
            <a:xfrm>
              <a:off x="6344686" y="2697674"/>
              <a:ext cx="251513" cy="151728"/>
            </a:xfrm>
            <a:custGeom>
              <a:avLst/>
              <a:gdLst/>
              <a:ahLst/>
              <a:cxnLst/>
              <a:rect l="l" t="t" r="r" b="b"/>
              <a:pathLst>
                <a:path w="4542" h="2740" extrusionOk="0">
                  <a:moveTo>
                    <a:pt x="2100" y="1"/>
                  </a:moveTo>
                  <a:cubicBezTo>
                    <a:pt x="1776" y="1"/>
                    <a:pt x="1439" y="78"/>
                    <a:pt x="1102" y="249"/>
                  </a:cubicBezTo>
                  <a:cubicBezTo>
                    <a:pt x="606" y="510"/>
                    <a:pt x="216" y="953"/>
                    <a:pt x="1" y="1464"/>
                  </a:cubicBezTo>
                  <a:cubicBezTo>
                    <a:pt x="264" y="982"/>
                    <a:pt x="659" y="572"/>
                    <a:pt x="1148" y="339"/>
                  </a:cubicBezTo>
                  <a:cubicBezTo>
                    <a:pt x="1467" y="194"/>
                    <a:pt x="1781" y="127"/>
                    <a:pt x="2081" y="127"/>
                  </a:cubicBezTo>
                  <a:cubicBezTo>
                    <a:pt x="3373" y="127"/>
                    <a:pt x="4406" y="1355"/>
                    <a:pt x="4453" y="2740"/>
                  </a:cubicBezTo>
                  <a:cubicBezTo>
                    <a:pt x="4541" y="1305"/>
                    <a:pt x="3433" y="1"/>
                    <a:pt x="2100" y="1"/>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3" name="Google Shape;1960;p41">
              <a:extLst>
                <a:ext uri="{FF2B5EF4-FFF2-40B4-BE49-F238E27FC236}">
                  <a16:creationId xmlns:a16="http://schemas.microsoft.com/office/drawing/2014/main" id="{3E59C4A1-7800-AB08-830F-85F7F7A9A40F}"/>
                </a:ext>
              </a:extLst>
            </p:cNvPr>
            <p:cNvSpPr/>
            <p:nvPr/>
          </p:nvSpPr>
          <p:spPr>
            <a:xfrm>
              <a:off x="6330176" y="2789436"/>
              <a:ext cx="191154" cy="210536"/>
            </a:xfrm>
            <a:custGeom>
              <a:avLst/>
              <a:gdLst/>
              <a:ahLst/>
              <a:cxnLst/>
              <a:rect l="l" t="t" r="r" b="b"/>
              <a:pathLst>
                <a:path w="3452" h="3802" extrusionOk="0">
                  <a:moveTo>
                    <a:pt x="1725" y="1"/>
                  </a:moveTo>
                  <a:cubicBezTo>
                    <a:pt x="1314" y="1"/>
                    <a:pt x="934" y="161"/>
                    <a:pt x="637" y="428"/>
                  </a:cubicBezTo>
                  <a:cubicBezTo>
                    <a:pt x="649" y="426"/>
                    <a:pt x="660" y="426"/>
                    <a:pt x="672" y="426"/>
                  </a:cubicBezTo>
                  <a:cubicBezTo>
                    <a:pt x="1030" y="426"/>
                    <a:pt x="1320" y="715"/>
                    <a:pt x="1320" y="1072"/>
                  </a:cubicBezTo>
                  <a:cubicBezTo>
                    <a:pt x="1320" y="1431"/>
                    <a:pt x="1030" y="1722"/>
                    <a:pt x="672" y="1722"/>
                  </a:cubicBezTo>
                  <a:cubicBezTo>
                    <a:pt x="407" y="1722"/>
                    <a:pt x="178" y="1563"/>
                    <a:pt x="80" y="1333"/>
                  </a:cubicBezTo>
                  <a:cubicBezTo>
                    <a:pt x="28" y="1513"/>
                    <a:pt x="0" y="1704"/>
                    <a:pt x="0" y="1901"/>
                  </a:cubicBezTo>
                  <a:cubicBezTo>
                    <a:pt x="0" y="2950"/>
                    <a:pt x="773" y="3801"/>
                    <a:pt x="1725" y="3801"/>
                  </a:cubicBezTo>
                  <a:cubicBezTo>
                    <a:pt x="2680" y="3801"/>
                    <a:pt x="3451" y="2950"/>
                    <a:pt x="3451" y="1901"/>
                  </a:cubicBezTo>
                  <a:cubicBezTo>
                    <a:pt x="3451" y="852"/>
                    <a:pt x="2680" y="1"/>
                    <a:pt x="1725"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4" name="Google Shape;1961;p41">
              <a:extLst>
                <a:ext uri="{FF2B5EF4-FFF2-40B4-BE49-F238E27FC236}">
                  <a16:creationId xmlns:a16="http://schemas.microsoft.com/office/drawing/2014/main" id="{7DD4B04D-4A5C-84BE-B840-4EDBAE343C26}"/>
                </a:ext>
              </a:extLst>
            </p:cNvPr>
            <p:cNvSpPr/>
            <p:nvPr/>
          </p:nvSpPr>
          <p:spPr>
            <a:xfrm>
              <a:off x="6163098" y="2889008"/>
              <a:ext cx="138659" cy="107871"/>
            </a:xfrm>
            <a:custGeom>
              <a:avLst/>
              <a:gdLst/>
              <a:ahLst/>
              <a:cxnLst/>
              <a:rect l="l" t="t" r="r" b="b"/>
              <a:pathLst>
                <a:path w="2504" h="1948" extrusionOk="0">
                  <a:moveTo>
                    <a:pt x="1267" y="0"/>
                  </a:moveTo>
                  <a:cubicBezTo>
                    <a:pt x="473" y="0"/>
                    <a:pt x="0" y="810"/>
                    <a:pt x="0" y="1262"/>
                  </a:cubicBezTo>
                  <a:cubicBezTo>
                    <a:pt x="0" y="1715"/>
                    <a:pt x="409" y="1947"/>
                    <a:pt x="1204" y="1947"/>
                  </a:cubicBezTo>
                  <a:cubicBezTo>
                    <a:pt x="1999" y="1947"/>
                    <a:pt x="2503" y="1715"/>
                    <a:pt x="2503" y="1262"/>
                  </a:cubicBezTo>
                  <a:cubicBezTo>
                    <a:pt x="2503" y="810"/>
                    <a:pt x="2062" y="0"/>
                    <a:pt x="1267" y="0"/>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5" name="Google Shape;1962;p41">
              <a:extLst>
                <a:ext uri="{FF2B5EF4-FFF2-40B4-BE49-F238E27FC236}">
                  <a16:creationId xmlns:a16="http://schemas.microsoft.com/office/drawing/2014/main" id="{4C8B7904-3783-80D3-78AC-40F17DE078BF}"/>
                </a:ext>
              </a:extLst>
            </p:cNvPr>
            <p:cNvSpPr/>
            <p:nvPr/>
          </p:nvSpPr>
          <p:spPr>
            <a:xfrm>
              <a:off x="6159443" y="2885353"/>
              <a:ext cx="145968" cy="77193"/>
            </a:xfrm>
            <a:custGeom>
              <a:avLst/>
              <a:gdLst/>
              <a:ahLst/>
              <a:cxnLst/>
              <a:rect l="l" t="t" r="r" b="b"/>
              <a:pathLst>
                <a:path w="2636" h="1394" extrusionOk="0">
                  <a:moveTo>
                    <a:pt x="1333" y="0"/>
                  </a:moveTo>
                  <a:cubicBezTo>
                    <a:pt x="470" y="0"/>
                    <a:pt x="0" y="877"/>
                    <a:pt x="0" y="1328"/>
                  </a:cubicBezTo>
                  <a:cubicBezTo>
                    <a:pt x="0" y="1364"/>
                    <a:pt x="29" y="1394"/>
                    <a:pt x="66" y="1394"/>
                  </a:cubicBezTo>
                  <a:cubicBezTo>
                    <a:pt x="103" y="1394"/>
                    <a:pt x="132" y="1364"/>
                    <a:pt x="132" y="1328"/>
                  </a:cubicBezTo>
                  <a:cubicBezTo>
                    <a:pt x="132" y="907"/>
                    <a:pt x="577" y="133"/>
                    <a:pt x="1333" y="133"/>
                  </a:cubicBezTo>
                  <a:cubicBezTo>
                    <a:pt x="2090" y="133"/>
                    <a:pt x="2503" y="922"/>
                    <a:pt x="2503" y="1328"/>
                  </a:cubicBezTo>
                  <a:cubicBezTo>
                    <a:pt x="2503" y="1364"/>
                    <a:pt x="2533" y="1394"/>
                    <a:pt x="2569" y="1394"/>
                  </a:cubicBezTo>
                  <a:cubicBezTo>
                    <a:pt x="2605" y="1394"/>
                    <a:pt x="2635" y="1364"/>
                    <a:pt x="2635" y="1328"/>
                  </a:cubicBezTo>
                  <a:cubicBezTo>
                    <a:pt x="2635" y="864"/>
                    <a:pt x="2196" y="0"/>
                    <a:pt x="1333" y="0"/>
                  </a:cubicBezTo>
                  <a:close/>
                </a:path>
              </a:pathLst>
            </a:custGeom>
            <a:solidFill>
              <a:srgbClr val="EB9E7E">
                <a:alpha val="87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6" name="Google Shape;1963;p41">
              <a:extLst>
                <a:ext uri="{FF2B5EF4-FFF2-40B4-BE49-F238E27FC236}">
                  <a16:creationId xmlns:a16="http://schemas.microsoft.com/office/drawing/2014/main" id="{33D1937D-D10D-C878-9BD8-3E2D22AB694D}"/>
                </a:ext>
              </a:extLst>
            </p:cNvPr>
            <p:cNvSpPr/>
            <p:nvPr/>
          </p:nvSpPr>
          <p:spPr>
            <a:xfrm>
              <a:off x="6184253" y="2904735"/>
              <a:ext cx="43857" cy="38264"/>
            </a:xfrm>
            <a:custGeom>
              <a:avLst/>
              <a:gdLst/>
              <a:ahLst/>
              <a:cxnLst/>
              <a:rect l="l" t="t" r="r" b="b"/>
              <a:pathLst>
                <a:path w="792" h="691" extrusionOk="0">
                  <a:moveTo>
                    <a:pt x="580" y="0"/>
                  </a:moveTo>
                  <a:cubicBezTo>
                    <a:pt x="562" y="0"/>
                    <a:pt x="544" y="3"/>
                    <a:pt x="527" y="10"/>
                  </a:cubicBezTo>
                  <a:cubicBezTo>
                    <a:pt x="343" y="81"/>
                    <a:pt x="174" y="197"/>
                    <a:pt x="55" y="355"/>
                  </a:cubicBezTo>
                  <a:cubicBezTo>
                    <a:pt x="35" y="375"/>
                    <a:pt x="22" y="398"/>
                    <a:pt x="14" y="424"/>
                  </a:cubicBezTo>
                  <a:cubicBezTo>
                    <a:pt x="4" y="448"/>
                    <a:pt x="0" y="472"/>
                    <a:pt x="1" y="498"/>
                  </a:cubicBezTo>
                  <a:cubicBezTo>
                    <a:pt x="3" y="548"/>
                    <a:pt x="26" y="605"/>
                    <a:pt x="65" y="637"/>
                  </a:cubicBezTo>
                  <a:cubicBezTo>
                    <a:pt x="101" y="669"/>
                    <a:pt x="147" y="691"/>
                    <a:pt x="195" y="691"/>
                  </a:cubicBezTo>
                  <a:cubicBezTo>
                    <a:pt x="199" y="691"/>
                    <a:pt x="203" y="691"/>
                    <a:pt x="207" y="691"/>
                  </a:cubicBezTo>
                  <a:cubicBezTo>
                    <a:pt x="256" y="687"/>
                    <a:pt x="314" y="668"/>
                    <a:pt x="346" y="627"/>
                  </a:cubicBezTo>
                  <a:cubicBezTo>
                    <a:pt x="382" y="579"/>
                    <a:pt x="425" y="535"/>
                    <a:pt x="470" y="494"/>
                  </a:cubicBezTo>
                  <a:cubicBezTo>
                    <a:pt x="522" y="455"/>
                    <a:pt x="577" y="420"/>
                    <a:pt x="635" y="393"/>
                  </a:cubicBezTo>
                  <a:cubicBezTo>
                    <a:pt x="638" y="392"/>
                    <a:pt x="639" y="392"/>
                    <a:pt x="642" y="391"/>
                  </a:cubicBezTo>
                  <a:cubicBezTo>
                    <a:pt x="692" y="371"/>
                    <a:pt x="735" y="342"/>
                    <a:pt x="760" y="292"/>
                  </a:cubicBezTo>
                  <a:cubicBezTo>
                    <a:pt x="783" y="250"/>
                    <a:pt x="791" y="189"/>
                    <a:pt x="774" y="142"/>
                  </a:cubicBezTo>
                  <a:cubicBezTo>
                    <a:pt x="757" y="93"/>
                    <a:pt x="725" y="46"/>
                    <a:pt x="677" y="24"/>
                  </a:cubicBezTo>
                  <a:cubicBezTo>
                    <a:pt x="647" y="10"/>
                    <a:pt x="613" y="0"/>
                    <a:pt x="580" y="0"/>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7" name="Google Shape;1964;p41">
              <a:extLst>
                <a:ext uri="{FF2B5EF4-FFF2-40B4-BE49-F238E27FC236}">
                  <a16:creationId xmlns:a16="http://schemas.microsoft.com/office/drawing/2014/main" id="{39A78B34-2EAF-9820-353C-D378C6DC062C}"/>
                </a:ext>
              </a:extLst>
            </p:cNvPr>
            <p:cNvSpPr/>
            <p:nvPr/>
          </p:nvSpPr>
          <p:spPr>
            <a:xfrm>
              <a:off x="6197046" y="3188718"/>
              <a:ext cx="60746" cy="28131"/>
            </a:xfrm>
            <a:custGeom>
              <a:avLst/>
              <a:gdLst/>
              <a:ahLst/>
              <a:cxnLst/>
              <a:rect l="l" t="t" r="r" b="b"/>
              <a:pathLst>
                <a:path w="1097" h="508" extrusionOk="0">
                  <a:moveTo>
                    <a:pt x="75" y="0"/>
                  </a:moveTo>
                  <a:cubicBezTo>
                    <a:pt x="56" y="0"/>
                    <a:pt x="38" y="8"/>
                    <a:pt x="25" y="23"/>
                  </a:cubicBezTo>
                  <a:cubicBezTo>
                    <a:pt x="0" y="51"/>
                    <a:pt x="3" y="93"/>
                    <a:pt x="31" y="116"/>
                  </a:cubicBezTo>
                  <a:cubicBezTo>
                    <a:pt x="308" y="357"/>
                    <a:pt x="661" y="494"/>
                    <a:pt x="1028" y="507"/>
                  </a:cubicBezTo>
                  <a:lnTo>
                    <a:pt x="1029" y="507"/>
                  </a:lnTo>
                  <a:cubicBezTo>
                    <a:pt x="1065" y="507"/>
                    <a:pt x="1094" y="479"/>
                    <a:pt x="1095" y="444"/>
                  </a:cubicBezTo>
                  <a:cubicBezTo>
                    <a:pt x="1097" y="407"/>
                    <a:pt x="1068" y="376"/>
                    <a:pt x="1032" y="375"/>
                  </a:cubicBezTo>
                  <a:cubicBezTo>
                    <a:pt x="696" y="363"/>
                    <a:pt x="372" y="236"/>
                    <a:pt x="118" y="16"/>
                  </a:cubicBezTo>
                  <a:cubicBezTo>
                    <a:pt x="106" y="6"/>
                    <a:pt x="90" y="0"/>
                    <a:pt x="75" y="0"/>
                  </a:cubicBezTo>
                  <a:close/>
                </a:path>
              </a:pathLst>
            </a:custGeom>
            <a:solidFill>
              <a:srgbClr val="F08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8" name="Google Shape;1965;p41">
              <a:extLst>
                <a:ext uri="{FF2B5EF4-FFF2-40B4-BE49-F238E27FC236}">
                  <a16:creationId xmlns:a16="http://schemas.microsoft.com/office/drawing/2014/main" id="{2E03FCD5-106A-D86E-A967-836E5EAE3B0A}"/>
                </a:ext>
              </a:extLst>
            </p:cNvPr>
            <p:cNvSpPr/>
            <p:nvPr/>
          </p:nvSpPr>
          <p:spPr>
            <a:xfrm>
              <a:off x="6157284" y="3016157"/>
              <a:ext cx="155548" cy="167842"/>
            </a:xfrm>
            <a:custGeom>
              <a:avLst/>
              <a:gdLst/>
              <a:ahLst/>
              <a:cxnLst/>
              <a:rect l="l" t="t" r="r" b="b"/>
              <a:pathLst>
                <a:path w="2809" h="3031" extrusionOk="0">
                  <a:moveTo>
                    <a:pt x="1405" y="1"/>
                  </a:moveTo>
                  <a:cubicBezTo>
                    <a:pt x="629" y="1"/>
                    <a:pt x="0" y="1013"/>
                    <a:pt x="0" y="1841"/>
                  </a:cubicBezTo>
                  <a:cubicBezTo>
                    <a:pt x="0" y="2019"/>
                    <a:pt x="29" y="2174"/>
                    <a:pt x="81" y="2310"/>
                  </a:cubicBezTo>
                  <a:cubicBezTo>
                    <a:pt x="274" y="2809"/>
                    <a:pt x="795" y="3031"/>
                    <a:pt x="1405" y="3031"/>
                  </a:cubicBezTo>
                  <a:cubicBezTo>
                    <a:pt x="1977" y="3031"/>
                    <a:pt x="2470" y="2835"/>
                    <a:pt x="2689" y="2397"/>
                  </a:cubicBezTo>
                  <a:cubicBezTo>
                    <a:pt x="2767" y="2243"/>
                    <a:pt x="2808" y="2057"/>
                    <a:pt x="2808" y="1841"/>
                  </a:cubicBezTo>
                  <a:cubicBezTo>
                    <a:pt x="2808" y="1013"/>
                    <a:pt x="2181" y="1"/>
                    <a:pt x="1405" y="1"/>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9" name="Google Shape;1966;p41">
              <a:extLst>
                <a:ext uri="{FF2B5EF4-FFF2-40B4-BE49-F238E27FC236}">
                  <a16:creationId xmlns:a16="http://schemas.microsoft.com/office/drawing/2014/main" id="{610291CC-F109-36B3-7EA6-A172737C0E19}"/>
                </a:ext>
              </a:extLst>
            </p:cNvPr>
            <p:cNvSpPr/>
            <p:nvPr/>
          </p:nvSpPr>
          <p:spPr>
            <a:xfrm>
              <a:off x="6161714" y="3114510"/>
              <a:ext cx="144473" cy="69496"/>
            </a:xfrm>
            <a:custGeom>
              <a:avLst/>
              <a:gdLst/>
              <a:ahLst/>
              <a:cxnLst/>
              <a:rect l="l" t="t" r="r" b="b"/>
              <a:pathLst>
                <a:path w="2609" h="1255" extrusionOk="0">
                  <a:moveTo>
                    <a:pt x="1288" y="1"/>
                  </a:moveTo>
                  <a:cubicBezTo>
                    <a:pt x="1232" y="1"/>
                    <a:pt x="1176" y="3"/>
                    <a:pt x="1121" y="8"/>
                  </a:cubicBezTo>
                  <a:cubicBezTo>
                    <a:pt x="694" y="48"/>
                    <a:pt x="301" y="238"/>
                    <a:pt x="1" y="534"/>
                  </a:cubicBezTo>
                  <a:cubicBezTo>
                    <a:pt x="194" y="1033"/>
                    <a:pt x="715" y="1255"/>
                    <a:pt x="1324" y="1255"/>
                  </a:cubicBezTo>
                  <a:cubicBezTo>
                    <a:pt x="1897" y="1255"/>
                    <a:pt x="2390" y="1059"/>
                    <a:pt x="2609" y="621"/>
                  </a:cubicBezTo>
                  <a:cubicBezTo>
                    <a:pt x="2588" y="590"/>
                    <a:pt x="2566" y="561"/>
                    <a:pt x="2542" y="534"/>
                  </a:cubicBezTo>
                  <a:cubicBezTo>
                    <a:pt x="2242" y="174"/>
                    <a:pt x="1752" y="1"/>
                    <a:pt x="128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0" name="Google Shape;1967;p41">
              <a:extLst>
                <a:ext uri="{FF2B5EF4-FFF2-40B4-BE49-F238E27FC236}">
                  <a16:creationId xmlns:a16="http://schemas.microsoft.com/office/drawing/2014/main" id="{A01ACFBB-B9AA-0B19-F465-D04813F89D4C}"/>
                </a:ext>
              </a:extLst>
            </p:cNvPr>
            <p:cNvSpPr/>
            <p:nvPr/>
          </p:nvSpPr>
          <p:spPr>
            <a:xfrm>
              <a:off x="5881109" y="2619977"/>
              <a:ext cx="187057" cy="83339"/>
            </a:xfrm>
            <a:custGeom>
              <a:avLst/>
              <a:gdLst/>
              <a:ahLst/>
              <a:cxnLst/>
              <a:rect l="l" t="t" r="r" b="b"/>
              <a:pathLst>
                <a:path w="3378" h="1505" extrusionOk="0">
                  <a:moveTo>
                    <a:pt x="2428" y="0"/>
                  </a:moveTo>
                  <a:cubicBezTo>
                    <a:pt x="2366" y="0"/>
                    <a:pt x="2301" y="5"/>
                    <a:pt x="2235" y="15"/>
                  </a:cubicBezTo>
                  <a:cubicBezTo>
                    <a:pt x="1510" y="128"/>
                    <a:pt x="1" y="990"/>
                    <a:pt x="138" y="1468"/>
                  </a:cubicBezTo>
                  <a:cubicBezTo>
                    <a:pt x="146" y="1494"/>
                    <a:pt x="186" y="1505"/>
                    <a:pt x="251" y="1505"/>
                  </a:cubicBezTo>
                  <a:cubicBezTo>
                    <a:pt x="619" y="1505"/>
                    <a:pt x="1779" y="1159"/>
                    <a:pt x="2350" y="1042"/>
                  </a:cubicBezTo>
                  <a:cubicBezTo>
                    <a:pt x="2857" y="939"/>
                    <a:pt x="3378" y="913"/>
                    <a:pt x="3356" y="598"/>
                  </a:cubicBezTo>
                  <a:cubicBezTo>
                    <a:pt x="3335" y="318"/>
                    <a:pt x="2942" y="0"/>
                    <a:pt x="2428"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1" name="Google Shape;1968;p41">
              <a:extLst>
                <a:ext uri="{FF2B5EF4-FFF2-40B4-BE49-F238E27FC236}">
                  <a16:creationId xmlns:a16="http://schemas.microsoft.com/office/drawing/2014/main" id="{1588D6EC-A9AA-4A00-DE19-E2B7507E3B1E}"/>
                </a:ext>
              </a:extLst>
            </p:cNvPr>
            <p:cNvSpPr/>
            <p:nvPr/>
          </p:nvSpPr>
          <p:spPr>
            <a:xfrm>
              <a:off x="6396631" y="2612612"/>
              <a:ext cx="187057" cy="83339"/>
            </a:xfrm>
            <a:custGeom>
              <a:avLst/>
              <a:gdLst/>
              <a:ahLst/>
              <a:cxnLst/>
              <a:rect l="l" t="t" r="r" b="b"/>
              <a:pathLst>
                <a:path w="3378" h="1505" extrusionOk="0">
                  <a:moveTo>
                    <a:pt x="949" y="1"/>
                  </a:moveTo>
                  <a:cubicBezTo>
                    <a:pt x="436" y="1"/>
                    <a:pt x="42" y="318"/>
                    <a:pt x="23" y="599"/>
                  </a:cubicBezTo>
                  <a:cubicBezTo>
                    <a:pt x="1" y="913"/>
                    <a:pt x="521" y="939"/>
                    <a:pt x="1028" y="1042"/>
                  </a:cubicBezTo>
                  <a:cubicBezTo>
                    <a:pt x="1598" y="1159"/>
                    <a:pt x="2757" y="1504"/>
                    <a:pt x="3126" y="1504"/>
                  </a:cubicBezTo>
                  <a:cubicBezTo>
                    <a:pt x="3192" y="1504"/>
                    <a:pt x="3233" y="1493"/>
                    <a:pt x="3240" y="1468"/>
                  </a:cubicBezTo>
                  <a:cubicBezTo>
                    <a:pt x="3378" y="991"/>
                    <a:pt x="1868" y="129"/>
                    <a:pt x="1144" y="16"/>
                  </a:cubicBezTo>
                  <a:cubicBezTo>
                    <a:pt x="1077" y="5"/>
                    <a:pt x="1012" y="1"/>
                    <a:pt x="94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2" name="Google Shape;1969;p41">
              <a:extLst>
                <a:ext uri="{FF2B5EF4-FFF2-40B4-BE49-F238E27FC236}">
                  <a16:creationId xmlns:a16="http://schemas.microsoft.com/office/drawing/2014/main" id="{A52EC135-E5AB-8871-DD4B-32262C24ABAD}"/>
                </a:ext>
              </a:extLst>
            </p:cNvPr>
            <p:cNvSpPr/>
            <p:nvPr/>
          </p:nvSpPr>
          <p:spPr>
            <a:xfrm>
              <a:off x="6007373" y="2454837"/>
              <a:ext cx="288393" cy="167952"/>
            </a:xfrm>
            <a:custGeom>
              <a:avLst/>
              <a:gdLst/>
              <a:ahLst/>
              <a:cxnLst/>
              <a:rect l="l" t="t" r="r" b="b"/>
              <a:pathLst>
                <a:path w="5208" h="3033" extrusionOk="0">
                  <a:moveTo>
                    <a:pt x="5207" y="1"/>
                  </a:moveTo>
                  <a:cubicBezTo>
                    <a:pt x="4332" y="1167"/>
                    <a:pt x="3058" y="2029"/>
                    <a:pt x="1648" y="2406"/>
                  </a:cubicBezTo>
                  <a:cubicBezTo>
                    <a:pt x="1448" y="2460"/>
                    <a:pt x="1234" y="2502"/>
                    <a:pt x="1027" y="2502"/>
                  </a:cubicBezTo>
                  <a:cubicBezTo>
                    <a:pt x="826" y="2502"/>
                    <a:pt x="633" y="2462"/>
                    <a:pt x="464" y="2355"/>
                  </a:cubicBezTo>
                  <a:cubicBezTo>
                    <a:pt x="220" y="2200"/>
                    <a:pt x="78" y="1929"/>
                    <a:pt x="28" y="1642"/>
                  </a:cubicBezTo>
                  <a:cubicBezTo>
                    <a:pt x="13" y="1732"/>
                    <a:pt x="4" y="1820"/>
                    <a:pt x="4" y="1911"/>
                  </a:cubicBezTo>
                  <a:cubicBezTo>
                    <a:pt x="0" y="2287"/>
                    <a:pt x="147" y="2684"/>
                    <a:pt x="464" y="2885"/>
                  </a:cubicBezTo>
                  <a:cubicBezTo>
                    <a:pt x="633" y="2993"/>
                    <a:pt x="827" y="3033"/>
                    <a:pt x="1028" y="3033"/>
                  </a:cubicBezTo>
                  <a:cubicBezTo>
                    <a:pt x="1235" y="3033"/>
                    <a:pt x="1448" y="2991"/>
                    <a:pt x="1648" y="2937"/>
                  </a:cubicBezTo>
                  <a:cubicBezTo>
                    <a:pt x="2771" y="2637"/>
                    <a:pt x="3808" y="2028"/>
                    <a:pt x="4627" y="1202"/>
                  </a:cubicBezTo>
                  <a:cubicBezTo>
                    <a:pt x="4735" y="771"/>
                    <a:pt x="4972" y="380"/>
                    <a:pt x="5207"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3" name="Google Shape;1970;p41">
              <a:extLst>
                <a:ext uri="{FF2B5EF4-FFF2-40B4-BE49-F238E27FC236}">
                  <a16:creationId xmlns:a16="http://schemas.microsoft.com/office/drawing/2014/main" id="{CD7257D2-B032-57F3-1C75-57739C0B3E3C}"/>
                </a:ext>
              </a:extLst>
            </p:cNvPr>
            <p:cNvSpPr/>
            <p:nvPr/>
          </p:nvSpPr>
          <p:spPr>
            <a:xfrm>
              <a:off x="6257685" y="2517360"/>
              <a:ext cx="445603" cy="219506"/>
            </a:xfrm>
            <a:custGeom>
              <a:avLst/>
              <a:gdLst/>
              <a:ahLst/>
              <a:cxnLst/>
              <a:rect l="l" t="t" r="r" b="b"/>
              <a:pathLst>
                <a:path w="8047" h="3964" extrusionOk="0">
                  <a:moveTo>
                    <a:pt x="5388" y="0"/>
                  </a:moveTo>
                  <a:cubicBezTo>
                    <a:pt x="4427" y="825"/>
                    <a:pt x="3262" y="1407"/>
                    <a:pt x="2026" y="1681"/>
                  </a:cubicBezTo>
                  <a:cubicBezTo>
                    <a:pt x="1805" y="1730"/>
                    <a:pt x="1569" y="1766"/>
                    <a:pt x="1339" y="1766"/>
                  </a:cubicBezTo>
                  <a:cubicBezTo>
                    <a:pt x="1016" y="1766"/>
                    <a:pt x="705" y="1695"/>
                    <a:pt x="461" y="1491"/>
                  </a:cubicBezTo>
                  <a:cubicBezTo>
                    <a:pt x="243" y="1308"/>
                    <a:pt x="118" y="1045"/>
                    <a:pt x="73" y="763"/>
                  </a:cubicBezTo>
                  <a:lnTo>
                    <a:pt x="73" y="763"/>
                  </a:lnTo>
                  <a:cubicBezTo>
                    <a:pt x="0" y="1220"/>
                    <a:pt x="109" y="1726"/>
                    <a:pt x="461" y="2021"/>
                  </a:cubicBezTo>
                  <a:cubicBezTo>
                    <a:pt x="704" y="2226"/>
                    <a:pt x="1015" y="2296"/>
                    <a:pt x="1337" y="2296"/>
                  </a:cubicBezTo>
                  <a:cubicBezTo>
                    <a:pt x="1568" y="2296"/>
                    <a:pt x="1804" y="2260"/>
                    <a:pt x="2026" y="2211"/>
                  </a:cubicBezTo>
                  <a:cubicBezTo>
                    <a:pt x="3262" y="1938"/>
                    <a:pt x="4427" y="1356"/>
                    <a:pt x="5388" y="530"/>
                  </a:cubicBezTo>
                  <a:cubicBezTo>
                    <a:pt x="5680" y="2172"/>
                    <a:pt x="6618" y="3092"/>
                    <a:pt x="8047" y="3963"/>
                  </a:cubicBezTo>
                  <a:cubicBezTo>
                    <a:pt x="6618" y="3090"/>
                    <a:pt x="5680" y="1641"/>
                    <a:pt x="5388"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4" name="Google Shape;1971;p41">
              <a:extLst>
                <a:ext uri="{FF2B5EF4-FFF2-40B4-BE49-F238E27FC236}">
                  <a16:creationId xmlns:a16="http://schemas.microsoft.com/office/drawing/2014/main" id="{12954DC8-D82D-D5E6-540A-4742E6E69D9D}"/>
                </a:ext>
              </a:extLst>
            </p:cNvPr>
            <p:cNvSpPr/>
            <p:nvPr/>
          </p:nvSpPr>
          <p:spPr>
            <a:xfrm>
              <a:off x="5790399" y="2470953"/>
              <a:ext cx="231523" cy="170389"/>
            </a:xfrm>
            <a:custGeom>
              <a:avLst/>
              <a:gdLst/>
              <a:ahLst/>
              <a:cxnLst/>
              <a:rect l="l" t="t" r="r" b="b"/>
              <a:pathLst>
                <a:path w="4181" h="3077" extrusionOk="0">
                  <a:moveTo>
                    <a:pt x="4181" y="1"/>
                  </a:moveTo>
                  <a:lnTo>
                    <a:pt x="1" y="3076"/>
                  </a:lnTo>
                  <a:cubicBezTo>
                    <a:pt x="1817" y="2803"/>
                    <a:pt x="3370" y="1650"/>
                    <a:pt x="4181" y="1"/>
                  </a:cubicBezTo>
                  <a:close/>
                </a:path>
              </a:pathLst>
            </a:custGeom>
            <a:solidFill>
              <a:srgbClr val="423B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5" name="Google Shape;1972;p41">
              <a:extLst>
                <a:ext uri="{FF2B5EF4-FFF2-40B4-BE49-F238E27FC236}">
                  <a16:creationId xmlns:a16="http://schemas.microsoft.com/office/drawing/2014/main" id="{86A71CC3-C58C-42AF-854A-FEAF72AC09DE}"/>
                </a:ext>
              </a:extLst>
            </p:cNvPr>
            <p:cNvSpPr/>
            <p:nvPr/>
          </p:nvSpPr>
          <p:spPr>
            <a:xfrm>
              <a:off x="5666184" y="2064306"/>
              <a:ext cx="1096591" cy="672529"/>
            </a:xfrm>
            <a:custGeom>
              <a:avLst/>
              <a:gdLst/>
              <a:ahLst/>
              <a:cxnLst/>
              <a:rect l="l" t="t" r="r" b="b"/>
              <a:pathLst>
                <a:path w="19803" h="12145" extrusionOk="0">
                  <a:moveTo>
                    <a:pt x="12228" y="1"/>
                  </a:moveTo>
                  <a:cubicBezTo>
                    <a:pt x="11661" y="1"/>
                    <a:pt x="11089" y="191"/>
                    <a:pt x="10699" y="597"/>
                  </a:cubicBezTo>
                  <a:cubicBezTo>
                    <a:pt x="10363" y="952"/>
                    <a:pt x="10202" y="1478"/>
                    <a:pt x="10292" y="1949"/>
                  </a:cubicBezTo>
                  <a:cubicBezTo>
                    <a:pt x="10323" y="2124"/>
                    <a:pt x="10389" y="2290"/>
                    <a:pt x="10493" y="2437"/>
                  </a:cubicBezTo>
                  <a:cubicBezTo>
                    <a:pt x="10419" y="2378"/>
                    <a:pt x="10345" y="2321"/>
                    <a:pt x="10268" y="2262"/>
                  </a:cubicBezTo>
                  <a:cubicBezTo>
                    <a:pt x="9619" y="1760"/>
                    <a:pt x="8947" y="1277"/>
                    <a:pt x="8198" y="943"/>
                  </a:cubicBezTo>
                  <a:cubicBezTo>
                    <a:pt x="7614" y="682"/>
                    <a:pt x="6974" y="516"/>
                    <a:pt x="6338" y="516"/>
                  </a:cubicBezTo>
                  <a:cubicBezTo>
                    <a:pt x="6065" y="516"/>
                    <a:pt x="5792" y="547"/>
                    <a:pt x="5525" y="614"/>
                  </a:cubicBezTo>
                  <a:cubicBezTo>
                    <a:pt x="4636" y="835"/>
                    <a:pt x="3836" y="1510"/>
                    <a:pt x="3619" y="2400"/>
                  </a:cubicBezTo>
                  <a:cubicBezTo>
                    <a:pt x="3557" y="2660"/>
                    <a:pt x="3545" y="2921"/>
                    <a:pt x="3574" y="3181"/>
                  </a:cubicBezTo>
                  <a:cubicBezTo>
                    <a:pt x="3661" y="3937"/>
                    <a:pt x="4101" y="4665"/>
                    <a:pt x="4651" y="5217"/>
                  </a:cubicBezTo>
                  <a:cubicBezTo>
                    <a:pt x="4473" y="5155"/>
                    <a:pt x="4290" y="5111"/>
                    <a:pt x="4105" y="5082"/>
                  </a:cubicBezTo>
                  <a:cubicBezTo>
                    <a:pt x="3928" y="5054"/>
                    <a:pt x="3748" y="5040"/>
                    <a:pt x="3569" y="5040"/>
                  </a:cubicBezTo>
                  <a:cubicBezTo>
                    <a:pt x="3281" y="5040"/>
                    <a:pt x="2992" y="5076"/>
                    <a:pt x="2710" y="5145"/>
                  </a:cubicBezTo>
                  <a:cubicBezTo>
                    <a:pt x="1843" y="5356"/>
                    <a:pt x="1050" y="5882"/>
                    <a:pt x="567" y="6636"/>
                  </a:cubicBezTo>
                  <a:cubicBezTo>
                    <a:pt x="166" y="7262"/>
                    <a:pt x="1" y="8018"/>
                    <a:pt x="53" y="8758"/>
                  </a:cubicBezTo>
                  <a:cubicBezTo>
                    <a:pt x="85" y="9211"/>
                    <a:pt x="201" y="9658"/>
                    <a:pt x="393" y="10065"/>
                  </a:cubicBezTo>
                  <a:cubicBezTo>
                    <a:pt x="612" y="9998"/>
                    <a:pt x="816" y="9971"/>
                    <a:pt x="1003" y="9971"/>
                  </a:cubicBezTo>
                  <a:cubicBezTo>
                    <a:pt x="1767" y="9971"/>
                    <a:pt x="2244" y="10419"/>
                    <a:pt x="2244" y="10419"/>
                  </a:cubicBezTo>
                  <a:cubicBezTo>
                    <a:pt x="4060" y="10146"/>
                    <a:pt x="5613" y="8993"/>
                    <a:pt x="6424" y="7344"/>
                  </a:cubicBezTo>
                  <a:lnTo>
                    <a:pt x="6424" y="7344"/>
                  </a:lnTo>
                  <a:cubicBezTo>
                    <a:pt x="6308" y="7663"/>
                    <a:pt x="6194" y="7988"/>
                    <a:pt x="6169" y="8323"/>
                  </a:cubicBezTo>
                  <a:cubicBezTo>
                    <a:pt x="6166" y="8361"/>
                    <a:pt x="6165" y="8396"/>
                    <a:pt x="6165" y="8433"/>
                  </a:cubicBezTo>
                  <a:cubicBezTo>
                    <a:pt x="6164" y="8519"/>
                    <a:pt x="6172" y="8609"/>
                    <a:pt x="6189" y="8694"/>
                  </a:cubicBezTo>
                  <a:cubicBezTo>
                    <a:pt x="6238" y="8981"/>
                    <a:pt x="6381" y="9252"/>
                    <a:pt x="6625" y="9407"/>
                  </a:cubicBezTo>
                  <a:cubicBezTo>
                    <a:pt x="6794" y="9514"/>
                    <a:pt x="6988" y="9554"/>
                    <a:pt x="7189" y="9554"/>
                  </a:cubicBezTo>
                  <a:cubicBezTo>
                    <a:pt x="7396" y="9554"/>
                    <a:pt x="7609" y="9512"/>
                    <a:pt x="7809" y="9459"/>
                  </a:cubicBezTo>
                  <a:cubicBezTo>
                    <a:pt x="9217" y="9083"/>
                    <a:pt x="10493" y="8220"/>
                    <a:pt x="11368" y="7053"/>
                  </a:cubicBezTo>
                  <a:lnTo>
                    <a:pt x="11368" y="7053"/>
                  </a:lnTo>
                  <a:cubicBezTo>
                    <a:pt x="11133" y="7432"/>
                    <a:pt x="10896" y="7823"/>
                    <a:pt x="10788" y="8254"/>
                  </a:cubicBezTo>
                  <a:cubicBezTo>
                    <a:pt x="10780" y="8287"/>
                    <a:pt x="10772" y="8319"/>
                    <a:pt x="10764" y="8353"/>
                  </a:cubicBezTo>
                  <a:cubicBezTo>
                    <a:pt x="10727" y="8545"/>
                    <a:pt x="10721" y="8749"/>
                    <a:pt x="10754" y="8944"/>
                  </a:cubicBezTo>
                  <a:cubicBezTo>
                    <a:pt x="10799" y="9226"/>
                    <a:pt x="10924" y="9489"/>
                    <a:pt x="11142" y="9672"/>
                  </a:cubicBezTo>
                  <a:cubicBezTo>
                    <a:pt x="11385" y="9877"/>
                    <a:pt x="11696" y="9947"/>
                    <a:pt x="12018" y="9947"/>
                  </a:cubicBezTo>
                  <a:cubicBezTo>
                    <a:pt x="12249" y="9947"/>
                    <a:pt x="12485" y="9911"/>
                    <a:pt x="12707" y="9862"/>
                  </a:cubicBezTo>
                  <a:cubicBezTo>
                    <a:pt x="13943" y="9589"/>
                    <a:pt x="15108" y="9006"/>
                    <a:pt x="16069" y="8181"/>
                  </a:cubicBezTo>
                  <a:cubicBezTo>
                    <a:pt x="16361" y="9822"/>
                    <a:pt x="17299" y="11271"/>
                    <a:pt x="18728" y="12144"/>
                  </a:cubicBezTo>
                  <a:lnTo>
                    <a:pt x="18728" y="12143"/>
                  </a:lnTo>
                  <a:cubicBezTo>
                    <a:pt x="18718" y="12092"/>
                    <a:pt x="18587" y="11435"/>
                    <a:pt x="18373" y="10837"/>
                  </a:cubicBezTo>
                  <a:cubicBezTo>
                    <a:pt x="18322" y="10691"/>
                    <a:pt x="18274" y="10578"/>
                    <a:pt x="18213" y="10446"/>
                  </a:cubicBezTo>
                  <a:cubicBezTo>
                    <a:pt x="18213" y="10446"/>
                    <a:pt x="18769" y="9974"/>
                    <a:pt x="19533" y="9974"/>
                  </a:cubicBezTo>
                  <a:cubicBezTo>
                    <a:pt x="19600" y="9974"/>
                    <a:pt x="19669" y="9977"/>
                    <a:pt x="19739" y="9985"/>
                  </a:cubicBezTo>
                  <a:cubicBezTo>
                    <a:pt x="19764" y="9684"/>
                    <a:pt x="19785" y="9383"/>
                    <a:pt x="19793" y="9081"/>
                  </a:cubicBezTo>
                  <a:cubicBezTo>
                    <a:pt x="19803" y="8742"/>
                    <a:pt x="19796" y="8405"/>
                    <a:pt x="19760" y="8067"/>
                  </a:cubicBezTo>
                  <a:cubicBezTo>
                    <a:pt x="19682" y="7345"/>
                    <a:pt x="19459" y="6621"/>
                    <a:pt x="19002" y="6056"/>
                  </a:cubicBezTo>
                  <a:cubicBezTo>
                    <a:pt x="18573" y="5523"/>
                    <a:pt x="17924" y="5146"/>
                    <a:pt x="17243" y="5138"/>
                  </a:cubicBezTo>
                  <a:cubicBezTo>
                    <a:pt x="16848" y="3413"/>
                    <a:pt x="15804" y="1840"/>
                    <a:pt x="14362" y="812"/>
                  </a:cubicBezTo>
                  <a:cubicBezTo>
                    <a:pt x="13819" y="425"/>
                    <a:pt x="13206" y="104"/>
                    <a:pt x="12544" y="21"/>
                  </a:cubicBezTo>
                  <a:cubicBezTo>
                    <a:pt x="12439" y="8"/>
                    <a:pt x="12334" y="1"/>
                    <a:pt x="12228"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6" name="Google Shape;1973;p41">
              <a:extLst>
                <a:ext uri="{FF2B5EF4-FFF2-40B4-BE49-F238E27FC236}">
                  <a16:creationId xmlns:a16="http://schemas.microsoft.com/office/drawing/2014/main" id="{06705DEE-2A10-8D14-92CF-022468BDA06F}"/>
                </a:ext>
              </a:extLst>
            </p:cNvPr>
            <p:cNvSpPr/>
            <p:nvPr/>
          </p:nvSpPr>
          <p:spPr>
            <a:xfrm>
              <a:off x="5666184" y="2341255"/>
              <a:ext cx="1037063" cy="395599"/>
            </a:xfrm>
            <a:custGeom>
              <a:avLst/>
              <a:gdLst/>
              <a:ahLst/>
              <a:cxnLst/>
              <a:rect l="l" t="t" r="r" b="b"/>
              <a:pathLst>
                <a:path w="18728" h="7144" extrusionOk="0">
                  <a:moveTo>
                    <a:pt x="14198" y="1"/>
                  </a:moveTo>
                  <a:lnTo>
                    <a:pt x="14198" y="1"/>
                  </a:lnTo>
                  <a:cubicBezTo>
                    <a:pt x="13167" y="506"/>
                    <a:pt x="12137" y="1011"/>
                    <a:pt x="11107" y="1518"/>
                  </a:cubicBezTo>
                  <a:cubicBezTo>
                    <a:pt x="10683" y="1726"/>
                    <a:pt x="10257" y="1936"/>
                    <a:pt x="9832" y="2144"/>
                  </a:cubicBezTo>
                  <a:cubicBezTo>
                    <a:pt x="9495" y="2310"/>
                    <a:pt x="9149" y="2478"/>
                    <a:pt x="8776" y="2519"/>
                  </a:cubicBezTo>
                  <a:cubicBezTo>
                    <a:pt x="8725" y="2525"/>
                    <a:pt x="8674" y="2528"/>
                    <a:pt x="8623" y="2528"/>
                  </a:cubicBezTo>
                  <a:cubicBezTo>
                    <a:pt x="8295" y="2528"/>
                    <a:pt x="7961" y="2411"/>
                    <a:pt x="7765" y="2153"/>
                  </a:cubicBezTo>
                  <a:cubicBezTo>
                    <a:pt x="7564" y="1885"/>
                    <a:pt x="7545" y="1515"/>
                    <a:pt x="7637" y="1193"/>
                  </a:cubicBezTo>
                  <a:cubicBezTo>
                    <a:pt x="7726" y="871"/>
                    <a:pt x="7915" y="585"/>
                    <a:pt x="8099" y="307"/>
                  </a:cubicBezTo>
                  <a:lnTo>
                    <a:pt x="8099" y="307"/>
                  </a:lnTo>
                  <a:cubicBezTo>
                    <a:pt x="7437" y="1020"/>
                    <a:pt x="6692" y="1658"/>
                    <a:pt x="5886" y="2205"/>
                  </a:cubicBezTo>
                  <a:cubicBezTo>
                    <a:pt x="5401" y="2532"/>
                    <a:pt x="4897" y="2828"/>
                    <a:pt x="4373" y="3088"/>
                  </a:cubicBezTo>
                  <a:cubicBezTo>
                    <a:pt x="4007" y="3270"/>
                    <a:pt x="3604" y="3436"/>
                    <a:pt x="3204" y="3436"/>
                  </a:cubicBezTo>
                  <a:cubicBezTo>
                    <a:pt x="3098" y="3436"/>
                    <a:pt x="2992" y="3425"/>
                    <a:pt x="2887" y="3399"/>
                  </a:cubicBezTo>
                  <a:cubicBezTo>
                    <a:pt x="2148" y="3213"/>
                    <a:pt x="1749" y="2333"/>
                    <a:pt x="1884" y="1584"/>
                  </a:cubicBezTo>
                  <a:cubicBezTo>
                    <a:pt x="1985" y="1029"/>
                    <a:pt x="2309" y="548"/>
                    <a:pt x="2710" y="144"/>
                  </a:cubicBezTo>
                  <a:lnTo>
                    <a:pt x="2710" y="144"/>
                  </a:lnTo>
                  <a:cubicBezTo>
                    <a:pt x="1843" y="355"/>
                    <a:pt x="1050" y="881"/>
                    <a:pt x="567" y="1635"/>
                  </a:cubicBezTo>
                  <a:cubicBezTo>
                    <a:pt x="166" y="2261"/>
                    <a:pt x="1" y="3017"/>
                    <a:pt x="53" y="3757"/>
                  </a:cubicBezTo>
                  <a:cubicBezTo>
                    <a:pt x="85" y="4210"/>
                    <a:pt x="201" y="4657"/>
                    <a:pt x="393" y="5064"/>
                  </a:cubicBezTo>
                  <a:cubicBezTo>
                    <a:pt x="612" y="4997"/>
                    <a:pt x="816" y="4970"/>
                    <a:pt x="1003" y="4970"/>
                  </a:cubicBezTo>
                  <a:cubicBezTo>
                    <a:pt x="1767" y="4970"/>
                    <a:pt x="2244" y="5418"/>
                    <a:pt x="2244" y="5418"/>
                  </a:cubicBezTo>
                  <a:cubicBezTo>
                    <a:pt x="4060" y="5145"/>
                    <a:pt x="5613" y="3992"/>
                    <a:pt x="6424" y="2343"/>
                  </a:cubicBezTo>
                  <a:lnTo>
                    <a:pt x="6424" y="2343"/>
                  </a:lnTo>
                  <a:cubicBezTo>
                    <a:pt x="6308" y="2662"/>
                    <a:pt x="6194" y="2987"/>
                    <a:pt x="6169" y="3322"/>
                  </a:cubicBezTo>
                  <a:cubicBezTo>
                    <a:pt x="6166" y="3360"/>
                    <a:pt x="6165" y="3395"/>
                    <a:pt x="6165" y="3432"/>
                  </a:cubicBezTo>
                  <a:cubicBezTo>
                    <a:pt x="6164" y="3518"/>
                    <a:pt x="6172" y="3608"/>
                    <a:pt x="6189" y="3693"/>
                  </a:cubicBezTo>
                  <a:cubicBezTo>
                    <a:pt x="6238" y="3980"/>
                    <a:pt x="6381" y="4251"/>
                    <a:pt x="6625" y="4406"/>
                  </a:cubicBezTo>
                  <a:cubicBezTo>
                    <a:pt x="6794" y="4513"/>
                    <a:pt x="6988" y="4553"/>
                    <a:pt x="7189" y="4553"/>
                  </a:cubicBezTo>
                  <a:cubicBezTo>
                    <a:pt x="7396" y="4553"/>
                    <a:pt x="7609" y="4511"/>
                    <a:pt x="7809" y="4458"/>
                  </a:cubicBezTo>
                  <a:cubicBezTo>
                    <a:pt x="9217" y="4080"/>
                    <a:pt x="10493" y="3219"/>
                    <a:pt x="11368" y="2052"/>
                  </a:cubicBezTo>
                  <a:lnTo>
                    <a:pt x="11368" y="2052"/>
                  </a:lnTo>
                  <a:cubicBezTo>
                    <a:pt x="11133" y="2431"/>
                    <a:pt x="10896" y="2822"/>
                    <a:pt x="10788" y="3253"/>
                  </a:cubicBezTo>
                  <a:cubicBezTo>
                    <a:pt x="10780" y="3286"/>
                    <a:pt x="10772" y="3318"/>
                    <a:pt x="10764" y="3352"/>
                  </a:cubicBezTo>
                  <a:cubicBezTo>
                    <a:pt x="10727" y="3544"/>
                    <a:pt x="10721" y="3748"/>
                    <a:pt x="10754" y="3943"/>
                  </a:cubicBezTo>
                  <a:cubicBezTo>
                    <a:pt x="10799" y="4225"/>
                    <a:pt x="10924" y="4488"/>
                    <a:pt x="11142" y="4671"/>
                  </a:cubicBezTo>
                  <a:cubicBezTo>
                    <a:pt x="11385" y="4876"/>
                    <a:pt x="11696" y="4946"/>
                    <a:pt x="12018" y="4946"/>
                  </a:cubicBezTo>
                  <a:cubicBezTo>
                    <a:pt x="12249" y="4946"/>
                    <a:pt x="12485" y="4910"/>
                    <a:pt x="12707" y="4861"/>
                  </a:cubicBezTo>
                  <a:cubicBezTo>
                    <a:pt x="13943" y="4588"/>
                    <a:pt x="15108" y="4005"/>
                    <a:pt x="16069" y="3180"/>
                  </a:cubicBezTo>
                  <a:cubicBezTo>
                    <a:pt x="16361" y="4821"/>
                    <a:pt x="17299" y="6270"/>
                    <a:pt x="18728" y="7143"/>
                  </a:cubicBezTo>
                  <a:lnTo>
                    <a:pt x="18728" y="7142"/>
                  </a:lnTo>
                  <a:cubicBezTo>
                    <a:pt x="18718" y="7091"/>
                    <a:pt x="18586" y="6434"/>
                    <a:pt x="18373" y="5836"/>
                  </a:cubicBezTo>
                  <a:cubicBezTo>
                    <a:pt x="18322" y="5690"/>
                    <a:pt x="18273" y="5577"/>
                    <a:pt x="18212" y="5445"/>
                  </a:cubicBezTo>
                  <a:cubicBezTo>
                    <a:pt x="16957" y="4773"/>
                    <a:pt x="17091" y="2793"/>
                    <a:pt x="17647" y="1480"/>
                  </a:cubicBezTo>
                  <a:lnTo>
                    <a:pt x="17647" y="1480"/>
                  </a:lnTo>
                  <a:cubicBezTo>
                    <a:pt x="16879" y="2154"/>
                    <a:pt x="15973" y="2671"/>
                    <a:pt x="15002" y="2987"/>
                  </a:cubicBezTo>
                  <a:cubicBezTo>
                    <a:pt x="14728" y="3077"/>
                    <a:pt x="14427" y="3146"/>
                    <a:pt x="14138" y="3146"/>
                  </a:cubicBezTo>
                  <a:cubicBezTo>
                    <a:pt x="13867" y="3146"/>
                    <a:pt x="13607" y="3085"/>
                    <a:pt x="13391" y="2922"/>
                  </a:cubicBezTo>
                  <a:cubicBezTo>
                    <a:pt x="12924" y="2571"/>
                    <a:pt x="12862" y="1866"/>
                    <a:pt x="13089" y="1329"/>
                  </a:cubicBezTo>
                  <a:cubicBezTo>
                    <a:pt x="13315" y="793"/>
                    <a:pt x="13763" y="388"/>
                    <a:pt x="14198"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37" name="Google Shape;1974;p41">
              <a:extLst>
                <a:ext uri="{FF2B5EF4-FFF2-40B4-BE49-F238E27FC236}">
                  <a16:creationId xmlns:a16="http://schemas.microsoft.com/office/drawing/2014/main" id="{821A5464-E857-507D-BE39-5035A09CBE5D}"/>
                </a:ext>
              </a:extLst>
            </p:cNvPr>
            <p:cNvGrpSpPr/>
            <p:nvPr/>
          </p:nvGrpSpPr>
          <p:grpSpPr>
            <a:xfrm>
              <a:off x="6853264" y="1619754"/>
              <a:ext cx="419023" cy="551272"/>
              <a:chOff x="5733802" y="1407679"/>
              <a:chExt cx="419023" cy="551272"/>
            </a:xfrm>
          </p:grpSpPr>
          <p:sp>
            <p:nvSpPr>
              <p:cNvPr id="3250" name="Google Shape;1975;p41">
                <a:extLst>
                  <a:ext uri="{FF2B5EF4-FFF2-40B4-BE49-F238E27FC236}">
                    <a16:creationId xmlns:a16="http://schemas.microsoft.com/office/drawing/2014/main" id="{2CEE50F9-6977-FEC2-5180-B77C881D5948}"/>
                  </a:ext>
                </a:extLst>
              </p:cNvPr>
              <p:cNvSpPr/>
              <p:nvPr/>
            </p:nvSpPr>
            <p:spPr>
              <a:xfrm>
                <a:off x="5733802" y="1407679"/>
                <a:ext cx="419023" cy="551258"/>
              </a:xfrm>
              <a:custGeom>
                <a:avLst/>
                <a:gdLst/>
                <a:ahLst/>
                <a:cxnLst/>
                <a:rect l="l" t="t" r="r" b="b"/>
                <a:pathLst>
                  <a:path w="7567" h="9955" extrusionOk="0">
                    <a:moveTo>
                      <a:pt x="3858" y="1687"/>
                    </a:moveTo>
                    <a:cubicBezTo>
                      <a:pt x="3979" y="1687"/>
                      <a:pt x="4098" y="1696"/>
                      <a:pt x="4216" y="1716"/>
                    </a:cubicBezTo>
                    <a:lnTo>
                      <a:pt x="4214" y="1716"/>
                    </a:lnTo>
                    <a:cubicBezTo>
                      <a:pt x="4962" y="1840"/>
                      <a:pt x="5530" y="2361"/>
                      <a:pt x="5435" y="2929"/>
                    </a:cubicBezTo>
                    <a:cubicBezTo>
                      <a:pt x="5298" y="3751"/>
                      <a:pt x="3847" y="4254"/>
                      <a:pt x="3071" y="4254"/>
                    </a:cubicBezTo>
                    <a:cubicBezTo>
                      <a:pt x="3024" y="4254"/>
                      <a:pt x="2980" y="4252"/>
                      <a:pt x="2939" y="4248"/>
                    </a:cubicBezTo>
                    <a:cubicBezTo>
                      <a:pt x="3075" y="3431"/>
                      <a:pt x="3191" y="2569"/>
                      <a:pt x="3301" y="1734"/>
                    </a:cubicBezTo>
                    <a:cubicBezTo>
                      <a:pt x="3493" y="1706"/>
                      <a:pt x="3678" y="1687"/>
                      <a:pt x="3858" y="1687"/>
                    </a:cubicBezTo>
                    <a:close/>
                    <a:moveTo>
                      <a:pt x="2687" y="5671"/>
                    </a:moveTo>
                    <a:cubicBezTo>
                      <a:pt x="3914" y="5990"/>
                      <a:pt x="4716" y="6650"/>
                      <a:pt x="4601" y="7328"/>
                    </a:cubicBezTo>
                    <a:cubicBezTo>
                      <a:pt x="4508" y="7889"/>
                      <a:pt x="3747" y="8274"/>
                      <a:pt x="3074" y="8274"/>
                    </a:cubicBezTo>
                    <a:cubicBezTo>
                      <a:pt x="2985" y="8274"/>
                      <a:pt x="2896" y="8267"/>
                      <a:pt x="2811" y="8253"/>
                    </a:cubicBezTo>
                    <a:lnTo>
                      <a:pt x="2810" y="8253"/>
                    </a:lnTo>
                    <a:cubicBezTo>
                      <a:pt x="2576" y="8214"/>
                      <a:pt x="2384" y="8168"/>
                      <a:pt x="2223" y="8112"/>
                    </a:cubicBezTo>
                    <a:cubicBezTo>
                      <a:pt x="2389" y="7286"/>
                      <a:pt x="2539" y="6472"/>
                      <a:pt x="2687" y="5671"/>
                    </a:cubicBezTo>
                    <a:close/>
                    <a:moveTo>
                      <a:pt x="3223" y="1"/>
                    </a:moveTo>
                    <a:cubicBezTo>
                      <a:pt x="2676" y="1"/>
                      <a:pt x="2116" y="41"/>
                      <a:pt x="1593" y="111"/>
                    </a:cubicBezTo>
                    <a:cubicBezTo>
                      <a:pt x="1475" y="1270"/>
                      <a:pt x="1342" y="2382"/>
                      <a:pt x="1146" y="3625"/>
                    </a:cubicBezTo>
                    <a:cubicBezTo>
                      <a:pt x="1122" y="3792"/>
                      <a:pt x="1093" y="3963"/>
                      <a:pt x="1065" y="4135"/>
                    </a:cubicBezTo>
                    <a:cubicBezTo>
                      <a:pt x="797" y="5741"/>
                      <a:pt x="394" y="7637"/>
                      <a:pt x="1" y="9322"/>
                    </a:cubicBezTo>
                    <a:lnTo>
                      <a:pt x="1856" y="9801"/>
                    </a:lnTo>
                    <a:cubicBezTo>
                      <a:pt x="2005" y="9841"/>
                      <a:pt x="2156" y="9880"/>
                      <a:pt x="2336" y="9910"/>
                    </a:cubicBezTo>
                    <a:cubicBezTo>
                      <a:pt x="2517" y="9940"/>
                      <a:pt x="2706" y="9955"/>
                      <a:pt x="2898" y="9955"/>
                    </a:cubicBezTo>
                    <a:cubicBezTo>
                      <a:pt x="4249" y="9955"/>
                      <a:pt x="5790" y="9233"/>
                      <a:pt x="6304" y="8127"/>
                    </a:cubicBezTo>
                    <a:cubicBezTo>
                      <a:pt x="6375" y="7971"/>
                      <a:pt x="6427" y="7807"/>
                      <a:pt x="6456" y="7638"/>
                    </a:cubicBezTo>
                    <a:cubicBezTo>
                      <a:pt x="6518" y="7265"/>
                      <a:pt x="6504" y="6939"/>
                      <a:pt x="6430" y="6650"/>
                    </a:cubicBezTo>
                    <a:cubicBezTo>
                      <a:pt x="6338" y="6295"/>
                      <a:pt x="6153" y="5995"/>
                      <a:pt x="5905" y="5738"/>
                    </a:cubicBezTo>
                    <a:cubicBezTo>
                      <a:pt x="5710" y="5534"/>
                      <a:pt x="5475" y="5356"/>
                      <a:pt x="5213" y="5196"/>
                    </a:cubicBezTo>
                    <a:cubicBezTo>
                      <a:pt x="6221" y="4867"/>
                      <a:pt x="7138" y="4237"/>
                      <a:pt x="7335" y="3047"/>
                    </a:cubicBezTo>
                    <a:cubicBezTo>
                      <a:pt x="7567" y="1662"/>
                      <a:pt x="6327" y="389"/>
                      <a:pt x="4625" y="105"/>
                    </a:cubicBezTo>
                    <a:cubicBezTo>
                      <a:pt x="4193" y="33"/>
                      <a:pt x="3713" y="1"/>
                      <a:pt x="3223" y="1"/>
                    </a:cubicBezTo>
                    <a:close/>
                  </a:path>
                </a:pathLst>
              </a:custGeom>
              <a:solidFill>
                <a:srgbClr val="EEAB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1" name="Google Shape;1976;p41">
                <a:extLst>
                  <a:ext uri="{FF2B5EF4-FFF2-40B4-BE49-F238E27FC236}">
                    <a16:creationId xmlns:a16="http://schemas.microsoft.com/office/drawing/2014/main" id="{E570459F-6564-2F0A-B3AE-D169F87DD0CD}"/>
                  </a:ext>
                </a:extLst>
              </p:cNvPr>
              <p:cNvSpPr/>
              <p:nvPr/>
            </p:nvSpPr>
            <p:spPr>
              <a:xfrm>
                <a:off x="5733802" y="1608372"/>
                <a:ext cx="360990" cy="350579"/>
              </a:xfrm>
              <a:custGeom>
                <a:avLst/>
                <a:gdLst/>
                <a:ahLst/>
                <a:cxnLst/>
                <a:rect l="l" t="t" r="r" b="b"/>
                <a:pathLst>
                  <a:path w="6519" h="6331" extrusionOk="0">
                    <a:moveTo>
                      <a:pt x="2687" y="2048"/>
                    </a:moveTo>
                    <a:cubicBezTo>
                      <a:pt x="3914" y="2366"/>
                      <a:pt x="4714" y="3026"/>
                      <a:pt x="4601" y="3704"/>
                    </a:cubicBezTo>
                    <a:cubicBezTo>
                      <a:pt x="4507" y="4266"/>
                      <a:pt x="3747" y="4650"/>
                      <a:pt x="3074" y="4650"/>
                    </a:cubicBezTo>
                    <a:cubicBezTo>
                      <a:pt x="2984" y="4650"/>
                      <a:pt x="2895" y="4643"/>
                      <a:pt x="2810" y="4629"/>
                    </a:cubicBezTo>
                    <a:cubicBezTo>
                      <a:pt x="2575" y="4590"/>
                      <a:pt x="2384" y="4544"/>
                      <a:pt x="2223" y="4488"/>
                    </a:cubicBezTo>
                    <a:cubicBezTo>
                      <a:pt x="2389" y="3662"/>
                      <a:pt x="2539" y="2848"/>
                      <a:pt x="2687" y="2048"/>
                    </a:cubicBezTo>
                    <a:close/>
                    <a:moveTo>
                      <a:pt x="1146" y="1"/>
                    </a:moveTo>
                    <a:cubicBezTo>
                      <a:pt x="1122" y="167"/>
                      <a:pt x="1093" y="337"/>
                      <a:pt x="1065" y="510"/>
                    </a:cubicBezTo>
                    <a:cubicBezTo>
                      <a:pt x="797" y="2115"/>
                      <a:pt x="396" y="4013"/>
                      <a:pt x="1" y="5696"/>
                    </a:cubicBezTo>
                    <a:lnTo>
                      <a:pt x="1856" y="6177"/>
                    </a:lnTo>
                    <a:cubicBezTo>
                      <a:pt x="2005" y="6216"/>
                      <a:pt x="2156" y="6255"/>
                      <a:pt x="2336" y="6286"/>
                    </a:cubicBezTo>
                    <a:cubicBezTo>
                      <a:pt x="2517" y="6316"/>
                      <a:pt x="2706" y="6331"/>
                      <a:pt x="2898" y="6331"/>
                    </a:cubicBezTo>
                    <a:cubicBezTo>
                      <a:pt x="4249" y="6331"/>
                      <a:pt x="5790" y="5609"/>
                      <a:pt x="6304" y="4501"/>
                    </a:cubicBezTo>
                    <a:cubicBezTo>
                      <a:pt x="6375" y="4347"/>
                      <a:pt x="6427" y="4183"/>
                      <a:pt x="6456" y="4014"/>
                    </a:cubicBezTo>
                    <a:cubicBezTo>
                      <a:pt x="6518" y="3641"/>
                      <a:pt x="6504" y="3315"/>
                      <a:pt x="6430" y="3026"/>
                    </a:cubicBezTo>
                    <a:cubicBezTo>
                      <a:pt x="6338" y="2670"/>
                      <a:pt x="6153" y="2371"/>
                      <a:pt x="5905" y="2114"/>
                    </a:cubicBezTo>
                    <a:cubicBezTo>
                      <a:pt x="5677" y="2147"/>
                      <a:pt x="5446" y="2163"/>
                      <a:pt x="5215" y="2163"/>
                    </a:cubicBezTo>
                    <a:cubicBezTo>
                      <a:pt x="5142" y="2163"/>
                      <a:pt x="5068" y="2162"/>
                      <a:pt x="4995" y="2158"/>
                    </a:cubicBezTo>
                    <a:cubicBezTo>
                      <a:pt x="4435" y="2135"/>
                      <a:pt x="3878" y="2017"/>
                      <a:pt x="3358" y="1808"/>
                    </a:cubicBezTo>
                    <a:cubicBezTo>
                      <a:pt x="2873" y="1613"/>
                      <a:pt x="2422" y="1337"/>
                      <a:pt x="2026" y="994"/>
                    </a:cubicBezTo>
                    <a:cubicBezTo>
                      <a:pt x="1689" y="705"/>
                      <a:pt x="1394" y="368"/>
                      <a:pt x="1146"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2" name="Google Shape;1977;p41">
                <a:extLst>
                  <a:ext uri="{FF2B5EF4-FFF2-40B4-BE49-F238E27FC236}">
                    <a16:creationId xmlns:a16="http://schemas.microsoft.com/office/drawing/2014/main" id="{FB758579-62CE-BCA2-2252-8552F4770439}"/>
                  </a:ext>
                </a:extLst>
              </p:cNvPr>
              <p:cNvSpPr/>
              <p:nvPr/>
            </p:nvSpPr>
            <p:spPr>
              <a:xfrm>
                <a:off x="6011693" y="1447441"/>
                <a:ext cx="109532" cy="183900"/>
              </a:xfrm>
              <a:custGeom>
                <a:avLst/>
                <a:gdLst/>
                <a:ahLst/>
                <a:cxnLst/>
                <a:rect l="l" t="t" r="r" b="b"/>
                <a:pathLst>
                  <a:path w="1978" h="3321" extrusionOk="0">
                    <a:moveTo>
                      <a:pt x="354" y="1"/>
                    </a:moveTo>
                    <a:cubicBezTo>
                      <a:pt x="116" y="1"/>
                      <a:pt x="0" y="402"/>
                      <a:pt x="268" y="548"/>
                    </a:cubicBezTo>
                    <a:cubicBezTo>
                      <a:pt x="1144" y="1025"/>
                      <a:pt x="1276" y="2163"/>
                      <a:pt x="637" y="2889"/>
                    </a:cubicBezTo>
                    <a:cubicBezTo>
                      <a:pt x="463" y="3087"/>
                      <a:pt x="659" y="3321"/>
                      <a:pt x="869" y="3321"/>
                    </a:cubicBezTo>
                    <a:cubicBezTo>
                      <a:pt x="942" y="3321"/>
                      <a:pt x="1017" y="3292"/>
                      <a:pt x="1078" y="3222"/>
                    </a:cubicBezTo>
                    <a:cubicBezTo>
                      <a:pt x="1977" y="2203"/>
                      <a:pt x="1645" y="670"/>
                      <a:pt x="477" y="35"/>
                    </a:cubicBezTo>
                    <a:cubicBezTo>
                      <a:pt x="433" y="11"/>
                      <a:pt x="392" y="1"/>
                      <a:pt x="354"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3" name="Google Shape;1978;p41">
                <a:extLst>
                  <a:ext uri="{FF2B5EF4-FFF2-40B4-BE49-F238E27FC236}">
                    <a16:creationId xmlns:a16="http://schemas.microsoft.com/office/drawing/2014/main" id="{D5F7F2DF-67A9-BE35-E355-01B2C88D435A}"/>
                  </a:ext>
                </a:extLst>
              </p:cNvPr>
              <p:cNvSpPr/>
              <p:nvPr/>
            </p:nvSpPr>
            <p:spPr>
              <a:xfrm>
                <a:off x="5978022" y="1631465"/>
                <a:ext cx="66118" cy="48896"/>
              </a:xfrm>
              <a:custGeom>
                <a:avLst/>
                <a:gdLst/>
                <a:ahLst/>
                <a:cxnLst/>
                <a:rect l="l" t="t" r="r" b="b"/>
                <a:pathLst>
                  <a:path w="1194" h="883" extrusionOk="0">
                    <a:moveTo>
                      <a:pt x="869" y="1"/>
                    </a:moveTo>
                    <a:cubicBezTo>
                      <a:pt x="835" y="1"/>
                      <a:pt x="802" y="8"/>
                      <a:pt x="772" y="25"/>
                    </a:cubicBezTo>
                    <a:cubicBezTo>
                      <a:pt x="586" y="132"/>
                      <a:pt x="400" y="238"/>
                      <a:pt x="215" y="344"/>
                    </a:cubicBezTo>
                    <a:cubicBezTo>
                      <a:pt x="85" y="418"/>
                      <a:pt x="0" y="553"/>
                      <a:pt x="61" y="705"/>
                    </a:cubicBezTo>
                    <a:cubicBezTo>
                      <a:pt x="100" y="799"/>
                      <a:pt x="215" y="882"/>
                      <a:pt x="325" y="882"/>
                    </a:cubicBezTo>
                    <a:cubicBezTo>
                      <a:pt x="359" y="882"/>
                      <a:pt x="392" y="874"/>
                      <a:pt x="422" y="857"/>
                    </a:cubicBezTo>
                    <a:cubicBezTo>
                      <a:pt x="608" y="751"/>
                      <a:pt x="794" y="645"/>
                      <a:pt x="980" y="540"/>
                    </a:cubicBezTo>
                    <a:cubicBezTo>
                      <a:pt x="1110" y="464"/>
                      <a:pt x="1194" y="329"/>
                      <a:pt x="1132" y="179"/>
                    </a:cubicBezTo>
                    <a:cubicBezTo>
                      <a:pt x="1093" y="83"/>
                      <a:pt x="978" y="1"/>
                      <a:pt x="869"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4" name="Google Shape;1979;p41">
                <a:extLst>
                  <a:ext uri="{FF2B5EF4-FFF2-40B4-BE49-F238E27FC236}">
                    <a16:creationId xmlns:a16="http://schemas.microsoft.com/office/drawing/2014/main" id="{2E55CAD5-E206-FDE0-E655-2BCBE63AA0F5}"/>
                  </a:ext>
                </a:extLst>
              </p:cNvPr>
              <p:cNvSpPr/>
              <p:nvPr/>
            </p:nvSpPr>
            <p:spPr>
              <a:xfrm>
                <a:off x="5897945" y="1820528"/>
                <a:ext cx="168451" cy="105046"/>
              </a:xfrm>
              <a:custGeom>
                <a:avLst/>
                <a:gdLst/>
                <a:ahLst/>
                <a:cxnLst/>
                <a:rect l="l" t="t" r="r" b="b"/>
                <a:pathLst>
                  <a:path w="3042" h="1897" extrusionOk="0">
                    <a:moveTo>
                      <a:pt x="2676" y="0"/>
                    </a:moveTo>
                    <a:cubicBezTo>
                      <a:pt x="2577" y="0"/>
                      <a:pt x="2475" y="45"/>
                      <a:pt x="2415" y="152"/>
                    </a:cubicBezTo>
                    <a:cubicBezTo>
                      <a:pt x="2000" y="896"/>
                      <a:pt x="1194" y="1333"/>
                      <a:pt x="354" y="1347"/>
                    </a:cubicBezTo>
                    <a:cubicBezTo>
                      <a:pt x="0" y="1352"/>
                      <a:pt x="70" y="1896"/>
                      <a:pt x="418" y="1896"/>
                    </a:cubicBezTo>
                    <a:cubicBezTo>
                      <a:pt x="420" y="1896"/>
                      <a:pt x="422" y="1896"/>
                      <a:pt x="424" y="1896"/>
                    </a:cubicBezTo>
                    <a:cubicBezTo>
                      <a:pt x="1478" y="1880"/>
                      <a:pt x="2420" y="1272"/>
                      <a:pt x="2928" y="361"/>
                    </a:cubicBezTo>
                    <a:cubicBezTo>
                      <a:pt x="3042" y="159"/>
                      <a:pt x="2862" y="0"/>
                      <a:pt x="2676" y="0"/>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38" name="Google Shape;1980;p41">
              <a:extLst>
                <a:ext uri="{FF2B5EF4-FFF2-40B4-BE49-F238E27FC236}">
                  <a16:creationId xmlns:a16="http://schemas.microsoft.com/office/drawing/2014/main" id="{F44375D4-C1F5-BC74-0354-B0F6E99F2B13}"/>
                </a:ext>
              </a:extLst>
            </p:cNvPr>
            <p:cNvGrpSpPr/>
            <p:nvPr/>
          </p:nvGrpSpPr>
          <p:grpSpPr>
            <a:xfrm>
              <a:off x="8070937" y="1821429"/>
              <a:ext cx="474845" cy="585556"/>
              <a:chOff x="5034699" y="3238891"/>
              <a:chExt cx="474845" cy="585556"/>
            </a:xfrm>
          </p:grpSpPr>
          <p:sp>
            <p:nvSpPr>
              <p:cNvPr id="3246" name="Google Shape;1981;p41">
                <a:extLst>
                  <a:ext uri="{FF2B5EF4-FFF2-40B4-BE49-F238E27FC236}">
                    <a16:creationId xmlns:a16="http://schemas.microsoft.com/office/drawing/2014/main" id="{D8744291-40E6-E68F-629A-A9CC5A5C96E6}"/>
                  </a:ext>
                </a:extLst>
              </p:cNvPr>
              <p:cNvSpPr/>
              <p:nvPr/>
            </p:nvSpPr>
            <p:spPr>
              <a:xfrm>
                <a:off x="5034699" y="3238891"/>
                <a:ext cx="474841" cy="585535"/>
              </a:xfrm>
              <a:custGeom>
                <a:avLst/>
                <a:gdLst/>
                <a:ahLst/>
                <a:cxnLst/>
                <a:rect l="l" t="t" r="r" b="b"/>
                <a:pathLst>
                  <a:path w="8575" h="10574" extrusionOk="0">
                    <a:moveTo>
                      <a:pt x="2966" y="1"/>
                    </a:moveTo>
                    <a:cubicBezTo>
                      <a:pt x="2611" y="1"/>
                      <a:pt x="2233" y="99"/>
                      <a:pt x="1830" y="323"/>
                    </a:cubicBezTo>
                    <a:cubicBezTo>
                      <a:pt x="0" y="1340"/>
                      <a:pt x="191" y="3963"/>
                      <a:pt x="947" y="6157"/>
                    </a:cubicBezTo>
                    <a:cubicBezTo>
                      <a:pt x="1179" y="6831"/>
                      <a:pt x="1465" y="7463"/>
                      <a:pt x="1763" y="7998"/>
                    </a:cubicBezTo>
                    <a:cubicBezTo>
                      <a:pt x="2622" y="9544"/>
                      <a:pt x="3893" y="10574"/>
                      <a:pt x="5289" y="10574"/>
                    </a:cubicBezTo>
                    <a:cubicBezTo>
                      <a:pt x="5791" y="10574"/>
                      <a:pt x="6309" y="10441"/>
                      <a:pt x="6829" y="10152"/>
                    </a:cubicBezTo>
                    <a:cubicBezTo>
                      <a:pt x="8524" y="9209"/>
                      <a:pt x="8575" y="7444"/>
                      <a:pt x="7885" y="5212"/>
                    </a:cubicBezTo>
                    <a:lnTo>
                      <a:pt x="7885" y="5212"/>
                    </a:lnTo>
                    <a:lnTo>
                      <a:pt x="7163" y="5542"/>
                    </a:lnTo>
                    <a:lnTo>
                      <a:pt x="7163" y="5543"/>
                    </a:lnTo>
                    <a:lnTo>
                      <a:pt x="6144" y="6008"/>
                    </a:lnTo>
                    <a:cubicBezTo>
                      <a:pt x="6166" y="6098"/>
                      <a:pt x="6186" y="6188"/>
                      <a:pt x="6207" y="6277"/>
                    </a:cubicBezTo>
                    <a:cubicBezTo>
                      <a:pt x="6416" y="7183"/>
                      <a:pt x="6551" y="8103"/>
                      <a:pt x="5894" y="8470"/>
                    </a:cubicBezTo>
                    <a:cubicBezTo>
                      <a:pt x="5718" y="8568"/>
                      <a:pt x="5540" y="8614"/>
                      <a:pt x="5363" y="8614"/>
                    </a:cubicBezTo>
                    <a:cubicBezTo>
                      <a:pt x="4737" y="8614"/>
                      <a:pt x="4113" y="8037"/>
                      <a:pt x="3554" y="7097"/>
                    </a:cubicBezTo>
                    <a:cubicBezTo>
                      <a:pt x="3515" y="7032"/>
                      <a:pt x="3476" y="6964"/>
                      <a:pt x="3437" y="6894"/>
                    </a:cubicBezTo>
                    <a:cubicBezTo>
                      <a:pt x="2713" y="5594"/>
                      <a:pt x="1792" y="2546"/>
                      <a:pt x="2647" y="2072"/>
                    </a:cubicBezTo>
                    <a:cubicBezTo>
                      <a:pt x="2723" y="2029"/>
                      <a:pt x="2801" y="2010"/>
                      <a:pt x="2880" y="2010"/>
                    </a:cubicBezTo>
                    <a:cubicBezTo>
                      <a:pt x="3496" y="2010"/>
                      <a:pt x="4184" y="3196"/>
                      <a:pt x="4650" y="4035"/>
                    </a:cubicBezTo>
                    <a:lnTo>
                      <a:pt x="6433" y="3251"/>
                    </a:lnTo>
                    <a:cubicBezTo>
                      <a:pt x="5573" y="1780"/>
                      <a:pt x="4475" y="1"/>
                      <a:pt x="2966" y="1"/>
                    </a:cubicBez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7" name="Google Shape;1982;p41">
                <a:extLst>
                  <a:ext uri="{FF2B5EF4-FFF2-40B4-BE49-F238E27FC236}">
                    <a16:creationId xmlns:a16="http://schemas.microsoft.com/office/drawing/2014/main" id="{D73C6A4E-C9D2-264E-EBAB-049F9B937570}"/>
                  </a:ext>
                </a:extLst>
              </p:cNvPr>
              <p:cNvSpPr/>
              <p:nvPr/>
            </p:nvSpPr>
            <p:spPr>
              <a:xfrm>
                <a:off x="5087088" y="3527526"/>
                <a:ext cx="422456" cy="296921"/>
              </a:xfrm>
              <a:custGeom>
                <a:avLst/>
                <a:gdLst/>
                <a:ahLst/>
                <a:cxnLst/>
                <a:rect l="l" t="t" r="r" b="b"/>
                <a:pathLst>
                  <a:path w="7629" h="5362" extrusionOk="0">
                    <a:moveTo>
                      <a:pt x="6939" y="0"/>
                    </a:moveTo>
                    <a:lnTo>
                      <a:pt x="6217" y="330"/>
                    </a:lnTo>
                    <a:cubicBezTo>
                      <a:pt x="6142" y="400"/>
                      <a:pt x="6065" y="467"/>
                      <a:pt x="5987" y="533"/>
                    </a:cubicBezTo>
                    <a:cubicBezTo>
                      <a:pt x="5757" y="726"/>
                      <a:pt x="5516" y="906"/>
                      <a:pt x="5261" y="1065"/>
                    </a:cubicBezTo>
                    <a:cubicBezTo>
                      <a:pt x="5470" y="1971"/>
                      <a:pt x="5605" y="2891"/>
                      <a:pt x="4948" y="3258"/>
                    </a:cubicBezTo>
                    <a:cubicBezTo>
                      <a:pt x="4772" y="3356"/>
                      <a:pt x="4594" y="3402"/>
                      <a:pt x="4417" y="3402"/>
                    </a:cubicBezTo>
                    <a:cubicBezTo>
                      <a:pt x="3791" y="3402"/>
                      <a:pt x="3167" y="2825"/>
                      <a:pt x="2608" y="1885"/>
                    </a:cubicBezTo>
                    <a:cubicBezTo>
                      <a:pt x="2589" y="1885"/>
                      <a:pt x="2570" y="1885"/>
                      <a:pt x="2551" y="1885"/>
                    </a:cubicBezTo>
                    <a:cubicBezTo>
                      <a:pt x="2500" y="1885"/>
                      <a:pt x="2449" y="1884"/>
                      <a:pt x="2397" y="1882"/>
                    </a:cubicBezTo>
                    <a:cubicBezTo>
                      <a:pt x="1780" y="1860"/>
                      <a:pt x="1174" y="1698"/>
                      <a:pt x="635" y="1395"/>
                    </a:cubicBezTo>
                    <a:cubicBezTo>
                      <a:pt x="409" y="1268"/>
                      <a:pt x="194" y="1117"/>
                      <a:pt x="1" y="945"/>
                    </a:cubicBezTo>
                    <a:lnTo>
                      <a:pt x="1" y="945"/>
                    </a:lnTo>
                    <a:cubicBezTo>
                      <a:pt x="233" y="1619"/>
                      <a:pt x="519" y="2252"/>
                      <a:pt x="817" y="2786"/>
                    </a:cubicBezTo>
                    <a:cubicBezTo>
                      <a:pt x="1676" y="4332"/>
                      <a:pt x="2947" y="5362"/>
                      <a:pt x="4343" y="5362"/>
                    </a:cubicBezTo>
                    <a:cubicBezTo>
                      <a:pt x="4845" y="5362"/>
                      <a:pt x="5363" y="5229"/>
                      <a:pt x="5883" y="4940"/>
                    </a:cubicBezTo>
                    <a:cubicBezTo>
                      <a:pt x="7578" y="3997"/>
                      <a:pt x="7629" y="2232"/>
                      <a:pt x="6939" y="2"/>
                    </a:cubicBezTo>
                    <a:lnTo>
                      <a:pt x="6939" y="0"/>
                    </a:ln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8" name="Google Shape;1983;p41">
                <a:extLst>
                  <a:ext uri="{FF2B5EF4-FFF2-40B4-BE49-F238E27FC236}">
                    <a16:creationId xmlns:a16="http://schemas.microsoft.com/office/drawing/2014/main" id="{19F97FD4-762C-2942-A8E0-51D2C8BD89CE}"/>
                  </a:ext>
                </a:extLst>
              </p:cNvPr>
              <p:cNvSpPr/>
              <p:nvPr/>
            </p:nvSpPr>
            <p:spPr>
              <a:xfrm>
                <a:off x="5421077" y="3557098"/>
                <a:ext cx="59971" cy="175982"/>
              </a:xfrm>
              <a:custGeom>
                <a:avLst/>
                <a:gdLst/>
                <a:ahLst/>
                <a:cxnLst/>
                <a:rect l="l" t="t" r="r" b="b"/>
                <a:pathLst>
                  <a:path w="1083" h="3178" extrusionOk="0">
                    <a:moveTo>
                      <a:pt x="456" y="0"/>
                    </a:moveTo>
                    <a:cubicBezTo>
                      <a:pt x="273" y="0"/>
                      <a:pt x="92" y="147"/>
                      <a:pt x="173" y="366"/>
                    </a:cubicBezTo>
                    <a:cubicBezTo>
                      <a:pt x="456" y="1137"/>
                      <a:pt x="445" y="1978"/>
                      <a:pt x="107" y="2730"/>
                    </a:cubicBezTo>
                    <a:cubicBezTo>
                      <a:pt x="1" y="2966"/>
                      <a:pt x="207" y="3178"/>
                      <a:pt x="399" y="3178"/>
                    </a:cubicBezTo>
                    <a:cubicBezTo>
                      <a:pt x="488" y="3178"/>
                      <a:pt x="574" y="3132"/>
                      <a:pt x="624" y="3021"/>
                    </a:cubicBezTo>
                    <a:cubicBezTo>
                      <a:pt x="1026" y="2126"/>
                      <a:pt x="1082" y="1124"/>
                      <a:pt x="742" y="199"/>
                    </a:cubicBezTo>
                    <a:cubicBezTo>
                      <a:pt x="691" y="60"/>
                      <a:pt x="573" y="0"/>
                      <a:pt x="456" y="0"/>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9" name="Google Shape;1984;p41">
                <a:extLst>
                  <a:ext uri="{FF2B5EF4-FFF2-40B4-BE49-F238E27FC236}">
                    <a16:creationId xmlns:a16="http://schemas.microsoft.com/office/drawing/2014/main" id="{6E28DF61-49D0-745D-F323-AF13BB6B9D7A}"/>
                  </a:ext>
                </a:extLst>
              </p:cNvPr>
              <p:cNvSpPr/>
              <p:nvPr/>
            </p:nvSpPr>
            <p:spPr>
              <a:xfrm>
                <a:off x="5211967" y="3272949"/>
                <a:ext cx="142812" cy="146301"/>
              </a:xfrm>
              <a:custGeom>
                <a:avLst/>
                <a:gdLst/>
                <a:ahLst/>
                <a:cxnLst/>
                <a:rect l="l" t="t" r="r" b="b"/>
                <a:pathLst>
                  <a:path w="2579" h="2642" extrusionOk="0">
                    <a:moveTo>
                      <a:pt x="468" y="1"/>
                    </a:moveTo>
                    <a:cubicBezTo>
                      <a:pt x="217" y="1"/>
                      <a:pt x="1" y="308"/>
                      <a:pt x="244" y="492"/>
                    </a:cubicBezTo>
                    <a:cubicBezTo>
                      <a:pt x="958" y="1031"/>
                      <a:pt x="1531" y="1702"/>
                      <a:pt x="1948" y="2494"/>
                    </a:cubicBezTo>
                    <a:cubicBezTo>
                      <a:pt x="2002" y="2598"/>
                      <a:pt x="2088" y="2642"/>
                      <a:pt x="2175" y="2642"/>
                    </a:cubicBezTo>
                    <a:cubicBezTo>
                      <a:pt x="2373" y="2642"/>
                      <a:pt x="2579" y="2422"/>
                      <a:pt x="2455" y="2188"/>
                    </a:cubicBezTo>
                    <a:cubicBezTo>
                      <a:pt x="2018" y="1357"/>
                      <a:pt x="1407" y="632"/>
                      <a:pt x="658" y="66"/>
                    </a:cubicBezTo>
                    <a:lnTo>
                      <a:pt x="657" y="66"/>
                    </a:lnTo>
                    <a:cubicBezTo>
                      <a:pt x="596" y="20"/>
                      <a:pt x="531" y="1"/>
                      <a:pt x="468"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39" name="Google Shape;1985;p41">
              <a:extLst>
                <a:ext uri="{FF2B5EF4-FFF2-40B4-BE49-F238E27FC236}">
                  <a16:creationId xmlns:a16="http://schemas.microsoft.com/office/drawing/2014/main" id="{84949C36-6EBA-4787-0CD1-24EDEB35B216}"/>
                </a:ext>
              </a:extLst>
            </p:cNvPr>
            <p:cNvSpPr/>
            <p:nvPr/>
          </p:nvSpPr>
          <p:spPr>
            <a:xfrm rot="8100000" flipH="1">
              <a:off x="8405733" y="2531743"/>
              <a:ext cx="264675" cy="271823"/>
            </a:xfrm>
            <a:custGeom>
              <a:avLst/>
              <a:gdLst/>
              <a:ahLst/>
              <a:cxnLst/>
              <a:rect l="l" t="t" r="r" b="b"/>
              <a:pathLst>
                <a:path w="2573" h="2687" extrusionOk="0">
                  <a:moveTo>
                    <a:pt x="948" y="1"/>
                  </a:moveTo>
                  <a:lnTo>
                    <a:pt x="832" y="931"/>
                  </a:lnTo>
                  <a:lnTo>
                    <a:pt x="1" y="1365"/>
                  </a:lnTo>
                  <a:lnTo>
                    <a:pt x="850" y="1761"/>
                  </a:lnTo>
                  <a:lnTo>
                    <a:pt x="1005" y="2687"/>
                  </a:lnTo>
                  <a:lnTo>
                    <a:pt x="1645" y="2001"/>
                  </a:lnTo>
                  <a:lnTo>
                    <a:pt x="2573" y="2140"/>
                  </a:lnTo>
                  <a:lnTo>
                    <a:pt x="2118" y="1319"/>
                  </a:lnTo>
                  <a:lnTo>
                    <a:pt x="2536" y="480"/>
                  </a:lnTo>
                  <a:lnTo>
                    <a:pt x="1617" y="658"/>
                  </a:lnTo>
                  <a:lnTo>
                    <a:pt x="948" y="1"/>
                  </a:ln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0" name="Google Shape;1986;p41">
              <a:extLst>
                <a:ext uri="{FF2B5EF4-FFF2-40B4-BE49-F238E27FC236}">
                  <a16:creationId xmlns:a16="http://schemas.microsoft.com/office/drawing/2014/main" id="{DD28CBF2-CE27-20A3-F323-05BD574EBF1B}"/>
                </a:ext>
              </a:extLst>
            </p:cNvPr>
            <p:cNvSpPr/>
            <p:nvPr/>
          </p:nvSpPr>
          <p:spPr>
            <a:xfrm rot="6425755" flipH="1">
              <a:off x="7560348" y="1438923"/>
              <a:ext cx="264670" cy="271818"/>
            </a:xfrm>
            <a:custGeom>
              <a:avLst/>
              <a:gdLst/>
              <a:ahLst/>
              <a:cxnLst/>
              <a:rect l="l" t="t" r="r" b="b"/>
              <a:pathLst>
                <a:path w="3807" h="3910" extrusionOk="0">
                  <a:moveTo>
                    <a:pt x="2530" y="0"/>
                  </a:moveTo>
                  <a:lnTo>
                    <a:pt x="1505" y="908"/>
                  </a:lnTo>
                  <a:lnTo>
                    <a:pt x="176" y="580"/>
                  </a:lnTo>
                  <a:lnTo>
                    <a:pt x="176" y="580"/>
                  </a:lnTo>
                  <a:lnTo>
                    <a:pt x="723" y="1834"/>
                  </a:lnTo>
                  <a:lnTo>
                    <a:pt x="1" y="2995"/>
                  </a:lnTo>
                  <a:lnTo>
                    <a:pt x="1362" y="2863"/>
                  </a:lnTo>
                  <a:lnTo>
                    <a:pt x="2244" y="3910"/>
                  </a:lnTo>
                  <a:lnTo>
                    <a:pt x="2539" y="2573"/>
                  </a:lnTo>
                  <a:lnTo>
                    <a:pt x="3806" y="2059"/>
                  </a:lnTo>
                  <a:lnTo>
                    <a:pt x="2627" y="1365"/>
                  </a:lnTo>
                  <a:lnTo>
                    <a:pt x="2530" y="0"/>
                  </a:ln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1" name="Google Shape;1987;p41">
              <a:extLst>
                <a:ext uri="{FF2B5EF4-FFF2-40B4-BE49-F238E27FC236}">
                  <a16:creationId xmlns:a16="http://schemas.microsoft.com/office/drawing/2014/main" id="{F3C94286-D5B6-BEDB-AA22-CA02A4BC0370}"/>
                </a:ext>
              </a:extLst>
            </p:cNvPr>
            <p:cNvSpPr/>
            <p:nvPr/>
          </p:nvSpPr>
          <p:spPr>
            <a:xfrm rot="8100000" flipH="1">
              <a:off x="6388464" y="1802350"/>
              <a:ext cx="59790" cy="69380"/>
            </a:xfrm>
            <a:custGeom>
              <a:avLst/>
              <a:gdLst/>
              <a:ahLst/>
              <a:cxnLst/>
              <a:rect l="l" t="t" r="r" b="b"/>
              <a:pathLst>
                <a:path w="860" h="998" extrusionOk="0">
                  <a:moveTo>
                    <a:pt x="444" y="1"/>
                  </a:moveTo>
                  <a:cubicBezTo>
                    <a:pt x="434" y="1"/>
                    <a:pt x="425" y="1"/>
                    <a:pt x="415" y="2"/>
                  </a:cubicBezTo>
                  <a:lnTo>
                    <a:pt x="307" y="19"/>
                  </a:lnTo>
                  <a:cubicBezTo>
                    <a:pt x="235" y="41"/>
                    <a:pt x="171" y="81"/>
                    <a:pt x="118" y="137"/>
                  </a:cubicBezTo>
                  <a:cubicBezTo>
                    <a:pt x="96" y="168"/>
                    <a:pt x="74" y="199"/>
                    <a:pt x="52" y="230"/>
                  </a:cubicBezTo>
                  <a:cubicBezTo>
                    <a:pt x="18" y="297"/>
                    <a:pt x="1" y="368"/>
                    <a:pt x="4" y="443"/>
                  </a:cubicBezTo>
                  <a:lnTo>
                    <a:pt x="4" y="585"/>
                  </a:lnTo>
                  <a:cubicBezTo>
                    <a:pt x="4" y="642"/>
                    <a:pt x="17" y="695"/>
                    <a:pt x="44" y="743"/>
                  </a:cubicBezTo>
                  <a:cubicBezTo>
                    <a:pt x="63" y="798"/>
                    <a:pt x="94" y="845"/>
                    <a:pt x="140" y="882"/>
                  </a:cubicBezTo>
                  <a:cubicBezTo>
                    <a:pt x="180" y="924"/>
                    <a:pt x="230" y="953"/>
                    <a:pt x="284" y="968"/>
                  </a:cubicBezTo>
                  <a:cubicBezTo>
                    <a:pt x="327" y="988"/>
                    <a:pt x="373" y="998"/>
                    <a:pt x="420" y="998"/>
                  </a:cubicBezTo>
                  <a:cubicBezTo>
                    <a:pt x="429" y="998"/>
                    <a:pt x="437" y="997"/>
                    <a:pt x="445" y="997"/>
                  </a:cubicBezTo>
                  <a:cubicBezTo>
                    <a:pt x="482" y="992"/>
                    <a:pt x="517" y="985"/>
                    <a:pt x="553" y="979"/>
                  </a:cubicBezTo>
                  <a:cubicBezTo>
                    <a:pt x="627" y="956"/>
                    <a:pt x="691" y="918"/>
                    <a:pt x="743" y="862"/>
                  </a:cubicBezTo>
                  <a:cubicBezTo>
                    <a:pt x="765" y="831"/>
                    <a:pt x="787" y="799"/>
                    <a:pt x="809" y="768"/>
                  </a:cubicBezTo>
                  <a:cubicBezTo>
                    <a:pt x="844" y="701"/>
                    <a:pt x="859" y="630"/>
                    <a:pt x="857" y="555"/>
                  </a:cubicBezTo>
                  <a:lnTo>
                    <a:pt x="857" y="412"/>
                  </a:lnTo>
                  <a:cubicBezTo>
                    <a:pt x="857" y="356"/>
                    <a:pt x="844" y="303"/>
                    <a:pt x="817" y="255"/>
                  </a:cubicBezTo>
                  <a:cubicBezTo>
                    <a:pt x="798" y="201"/>
                    <a:pt x="766" y="154"/>
                    <a:pt x="722" y="115"/>
                  </a:cubicBezTo>
                  <a:cubicBezTo>
                    <a:pt x="680" y="73"/>
                    <a:pt x="632" y="46"/>
                    <a:pt x="576" y="30"/>
                  </a:cubicBezTo>
                  <a:cubicBezTo>
                    <a:pt x="534" y="11"/>
                    <a:pt x="490" y="1"/>
                    <a:pt x="444" y="1"/>
                  </a:cubicBez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2" name="Google Shape;1988;p41">
              <a:extLst>
                <a:ext uri="{FF2B5EF4-FFF2-40B4-BE49-F238E27FC236}">
                  <a16:creationId xmlns:a16="http://schemas.microsoft.com/office/drawing/2014/main" id="{66E8D586-B2BF-CF28-9A35-D0DCE36C7AC4}"/>
                </a:ext>
              </a:extLst>
            </p:cNvPr>
            <p:cNvSpPr/>
            <p:nvPr/>
          </p:nvSpPr>
          <p:spPr>
            <a:xfrm rot="8100000" flipH="1">
              <a:off x="5297826" y="1954457"/>
              <a:ext cx="59720" cy="69380"/>
            </a:xfrm>
            <a:custGeom>
              <a:avLst/>
              <a:gdLst/>
              <a:ahLst/>
              <a:cxnLst/>
              <a:rect l="l" t="t" r="r" b="b"/>
              <a:pathLst>
                <a:path w="859" h="998" extrusionOk="0">
                  <a:moveTo>
                    <a:pt x="443" y="1"/>
                  </a:moveTo>
                  <a:cubicBezTo>
                    <a:pt x="434" y="1"/>
                    <a:pt x="425" y="1"/>
                    <a:pt x="415" y="2"/>
                  </a:cubicBezTo>
                  <a:cubicBezTo>
                    <a:pt x="379" y="7"/>
                    <a:pt x="344" y="14"/>
                    <a:pt x="307" y="19"/>
                  </a:cubicBezTo>
                  <a:cubicBezTo>
                    <a:pt x="233" y="41"/>
                    <a:pt x="170" y="81"/>
                    <a:pt x="118" y="137"/>
                  </a:cubicBezTo>
                  <a:cubicBezTo>
                    <a:pt x="96" y="168"/>
                    <a:pt x="74" y="200"/>
                    <a:pt x="51" y="231"/>
                  </a:cubicBezTo>
                  <a:cubicBezTo>
                    <a:pt x="16" y="297"/>
                    <a:pt x="1" y="368"/>
                    <a:pt x="3" y="444"/>
                  </a:cubicBezTo>
                  <a:lnTo>
                    <a:pt x="3" y="585"/>
                  </a:lnTo>
                  <a:cubicBezTo>
                    <a:pt x="3" y="642"/>
                    <a:pt x="16" y="696"/>
                    <a:pt x="44" y="744"/>
                  </a:cubicBezTo>
                  <a:cubicBezTo>
                    <a:pt x="62" y="798"/>
                    <a:pt x="94" y="845"/>
                    <a:pt x="138" y="883"/>
                  </a:cubicBezTo>
                  <a:cubicBezTo>
                    <a:pt x="180" y="924"/>
                    <a:pt x="228" y="953"/>
                    <a:pt x="284" y="968"/>
                  </a:cubicBezTo>
                  <a:cubicBezTo>
                    <a:pt x="327" y="988"/>
                    <a:pt x="372" y="998"/>
                    <a:pt x="420" y="998"/>
                  </a:cubicBezTo>
                  <a:cubicBezTo>
                    <a:pt x="428" y="998"/>
                    <a:pt x="436" y="998"/>
                    <a:pt x="445" y="997"/>
                  </a:cubicBezTo>
                  <a:lnTo>
                    <a:pt x="553" y="979"/>
                  </a:lnTo>
                  <a:cubicBezTo>
                    <a:pt x="626" y="957"/>
                    <a:pt x="689" y="918"/>
                    <a:pt x="742" y="862"/>
                  </a:cubicBezTo>
                  <a:cubicBezTo>
                    <a:pt x="765" y="831"/>
                    <a:pt x="787" y="800"/>
                    <a:pt x="809" y="768"/>
                  </a:cubicBezTo>
                  <a:cubicBezTo>
                    <a:pt x="842" y="701"/>
                    <a:pt x="858" y="631"/>
                    <a:pt x="857" y="555"/>
                  </a:cubicBezTo>
                  <a:lnTo>
                    <a:pt x="857" y="413"/>
                  </a:lnTo>
                  <a:cubicBezTo>
                    <a:pt x="857" y="357"/>
                    <a:pt x="842" y="303"/>
                    <a:pt x="816" y="255"/>
                  </a:cubicBezTo>
                  <a:cubicBezTo>
                    <a:pt x="797" y="201"/>
                    <a:pt x="766" y="154"/>
                    <a:pt x="720" y="116"/>
                  </a:cubicBezTo>
                  <a:cubicBezTo>
                    <a:pt x="680" y="74"/>
                    <a:pt x="631" y="46"/>
                    <a:pt x="576" y="31"/>
                  </a:cubicBezTo>
                  <a:cubicBezTo>
                    <a:pt x="534" y="11"/>
                    <a:pt x="489" y="1"/>
                    <a:pt x="443" y="1"/>
                  </a:cubicBez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3" name="Google Shape;1989;p41">
              <a:extLst>
                <a:ext uri="{FF2B5EF4-FFF2-40B4-BE49-F238E27FC236}">
                  <a16:creationId xmlns:a16="http://schemas.microsoft.com/office/drawing/2014/main" id="{DD675CA4-3F71-7388-ECAD-6A4F6DED449F}"/>
                </a:ext>
              </a:extLst>
            </p:cNvPr>
            <p:cNvSpPr/>
            <p:nvPr/>
          </p:nvSpPr>
          <p:spPr>
            <a:xfrm>
              <a:off x="5421984" y="3315426"/>
              <a:ext cx="78630" cy="59440"/>
            </a:xfrm>
            <a:custGeom>
              <a:avLst/>
              <a:gdLst/>
              <a:ahLst/>
              <a:cxnLst/>
              <a:rect l="l" t="t" r="r" b="b"/>
              <a:pathLst>
                <a:path w="1131" h="855" extrusionOk="0">
                  <a:moveTo>
                    <a:pt x="552" y="1"/>
                  </a:moveTo>
                  <a:cubicBezTo>
                    <a:pt x="1" y="1"/>
                    <a:pt x="32" y="854"/>
                    <a:pt x="581" y="854"/>
                  </a:cubicBezTo>
                  <a:cubicBezTo>
                    <a:pt x="1131" y="854"/>
                    <a:pt x="1101" y="1"/>
                    <a:pt x="552" y="1"/>
                  </a:cubicBez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4" name="Google Shape;1990;p41">
              <a:extLst>
                <a:ext uri="{FF2B5EF4-FFF2-40B4-BE49-F238E27FC236}">
                  <a16:creationId xmlns:a16="http://schemas.microsoft.com/office/drawing/2014/main" id="{67A106D8-283A-BF2E-7F4F-DF4754340E68}"/>
                </a:ext>
              </a:extLst>
            </p:cNvPr>
            <p:cNvSpPr/>
            <p:nvPr/>
          </p:nvSpPr>
          <p:spPr>
            <a:xfrm>
              <a:off x="5238239" y="3573013"/>
              <a:ext cx="178881" cy="186800"/>
            </a:xfrm>
            <a:custGeom>
              <a:avLst/>
              <a:gdLst/>
              <a:ahLst/>
              <a:cxnLst/>
              <a:rect l="l" t="t" r="r" b="b"/>
              <a:pathLst>
                <a:path w="2573" h="2687" extrusionOk="0">
                  <a:moveTo>
                    <a:pt x="948" y="1"/>
                  </a:moveTo>
                  <a:lnTo>
                    <a:pt x="832" y="931"/>
                  </a:lnTo>
                  <a:lnTo>
                    <a:pt x="1" y="1365"/>
                  </a:lnTo>
                  <a:lnTo>
                    <a:pt x="850" y="1761"/>
                  </a:lnTo>
                  <a:lnTo>
                    <a:pt x="1005" y="2687"/>
                  </a:lnTo>
                  <a:lnTo>
                    <a:pt x="1645" y="2001"/>
                  </a:lnTo>
                  <a:lnTo>
                    <a:pt x="2573" y="2140"/>
                  </a:lnTo>
                  <a:lnTo>
                    <a:pt x="2118" y="1319"/>
                  </a:lnTo>
                  <a:lnTo>
                    <a:pt x="2536" y="480"/>
                  </a:lnTo>
                  <a:lnTo>
                    <a:pt x="1617" y="658"/>
                  </a:lnTo>
                  <a:lnTo>
                    <a:pt x="948" y="1"/>
                  </a:ln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5" name="Google Shape;1991;p41">
              <a:extLst>
                <a:ext uri="{FF2B5EF4-FFF2-40B4-BE49-F238E27FC236}">
                  <a16:creationId xmlns:a16="http://schemas.microsoft.com/office/drawing/2014/main" id="{16FFF0D1-86E5-7F2F-93DD-FA2A1BB56933}"/>
                </a:ext>
              </a:extLst>
            </p:cNvPr>
            <p:cNvSpPr/>
            <p:nvPr/>
          </p:nvSpPr>
          <p:spPr>
            <a:xfrm>
              <a:off x="4963480" y="3310456"/>
              <a:ext cx="59720" cy="69381"/>
            </a:xfrm>
            <a:custGeom>
              <a:avLst/>
              <a:gdLst/>
              <a:ahLst/>
              <a:cxnLst/>
              <a:rect l="l" t="t" r="r" b="b"/>
              <a:pathLst>
                <a:path w="859" h="998" extrusionOk="0">
                  <a:moveTo>
                    <a:pt x="443" y="1"/>
                  </a:moveTo>
                  <a:cubicBezTo>
                    <a:pt x="434" y="1"/>
                    <a:pt x="425" y="1"/>
                    <a:pt x="415" y="2"/>
                  </a:cubicBezTo>
                  <a:cubicBezTo>
                    <a:pt x="379" y="7"/>
                    <a:pt x="344" y="14"/>
                    <a:pt x="307" y="19"/>
                  </a:cubicBezTo>
                  <a:cubicBezTo>
                    <a:pt x="233" y="41"/>
                    <a:pt x="170" y="81"/>
                    <a:pt x="118" y="137"/>
                  </a:cubicBezTo>
                  <a:cubicBezTo>
                    <a:pt x="96" y="168"/>
                    <a:pt x="74" y="200"/>
                    <a:pt x="51" y="231"/>
                  </a:cubicBezTo>
                  <a:cubicBezTo>
                    <a:pt x="16" y="297"/>
                    <a:pt x="1" y="368"/>
                    <a:pt x="3" y="444"/>
                  </a:cubicBezTo>
                  <a:lnTo>
                    <a:pt x="3" y="585"/>
                  </a:lnTo>
                  <a:cubicBezTo>
                    <a:pt x="3" y="642"/>
                    <a:pt x="16" y="696"/>
                    <a:pt x="44" y="744"/>
                  </a:cubicBezTo>
                  <a:cubicBezTo>
                    <a:pt x="62" y="798"/>
                    <a:pt x="94" y="845"/>
                    <a:pt x="138" y="883"/>
                  </a:cubicBezTo>
                  <a:cubicBezTo>
                    <a:pt x="180" y="924"/>
                    <a:pt x="228" y="953"/>
                    <a:pt x="284" y="968"/>
                  </a:cubicBezTo>
                  <a:cubicBezTo>
                    <a:pt x="327" y="988"/>
                    <a:pt x="372" y="998"/>
                    <a:pt x="420" y="998"/>
                  </a:cubicBezTo>
                  <a:cubicBezTo>
                    <a:pt x="428" y="998"/>
                    <a:pt x="436" y="998"/>
                    <a:pt x="445" y="997"/>
                  </a:cubicBezTo>
                  <a:lnTo>
                    <a:pt x="553" y="979"/>
                  </a:lnTo>
                  <a:cubicBezTo>
                    <a:pt x="626" y="957"/>
                    <a:pt x="689" y="918"/>
                    <a:pt x="742" y="862"/>
                  </a:cubicBezTo>
                  <a:cubicBezTo>
                    <a:pt x="765" y="831"/>
                    <a:pt x="787" y="800"/>
                    <a:pt x="809" y="768"/>
                  </a:cubicBezTo>
                  <a:cubicBezTo>
                    <a:pt x="842" y="701"/>
                    <a:pt x="858" y="631"/>
                    <a:pt x="857" y="555"/>
                  </a:cubicBezTo>
                  <a:lnTo>
                    <a:pt x="857" y="413"/>
                  </a:lnTo>
                  <a:cubicBezTo>
                    <a:pt x="857" y="357"/>
                    <a:pt x="842" y="303"/>
                    <a:pt x="816" y="255"/>
                  </a:cubicBezTo>
                  <a:cubicBezTo>
                    <a:pt x="797" y="201"/>
                    <a:pt x="766" y="154"/>
                    <a:pt x="720" y="116"/>
                  </a:cubicBezTo>
                  <a:cubicBezTo>
                    <a:pt x="680" y="74"/>
                    <a:pt x="631" y="46"/>
                    <a:pt x="576" y="31"/>
                  </a:cubicBezTo>
                  <a:cubicBezTo>
                    <a:pt x="534" y="11"/>
                    <a:pt x="489" y="1"/>
                    <a:pt x="443" y="1"/>
                  </a:cubicBez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59" name="图片 16">
            <a:extLst>
              <a:ext uri="{FF2B5EF4-FFF2-40B4-BE49-F238E27FC236}">
                <a16:creationId xmlns:a16="http://schemas.microsoft.com/office/drawing/2014/main" id="{BD543C26-6A77-6EC0-53BD-3A30312E2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168" y="1219201"/>
            <a:ext cx="7039578" cy="451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0" name="文本框 13">
            <a:extLst>
              <a:ext uri="{FF2B5EF4-FFF2-40B4-BE49-F238E27FC236}">
                <a16:creationId xmlns:a16="http://schemas.microsoft.com/office/drawing/2014/main" id="{999D6EF3-11D4-1389-A7AD-60B0ED18199F}"/>
              </a:ext>
            </a:extLst>
          </p:cNvPr>
          <p:cNvSpPr txBox="1"/>
          <p:nvPr/>
        </p:nvSpPr>
        <p:spPr>
          <a:xfrm>
            <a:off x="6643769" y="2273770"/>
            <a:ext cx="4349084" cy="2123658"/>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vi-VN" sz="4400" dirty="0">
                <a:latin typeface="+mj-lt"/>
              </a:rPr>
              <a:t>Đọc diễn cảm, giọng điệu trìu mến</a:t>
            </a:r>
            <a:endParaRPr kumimoji="0" lang="en-US" sz="13800" b="0" i="0" u="none" strike="noStrike" kern="120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spTree>
    <p:extLst>
      <p:ext uri="{BB962C8B-B14F-4D97-AF65-F5344CB8AC3E}">
        <p14:creationId xmlns:p14="http://schemas.microsoft.com/office/powerpoint/2010/main" val="392742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60"/>
                                        </p:tgtEl>
                                        <p:attrNameLst>
                                          <p:attrName>style.visibility</p:attrName>
                                        </p:attrNameLst>
                                      </p:cBhvr>
                                      <p:to>
                                        <p:strVal val="visible"/>
                                      </p:to>
                                    </p:set>
                                    <p:animEffect transition="in" filter="fade">
                                      <p:cBhvr>
                                        <p:cTn id="7" dur="1000"/>
                                        <p:tgtEl>
                                          <p:spTgt spid="3260"/>
                                        </p:tgtEl>
                                      </p:cBhvr>
                                    </p:animEffect>
                                    <p:anim calcmode="lin" valueType="num">
                                      <p:cBhvr>
                                        <p:cTn id="8" dur="1000" fill="hold"/>
                                        <p:tgtEl>
                                          <p:spTgt spid="3260"/>
                                        </p:tgtEl>
                                        <p:attrNameLst>
                                          <p:attrName>ppt_x</p:attrName>
                                        </p:attrNameLst>
                                      </p:cBhvr>
                                      <p:tavLst>
                                        <p:tav tm="0">
                                          <p:val>
                                            <p:strVal val="#ppt_x"/>
                                          </p:val>
                                        </p:tav>
                                        <p:tav tm="100000">
                                          <p:val>
                                            <p:strVal val="#ppt_x"/>
                                          </p:val>
                                        </p:tav>
                                      </p:tavLst>
                                    </p:anim>
                                    <p:anim calcmode="lin" valueType="num">
                                      <p:cBhvr>
                                        <p:cTn id="9" dur="1000" fill="hold"/>
                                        <p:tgtEl>
                                          <p:spTgt spid="32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59"/>
                                        </p:tgtEl>
                                        <p:attrNameLst>
                                          <p:attrName>style.visibility</p:attrName>
                                        </p:attrNameLst>
                                      </p:cBhvr>
                                      <p:to>
                                        <p:strVal val="visible"/>
                                      </p:to>
                                    </p:set>
                                    <p:animEffect transition="in" filter="fade">
                                      <p:cBhvr>
                                        <p:cTn id="12" dur="1000"/>
                                        <p:tgtEl>
                                          <p:spTgt spid="3259"/>
                                        </p:tgtEl>
                                      </p:cBhvr>
                                    </p:animEffect>
                                    <p:anim calcmode="lin" valueType="num">
                                      <p:cBhvr>
                                        <p:cTn id="13" dur="1000" fill="hold"/>
                                        <p:tgtEl>
                                          <p:spTgt spid="3259"/>
                                        </p:tgtEl>
                                        <p:attrNameLst>
                                          <p:attrName>ppt_x</p:attrName>
                                        </p:attrNameLst>
                                      </p:cBhvr>
                                      <p:tavLst>
                                        <p:tav tm="0">
                                          <p:val>
                                            <p:strVal val="#ppt_x"/>
                                          </p:val>
                                        </p:tav>
                                        <p:tav tm="100000">
                                          <p:val>
                                            <p:strVal val="#ppt_x"/>
                                          </p:val>
                                        </p:tav>
                                      </p:tavLst>
                                    </p:anim>
                                    <p:anim calcmode="lin" valueType="num">
                                      <p:cBhvr>
                                        <p:cTn id="14" dur="1000" fill="hold"/>
                                        <p:tgtEl>
                                          <p:spTgt spid="32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095384" y="0"/>
            <a:ext cx="10290000" cy="763600"/>
          </a:xfrm>
          <a:prstGeom prst="rect">
            <a:avLst/>
          </a:prstGeom>
        </p:spPr>
        <p:txBody>
          <a:bodyPr spcFirstLastPara="1" wrap="square" lIns="121900" tIns="121900" rIns="121900" bIns="121900" anchor="t" anchorCtr="0">
            <a:noAutofit/>
          </a:bodyPr>
          <a:lstStyle/>
          <a:p>
            <a:r>
              <a:rPr lang="vi-VN" sz="4400" b="1" dirty="0">
                <a:solidFill>
                  <a:schemeClr val="accent2">
                    <a:lumMod val="75000"/>
                  </a:schemeClr>
                </a:solidFill>
                <a:latin typeface="Times New Roman" panose="02020603050405020304" pitchFamily="18" charset="0"/>
                <a:cs typeface="Times New Roman" panose="02020603050405020304" pitchFamily="18" charset="0"/>
              </a:rPr>
              <a:t>2. Tìm hiểu chung</a:t>
            </a:r>
            <a:endParaRPr sz="4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4" name="图片 4" descr="2">
            <a:extLst>
              <a:ext uri="{FF2B5EF4-FFF2-40B4-BE49-F238E27FC236}">
                <a16:creationId xmlns:a16="http://schemas.microsoft.com/office/drawing/2014/main" id="{F08F2257-C978-EDEA-DC5D-401A4634F3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1501" y="0"/>
            <a:ext cx="8048147" cy="78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内容占位符 2">
            <a:extLst>
              <a:ext uri="{FF2B5EF4-FFF2-40B4-BE49-F238E27FC236}">
                <a16:creationId xmlns:a16="http://schemas.microsoft.com/office/drawing/2014/main" id="{0201B67F-8131-906A-D8AE-D21FE69881B9}"/>
              </a:ext>
            </a:extLst>
          </p:cNvPr>
          <p:cNvSpPr txBox="1">
            <a:spLocks noChangeArrowheads="1"/>
          </p:cNvSpPr>
          <p:nvPr/>
        </p:nvSpPr>
        <p:spPr bwMode="auto">
          <a:xfrm>
            <a:off x="5938529" y="2452763"/>
            <a:ext cx="4343391" cy="13428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0" i="1" u="none" strike="noStrike" kern="1200" cap="none" spc="0" normalizeH="0" baseline="0" noProof="0" dirty="0">
                <a:ln>
                  <a:noFill/>
                </a:ln>
                <a:solidFill>
                  <a:srgbClr val="000000"/>
                </a:solidFill>
                <a:effectLst/>
                <a:uLnTx/>
                <a:uFillTx/>
                <a:latin typeface="Times New Roman" panose="02020603050405020304" pitchFamily="18" charset="0"/>
                <a:cs typeface="Arial"/>
                <a:sym typeface="Arial"/>
              </a:rPr>
              <a:t>Giới thiệu vài nét về tác giả và tác phẩm</a:t>
            </a:r>
            <a:endParaRPr kumimoji="0" lang="en-SG" sz="54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4E865DC4-84F4-FF61-3862-BEFC1AA04B33}"/>
              </a:ext>
            </a:extLst>
          </p:cNvPr>
          <p:cNvPicPr>
            <a:picLocks noChangeAspect="1"/>
          </p:cNvPicPr>
          <p:nvPr/>
        </p:nvPicPr>
        <p:blipFill>
          <a:blip r:embed="rId5"/>
          <a:stretch>
            <a:fillRect/>
          </a:stretch>
        </p:blipFill>
        <p:spPr>
          <a:xfrm>
            <a:off x="1405358" y="1984508"/>
            <a:ext cx="2384322" cy="4873492"/>
          </a:xfrm>
          <a:prstGeom prst="rect">
            <a:avLst/>
          </a:prstGeom>
        </p:spPr>
      </p:pic>
    </p:spTree>
    <p:extLst>
      <p:ext uri="{BB962C8B-B14F-4D97-AF65-F5344CB8AC3E}">
        <p14:creationId xmlns:p14="http://schemas.microsoft.com/office/powerpoint/2010/main" val="412478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095384" y="0"/>
            <a:ext cx="10290000" cy="763600"/>
          </a:xfrm>
          <a:prstGeom prst="rect">
            <a:avLst/>
          </a:prstGeom>
        </p:spPr>
        <p:txBody>
          <a:bodyPr spcFirstLastPara="1" wrap="square" lIns="121900" tIns="121900" rIns="121900" bIns="121900" anchor="t" anchorCtr="0">
            <a:noAutofit/>
          </a:bodyPr>
          <a:lstStyle/>
          <a:p>
            <a:r>
              <a:rPr lang="vi-VN" sz="4400" b="1" dirty="0">
                <a:solidFill>
                  <a:schemeClr val="accent2">
                    <a:lumMod val="75000"/>
                  </a:schemeClr>
                </a:solidFill>
                <a:latin typeface="Times New Roman" panose="02020603050405020304" pitchFamily="18" charset="0"/>
                <a:cs typeface="Times New Roman" panose="02020603050405020304" pitchFamily="18" charset="0"/>
              </a:rPr>
              <a:t>a. Tác giả</a:t>
            </a:r>
            <a:endParaRPr sz="4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15" name="组合 23">
            <a:extLst>
              <a:ext uri="{FF2B5EF4-FFF2-40B4-BE49-F238E27FC236}">
                <a16:creationId xmlns:a16="http://schemas.microsoft.com/office/drawing/2014/main" id="{6DFA0DD4-7B68-A018-D8D1-24237D3775C1}"/>
              </a:ext>
            </a:extLst>
          </p:cNvPr>
          <p:cNvGrpSpPr/>
          <p:nvPr/>
        </p:nvGrpSpPr>
        <p:grpSpPr>
          <a:xfrm>
            <a:off x="1436595" y="2052011"/>
            <a:ext cx="937535" cy="783002"/>
            <a:chOff x="5493105" y="1228234"/>
            <a:chExt cx="937535" cy="783002"/>
          </a:xfrm>
        </p:grpSpPr>
        <p:grpSp>
          <p:nvGrpSpPr>
            <p:cNvPr id="16" name="组合 54">
              <a:extLst>
                <a:ext uri="{FF2B5EF4-FFF2-40B4-BE49-F238E27FC236}">
                  <a16:creationId xmlns:a16="http://schemas.microsoft.com/office/drawing/2014/main" id="{A1808034-964E-35C3-4CF4-22B009540315}"/>
                </a:ext>
              </a:extLst>
            </p:cNvPr>
            <p:cNvGrpSpPr/>
            <p:nvPr/>
          </p:nvGrpSpPr>
          <p:grpSpPr>
            <a:xfrm>
              <a:off x="5493105" y="1228234"/>
              <a:ext cx="937535" cy="783002"/>
              <a:chOff x="2900496" y="1028113"/>
              <a:chExt cx="6336001" cy="3420001"/>
            </a:xfrm>
          </p:grpSpPr>
          <p:sp>
            <p:nvSpPr>
              <p:cNvPr id="18" name="任意多边形: 形状 55">
                <a:extLst>
                  <a:ext uri="{FF2B5EF4-FFF2-40B4-BE49-F238E27FC236}">
                    <a16:creationId xmlns:a16="http://schemas.microsoft.com/office/drawing/2014/main" id="{8E9F7E20-29FA-2A81-0982-EC458BE093E4}"/>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19" name="任意多边形: 形状 56">
                <a:extLst>
                  <a:ext uri="{FF2B5EF4-FFF2-40B4-BE49-F238E27FC236}">
                    <a16:creationId xmlns:a16="http://schemas.microsoft.com/office/drawing/2014/main" id="{1F08DDA1-71CE-3DC1-F189-5DDF3296D672}"/>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17" name="文本框 58">
              <a:extLst>
                <a:ext uri="{FF2B5EF4-FFF2-40B4-BE49-F238E27FC236}">
                  <a16:creationId xmlns:a16="http://schemas.microsoft.com/office/drawing/2014/main" id="{32B2F051-60B6-AA82-DDD3-329EE848ADA5}"/>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20" name="组合 70">
            <a:extLst>
              <a:ext uri="{FF2B5EF4-FFF2-40B4-BE49-F238E27FC236}">
                <a16:creationId xmlns:a16="http://schemas.microsoft.com/office/drawing/2014/main" id="{7FA9E6F8-57CA-FB3D-65DD-6BFAD042C9AF}"/>
              </a:ext>
            </a:extLst>
          </p:cNvPr>
          <p:cNvGrpSpPr/>
          <p:nvPr/>
        </p:nvGrpSpPr>
        <p:grpSpPr>
          <a:xfrm>
            <a:off x="8630379" y="1018329"/>
            <a:ext cx="937535" cy="783002"/>
            <a:chOff x="5493105" y="1228234"/>
            <a:chExt cx="937535" cy="783002"/>
          </a:xfrm>
        </p:grpSpPr>
        <p:grpSp>
          <p:nvGrpSpPr>
            <p:cNvPr id="21" name="组合 71">
              <a:extLst>
                <a:ext uri="{FF2B5EF4-FFF2-40B4-BE49-F238E27FC236}">
                  <a16:creationId xmlns:a16="http://schemas.microsoft.com/office/drawing/2014/main" id="{545C338E-C1E4-391F-2ABD-12DF20980CEB}"/>
                </a:ext>
              </a:extLst>
            </p:cNvPr>
            <p:cNvGrpSpPr/>
            <p:nvPr/>
          </p:nvGrpSpPr>
          <p:grpSpPr>
            <a:xfrm>
              <a:off x="5493105" y="1228234"/>
              <a:ext cx="937535" cy="783002"/>
              <a:chOff x="2900496" y="1028113"/>
              <a:chExt cx="6336001" cy="3420001"/>
            </a:xfrm>
          </p:grpSpPr>
          <p:sp>
            <p:nvSpPr>
              <p:cNvPr id="23" name="任意多边形: 形状 73">
                <a:extLst>
                  <a:ext uri="{FF2B5EF4-FFF2-40B4-BE49-F238E27FC236}">
                    <a16:creationId xmlns:a16="http://schemas.microsoft.com/office/drawing/2014/main" id="{0C0B1811-3C82-F550-A757-9450B679496D}"/>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24" name="任意多边形: 形状 82">
                <a:extLst>
                  <a:ext uri="{FF2B5EF4-FFF2-40B4-BE49-F238E27FC236}">
                    <a16:creationId xmlns:a16="http://schemas.microsoft.com/office/drawing/2014/main" id="{0071A5D3-0253-FBC1-8C76-D6995DBEFA69}"/>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22" name="文本框 72">
              <a:extLst>
                <a:ext uri="{FF2B5EF4-FFF2-40B4-BE49-F238E27FC236}">
                  <a16:creationId xmlns:a16="http://schemas.microsoft.com/office/drawing/2014/main" id="{E3398B15-412E-1CE7-ECA8-D39D24AE8732}"/>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25" name="组合 89">
            <a:extLst>
              <a:ext uri="{FF2B5EF4-FFF2-40B4-BE49-F238E27FC236}">
                <a16:creationId xmlns:a16="http://schemas.microsoft.com/office/drawing/2014/main" id="{6D9E7576-F6E1-602C-BE9C-947AC104D2A1}"/>
              </a:ext>
            </a:extLst>
          </p:cNvPr>
          <p:cNvGrpSpPr/>
          <p:nvPr/>
        </p:nvGrpSpPr>
        <p:grpSpPr>
          <a:xfrm>
            <a:off x="8605914" y="3569186"/>
            <a:ext cx="937535" cy="783002"/>
            <a:chOff x="5493105" y="1228234"/>
            <a:chExt cx="937535" cy="783002"/>
          </a:xfrm>
        </p:grpSpPr>
        <p:grpSp>
          <p:nvGrpSpPr>
            <p:cNvPr id="26" name="组合 90">
              <a:extLst>
                <a:ext uri="{FF2B5EF4-FFF2-40B4-BE49-F238E27FC236}">
                  <a16:creationId xmlns:a16="http://schemas.microsoft.com/office/drawing/2014/main" id="{4FB37937-F331-58B8-9833-4F10A84C0A68}"/>
                </a:ext>
              </a:extLst>
            </p:cNvPr>
            <p:cNvGrpSpPr/>
            <p:nvPr/>
          </p:nvGrpSpPr>
          <p:grpSpPr>
            <a:xfrm>
              <a:off x="5493105" y="1228234"/>
              <a:ext cx="937535" cy="783002"/>
              <a:chOff x="2900496" y="1028113"/>
              <a:chExt cx="6336001" cy="3420001"/>
            </a:xfrm>
          </p:grpSpPr>
          <p:sp>
            <p:nvSpPr>
              <p:cNvPr id="28" name="任意多边形: 形状 92">
                <a:extLst>
                  <a:ext uri="{FF2B5EF4-FFF2-40B4-BE49-F238E27FC236}">
                    <a16:creationId xmlns:a16="http://schemas.microsoft.com/office/drawing/2014/main" id="{D911D602-AB28-BC70-2646-54B56E4BD01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29" name="任意多边形: 形状 93">
                <a:extLst>
                  <a:ext uri="{FF2B5EF4-FFF2-40B4-BE49-F238E27FC236}">
                    <a16:creationId xmlns:a16="http://schemas.microsoft.com/office/drawing/2014/main" id="{2CAAF8CE-886D-B5AA-1F14-AC43C1792D49}"/>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27" name="文本框 91">
              <a:extLst>
                <a:ext uri="{FF2B5EF4-FFF2-40B4-BE49-F238E27FC236}">
                  <a16:creationId xmlns:a16="http://schemas.microsoft.com/office/drawing/2014/main" id="{22E71F65-B213-82FD-DDBD-8AA07E62CEA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3</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sp>
        <p:nvSpPr>
          <p:cNvPr id="30" name="TextBox 29">
            <a:extLst>
              <a:ext uri="{FF2B5EF4-FFF2-40B4-BE49-F238E27FC236}">
                <a16:creationId xmlns:a16="http://schemas.microsoft.com/office/drawing/2014/main" id="{C1D07B2D-C18F-14E8-413B-6F177F72E030}"/>
              </a:ext>
            </a:extLst>
          </p:cNvPr>
          <p:cNvSpPr txBox="1"/>
          <p:nvPr/>
        </p:nvSpPr>
        <p:spPr>
          <a:xfrm>
            <a:off x="131120" y="3066730"/>
            <a:ext cx="3465467" cy="2677656"/>
          </a:xfrm>
          <a:prstGeom prst="rect">
            <a:avLst/>
          </a:prstGeom>
          <a:noFill/>
        </p:spPr>
        <p:txBody>
          <a:bodyPr wrap="square">
            <a:spAutoFit/>
          </a:bodyPr>
          <a:lstStyle/>
          <a:p>
            <a:pPr lvl="0" algn="ctr">
              <a:defRPr/>
            </a:pPr>
            <a:r>
              <a:rPr lang="vi-VN" sz="2800" dirty="0">
                <a:latin typeface="+mj-lt"/>
              </a:rPr>
              <a:t>Bằng Việt sinh năm 1941, quê ở Hà Nội, thuộc thế hệ nhà thơ trưởng thành trong thời kì kháng chiến chống đế quốc Mỹ</a:t>
            </a:r>
            <a:endParaRPr kumimoji="0" lang="en-SG" sz="4000" b="0" i="0" u="none" strike="noStrike" kern="1200" cap="none" spc="0" normalizeH="0" baseline="0" noProof="0" dirty="0">
              <a:ln>
                <a:noFill/>
              </a:ln>
              <a:solidFill>
                <a:srgbClr val="000000"/>
              </a:solidFill>
              <a:effectLst/>
              <a:uLnTx/>
              <a:uFillTx/>
              <a:latin typeface="+mj-lt"/>
            </a:endParaRPr>
          </a:p>
        </p:txBody>
      </p:sp>
      <p:sp>
        <p:nvSpPr>
          <p:cNvPr id="31" name="TextBox 30">
            <a:extLst>
              <a:ext uri="{FF2B5EF4-FFF2-40B4-BE49-F238E27FC236}">
                <a16:creationId xmlns:a16="http://schemas.microsoft.com/office/drawing/2014/main" id="{393B2BAE-AB56-6C5E-7CF9-7B695D2927AD}"/>
              </a:ext>
            </a:extLst>
          </p:cNvPr>
          <p:cNvSpPr txBox="1"/>
          <p:nvPr/>
        </p:nvSpPr>
        <p:spPr>
          <a:xfrm>
            <a:off x="7414281" y="1866165"/>
            <a:ext cx="3465467" cy="1384995"/>
          </a:xfrm>
          <a:prstGeom prst="rect">
            <a:avLst/>
          </a:prstGeom>
          <a:noFill/>
        </p:spPr>
        <p:txBody>
          <a:bodyPr wrap="square">
            <a:spAutoFit/>
          </a:bodyPr>
          <a:lstStyle/>
          <a:p>
            <a:pPr algn="ctr"/>
            <a:r>
              <a:rPr lang="vi-VN" sz="2800" dirty="0">
                <a:latin typeface="+mj-lt"/>
              </a:rPr>
              <a:t>Thơ ông trong trẻo, mượt mà, cảm xúc tinh tế, giàu suy tư</a:t>
            </a:r>
            <a:endParaRPr lang="en-SG" sz="2800" dirty="0">
              <a:latin typeface="+mj-lt"/>
            </a:endParaRPr>
          </a:p>
        </p:txBody>
      </p:sp>
      <p:sp>
        <p:nvSpPr>
          <p:cNvPr id="32" name="TextBox 31">
            <a:extLst>
              <a:ext uri="{FF2B5EF4-FFF2-40B4-BE49-F238E27FC236}">
                <a16:creationId xmlns:a16="http://schemas.microsoft.com/office/drawing/2014/main" id="{FDE23233-BFA2-3B7E-E09A-140D857181F4}"/>
              </a:ext>
            </a:extLst>
          </p:cNvPr>
          <p:cNvSpPr txBox="1"/>
          <p:nvPr/>
        </p:nvSpPr>
        <p:spPr>
          <a:xfrm>
            <a:off x="7074138" y="4400538"/>
            <a:ext cx="4393882" cy="2246769"/>
          </a:xfrm>
          <a:prstGeom prst="rect">
            <a:avLst/>
          </a:prstGeom>
          <a:noFill/>
        </p:spPr>
        <p:txBody>
          <a:bodyPr wrap="square">
            <a:spAutoFit/>
          </a:bodyPr>
          <a:lstStyle/>
          <a:p>
            <a:pPr algn="ctr"/>
            <a:r>
              <a:rPr lang="vi-VN" sz="2800" dirty="0">
                <a:latin typeface="+mj-lt"/>
              </a:rPr>
              <a:t>Một số tác phẩm tiêu biểu: Hương cây – Bếp lửa (1968, in chung); Những gương mặt, những khoảng trời (1973), …</a:t>
            </a:r>
            <a:endParaRPr lang="en-SG" sz="2800" dirty="0">
              <a:latin typeface="+mj-lt"/>
            </a:endParaRPr>
          </a:p>
        </p:txBody>
      </p:sp>
      <p:pic>
        <p:nvPicPr>
          <p:cNvPr id="4" name="Picture 3">
            <a:extLst>
              <a:ext uri="{FF2B5EF4-FFF2-40B4-BE49-F238E27FC236}">
                <a16:creationId xmlns:a16="http://schemas.microsoft.com/office/drawing/2014/main" id="{F7B39F2F-1BA6-06B4-F90B-45243C735D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917" b="82917" l="5650" r="88136">
                        <a14:foregroundMark x1="4520" y1="66667" x2="39548" y2="82917"/>
                        <a14:foregroundMark x1="39548" y1="82917" x2="39548" y2="82917"/>
                        <a14:foregroundMark x1="40678" y1="81250" x2="52542" y2="82500"/>
                        <a14:foregroundMark x1="52542" y1="82500" x2="67797" y2="82083"/>
                        <a14:foregroundMark x1="67797" y1="82083" x2="81356" y2="77917"/>
                        <a14:foregroundMark x1="81356" y1="77917" x2="85876" y2="70417"/>
                        <a14:foregroundMark x1="88136" y1="70000" x2="78531" y2="66250"/>
                        <a14:foregroundMark x1="5650" y1="67083" x2="23729" y2="77917"/>
                        <a14:foregroundMark x1="23729" y1="77917" x2="38983" y2="80000"/>
                      </a14:backgroundRemoval>
                    </a14:imgEffect>
                  </a14:imgLayer>
                </a14:imgProps>
              </a:ext>
            </a:extLst>
          </a:blip>
          <a:srcRect r="2986" b="14134"/>
          <a:stretch/>
        </p:blipFill>
        <p:spPr>
          <a:xfrm>
            <a:off x="3245644" y="2397792"/>
            <a:ext cx="3741906" cy="4490720"/>
          </a:xfrm>
          <a:prstGeom prst="rect">
            <a:avLst/>
          </a:prstGeom>
        </p:spPr>
      </p:pic>
    </p:spTree>
    <p:extLst>
      <p:ext uri="{BB962C8B-B14F-4D97-AF65-F5344CB8AC3E}">
        <p14:creationId xmlns:p14="http://schemas.microsoft.com/office/powerpoint/2010/main" val="251201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3"/>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ppt_w+.3"/>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095384" y="0"/>
            <a:ext cx="10290000" cy="763600"/>
          </a:xfrm>
          <a:prstGeom prst="rect">
            <a:avLst/>
          </a:prstGeom>
        </p:spPr>
        <p:txBody>
          <a:bodyPr spcFirstLastPara="1" wrap="square" lIns="121900" tIns="121900" rIns="121900" bIns="121900" anchor="t" anchorCtr="0">
            <a:noAutofit/>
          </a:bodyPr>
          <a:lstStyle/>
          <a:p>
            <a:r>
              <a:rPr lang="vi-VN" sz="4400" b="1" dirty="0">
                <a:solidFill>
                  <a:schemeClr val="accent2">
                    <a:lumMod val="75000"/>
                  </a:schemeClr>
                </a:solidFill>
                <a:latin typeface="Times New Roman" panose="02020603050405020304" pitchFamily="18" charset="0"/>
                <a:cs typeface="Times New Roman" panose="02020603050405020304" pitchFamily="18" charset="0"/>
              </a:rPr>
              <a:t>b. Tác phẩm</a:t>
            </a:r>
            <a:endParaRPr sz="4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sp>
        <p:nvSpPr>
          <p:cNvPr id="4" name="Freeform 6">
            <a:extLst>
              <a:ext uri="{FF2B5EF4-FFF2-40B4-BE49-F238E27FC236}">
                <a16:creationId xmlns:a16="http://schemas.microsoft.com/office/drawing/2014/main" id="{FDBA5F45-FD5F-D437-C3CC-E8E9EABE44A4}"/>
              </a:ext>
            </a:extLst>
          </p:cNvPr>
          <p:cNvSpPr/>
          <p:nvPr/>
        </p:nvSpPr>
        <p:spPr>
          <a:xfrm>
            <a:off x="955676" y="1409582"/>
            <a:ext cx="7175072" cy="438950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BB44B">
              <a:lumMod val="20000"/>
              <a:lumOff val="8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Tx/>
              <a:defRPr/>
            </a:pPr>
            <a:endParaRPr lang="en-US" sz="2400" kern="0">
              <a:solidFill>
                <a:sysClr val="windowText" lastClr="000000"/>
              </a:solidFill>
            </a:endParaRPr>
          </a:p>
        </p:txBody>
      </p:sp>
      <p:grpSp>
        <p:nvGrpSpPr>
          <p:cNvPr id="5" name="Group 4">
            <a:extLst>
              <a:ext uri="{FF2B5EF4-FFF2-40B4-BE49-F238E27FC236}">
                <a16:creationId xmlns:a16="http://schemas.microsoft.com/office/drawing/2014/main" id="{723A4F84-DFA1-0368-80A8-DB5C3B17E898}"/>
              </a:ext>
            </a:extLst>
          </p:cNvPr>
          <p:cNvGrpSpPr/>
          <p:nvPr/>
        </p:nvGrpSpPr>
        <p:grpSpPr>
          <a:xfrm>
            <a:off x="1126138" y="1409581"/>
            <a:ext cx="4055463" cy="2995692"/>
            <a:chOff x="-22607" y="-28575"/>
            <a:chExt cx="1418146" cy="841375"/>
          </a:xfrm>
        </p:grpSpPr>
        <p:sp>
          <p:nvSpPr>
            <p:cNvPr id="6" name="Freeform 9">
              <a:extLst>
                <a:ext uri="{FF2B5EF4-FFF2-40B4-BE49-F238E27FC236}">
                  <a16:creationId xmlns:a16="http://schemas.microsoft.com/office/drawing/2014/main" id="{C19CE5D3-FE64-8E93-39C2-01D135AA9E0C}"/>
                </a:ext>
              </a:extLst>
            </p:cNvPr>
            <p:cNvSpPr/>
            <p:nvPr/>
          </p:nvSpPr>
          <p:spPr>
            <a:xfrm>
              <a:off x="-22607" y="0"/>
              <a:ext cx="1418146" cy="213687"/>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Tx/>
                <a:defRPr/>
              </a:pPr>
              <a:endParaRPr lang="en-US" sz="2400" kern="0">
                <a:solidFill>
                  <a:sysClr val="windowText" lastClr="000000"/>
                </a:solidFill>
              </a:endParaRPr>
            </a:p>
          </p:txBody>
        </p:sp>
        <p:sp>
          <p:nvSpPr>
            <p:cNvPr id="7" name="TextBox 10">
              <a:extLst>
                <a:ext uri="{FF2B5EF4-FFF2-40B4-BE49-F238E27FC236}">
                  <a16:creationId xmlns:a16="http://schemas.microsoft.com/office/drawing/2014/main" id="{2F0AC4FE-6F2F-FE51-9797-B8F77C70986A}"/>
                </a:ext>
              </a:extLst>
            </p:cNvPr>
            <p:cNvSpPr txBox="1"/>
            <p:nvPr/>
          </p:nvSpPr>
          <p:spPr>
            <a:xfrm>
              <a:off x="0" y="-28575"/>
              <a:ext cx="812800" cy="841375"/>
            </a:xfrm>
            <a:prstGeom prst="rect">
              <a:avLst/>
            </a:prstGeom>
          </p:spPr>
          <p:txBody>
            <a:bodyPr lIns="33867" tIns="33867" rIns="33867" bIns="33867"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09570">
                <a:lnSpc>
                  <a:spcPts val="1495"/>
                </a:lnSpc>
                <a:buClrTx/>
                <a:defRPr/>
              </a:pPr>
              <a:endParaRPr sz="1200">
                <a:solidFill>
                  <a:prstClr val="black"/>
                </a:solidFill>
                <a:latin typeface="Calibri"/>
                <a:ea typeface="+mn-ea"/>
              </a:endParaRPr>
            </a:p>
          </p:txBody>
        </p:sp>
      </p:grpSp>
      <p:grpSp>
        <p:nvGrpSpPr>
          <p:cNvPr id="8" name="Group 7">
            <a:extLst>
              <a:ext uri="{FF2B5EF4-FFF2-40B4-BE49-F238E27FC236}">
                <a16:creationId xmlns:a16="http://schemas.microsoft.com/office/drawing/2014/main" id="{A685DD99-40EF-F2E7-0146-E8459E61F459}"/>
              </a:ext>
            </a:extLst>
          </p:cNvPr>
          <p:cNvGrpSpPr/>
          <p:nvPr/>
        </p:nvGrpSpPr>
        <p:grpSpPr>
          <a:xfrm>
            <a:off x="8475627" y="1374219"/>
            <a:ext cx="2755421" cy="4447379"/>
            <a:chOff x="0" y="-28575"/>
            <a:chExt cx="1302441" cy="2196042"/>
          </a:xfrm>
          <a:solidFill>
            <a:srgbClr val="DB3B44">
              <a:lumMod val="40000"/>
              <a:lumOff val="60000"/>
            </a:srgbClr>
          </a:solidFill>
        </p:grpSpPr>
        <p:sp>
          <p:nvSpPr>
            <p:cNvPr id="9" name="Freeform 12">
              <a:extLst>
                <a:ext uri="{FF2B5EF4-FFF2-40B4-BE49-F238E27FC236}">
                  <a16:creationId xmlns:a16="http://schemas.microsoft.com/office/drawing/2014/main" id="{7B1BE773-2705-6716-3F8B-3D0048B6419D}"/>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gr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Tx/>
                <a:defRPr/>
              </a:pPr>
              <a:endParaRPr lang="en-US" sz="2400" kern="0">
                <a:solidFill>
                  <a:sysClr val="windowText" lastClr="000000"/>
                </a:solidFill>
              </a:endParaRPr>
            </a:p>
          </p:txBody>
        </p:sp>
        <p:sp>
          <p:nvSpPr>
            <p:cNvPr id="10" name="TextBox 13">
              <a:extLst>
                <a:ext uri="{FF2B5EF4-FFF2-40B4-BE49-F238E27FC236}">
                  <a16:creationId xmlns:a16="http://schemas.microsoft.com/office/drawing/2014/main" id="{F02F5B46-FEB1-4425-8235-27B37B546EE1}"/>
                </a:ext>
              </a:extLst>
            </p:cNvPr>
            <p:cNvSpPr txBox="1"/>
            <p:nvPr/>
          </p:nvSpPr>
          <p:spPr>
            <a:xfrm>
              <a:off x="0" y="-28575"/>
              <a:ext cx="812800" cy="841375"/>
            </a:xfrm>
            <a:prstGeom prst="rect">
              <a:avLst/>
            </a:prstGeom>
            <a:noFill/>
          </p:spPr>
          <p:txBody>
            <a:bodyPr lIns="33867" tIns="33867" rIns="33867" bIns="33867"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09570">
                <a:lnSpc>
                  <a:spcPts val="1495"/>
                </a:lnSpc>
                <a:buClrTx/>
                <a:defRPr/>
              </a:pPr>
              <a:endParaRPr sz="1200">
                <a:solidFill>
                  <a:prstClr val="black"/>
                </a:solidFill>
                <a:latin typeface="Calibri"/>
                <a:ea typeface="+mn-ea"/>
              </a:endParaRPr>
            </a:p>
          </p:txBody>
        </p:sp>
      </p:grpSp>
      <p:sp>
        <p:nvSpPr>
          <p:cNvPr id="11" name="Freeform 16">
            <a:extLst>
              <a:ext uri="{FF2B5EF4-FFF2-40B4-BE49-F238E27FC236}">
                <a16:creationId xmlns:a16="http://schemas.microsoft.com/office/drawing/2014/main" id="{EB20CFA8-632B-5695-9160-0E08385350F8}"/>
              </a:ext>
            </a:extLst>
          </p:cNvPr>
          <p:cNvSpPr/>
          <p:nvPr/>
        </p:nvSpPr>
        <p:spPr>
          <a:xfrm>
            <a:off x="7923756" y="2719659"/>
            <a:ext cx="3202248" cy="4517283"/>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Tx/>
              <a:defRPr/>
            </a:pPr>
            <a:endParaRPr lang="en-US" sz="2400" kern="0">
              <a:solidFill>
                <a:sysClr val="windowText" lastClr="000000"/>
              </a:solidFill>
            </a:endParaRPr>
          </a:p>
        </p:txBody>
      </p:sp>
      <p:sp>
        <p:nvSpPr>
          <p:cNvPr id="12" name="TextBox 20">
            <a:extLst>
              <a:ext uri="{FF2B5EF4-FFF2-40B4-BE49-F238E27FC236}">
                <a16:creationId xmlns:a16="http://schemas.microsoft.com/office/drawing/2014/main" id="{A9CB603E-FA1A-92CE-00A8-F3AA06B9D121}"/>
              </a:ext>
            </a:extLst>
          </p:cNvPr>
          <p:cNvSpPr txBox="1"/>
          <p:nvPr/>
        </p:nvSpPr>
        <p:spPr>
          <a:xfrm>
            <a:off x="-82082" y="1631346"/>
            <a:ext cx="6226396" cy="492443"/>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09570">
              <a:spcBef>
                <a:spcPct val="0"/>
              </a:spcBef>
              <a:buClrTx/>
            </a:pPr>
            <a:r>
              <a:rPr lang="vi-VN" sz="3200" b="1" i="1" kern="0" dirty="0">
                <a:latin typeface="Times New Roman" panose="02020603050405020304" pitchFamily="18" charset="0"/>
                <a:ea typeface="+mn-ea"/>
              </a:rPr>
              <a:t>Hoàn cảnh sáng tác</a:t>
            </a:r>
            <a:endParaRPr lang="en-US" sz="4800" b="1" dirty="0">
              <a:solidFill>
                <a:srgbClr val="FFEEC8"/>
              </a:solidFill>
              <a:latin typeface="Times New Roman" panose="02020603050405020304" pitchFamily="18" charset="0"/>
              <a:ea typeface="+mn-ea"/>
              <a:cs typeface="Times New Roman" panose="02020603050405020304" pitchFamily="18" charset="0"/>
            </a:endParaRPr>
          </a:p>
        </p:txBody>
      </p:sp>
      <p:sp>
        <p:nvSpPr>
          <p:cNvPr id="13" name="TextBox 14">
            <a:extLst>
              <a:ext uri="{FF2B5EF4-FFF2-40B4-BE49-F238E27FC236}">
                <a16:creationId xmlns:a16="http://schemas.microsoft.com/office/drawing/2014/main" id="{3D2BF91C-C5AE-BC99-2383-9C57CFCA8454}"/>
              </a:ext>
            </a:extLst>
          </p:cNvPr>
          <p:cNvSpPr txBox="1"/>
          <p:nvPr/>
        </p:nvSpPr>
        <p:spPr>
          <a:xfrm>
            <a:off x="1178481" y="2462747"/>
            <a:ext cx="6226396"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4000" dirty="0">
                <a:latin typeface="+mj-lt"/>
              </a:rPr>
              <a:t>Bài thơ Bếp lửa được sáng tác năm 1963, khi tác giả đang là sinh viên học tập ở nước ngoài</a:t>
            </a:r>
            <a:endParaRPr lang="en-SG" sz="8000" kern="0" dirty="0">
              <a:latin typeface="+mj-lt"/>
              <a:cs typeface="Times New Roman" panose="02020603050405020304" pitchFamily="18" charset="0"/>
            </a:endParaRPr>
          </a:p>
        </p:txBody>
      </p:sp>
    </p:spTree>
    <p:extLst>
      <p:ext uri="{BB962C8B-B14F-4D97-AF65-F5344CB8AC3E}">
        <p14:creationId xmlns:p14="http://schemas.microsoft.com/office/powerpoint/2010/main" val="6605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heme/theme1.xml><?xml version="1.0" encoding="utf-8"?>
<a:theme xmlns:a="http://schemas.openxmlformats.org/drawingml/2006/main" name="Hug Day in Brazil by Slidesgo">
  <a:themeElements>
    <a:clrScheme name="Simple Light">
      <a:dk1>
        <a:srgbClr val="000000"/>
      </a:dk1>
      <a:lt1>
        <a:srgbClr val="FFFFFF"/>
      </a:lt1>
      <a:dk2>
        <a:srgbClr val="EBE9E2"/>
      </a:dk2>
      <a:lt2>
        <a:srgbClr val="F7F5EB"/>
      </a:lt2>
      <a:accent1>
        <a:srgbClr val="C23B2F"/>
      </a:accent1>
      <a:accent2>
        <a:srgbClr val="DB543A"/>
      </a:accent2>
      <a:accent3>
        <a:srgbClr val="EF9ABB"/>
      </a:accent3>
      <a:accent4>
        <a:srgbClr val="5F59E6"/>
      </a:accent4>
      <a:accent5>
        <a:srgbClr val="EBA23E"/>
      </a:accent5>
      <a:accent6>
        <a:srgbClr val="567F6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1988</Words>
  <Application>Microsoft Office PowerPoint</Application>
  <PresentationFormat>Widescreen</PresentationFormat>
  <Paragraphs>225</Paragraphs>
  <Slides>48</Slides>
  <Notes>38</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48</vt:i4>
      </vt:variant>
    </vt:vector>
  </HeadingPairs>
  <TitlesOfParts>
    <vt:vector size="70" baseType="lpstr">
      <vt:lpstr>微软雅黑</vt:lpstr>
      <vt:lpstr>宋体</vt:lpstr>
      <vt:lpstr>ABeeZee</vt:lpstr>
      <vt:lpstr>Anaheim</vt:lpstr>
      <vt:lpstr>Arial</vt:lpstr>
      <vt:lpstr>Bebas Neue</vt:lpstr>
      <vt:lpstr>Calibri</vt:lpstr>
      <vt:lpstr>Calibri Light</vt:lpstr>
      <vt:lpstr>Dela Gothic One</vt:lpstr>
      <vt:lpstr>DM Sans</vt:lpstr>
      <vt:lpstr>Fira Sans Extra Condensed</vt:lpstr>
      <vt:lpstr>Ranchers</vt:lpstr>
      <vt:lpstr>Reggae One</vt:lpstr>
      <vt:lpstr>Rozha One</vt:lpstr>
      <vt:lpstr>Russo One</vt:lpstr>
      <vt:lpstr>Times New Roman</vt:lpstr>
      <vt:lpstr>字魂105号-简雅黑</vt:lpstr>
      <vt:lpstr>Hug Day in Brazil by Slidesgo</vt:lpstr>
      <vt:lpstr>1_Office Theme</vt:lpstr>
      <vt:lpstr>Jungle Fauna and Landscapes MK Campaign by Slidesgo</vt:lpstr>
      <vt:lpstr>4_Office Theme</vt:lpstr>
      <vt:lpstr>5_Office Theme</vt:lpstr>
      <vt:lpstr>PowerPoint Presentation</vt:lpstr>
      <vt:lpstr>PowerPoint Presentation</vt:lpstr>
      <vt:lpstr>HOẠT ĐỘNG MỞ ĐẦU</vt:lpstr>
      <vt:lpstr>PowerPoint Presentation</vt:lpstr>
      <vt:lpstr>Đọc văn bản và tìm hiểu chung</vt:lpstr>
      <vt:lpstr>1. Đọc</vt:lpstr>
      <vt:lpstr>2. Tìm hiểu chung</vt:lpstr>
      <vt:lpstr>a. Tác giả</vt:lpstr>
      <vt:lpstr>b. Tác phẩm</vt:lpstr>
      <vt:lpstr>Khám phá văn bản</vt:lpstr>
      <vt:lpstr>Tìm hiểu khái quát về bài thơ</vt:lpstr>
      <vt:lpstr>1. Tìm hiểu khái quát về bài thơ</vt:lpstr>
      <vt:lpstr>PowerPoint Presentation</vt:lpstr>
      <vt:lpstr>Bố cục của bài thơ </vt:lpstr>
      <vt:lpstr>2. Bố cục của bài thơ</vt:lpstr>
      <vt:lpstr>2. Bố cục của bài thơ</vt:lpstr>
      <vt:lpstr>Hình ảnh người bà và tình cảm của người cháu dành cho bà </vt:lpstr>
      <vt:lpstr>3. Hình ảnh người bà và tình cảm của người cháu dành cho bà </vt:lpstr>
      <vt:lpstr>3. Hình ảnh người bà và tình cảm của người cháu dành cho bà </vt:lpstr>
      <vt:lpstr>3. Hình ảnh người bà và tình cảm của người cháu dành cho bà </vt:lpstr>
      <vt:lpstr>3. Hình ảnh người bà và tình cảm của người cháu dành cho bà </vt:lpstr>
      <vt:lpstr>Hình ảnh bếp lửa</vt:lpstr>
      <vt:lpstr>4. Hình ảnh bếp lửa</vt:lpstr>
      <vt:lpstr>4. Hình ảnh bếp lửa</vt:lpstr>
      <vt:lpstr>4. Hình ảnh bếp lửa</vt:lpstr>
      <vt:lpstr>Chia sẻ, kết nối</vt:lpstr>
      <vt:lpstr>5. Chia sẻ, kết nối</vt:lpstr>
      <vt:lpstr>*Bức tranh chân dung cuộc sống</vt:lpstr>
      <vt:lpstr>Tổng kết</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Hoạt động vận dụng</vt:lpstr>
      <vt:lpstr>Hoạt động 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BỐ CỦA XI-MÔNG</dc:title>
  <dc:creator>admin</dc:creator>
  <cp:lastModifiedBy>Administrator</cp:lastModifiedBy>
  <cp:revision>13</cp:revision>
  <dcterms:created xsi:type="dcterms:W3CDTF">2023-12-23T16:49:04Z</dcterms:created>
  <dcterms:modified xsi:type="dcterms:W3CDTF">2024-01-22T04:25:23Z</dcterms:modified>
</cp:coreProperties>
</file>