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9"/>
  </p:notesMasterIdLst>
  <p:sldIdLst>
    <p:sldId id="673" r:id="rId4"/>
    <p:sldId id="710" r:id="rId5"/>
    <p:sldId id="677" r:id="rId6"/>
    <p:sldId id="713" r:id="rId7"/>
    <p:sldId id="709" r:id="rId8"/>
    <p:sldId id="2007577827" r:id="rId9"/>
    <p:sldId id="719" r:id="rId10"/>
    <p:sldId id="2007577840" r:id="rId11"/>
    <p:sldId id="2007577825" r:id="rId12"/>
    <p:sldId id="2007577831" r:id="rId13"/>
    <p:sldId id="2007577828" r:id="rId14"/>
    <p:sldId id="2007577832" r:id="rId15"/>
    <p:sldId id="379" r:id="rId16"/>
    <p:sldId id="2007577829" r:id="rId17"/>
    <p:sldId id="20075778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2655D-8AF9-4292-AA33-97AD11D83E43}"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SG"/>
        </a:p>
      </dgm:t>
    </dgm:pt>
    <dgm:pt modelId="{E93CA872-DE5B-4838-90A9-188F2211CED7}">
      <dgm:prSet phldrT="[Text]" custT="1"/>
      <dgm:spPr/>
      <dgm:t>
        <a:bodyPr/>
        <a:lstStyle/>
        <a:p>
          <a:r>
            <a:rPr lang="vi-VN" sz="3200" b="1" dirty="0">
              <a:latin typeface="+mj-lt"/>
            </a:rPr>
            <a:t>Trình bày bài nói</a:t>
          </a:r>
          <a:endParaRPr lang="en-SG" sz="3200" dirty="0">
            <a:latin typeface="+mj-lt"/>
          </a:endParaRPr>
        </a:p>
      </dgm:t>
    </dgm:pt>
    <dgm:pt modelId="{A249FDC5-2E4E-4944-A541-A4DFB7B8B48C}" type="parTrans" cxnId="{B43A3A5C-4E6F-43AD-8083-2DC8887F50BD}">
      <dgm:prSet/>
      <dgm:spPr/>
      <dgm:t>
        <a:bodyPr/>
        <a:lstStyle/>
        <a:p>
          <a:endParaRPr lang="en-SG" sz="2400">
            <a:latin typeface="+mj-lt"/>
          </a:endParaRPr>
        </a:p>
      </dgm:t>
    </dgm:pt>
    <dgm:pt modelId="{571F8247-EDE3-4895-B677-13282F3972AE}" type="sibTrans" cxnId="{B43A3A5C-4E6F-43AD-8083-2DC8887F50BD}">
      <dgm:prSet/>
      <dgm:spPr/>
      <dgm:t>
        <a:bodyPr/>
        <a:lstStyle/>
        <a:p>
          <a:endParaRPr lang="en-SG" sz="2400">
            <a:latin typeface="+mj-lt"/>
          </a:endParaRPr>
        </a:p>
      </dgm:t>
    </dgm:pt>
    <dgm:pt modelId="{DC2C515F-62AF-4F6A-BC5B-C03777B848D9}">
      <dgm:prSet phldrT="[Text]" custT="1"/>
      <dgm:spPr/>
      <dgm:t>
        <a:bodyPr/>
        <a:lstStyle/>
        <a:p>
          <a:r>
            <a:rPr lang="vi-VN" sz="2800" b="1" dirty="0">
              <a:solidFill>
                <a:schemeClr val="tx1"/>
              </a:solidFill>
              <a:latin typeface="+mj-lt"/>
            </a:rPr>
            <a:t>Trình bày các nội dung theo dàn ý đã chuẩn bị,</a:t>
          </a:r>
          <a:endParaRPr lang="en-SG" sz="2800" b="1" dirty="0">
            <a:solidFill>
              <a:schemeClr val="tx1"/>
            </a:solidFill>
            <a:latin typeface="+mj-lt"/>
          </a:endParaRPr>
        </a:p>
      </dgm:t>
    </dgm:pt>
    <dgm:pt modelId="{9539F7B2-7280-416A-AA29-5B0D06D7671E}" type="parTrans" cxnId="{B4C843C2-C1C1-4831-9FD3-B78C49A4573B}">
      <dgm:prSet/>
      <dgm:spPr/>
      <dgm:t>
        <a:bodyPr/>
        <a:lstStyle/>
        <a:p>
          <a:endParaRPr lang="en-SG" sz="2400">
            <a:latin typeface="+mj-lt"/>
          </a:endParaRPr>
        </a:p>
      </dgm:t>
    </dgm:pt>
    <dgm:pt modelId="{4DD534AB-42B3-47C8-B3A7-BA3565D953D5}" type="sibTrans" cxnId="{B4C843C2-C1C1-4831-9FD3-B78C49A4573B}">
      <dgm:prSet/>
      <dgm:spPr/>
      <dgm:t>
        <a:bodyPr/>
        <a:lstStyle/>
        <a:p>
          <a:endParaRPr lang="en-SG" sz="2400">
            <a:latin typeface="+mj-lt"/>
          </a:endParaRPr>
        </a:p>
      </dgm:t>
    </dgm:pt>
    <dgm:pt modelId="{52E7E504-F6AD-4798-A2BC-5F2874233612}">
      <dgm:prSet phldrT="[Text]" custT="1"/>
      <dgm:spPr>
        <a:solidFill>
          <a:schemeClr val="accent2">
            <a:lumMod val="20000"/>
            <a:lumOff val="80000"/>
          </a:schemeClr>
        </a:solidFill>
      </dgm:spPr>
      <dgm:t>
        <a:bodyPr anchor="t"/>
        <a:lstStyle/>
        <a:p>
          <a:r>
            <a:rPr lang="vi-VN" sz="2500" b="1" dirty="0">
              <a:solidFill>
                <a:schemeClr val="tx1"/>
              </a:solidFill>
              <a:latin typeface="+mj-lt"/>
            </a:rPr>
            <a:t>Mở đầu</a:t>
          </a:r>
          <a:r>
            <a:rPr lang="vi-VN" sz="2500" dirty="0">
              <a:solidFill>
                <a:schemeClr val="tx1"/>
              </a:solidFill>
              <a:latin typeface="+mj-lt"/>
            </a:rPr>
            <a:t>: Nêu tên cuốn sách và lí do em giới thiệu cuốn sách với người nghe</a:t>
          </a:r>
          <a:endParaRPr lang="en-SG" sz="2500" dirty="0">
            <a:solidFill>
              <a:schemeClr val="tx1"/>
            </a:solidFill>
            <a:latin typeface="+mj-lt"/>
          </a:endParaRPr>
        </a:p>
      </dgm:t>
    </dgm:pt>
    <dgm:pt modelId="{8939025F-D732-4FC4-8FC6-FC0824667DFA}" type="parTrans" cxnId="{5A3D76A7-3AF4-4F25-9052-C9DC472977CE}">
      <dgm:prSet/>
      <dgm:spPr/>
      <dgm:t>
        <a:bodyPr/>
        <a:lstStyle/>
        <a:p>
          <a:endParaRPr lang="en-SG" sz="2400">
            <a:latin typeface="+mj-lt"/>
          </a:endParaRPr>
        </a:p>
      </dgm:t>
    </dgm:pt>
    <dgm:pt modelId="{8C742067-C5DF-465D-A6AC-904BF8725AC1}" type="sibTrans" cxnId="{5A3D76A7-3AF4-4F25-9052-C9DC472977CE}">
      <dgm:prSet/>
      <dgm:spPr/>
      <dgm:t>
        <a:bodyPr/>
        <a:lstStyle/>
        <a:p>
          <a:endParaRPr lang="en-SG" sz="2400">
            <a:latin typeface="+mj-lt"/>
          </a:endParaRPr>
        </a:p>
      </dgm:t>
    </dgm:pt>
    <dgm:pt modelId="{53B4F622-9145-4300-B876-4754FA4D96A4}">
      <dgm:prSet phldrT="[Text]" custT="1"/>
      <dgm:spPr>
        <a:solidFill>
          <a:schemeClr val="accent2">
            <a:lumMod val="20000"/>
            <a:lumOff val="80000"/>
          </a:schemeClr>
        </a:solidFill>
      </dgm:spPr>
      <dgm:t>
        <a:bodyPr anchor="t"/>
        <a:lstStyle/>
        <a:p>
          <a:r>
            <a:rPr lang="vi-VN" sz="2500" b="1" dirty="0">
              <a:solidFill>
                <a:schemeClr val="tx1"/>
              </a:solidFill>
              <a:latin typeface="+mj-lt"/>
            </a:rPr>
            <a:t>Triển khai</a:t>
          </a:r>
          <a:r>
            <a:rPr lang="vi-VN" sz="2500" dirty="0">
              <a:solidFill>
                <a:schemeClr val="tx1"/>
              </a:solidFill>
              <a:latin typeface="+mj-lt"/>
            </a:rPr>
            <a:t>; Trình bày những thông tin quan trọng về cuốn sách (tác giả, năm xuất bản, nội dung của tác phẩm, một vài nét nổi bật và nghệ thuật, sự đón nhận của doc già,...).</a:t>
          </a:r>
          <a:endParaRPr lang="en-SG" sz="2500" dirty="0">
            <a:solidFill>
              <a:schemeClr val="tx1"/>
            </a:solidFill>
            <a:latin typeface="+mj-lt"/>
          </a:endParaRPr>
        </a:p>
      </dgm:t>
    </dgm:pt>
    <dgm:pt modelId="{E4E5FB02-F263-4E26-96E1-5F73C27FD620}" type="parTrans" cxnId="{96E1F013-AC13-430E-8FC9-ABBB7DA77B17}">
      <dgm:prSet/>
      <dgm:spPr/>
      <dgm:t>
        <a:bodyPr/>
        <a:lstStyle/>
        <a:p>
          <a:endParaRPr lang="en-SG" sz="2400">
            <a:latin typeface="+mj-lt"/>
          </a:endParaRPr>
        </a:p>
      </dgm:t>
    </dgm:pt>
    <dgm:pt modelId="{839E0418-0B3B-4123-9DE3-161088E6200A}" type="sibTrans" cxnId="{96E1F013-AC13-430E-8FC9-ABBB7DA77B17}">
      <dgm:prSet/>
      <dgm:spPr/>
      <dgm:t>
        <a:bodyPr/>
        <a:lstStyle/>
        <a:p>
          <a:endParaRPr lang="en-SG" sz="2400">
            <a:latin typeface="+mj-lt"/>
          </a:endParaRPr>
        </a:p>
      </dgm:t>
    </dgm:pt>
    <dgm:pt modelId="{69D58277-21D5-4398-B0AA-BB4D182FE5AF}">
      <dgm:prSet phldrT="[Text]" custT="1"/>
      <dgm:spPr/>
      <dgm:t>
        <a:bodyPr/>
        <a:lstStyle/>
        <a:p>
          <a:r>
            <a:rPr lang="vi-VN" sz="2800" b="1" dirty="0">
              <a:solidFill>
                <a:schemeClr val="tx1"/>
              </a:solidFill>
              <a:latin typeface="+mj-lt"/>
            </a:rPr>
            <a:t>Chú ý</a:t>
          </a:r>
          <a:endParaRPr lang="en-SG" sz="2800" b="1" dirty="0">
            <a:solidFill>
              <a:schemeClr val="tx1"/>
            </a:solidFill>
            <a:latin typeface="+mj-lt"/>
          </a:endParaRPr>
        </a:p>
      </dgm:t>
    </dgm:pt>
    <dgm:pt modelId="{E070C49A-D046-40BF-851E-F7B44C2F38A1}" type="parTrans" cxnId="{8CD0C256-28E5-4831-BE42-CDDB32567D4F}">
      <dgm:prSet/>
      <dgm:spPr/>
      <dgm:t>
        <a:bodyPr/>
        <a:lstStyle/>
        <a:p>
          <a:endParaRPr lang="en-SG" sz="2400">
            <a:latin typeface="+mj-lt"/>
          </a:endParaRPr>
        </a:p>
      </dgm:t>
    </dgm:pt>
    <dgm:pt modelId="{67FB387E-0507-4318-BECA-8CE5C7FA3E2E}" type="sibTrans" cxnId="{8CD0C256-28E5-4831-BE42-CDDB32567D4F}">
      <dgm:prSet/>
      <dgm:spPr/>
      <dgm:t>
        <a:bodyPr/>
        <a:lstStyle/>
        <a:p>
          <a:endParaRPr lang="en-SG" sz="2400">
            <a:latin typeface="+mj-lt"/>
          </a:endParaRPr>
        </a:p>
      </dgm:t>
    </dgm:pt>
    <dgm:pt modelId="{5EA09BCE-03B7-4FB9-9550-73BDF7CB3BDD}">
      <dgm:prSet custT="1"/>
      <dgm:spPr>
        <a:solidFill>
          <a:schemeClr val="accent2">
            <a:lumMod val="20000"/>
            <a:lumOff val="80000"/>
          </a:schemeClr>
        </a:solidFill>
      </dgm:spPr>
      <dgm:t>
        <a:bodyPr anchor="t"/>
        <a:lstStyle/>
        <a:p>
          <a:r>
            <a:rPr lang="vi-VN" sz="2500" dirty="0">
              <a:solidFill>
                <a:schemeClr val="tx1"/>
              </a:solidFill>
              <a:latin typeface="+mj-lt"/>
            </a:rPr>
            <a:t>Cần điều chỉnh giọng nói, sử dụng cử chỉ, điệu bộ và các phương tiện hỗ trợ một cách phù hợp để tạo nên sức hấp dẫn, thuyết phục cho bài nói</a:t>
          </a:r>
          <a:endParaRPr lang="en-SG" sz="2500" dirty="0">
            <a:solidFill>
              <a:schemeClr val="tx1"/>
            </a:solidFill>
            <a:latin typeface="+mj-lt"/>
          </a:endParaRPr>
        </a:p>
      </dgm:t>
    </dgm:pt>
    <dgm:pt modelId="{37C0E5DC-096A-40BE-808C-E91AB9EDE439}" type="parTrans" cxnId="{370CA208-4E95-4176-89A9-FA94BCBA2EAF}">
      <dgm:prSet/>
      <dgm:spPr/>
      <dgm:t>
        <a:bodyPr/>
        <a:lstStyle/>
        <a:p>
          <a:endParaRPr lang="en-SG" sz="2400">
            <a:latin typeface="+mj-lt"/>
          </a:endParaRPr>
        </a:p>
      </dgm:t>
    </dgm:pt>
    <dgm:pt modelId="{53E5D16E-3DD5-4D59-A3BF-E5B700402B07}" type="sibTrans" cxnId="{370CA208-4E95-4176-89A9-FA94BCBA2EAF}">
      <dgm:prSet/>
      <dgm:spPr/>
      <dgm:t>
        <a:bodyPr/>
        <a:lstStyle/>
        <a:p>
          <a:endParaRPr lang="en-SG" sz="2400">
            <a:latin typeface="+mj-lt"/>
          </a:endParaRPr>
        </a:p>
      </dgm:t>
    </dgm:pt>
    <dgm:pt modelId="{593343C6-4452-4E3B-8D84-5BED8A80B6B6}">
      <dgm:prSet custT="1"/>
      <dgm:spPr>
        <a:solidFill>
          <a:srgbClr val="FBE5D6"/>
        </a:solidFill>
      </dgm:spPr>
      <dgm:t>
        <a:bodyPr/>
        <a:lstStyle/>
        <a:p>
          <a:r>
            <a:rPr lang="vi-VN" sz="2500" b="1" dirty="0">
              <a:solidFill>
                <a:schemeClr val="tx1"/>
              </a:solidFill>
              <a:latin typeface="+mj-lt"/>
            </a:rPr>
            <a:t>Kết luận</a:t>
          </a:r>
          <a:r>
            <a:rPr lang="vi-VN" sz="2500" dirty="0">
              <a:solidFill>
                <a:schemeClr val="tx1"/>
              </a:solidFill>
              <a:latin typeface="+mj-lt"/>
            </a:rPr>
            <a:t>: Nêu cảm nghĩ đánh giá của em về cuốn sách, khích lệ người nghe tìm đọc.</a:t>
          </a:r>
          <a:endParaRPr lang="en-SG" sz="2500" dirty="0">
            <a:solidFill>
              <a:schemeClr val="tx1"/>
            </a:solidFill>
            <a:latin typeface="+mj-lt"/>
          </a:endParaRPr>
        </a:p>
      </dgm:t>
    </dgm:pt>
    <dgm:pt modelId="{3719264C-3936-4FFC-AF3A-8B22CBF1B975}" type="parTrans" cxnId="{71DFDAFF-2DC7-4C0F-95F4-C0E3CE761E76}">
      <dgm:prSet/>
      <dgm:spPr/>
      <dgm:t>
        <a:bodyPr/>
        <a:lstStyle/>
        <a:p>
          <a:endParaRPr lang="en-SG">
            <a:latin typeface="+mj-lt"/>
          </a:endParaRPr>
        </a:p>
      </dgm:t>
    </dgm:pt>
    <dgm:pt modelId="{F3B100F5-F0F5-41A7-8F4D-7BFC7F3ECA92}" type="sibTrans" cxnId="{71DFDAFF-2DC7-4C0F-95F4-C0E3CE761E76}">
      <dgm:prSet/>
      <dgm:spPr/>
      <dgm:t>
        <a:bodyPr/>
        <a:lstStyle/>
        <a:p>
          <a:endParaRPr lang="en-SG">
            <a:latin typeface="+mj-lt"/>
          </a:endParaRPr>
        </a:p>
      </dgm:t>
    </dgm:pt>
    <dgm:pt modelId="{3C73FA11-BC3B-4B58-84BE-DAD75D0558A2}" type="pres">
      <dgm:prSet presAssocID="{7282655D-8AF9-4292-AA33-97AD11D83E43}" presName="mainComposite" presStyleCnt="0">
        <dgm:presLayoutVars>
          <dgm:chPref val="1"/>
          <dgm:dir/>
          <dgm:animOne val="branch"/>
          <dgm:animLvl val="lvl"/>
          <dgm:resizeHandles val="exact"/>
        </dgm:presLayoutVars>
      </dgm:prSet>
      <dgm:spPr/>
      <dgm:t>
        <a:bodyPr/>
        <a:lstStyle/>
        <a:p>
          <a:endParaRPr lang="en-US"/>
        </a:p>
      </dgm:t>
    </dgm:pt>
    <dgm:pt modelId="{202312A4-1E47-49D0-B967-B4B6232481A3}" type="pres">
      <dgm:prSet presAssocID="{7282655D-8AF9-4292-AA33-97AD11D83E43}" presName="hierFlow" presStyleCnt="0"/>
      <dgm:spPr/>
    </dgm:pt>
    <dgm:pt modelId="{2EF3EBBB-C2D5-4810-9130-769E88F071E0}" type="pres">
      <dgm:prSet presAssocID="{7282655D-8AF9-4292-AA33-97AD11D83E43}" presName="hierChild1" presStyleCnt="0">
        <dgm:presLayoutVars>
          <dgm:chPref val="1"/>
          <dgm:animOne val="branch"/>
          <dgm:animLvl val="lvl"/>
        </dgm:presLayoutVars>
      </dgm:prSet>
      <dgm:spPr/>
    </dgm:pt>
    <dgm:pt modelId="{07BB4F5E-C34E-4F86-B2F8-22ED554E8424}" type="pres">
      <dgm:prSet presAssocID="{E93CA872-DE5B-4838-90A9-188F2211CED7}" presName="Name14" presStyleCnt="0"/>
      <dgm:spPr/>
    </dgm:pt>
    <dgm:pt modelId="{8710D904-5DC2-4B98-98F3-518A37B4BA55}" type="pres">
      <dgm:prSet presAssocID="{E93CA872-DE5B-4838-90A9-188F2211CED7}" presName="level1Shape" presStyleLbl="node0" presStyleIdx="0" presStyleCnt="1" custScaleX="232265" custScaleY="53422">
        <dgm:presLayoutVars>
          <dgm:chPref val="3"/>
        </dgm:presLayoutVars>
      </dgm:prSet>
      <dgm:spPr/>
      <dgm:t>
        <a:bodyPr/>
        <a:lstStyle/>
        <a:p>
          <a:endParaRPr lang="en-US"/>
        </a:p>
      </dgm:t>
    </dgm:pt>
    <dgm:pt modelId="{51D8AA19-8ACC-41DF-B50C-46DFDDBF573D}" type="pres">
      <dgm:prSet presAssocID="{E93CA872-DE5B-4838-90A9-188F2211CED7}" presName="hierChild2" presStyleCnt="0"/>
      <dgm:spPr/>
    </dgm:pt>
    <dgm:pt modelId="{7ECF5350-B732-44D1-BF38-AA77F5606604}" type="pres">
      <dgm:prSet presAssocID="{9539F7B2-7280-416A-AA29-5B0D06D7671E}" presName="Name19" presStyleLbl="parChTrans1D2" presStyleIdx="0" presStyleCnt="2"/>
      <dgm:spPr/>
      <dgm:t>
        <a:bodyPr/>
        <a:lstStyle/>
        <a:p>
          <a:endParaRPr lang="en-US"/>
        </a:p>
      </dgm:t>
    </dgm:pt>
    <dgm:pt modelId="{46BB0CA4-34BC-47A8-8AD7-3EBD8D00DA2F}" type="pres">
      <dgm:prSet presAssocID="{DC2C515F-62AF-4F6A-BC5B-C03777B848D9}" presName="Name21" presStyleCnt="0"/>
      <dgm:spPr/>
    </dgm:pt>
    <dgm:pt modelId="{FC807D5A-D69A-4246-A3DE-00932C4AE1BA}" type="pres">
      <dgm:prSet presAssocID="{DC2C515F-62AF-4F6A-BC5B-C03777B848D9}" presName="level2Shape" presStyleLbl="node2" presStyleIdx="0" presStyleCnt="2" custScaleX="242369" custScaleY="68607"/>
      <dgm:spPr/>
      <dgm:t>
        <a:bodyPr/>
        <a:lstStyle/>
        <a:p>
          <a:endParaRPr lang="en-US"/>
        </a:p>
      </dgm:t>
    </dgm:pt>
    <dgm:pt modelId="{A6616C89-599E-41B6-A24B-7F0C86845198}" type="pres">
      <dgm:prSet presAssocID="{DC2C515F-62AF-4F6A-BC5B-C03777B848D9}" presName="hierChild3" presStyleCnt="0"/>
      <dgm:spPr/>
    </dgm:pt>
    <dgm:pt modelId="{26061EEA-90D3-47D1-B84F-EC5390496685}" type="pres">
      <dgm:prSet presAssocID="{8939025F-D732-4FC4-8FC6-FC0824667DFA}" presName="Name19" presStyleLbl="parChTrans1D3" presStyleIdx="0" presStyleCnt="4"/>
      <dgm:spPr/>
      <dgm:t>
        <a:bodyPr/>
        <a:lstStyle/>
        <a:p>
          <a:endParaRPr lang="en-US"/>
        </a:p>
      </dgm:t>
    </dgm:pt>
    <dgm:pt modelId="{1D6E3DE8-B6CD-44DF-A831-CDFE1C091E24}" type="pres">
      <dgm:prSet presAssocID="{52E7E504-F6AD-4798-A2BC-5F2874233612}" presName="Name21" presStyleCnt="0"/>
      <dgm:spPr/>
    </dgm:pt>
    <dgm:pt modelId="{C6B17665-1EC1-4DC0-8A6E-12743218269B}" type="pres">
      <dgm:prSet presAssocID="{52E7E504-F6AD-4798-A2BC-5F2874233612}" presName="level2Shape" presStyleLbl="node3" presStyleIdx="0" presStyleCnt="4" custScaleY="293399"/>
      <dgm:spPr/>
      <dgm:t>
        <a:bodyPr/>
        <a:lstStyle/>
        <a:p>
          <a:endParaRPr lang="en-US"/>
        </a:p>
      </dgm:t>
    </dgm:pt>
    <dgm:pt modelId="{6F607AD6-ADE7-4DBA-A525-009E4019C37B}" type="pres">
      <dgm:prSet presAssocID="{52E7E504-F6AD-4798-A2BC-5F2874233612}" presName="hierChild3" presStyleCnt="0"/>
      <dgm:spPr/>
    </dgm:pt>
    <dgm:pt modelId="{60EEBD60-4117-4912-9D8D-07504D82BD0C}" type="pres">
      <dgm:prSet presAssocID="{E4E5FB02-F263-4E26-96E1-5F73C27FD620}" presName="Name19" presStyleLbl="parChTrans1D3" presStyleIdx="1" presStyleCnt="4"/>
      <dgm:spPr/>
      <dgm:t>
        <a:bodyPr/>
        <a:lstStyle/>
        <a:p>
          <a:endParaRPr lang="en-US"/>
        </a:p>
      </dgm:t>
    </dgm:pt>
    <dgm:pt modelId="{163B4DF2-EF0E-4109-BC7C-775D854FCE3F}" type="pres">
      <dgm:prSet presAssocID="{53B4F622-9145-4300-B876-4754FA4D96A4}" presName="Name21" presStyleCnt="0"/>
      <dgm:spPr/>
    </dgm:pt>
    <dgm:pt modelId="{784B8842-7487-4D3A-8CD3-F06E7999521E}" type="pres">
      <dgm:prSet presAssocID="{53B4F622-9145-4300-B876-4754FA4D96A4}" presName="level2Shape" presStyleLbl="node3" presStyleIdx="1" presStyleCnt="4" custScaleX="180022" custScaleY="293399"/>
      <dgm:spPr/>
      <dgm:t>
        <a:bodyPr/>
        <a:lstStyle/>
        <a:p>
          <a:endParaRPr lang="en-US"/>
        </a:p>
      </dgm:t>
    </dgm:pt>
    <dgm:pt modelId="{987A0996-5ABB-45E8-85EE-92B59E6DDF48}" type="pres">
      <dgm:prSet presAssocID="{53B4F622-9145-4300-B876-4754FA4D96A4}" presName="hierChild3" presStyleCnt="0"/>
      <dgm:spPr/>
    </dgm:pt>
    <dgm:pt modelId="{57EA1561-5E42-4D0C-9E2D-A74AD0C4BBA2}" type="pres">
      <dgm:prSet presAssocID="{3719264C-3936-4FFC-AF3A-8B22CBF1B975}" presName="Name19" presStyleLbl="parChTrans1D3" presStyleIdx="2" presStyleCnt="4"/>
      <dgm:spPr/>
      <dgm:t>
        <a:bodyPr/>
        <a:lstStyle/>
        <a:p>
          <a:endParaRPr lang="en-US"/>
        </a:p>
      </dgm:t>
    </dgm:pt>
    <dgm:pt modelId="{A9582FC1-47D0-46F6-BF20-5FE42FB157CA}" type="pres">
      <dgm:prSet presAssocID="{593343C6-4452-4E3B-8D84-5BED8A80B6B6}" presName="Name21" presStyleCnt="0"/>
      <dgm:spPr/>
    </dgm:pt>
    <dgm:pt modelId="{74C1CBDB-6308-430B-B6B0-638831338F65}" type="pres">
      <dgm:prSet presAssocID="{593343C6-4452-4E3B-8D84-5BED8A80B6B6}" presName="level2Shape" presStyleLbl="node3" presStyleIdx="2" presStyleCnt="4" custScaleY="292698"/>
      <dgm:spPr/>
      <dgm:t>
        <a:bodyPr/>
        <a:lstStyle/>
        <a:p>
          <a:endParaRPr lang="en-US"/>
        </a:p>
      </dgm:t>
    </dgm:pt>
    <dgm:pt modelId="{BA3BCA62-B79C-4572-B733-4C9C744E6169}" type="pres">
      <dgm:prSet presAssocID="{593343C6-4452-4E3B-8D84-5BED8A80B6B6}" presName="hierChild3" presStyleCnt="0"/>
      <dgm:spPr/>
    </dgm:pt>
    <dgm:pt modelId="{F8F34D5D-5CAB-4B74-9B79-B91CB4A7FB78}" type="pres">
      <dgm:prSet presAssocID="{E070C49A-D046-40BF-851E-F7B44C2F38A1}" presName="Name19" presStyleLbl="parChTrans1D2" presStyleIdx="1" presStyleCnt="2"/>
      <dgm:spPr/>
      <dgm:t>
        <a:bodyPr/>
        <a:lstStyle/>
        <a:p>
          <a:endParaRPr lang="en-US"/>
        </a:p>
      </dgm:t>
    </dgm:pt>
    <dgm:pt modelId="{7B980493-81EA-474C-B9CA-C0DD0E0F6723}" type="pres">
      <dgm:prSet presAssocID="{69D58277-21D5-4398-B0AA-BB4D182FE5AF}" presName="Name21" presStyleCnt="0"/>
      <dgm:spPr/>
    </dgm:pt>
    <dgm:pt modelId="{85BEBA87-2F55-4DD5-BEDA-130A8F5C1F6E}" type="pres">
      <dgm:prSet presAssocID="{69D58277-21D5-4398-B0AA-BB4D182FE5AF}" presName="level2Shape" presStyleLbl="node2" presStyleIdx="1" presStyleCnt="2" custScaleX="133142" custScaleY="68607"/>
      <dgm:spPr/>
      <dgm:t>
        <a:bodyPr/>
        <a:lstStyle/>
        <a:p>
          <a:endParaRPr lang="en-US"/>
        </a:p>
      </dgm:t>
    </dgm:pt>
    <dgm:pt modelId="{16E8BE55-8EE2-4ED4-945C-72F7275256B4}" type="pres">
      <dgm:prSet presAssocID="{69D58277-21D5-4398-B0AA-BB4D182FE5AF}" presName="hierChild3" presStyleCnt="0"/>
      <dgm:spPr/>
    </dgm:pt>
    <dgm:pt modelId="{223C9493-E28F-4FC0-8007-F6AC2C939E05}" type="pres">
      <dgm:prSet presAssocID="{37C0E5DC-096A-40BE-808C-E91AB9EDE439}" presName="Name19" presStyleLbl="parChTrans1D3" presStyleIdx="3" presStyleCnt="4"/>
      <dgm:spPr/>
      <dgm:t>
        <a:bodyPr/>
        <a:lstStyle/>
        <a:p>
          <a:endParaRPr lang="en-US"/>
        </a:p>
      </dgm:t>
    </dgm:pt>
    <dgm:pt modelId="{190FBC8A-86E2-4A85-96E3-3E7AF73AE88E}" type="pres">
      <dgm:prSet presAssocID="{5EA09BCE-03B7-4FB9-9550-73BDF7CB3BDD}" presName="Name21" presStyleCnt="0"/>
      <dgm:spPr/>
    </dgm:pt>
    <dgm:pt modelId="{7BB7EAF1-5B32-43EB-B906-B2FD784A3A33}" type="pres">
      <dgm:prSet presAssocID="{5EA09BCE-03B7-4FB9-9550-73BDF7CB3BDD}" presName="level2Shape" presStyleLbl="node3" presStyleIdx="3" presStyleCnt="4" custScaleX="157736" custScaleY="293399"/>
      <dgm:spPr/>
      <dgm:t>
        <a:bodyPr/>
        <a:lstStyle/>
        <a:p>
          <a:endParaRPr lang="en-US"/>
        </a:p>
      </dgm:t>
    </dgm:pt>
    <dgm:pt modelId="{EFE7D8B9-1387-454E-90E0-5D3AC4B224CA}" type="pres">
      <dgm:prSet presAssocID="{5EA09BCE-03B7-4FB9-9550-73BDF7CB3BDD}" presName="hierChild3" presStyleCnt="0"/>
      <dgm:spPr/>
    </dgm:pt>
    <dgm:pt modelId="{2C895FDB-CEDD-4393-AF4F-7CF59B4F70EE}" type="pres">
      <dgm:prSet presAssocID="{7282655D-8AF9-4292-AA33-97AD11D83E43}" presName="bgShapesFlow" presStyleCnt="0"/>
      <dgm:spPr/>
    </dgm:pt>
  </dgm:ptLst>
  <dgm:cxnLst>
    <dgm:cxn modelId="{0D3C4983-728B-4D3A-BA6D-2C175393A6D7}" type="presOf" srcId="{53B4F622-9145-4300-B876-4754FA4D96A4}" destId="{784B8842-7487-4D3A-8CD3-F06E7999521E}" srcOrd="0" destOrd="0" presId="urn:microsoft.com/office/officeart/2005/8/layout/hierarchy6"/>
    <dgm:cxn modelId="{D57F6877-8BCB-4D17-8F49-255A53BCE0CD}" type="presOf" srcId="{593343C6-4452-4E3B-8D84-5BED8A80B6B6}" destId="{74C1CBDB-6308-430B-B6B0-638831338F65}" srcOrd="0" destOrd="0" presId="urn:microsoft.com/office/officeart/2005/8/layout/hierarchy6"/>
    <dgm:cxn modelId="{370CA208-4E95-4176-89A9-FA94BCBA2EAF}" srcId="{69D58277-21D5-4398-B0AA-BB4D182FE5AF}" destId="{5EA09BCE-03B7-4FB9-9550-73BDF7CB3BDD}" srcOrd="0" destOrd="0" parTransId="{37C0E5DC-096A-40BE-808C-E91AB9EDE439}" sibTransId="{53E5D16E-3DD5-4D59-A3BF-E5B700402B07}"/>
    <dgm:cxn modelId="{9FE22B6B-37DB-49C8-B680-AC4B6F3EE327}" type="presOf" srcId="{E93CA872-DE5B-4838-90A9-188F2211CED7}" destId="{8710D904-5DC2-4B98-98F3-518A37B4BA55}" srcOrd="0" destOrd="0" presId="urn:microsoft.com/office/officeart/2005/8/layout/hierarchy6"/>
    <dgm:cxn modelId="{B43A3A5C-4E6F-43AD-8083-2DC8887F50BD}" srcId="{7282655D-8AF9-4292-AA33-97AD11D83E43}" destId="{E93CA872-DE5B-4838-90A9-188F2211CED7}" srcOrd="0" destOrd="0" parTransId="{A249FDC5-2E4E-4944-A541-A4DFB7B8B48C}" sibTransId="{571F8247-EDE3-4895-B677-13282F3972AE}"/>
    <dgm:cxn modelId="{089D5DE5-CA02-42E6-A5D9-322C538E82F7}" type="presOf" srcId="{9539F7B2-7280-416A-AA29-5B0D06D7671E}" destId="{7ECF5350-B732-44D1-BF38-AA77F5606604}" srcOrd="0" destOrd="0" presId="urn:microsoft.com/office/officeart/2005/8/layout/hierarchy6"/>
    <dgm:cxn modelId="{5A3D76A7-3AF4-4F25-9052-C9DC472977CE}" srcId="{DC2C515F-62AF-4F6A-BC5B-C03777B848D9}" destId="{52E7E504-F6AD-4798-A2BC-5F2874233612}" srcOrd="0" destOrd="0" parTransId="{8939025F-D732-4FC4-8FC6-FC0824667DFA}" sibTransId="{8C742067-C5DF-465D-A6AC-904BF8725AC1}"/>
    <dgm:cxn modelId="{CB9DE6CC-960C-429A-803B-AE13B336001D}" type="presOf" srcId="{69D58277-21D5-4398-B0AA-BB4D182FE5AF}" destId="{85BEBA87-2F55-4DD5-BEDA-130A8F5C1F6E}" srcOrd="0" destOrd="0" presId="urn:microsoft.com/office/officeart/2005/8/layout/hierarchy6"/>
    <dgm:cxn modelId="{61D20B65-E10F-42E1-AC5A-E58C46746467}" type="presOf" srcId="{3719264C-3936-4FFC-AF3A-8B22CBF1B975}" destId="{57EA1561-5E42-4D0C-9E2D-A74AD0C4BBA2}" srcOrd="0" destOrd="0" presId="urn:microsoft.com/office/officeart/2005/8/layout/hierarchy6"/>
    <dgm:cxn modelId="{8CD0C256-28E5-4831-BE42-CDDB32567D4F}" srcId="{E93CA872-DE5B-4838-90A9-188F2211CED7}" destId="{69D58277-21D5-4398-B0AA-BB4D182FE5AF}" srcOrd="1" destOrd="0" parTransId="{E070C49A-D046-40BF-851E-F7B44C2F38A1}" sibTransId="{67FB387E-0507-4318-BECA-8CE5C7FA3E2E}"/>
    <dgm:cxn modelId="{DD36BF4A-8D53-4F27-A52F-1CC17ED46158}" type="presOf" srcId="{DC2C515F-62AF-4F6A-BC5B-C03777B848D9}" destId="{FC807D5A-D69A-4246-A3DE-00932C4AE1BA}" srcOrd="0" destOrd="0" presId="urn:microsoft.com/office/officeart/2005/8/layout/hierarchy6"/>
    <dgm:cxn modelId="{F8D57952-F555-44C8-B930-777F11410CFB}" type="presOf" srcId="{37C0E5DC-096A-40BE-808C-E91AB9EDE439}" destId="{223C9493-E28F-4FC0-8007-F6AC2C939E05}" srcOrd="0" destOrd="0" presId="urn:microsoft.com/office/officeart/2005/8/layout/hierarchy6"/>
    <dgm:cxn modelId="{96E1F013-AC13-430E-8FC9-ABBB7DA77B17}" srcId="{DC2C515F-62AF-4F6A-BC5B-C03777B848D9}" destId="{53B4F622-9145-4300-B876-4754FA4D96A4}" srcOrd="1" destOrd="0" parTransId="{E4E5FB02-F263-4E26-96E1-5F73C27FD620}" sibTransId="{839E0418-0B3B-4123-9DE3-161088E6200A}"/>
    <dgm:cxn modelId="{E86AD4B5-B5D8-473F-A1EE-345FFBD3A235}" type="presOf" srcId="{52E7E504-F6AD-4798-A2BC-5F2874233612}" destId="{C6B17665-1EC1-4DC0-8A6E-12743218269B}" srcOrd="0" destOrd="0" presId="urn:microsoft.com/office/officeart/2005/8/layout/hierarchy6"/>
    <dgm:cxn modelId="{7840B7BC-07ED-440C-B27E-AD50BFEF0062}" type="presOf" srcId="{5EA09BCE-03B7-4FB9-9550-73BDF7CB3BDD}" destId="{7BB7EAF1-5B32-43EB-B906-B2FD784A3A33}" srcOrd="0" destOrd="0" presId="urn:microsoft.com/office/officeart/2005/8/layout/hierarchy6"/>
    <dgm:cxn modelId="{B4C843C2-C1C1-4831-9FD3-B78C49A4573B}" srcId="{E93CA872-DE5B-4838-90A9-188F2211CED7}" destId="{DC2C515F-62AF-4F6A-BC5B-C03777B848D9}" srcOrd="0" destOrd="0" parTransId="{9539F7B2-7280-416A-AA29-5B0D06D7671E}" sibTransId="{4DD534AB-42B3-47C8-B3A7-BA3565D953D5}"/>
    <dgm:cxn modelId="{F49873CD-FB75-462C-985F-999F0EE45DE7}" type="presOf" srcId="{E070C49A-D046-40BF-851E-F7B44C2F38A1}" destId="{F8F34D5D-5CAB-4B74-9B79-B91CB4A7FB78}" srcOrd="0" destOrd="0" presId="urn:microsoft.com/office/officeart/2005/8/layout/hierarchy6"/>
    <dgm:cxn modelId="{71DFDAFF-2DC7-4C0F-95F4-C0E3CE761E76}" srcId="{DC2C515F-62AF-4F6A-BC5B-C03777B848D9}" destId="{593343C6-4452-4E3B-8D84-5BED8A80B6B6}" srcOrd="2" destOrd="0" parTransId="{3719264C-3936-4FFC-AF3A-8B22CBF1B975}" sibTransId="{F3B100F5-F0F5-41A7-8F4D-7BFC7F3ECA92}"/>
    <dgm:cxn modelId="{013D65DF-3AD7-4B15-BB6D-A56FA0D91289}" type="presOf" srcId="{7282655D-8AF9-4292-AA33-97AD11D83E43}" destId="{3C73FA11-BC3B-4B58-84BE-DAD75D0558A2}" srcOrd="0" destOrd="0" presId="urn:microsoft.com/office/officeart/2005/8/layout/hierarchy6"/>
    <dgm:cxn modelId="{1D9C67B2-230C-4594-A830-8DFADD7CA6C1}" type="presOf" srcId="{E4E5FB02-F263-4E26-96E1-5F73C27FD620}" destId="{60EEBD60-4117-4912-9D8D-07504D82BD0C}" srcOrd="0" destOrd="0" presId="urn:microsoft.com/office/officeart/2005/8/layout/hierarchy6"/>
    <dgm:cxn modelId="{43EE080B-3BF8-445D-B315-94C9EB1CD64A}" type="presOf" srcId="{8939025F-D732-4FC4-8FC6-FC0824667DFA}" destId="{26061EEA-90D3-47D1-B84F-EC5390496685}" srcOrd="0" destOrd="0" presId="urn:microsoft.com/office/officeart/2005/8/layout/hierarchy6"/>
    <dgm:cxn modelId="{0CC5222D-6561-4DBD-9D3F-BDCE74197FF4}" type="presParOf" srcId="{3C73FA11-BC3B-4B58-84BE-DAD75D0558A2}" destId="{202312A4-1E47-49D0-B967-B4B6232481A3}" srcOrd="0" destOrd="0" presId="urn:microsoft.com/office/officeart/2005/8/layout/hierarchy6"/>
    <dgm:cxn modelId="{C9EEAC05-B71E-431A-BB19-9BE6143173A5}" type="presParOf" srcId="{202312A4-1E47-49D0-B967-B4B6232481A3}" destId="{2EF3EBBB-C2D5-4810-9130-769E88F071E0}" srcOrd="0" destOrd="0" presId="urn:microsoft.com/office/officeart/2005/8/layout/hierarchy6"/>
    <dgm:cxn modelId="{147075E9-54C8-441D-91D4-4D0AAB953EBB}" type="presParOf" srcId="{2EF3EBBB-C2D5-4810-9130-769E88F071E0}" destId="{07BB4F5E-C34E-4F86-B2F8-22ED554E8424}" srcOrd="0" destOrd="0" presId="urn:microsoft.com/office/officeart/2005/8/layout/hierarchy6"/>
    <dgm:cxn modelId="{F5B93F29-99FD-419D-BE6F-69BC8B1D1D7C}" type="presParOf" srcId="{07BB4F5E-C34E-4F86-B2F8-22ED554E8424}" destId="{8710D904-5DC2-4B98-98F3-518A37B4BA55}" srcOrd="0" destOrd="0" presId="urn:microsoft.com/office/officeart/2005/8/layout/hierarchy6"/>
    <dgm:cxn modelId="{CA013E64-25B6-4739-9CA8-E0C0633E9BAE}" type="presParOf" srcId="{07BB4F5E-C34E-4F86-B2F8-22ED554E8424}" destId="{51D8AA19-8ACC-41DF-B50C-46DFDDBF573D}" srcOrd="1" destOrd="0" presId="urn:microsoft.com/office/officeart/2005/8/layout/hierarchy6"/>
    <dgm:cxn modelId="{5464F718-9582-4C5B-AD97-5B99465CC32C}" type="presParOf" srcId="{51D8AA19-8ACC-41DF-B50C-46DFDDBF573D}" destId="{7ECF5350-B732-44D1-BF38-AA77F5606604}" srcOrd="0" destOrd="0" presId="urn:microsoft.com/office/officeart/2005/8/layout/hierarchy6"/>
    <dgm:cxn modelId="{880CBA8B-85D7-4AFC-B8CD-18B770C0828A}" type="presParOf" srcId="{51D8AA19-8ACC-41DF-B50C-46DFDDBF573D}" destId="{46BB0CA4-34BC-47A8-8AD7-3EBD8D00DA2F}" srcOrd="1" destOrd="0" presId="urn:microsoft.com/office/officeart/2005/8/layout/hierarchy6"/>
    <dgm:cxn modelId="{A558625D-B93E-4766-B978-589FBDD5136B}" type="presParOf" srcId="{46BB0CA4-34BC-47A8-8AD7-3EBD8D00DA2F}" destId="{FC807D5A-D69A-4246-A3DE-00932C4AE1BA}" srcOrd="0" destOrd="0" presId="urn:microsoft.com/office/officeart/2005/8/layout/hierarchy6"/>
    <dgm:cxn modelId="{C0EE4750-802A-400D-86B5-07CC9BAAEC91}" type="presParOf" srcId="{46BB0CA4-34BC-47A8-8AD7-3EBD8D00DA2F}" destId="{A6616C89-599E-41B6-A24B-7F0C86845198}" srcOrd="1" destOrd="0" presId="urn:microsoft.com/office/officeart/2005/8/layout/hierarchy6"/>
    <dgm:cxn modelId="{B4FDA223-6943-4F9E-8F43-DC3FFACFFC60}" type="presParOf" srcId="{A6616C89-599E-41B6-A24B-7F0C86845198}" destId="{26061EEA-90D3-47D1-B84F-EC5390496685}" srcOrd="0" destOrd="0" presId="urn:microsoft.com/office/officeart/2005/8/layout/hierarchy6"/>
    <dgm:cxn modelId="{AE4F16D4-FF49-407F-AF7A-B41792E6DAD7}" type="presParOf" srcId="{A6616C89-599E-41B6-A24B-7F0C86845198}" destId="{1D6E3DE8-B6CD-44DF-A831-CDFE1C091E24}" srcOrd="1" destOrd="0" presId="urn:microsoft.com/office/officeart/2005/8/layout/hierarchy6"/>
    <dgm:cxn modelId="{F14A7EB9-4514-4665-971C-858300BC1C88}" type="presParOf" srcId="{1D6E3DE8-B6CD-44DF-A831-CDFE1C091E24}" destId="{C6B17665-1EC1-4DC0-8A6E-12743218269B}" srcOrd="0" destOrd="0" presId="urn:microsoft.com/office/officeart/2005/8/layout/hierarchy6"/>
    <dgm:cxn modelId="{A06E4C50-5960-4467-8E55-BC5C552EFFF6}" type="presParOf" srcId="{1D6E3DE8-B6CD-44DF-A831-CDFE1C091E24}" destId="{6F607AD6-ADE7-4DBA-A525-009E4019C37B}" srcOrd="1" destOrd="0" presId="urn:microsoft.com/office/officeart/2005/8/layout/hierarchy6"/>
    <dgm:cxn modelId="{15DA6E9A-0403-4FB7-AA03-CFA2B754CB83}" type="presParOf" srcId="{A6616C89-599E-41B6-A24B-7F0C86845198}" destId="{60EEBD60-4117-4912-9D8D-07504D82BD0C}" srcOrd="2" destOrd="0" presId="urn:microsoft.com/office/officeart/2005/8/layout/hierarchy6"/>
    <dgm:cxn modelId="{CD9AD84E-9C35-46E3-87BC-4F5CC2ECDE02}" type="presParOf" srcId="{A6616C89-599E-41B6-A24B-7F0C86845198}" destId="{163B4DF2-EF0E-4109-BC7C-775D854FCE3F}" srcOrd="3" destOrd="0" presId="urn:microsoft.com/office/officeart/2005/8/layout/hierarchy6"/>
    <dgm:cxn modelId="{1E6A624B-C66A-4CAC-A11A-85FB9966C87F}" type="presParOf" srcId="{163B4DF2-EF0E-4109-BC7C-775D854FCE3F}" destId="{784B8842-7487-4D3A-8CD3-F06E7999521E}" srcOrd="0" destOrd="0" presId="urn:microsoft.com/office/officeart/2005/8/layout/hierarchy6"/>
    <dgm:cxn modelId="{B7CB2811-0645-4F91-8FC3-1B429D4C5A0A}" type="presParOf" srcId="{163B4DF2-EF0E-4109-BC7C-775D854FCE3F}" destId="{987A0996-5ABB-45E8-85EE-92B59E6DDF48}" srcOrd="1" destOrd="0" presId="urn:microsoft.com/office/officeart/2005/8/layout/hierarchy6"/>
    <dgm:cxn modelId="{F1D720A5-5C87-404E-95B4-6EBA204F5F37}" type="presParOf" srcId="{A6616C89-599E-41B6-A24B-7F0C86845198}" destId="{57EA1561-5E42-4D0C-9E2D-A74AD0C4BBA2}" srcOrd="4" destOrd="0" presId="urn:microsoft.com/office/officeart/2005/8/layout/hierarchy6"/>
    <dgm:cxn modelId="{06B257C8-A2F5-48B3-8212-45DBA5BFAD27}" type="presParOf" srcId="{A6616C89-599E-41B6-A24B-7F0C86845198}" destId="{A9582FC1-47D0-46F6-BF20-5FE42FB157CA}" srcOrd="5" destOrd="0" presId="urn:microsoft.com/office/officeart/2005/8/layout/hierarchy6"/>
    <dgm:cxn modelId="{E89D66F2-2F87-460F-B852-E52AE94AEFD3}" type="presParOf" srcId="{A9582FC1-47D0-46F6-BF20-5FE42FB157CA}" destId="{74C1CBDB-6308-430B-B6B0-638831338F65}" srcOrd="0" destOrd="0" presId="urn:microsoft.com/office/officeart/2005/8/layout/hierarchy6"/>
    <dgm:cxn modelId="{A2213ED5-1EE2-4CE3-B723-3532AC41DFD8}" type="presParOf" srcId="{A9582FC1-47D0-46F6-BF20-5FE42FB157CA}" destId="{BA3BCA62-B79C-4572-B733-4C9C744E6169}" srcOrd="1" destOrd="0" presId="urn:microsoft.com/office/officeart/2005/8/layout/hierarchy6"/>
    <dgm:cxn modelId="{24C0F33C-9B29-440C-A1DE-38E6A5BFC71F}" type="presParOf" srcId="{51D8AA19-8ACC-41DF-B50C-46DFDDBF573D}" destId="{F8F34D5D-5CAB-4B74-9B79-B91CB4A7FB78}" srcOrd="2" destOrd="0" presId="urn:microsoft.com/office/officeart/2005/8/layout/hierarchy6"/>
    <dgm:cxn modelId="{FC68DBED-C089-4E89-BF8D-2AA322059A20}" type="presParOf" srcId="{51D8AA19-8ACC-41DF-B50C-46DFDDBF573D}" destId="{7B980493-81EA-474C-B9CA-C0DD0E0F6723}" srcOrd="3" destOrd="0" presId="urn:microsoft.com/office/officeart/2005/8/layout/hierarchy6"/>
    <dgm:cxn modelId="{FB3D3535-F1AA-4635-B700-C1992E7EAA79}" type="presParOf" srcId="{7B980493-81EA-474C-B9CA-C0DD0E0F6723}" destId="{85BEBA87-2F55-4DD5-BEDA-130A8F5C1F6E}" srcOrd="0" destOrd="0" presId="urn:microsoft.com/office/officeart/2005/8/layout/hierarchy6"/>
    <dgm:cxn modelId="{C12AC338-FFC5-4F03-88F5-E283CF008573}" type="presParOf" srcId="{7B980493-81EA-474C-B9CA-C0DD0E0F6723}" destId="{16E8BE55-8EE2-4ED4-945C-72F7275256B4}" srcOrd="1" destOrd="0" presId="urn:microsoft.com/office/officeart/2005/8/layout/hierarchy6"/>
    <dgm:cxn modelId="{6CCF1E1A-9AEA-495C-91E0-CD7FBC38C0B2}" type="presParOf" srcId="{16E8BE55-8EE2-4ED4-945C-72F7275256B4}" destId="{223C9493-E28F-4FC0-8007-F6AC2C939E05}" srcOrd="0" destOrd="0" presId="urn:microsoft.com/office/officeart/2005/8/layout/hierarchy6"/>
    <dgm:cxn modelId="{FAA21E77-CD2A-4C73-9E14-9AEC8A18D899}" type="presParOf" srcId="{16E8BE55-8EE2-4ED4-945C-72F7275256B4}" destId="{190FBC8A-86E2-4A85-96E3-3E7AF73AE88E}" srcOrd="1" destOrd="0" presId="urn:microsoft.com/office/officeart/2005/8/layout/hierarchy6"/>
    <dgm:cxn modelId="{7207F368-E660-4204-B5AB-05A716CBD23F}" type="presParOf" srcId="{190FBC8A-86E2-4A85-96E3-3E7AF73AE88E}" destId="{7BB7EAF1-5B32-43EB-B906-B2FD784A3A33}" srcOrd="0" destOrd="0" presId="urn:microsoft.com/office/officeart/2005/8/layout/hierarchy6"/>
    <dgm:cxn modelId="{979559CD-CD84-4BB5-9D82-D950EEBF6AAA}" type="presParOf" srcId="{190FBC8A-86E2-4A85-96E3-3E7AF73AE88E}" destId="{EFE7D8B9-1387-454E-90E0-5D3AC4B224CA}" srcOrd="1" destOrd="0" presId="urn:microsoft.com/office/officeart/2005/8/layout/hierarchy6"/>
    <dgm:cxn modelId="{7E37DF61-C15D-441A-8B05-978F01CCF9D9}" type="presParOf" srcId="{3C73FA11-BC3B-4B58-84BE-DAD75D0558A2}" destId="{2C895FDB-CEDD-4393-AF4F-7CF59B4F70EE}"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0D904-5DC2-4B98-98F3-518A37B4BA55}">
      <dsp:nvSpPr>
        <dsp:cNvPr id="0" name=""/>
        <dsp:cNvSpPr/>
      </dsp:nvSpPr>
      <dsp:spPr>
        <a:xfrm>
          <a:off x="4050366" y="206923"/>
          <a:ext cx="3899634" cy="5979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1" kern="1200" dirty="0">
              <a:latin typeface="+mj-lt"/>
            </a:rPr>
            <a:t>Trình bày bài nói</a:t>
          </a:r>
          <a:endParaRPr lang="en-SG" sz="3200" kern="1200" dirty="0">
            <a:latin typeface="+mj-lt"/>
          </a:endParaRPr>
        </a:p>
      </dsp:txBody>
      <dsp:txXfrm>
        <a:off x="4067880" y="224437"/>
        <a:ext cx="3864606" cy="562927"/>
      </dsp:txXfrm>
    </dsp:sp>
    <dsp:sp modelId="{7ECF5350-B732-44D1-BF38-AA77F5606604}">
      <dsp:nvSpPr>
        <dsp:cNvPr id="0" name=""/>
        <dsp:cNvSpPr/>
      </dsp:nvSpPr>
      <dsp:spPr>
        <a:xfrm>
          <a:off x="3697780" y="804879"/>
          <a:ext cx="2302402" cy="447722"/>
        </a:xfrm>
        <a:custGeom>
          <a:avLst/>
          <a:gdLst/>
          <a:ahLst/>
          <a:cxnLst/>
          <a:rect l="0" t="0" r="0" b="0"/>
          <a:pathLst>
            <a:path>
              <a:moveTo>
                <a:pt x="2302402" y="0"/>
              </a:moveTo>
              <a:lnTo>
                <a:pt x="2302402" y="223861"/>
              </a:lnTo>
              <a:lnTo>
                <a:pt x="0" y="223861"/>
              </a:lnTo>
              <a:lnTo>
                <a:pt x="0" y="4477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807D5A-D69A-4246-A3DE-00932C4AE1BA}">
      <dsp:nvSpPr>
        <dsp:cNvPr id="0" name=""/>
        <dsp:cNvSpPr/>
      </dsp:nvSpPr>
      <dsp:spPr>
        <a:xfrm>
          <a:off x="1663142" y="1252601"/>
          <a:ext cx="4069276" cy="7679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mj-lt"/>
            </a:rPr>
            <a:t>Trình bày các nội dung theo dàn ý đã chuẩn bị,</a:t>
          </a:r>
          <a:endParaRPr lang="en-SG" sz="2800" b="1" kern="1200" dirty="0">
            <a:solidFill>
              <a:schemeClr val="tx1"/>
            </a:solidFill>
            <a:latin typeface="+mj-lt"/>
          </a:endParaRPr>
        </a:p>
      </dsp:txBody>
      <dsp:txXfrm>
        <a:off x="1685634" y="1275093"/>
        <a:ext cx="4024292" cy="722938"/>
      </dsp:txXfrm>
    </dsp:sp>
    <dsp:sp modelId="{26061EEA-90D3-47D1-B84F-EC5390496685}">
      <dsp:nvSpPr>
        <dsp:cNvPr id="0" name=""/>
        <dsp:cNvSpPr/>
      </dsp:nvSpPr>
      <dsp:spPr>
        <a:xfrm>
          <a:off x="843365" y="2020524"/>
          <a:ext cx="2854415" cy="447722"/>
        </a:xfrm>
        <a:custGeom>
          <a:avLst/>
          <a:gdLst/>
          <a:ahLst/>
          <a:cxnLst/>
          <a:rect l="0" t="0" r="0" b="0"/>
          <a:pathLst>
            <a:path>
              <a:moveTo>
                <a:pt x="2854415" y="0"/>
              </a:moveTo>
              <a:lnTo>
                <a:pt x="2854415" y="223861"/>
              </a:lnTo>
              <a:lnTo>
                <a:pt x="0" y="223861"/>
              </a:lnTo>
              <a:lnTo>
                <a:pt x="0" y="4477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17665-1EC1-4DC0-8A6E-12743218269B}">
      <dsp:nvSpPr>
        <dsp:cNvPr id="0" name=""/>
        <dsp:cNvSpPr/>
      </dsp:nvSpPr>
      <dsp:spPr>
        <a:xfrm>
          <a:off x="3885" y="2468246"/>
          <a:ext cx="1678959" cy="3284033"/>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vi-VN" sz="2500" b="1" kern="1200" dirty="0">
              <a:solidFill>
                <a:schemeClr val="tx1"/>
              </a:solidFill>
              <a:latin typeface="+mj-lt"/>
            </a:rPr>
            <a:t>Mở đầu</a:t>
          </a:r>
          <a:r>
            <a:rPr lang="vi-VN" sz="2500" kern="1200" dirty="0">
              <a:solidFill>
                <a:schemeClr val="tx1"/>
              </a:solidFill>
              <a:latin typeface="+mj-lt"/>
            </a:rPr>
            <a:t>: Nêu tên cuốn sách và lí do em giới thiệu cuốn sách với người nghe</a:t>
          </a:r>
          <a:endParaRPr lang="en-SG" sz="2500" kern="1200" dirty="0">
            <a:solidFill>
              <a:schemeClr val="tx1"/>
            </a:solidFill>
            <a:latin typeface="+mj-lt"/>
          </a:endParaRPr>
        </a:p>
      </dsp:txBody>
      <dsp:txXfrm>
        <a:off x="53060" y="2517421"/>
        <a:ext cx="1580609" cy="3185683"/>
      </dsp:txXfrm>
    </dsp:sp>
    <dsp:sp modelId="{60EEBD60-4117-4912-9D8D-07504D82BD0C}">
      <dsp:nvSpPr>
        <dsp:cNvPr id="0" name=""/>
        <dsp:cNvSpPr/>
      </dsp:nvSpPr>
      <dsp:spPr>
        <a:xfrm>
          <a:off x="3652060" y="2020524"/>
          <a:ext cx="91440" cy="447722"/>
        </a:xfrm>
        <a:custGeom>
          <a:avLst/>
          <a:gdLst/>
          <a:ahLst/>
          <a:cxnLst/>
          <a:rect l="0" t="0" r="0" b="0"/>
          <a:pathLst>
            <a:path>
              <a:moveTo>
                <a:pt x="45720" y="0"/>
              </a:moveTo>
              <a:lnTo>
                <a:pt x="45720" y="4477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4B8842-7487-4D3A-8CD3-F06E7999521E}">
      <dsp:nvSpPr>
        <dsp:cNvPr id="0" name=""/>
        <dsp:cNvSpPr/>
      </dsp:nvSpPr>
      <dsp:spPr>
        <a:xfrm>
          <a:off x="2186532" y="2468246"/>
          <a:ext cx="3022495" cy="3284033"/>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vi-VN" sz="2500" b="1" kern="1200" dirty="0">
              <a:solidFill>
                <a:schemeClr val="tx1"/>
              </a:solidFill>
              <a:latin typeface="+mj-lt"/>
            </a:rPr>
            <a:t>Triển khai</a:t>
          </a:r>
          <a:r>
            <a:rPr lang="vi-VN" sz="2500" kern="1200" dirty="0">
              <a:solidFill>
                <a:schemeClr val="tx1"/>
              </a:solidFill>
              <a:latin typeface="+mj-lt"/>
            </a:rPr>
            <a:t>; Trình bày những thông tin quan trọng về cuốn sách (tác giả, năm xuất bản, nội dung của tác phẩm, một vài nét nổi bật và nghệ thuật, sự đón nhận của doc già,...).</a:t>
          </a:r>
          <a:endParaRPr lang="en-SG" sz="2500" kern="1200" dirty="0">
            <a:solidFill>
              <a:schemeClr val="tx1"/>
            </a:solidFill>
            <a:latin typeface="+mj-lt"/>
          </a:endParaRPr>
        </a:p>
      </dsp:txBody>
      <dsp:txXfrm>
        <a:off x="2275058" y="2556772"/>
        <a:ext cx="2845443" cy="3106981"/>
      </dsp:txXfrm>
    </dsp:sp>
    <dsp:sp modelId="{57EA1561-5E42-4D0C-9E2D-A74AD0C4BBA2}">
      <dsp:nvSpPr>
        <dsp:cNvPr id="0" name=""/>
        <dsp:cNvSpPr/>
      </dsp:nvSpPr>
      <dsp:spPr>
        <a:xfrm>
          <a:off x="3697780" y="2020524"/>
          <a:ext cx="2854415" cy="447722"/>
        </a:xfrm>
        <a:custGeom>
          <a:avLst/>
          <a:gdLst/>
          <a:ahLst/>
          <a:cxnLst/>
          <a:rect l="0" t="0" r="0" b="0"/>
          <a:pathLst>
            <a:path>
              <a:moveTo>
                <a:pt x="0" y="0"/>
              </a:moveTo>
              <a:lnTo>
                <a:pt x="0" y="223861"/>
              </a:lnTo>
              <a:lnTo>
                <a:pt x="2854415" y="223861"/>
              </a:lnTo>
              <a:lnTo>
                <a:pt x="2854415" y="4477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1CBDB-6308-430B-B6B0-638831338F65}">
      <dsp:nvSpPr>
        <dsp:cNvPr id="0" name=""/>
        <dsp:cNvSpPr/>
      </dsp:nvSpPr>
      <dsp:spPr>
        <a:xfrm>
          <a:off x="5712716" y="2468246"/>
          <a:ext cx="1678959" cy="3276186"/>
        </a:xfrm>
        <a:prstGeom prst="roundRect">
          <a:avLst>
            <a:gd name="adj" fmla="val 10000"/>
          </a:avLst>
        </a:prstGeom>
        <a:solidFill>
          <a:srgbClr val="FBE5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vi-VN" sz="2500" b="1" kern="1200" dirty="0">
              <a:solidFill>
                <a:schemeClr val="tx1"/>
              </a:solidFill>
              <a:latin typeface="+mj-lt"/>
            </a:rPr>
            <a:t>Kết luận</a:t>
          </a:r>
          <a:r>
            <a:rPr lang="vi-VN" sz="2500" kern="1200" dirty="0">
              <a:solidFill>
                <a:schemeClr val="tx1"/>
              </a:solidFill>
              <a:latin typeface="+mj-lt"/>
            </a:rPr>
            <a:t>: Nêu cảm nghĩ đánh giá của em về cuốn sách, khích lệ người nghe tìm đọc.</a:t>
          </a:r>
          <a:endParaRPr lang="en-SG" sz="2500" kern="1200" dirty="0">
            <a:solidFill>
              <a:schemeClr val="tx1"/>
            </a:solidFill>
            <a:latin typeface="+mj-lt"/>
          </a:endParaRPr>
        </a:p>
      </dsp:txBody>
      <dsp:txXfrm>
        <a:off x="5761891" y="2517421"/>
        <a:ext cx="1580609" cy="3177836"/>
      </dsp:txXfrm>
    </dsp:sp>
    <dsp:sp modelId="{F8F34D5D-5CAB-4B74-9B79-B91CB4A7FB78}">
      <dsp:nvSpPr>
        <dsp:cNvPr id="0" name=""/>
        <dsp:cNvSpPr/>
      </dsp:nvSpPr>
      <dsp:spPr>
        <a:xfrm>
          <a:off x="6000183" y="804879"/>
          <a:ext cx="3219341" cy="447722"/>
        </a:xfrm>
        <a:custGeom>
          <a:avLst/>
          <a:gdLst/>
          <a:ahLst/>
          <a:cxnLst/>
          <a:rect l="0" t="0" r="0" b="0"/>
          <a:pathLst>
            <a:path>
              <a:moveTo>
                <a:pt x="0" y="0"/>
              </a:moveTo>
              <a:lnTo>
                <a:pt x="0" y="223861"/>
              </a:lnTo>
              <a:lnTo>
                <a:pt x="3219341" y="223861"/>
              </a:lnTo>
              <a:lnTo>
                <a:pt x="3219341" y="4477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EBA87-2F55-4DD5-BEDA-130A8F5C1F6E}">
      <dsp:nvSpPr>
        <dsp:cNvPr id="0" name=""/>
        <dsp:cNvSpPr/>
      </dsp:nvSpPr>
      <dsp:spPr>
        <a:xfrm>
          <a:off x="8101824" y="1252601"/>
          <a:ext cx="2235399" cy="7679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mj-lt"/>
            </a:rPr>
            <a:t>Chú ý</a:t>
          </a:r>
          <a:endParaRPr lang="en-SG" sz="2800" b="1" kern="1200" dirty="0">
            <a:solidFill>
              <a:schemeClr val="tx1"/>
            </a:solidFill>
            <a:latin typeface="+mj-lt"/>
          </a:endParaRPr>
        </a:p>
      </dsp:txBody>
      <dsp:txXfrm>
        <a:off x="8124316" y="1275093"/>
        <a:ext cx="2190415" cy="722938"/>
      </dsp:txXfrm>
    </dsp:sp>
    <dsp:sp modelId="{223C9493-E28F-4FC0-8007-F6AC2C939E05}">
      <dsp:nvSpPr>
        <dsp:cNvPr id="0" name=""/>
        <dsp:cNvSpPr/>
      </dsp:nvSpPr>
      <dsp:spPr>
        <a:xfrm>
          <a:off x="9173804" y="2020524"/>
          <a:ext cx="91440" cy="447722"/>
        </a:xfrm>
        <a:custGeom>
          <a:avLst/>
          <a:gdLst/>
          <a:ahLst/>
          <a:cxnLst/>
          <a:rect l="0" t="0" r="0" b="0"/>
          <a:pathLst>
            <a:path>
              <a:moveTo>
                <a:pt x="45720" y="0"/>
              </a:moveTo>
              <a:lnTo>
                <a:pt x="45720" y="4477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7EAF1-5B32-43EB-B906-B2FD784A3A33}">
      <dsp:nvSpPr>
        <dsp:cNvPr id="0" name=""/>
        <dsp:cNvSpPr/>
      </dsp:nvSpPr>
      <dsp:spPr>
        <a:xfrm>
          <a:off x="7895363" y="2468246"/>
          <a:ext cx="2648323" cy="3284033"/>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vi-VN" sz="2500" kern="1200" dirty="0">
              <a:solidFill>
                <a:schemeClr val="tx1"/>
              </a:solidFill>
              <a:latin typeface="+mj-lt"/>
            </a:rPr>
            <a:t>Cần điều chỉnh giọng nói, sử dụng cử chỉ, điệu bộ và các phương tiện hỗ trợ một cách phù hợp để tạo nên sức hấp dẫn, thuyết phục cho bài nói</a:t>
          </a:r>
          <a:endParaRPr lang="en-SG" sz="2500" kern="1200" dirty="0">
            <a:solidFill>
              <a:schemeClr val="tx1"/>
            </a:solidFill>
            <a:latin typeface="+mj-lt"/>
          </a:endParaRPr>
        </a:p>
      </dsp:txBody>
      <dsp:txXfrm>
        <a:off x="7972930" y="2545813"/>
        <a:ext cx="2493189" cy="31288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0035E-003B-4B2E-BC02-B9EA58608FD6}" type="datetimeFigureOut">
              <a:rPr lang="en-SG" smtClean="0"/>
              <a:t>9/2/2026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6A403-9B79-473F-8E2C-F06E22E4C0A2}" type="slidenum">
              <a:rPr lang="en-SG" smtClean="0"/>
              <a:t>‹#›</a:t>
            </a:fld>
            <a:endParaRPr lang="en-SG"/>
          </a:p>
        </p:txBody>
      </p:sp>
    </p:spTree>
    <p:extLst>
      <p:ext uri="{BB962C8B-B14F-4D97-AF65-F5344CB8AC3E}">
        <p14:creationId xmlns:p14="http://schemas.microsoft.com/office/powerpoint/2010/main" val="279894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D06A403-9B79-473F-8E2C-F06E22E4C0A2}" type="slidenum">
              <a:rPr lang="en-SG" smtClean="0"/>
              <a:t>4</a:t>
            </a:fld>
            <a:endParaRPr lang="en-SG"/>
          </a:p>
        </p:txBody>
      </p:sp>
    </p:spTree>
    <p:extLst>
      <p:ext uri="{BB962C8B-B14F-4D97-AF65-F5344CB8AC3E}">
        <p14:creationId xmlns:p14="http://schemas.microsoft.com/office/powerpoint/2010/main" val="337990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D06A403-9B79-473F-8E2C-F06E22E4C0A2}" type="slidenum">
              <a:rPr lang="en-SG" smtClean="0"/>
              <a:t>12</a:t>
            </a:fld>
            <a:endParaRPr lang="en-SG"/>
          </a:p>
        </p:txBody>
      </p:sp>
    </p:spTree>
    <p:extLst>
      <p:ext uri="{BB962C8B-B14F-4D97-AF65-F5344CB8AC3E}">
        <p14:creationId xmlns:p14="http://schemas.microsoft.com/office/powerpoint/2010/main" val="384347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smtClean="0">
                <a:solidFill>
                  <a:srgbClr val="FF0000"/>
                </a:solidFill>
                <a:latin typeface="Times New Roman" panose="02020603050405020304" pitchFamily="18" charset="0"/>
                <a:cs typeface="Times New Roman" panose="02020603050405020304" pitchFamily="18" charset="0"/>
              </a:rPr>
              <a:t>.</a:t>
            </a:r>
            <a:endParaRPr lang="en-US"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0D06A403-9B79-473F-8E2C-F06E22E4C0A2}" type="slidenum">
              <a:rPr lang="en-SG" smtClean="0"/>
              <a:t>15</a:t>
            </a:fld>
            <a:endParaRPr lang="en-SG"/>
          </a:p>
        </p:txBody>
      </p:sp>
    </p:spTree>
    <p:extLst>
      <p:ext uri="{BB962C8B-B14F-4D97-AF65-F5344CB8AC3E}">
        <p14:creationId xmlns:p14="http://schemas.microsoft.com/office/powerpoint/2010/main" val="18106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9010590"/>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996115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039745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411819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95369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384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6388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77055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649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1970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1843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747776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588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77986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753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5049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8699" y="4941024"/>
            <a:ext cx="12217900" cy="1957561"/>
            <a:chOff x="-6525" y="3418547"/>
            <a:chExt cx="9163425" cy="1755345"/>
          </a:xfrm>
        </p:grpSpPr>
        <p:sp>
          <p:nvSpPr>
            <p:cNvPr id="10" name="Google Shape;10;p2"/>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6525" y="3418586"/>
              <a:ext cx="9159600" cy="1755307"/>
              <a:chOff x="-6525" y="3875250"/>
              <a:chExt cx="9159600" cy="1298400"/>
            </a:xfrm>
          </p:grpSpPr>
          <p:cxnSp>
            <p:nvCxnSpPr>
              <p:cNvPr id="12" name="Google Shape;12;p2"/>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3" name="Google Shape;13;p2"/>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4" name="Google Shape;14;p2"/>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5" name="Google Shape;15;p2"/>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6" name="Google Shape;16;p2"/>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7" name="Google Shape;17;p2"/>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8" name="Google Shape;18;p2"/>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9" name="Google Shape;19;p2"/>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 name="Google Shape;20;p2"/>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1" name="Google Shape;21;p2"/>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2" name="Google Shape;22;p2"/>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23" name="Google Shape;23;p2"/>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24" name="Google Shape;24;p2"/>
          <p:cNvPicPr preferRelativeResize="0"/>
          <p:nvPr/>
        </p:nvPicPr>
        <p:blipFill>
          <a:blip r:embed="rId2">
            <a:alphaModFix/>
          </a:blip>
          <a:stretch>
            <a:fillRect/>
          </a:stretch>
        </p:blipFill>
        <p:spPr>
          <a:xfrm>
            <a:off x="-21633" y="1"/>
            <a:ext cx="12217897" cy="6858001"/>
          </a:xfrm>
          <a:prstGeom prst="rect">
            <a:avLst/>
          </a:prstGeom>
          <a:noFill/>
          <a:ln>
            <a:noFill/>
          </a:ln>
        </p:spPr>
      </p:pic>
      <p:sp>
        <p:nvSpPr>
          <p:cNvPr id="25" name="Google Shape;25;p2"/>
          <p:cNvSpPr txBox="1">
            <a:spLocks noGrp="1"/>
          </p:cNvSpPr>
          <p:nvPr>
            <p:ph type="ctrTitle"/>
          </p:nvPr>
        </p:nvSpPr>
        <p:spPr>
          <a:xfrm>
            <a:off x="2637600" y="1357000"/>
            <a:ext cx="6916800" cy="3183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11333">
                <a:latin typeface="Montagu Slab SemiBold"/>
                <a:ea typeface="Montagu Slab SemiBold"/>
                <a:cs typeface="Montagu Slab SemiBold"/>
                <a:sym typeface="Montagu Slab SemiBol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6" name="Google Shape;26;p2"/>
          <p:cNvSpPr txBox="1">
            <a:spLocks noGrp="1"/>
          </p:cNvSpPr>
          <p:nvPr>
            <p:ph type="subTitle" idx="1"/>
          </p:nvPr>
        </p:nvSpPr>
        <p:spPr>
          <a:xfrm>
            <a:off x="3319333" y="4941033"/>
            <a:ext cx="5812000" cy="5460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chemeClr val="lt2"/>
                </a:solidFill>
                <a:latin typeface="Lexend Medium"/>
                <a:ea typeface="Lexend Medium"/>
                <a:cs typeface="Lexend Medium"/>
                <a:sym typeface="Lexend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7" name="Google Shape;27;p2"/>
          <p:cNvSpPr/>
          <p:nvPr/>
        </p:nvSpPr>
        <p:spPr>
          <a:xfrm rot="-786786">
            <a:off x="519163" y="5772508"/>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1421918">
            <a:off x="11456040" y="5846384"/>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304465" y="6050873"/>
            <a:ext cx="351103" cy="35134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1421918">
            <a:off x="5262606" y="6229151"/>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9192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grpSp>
        <p:nvGrpSpPr>
          <p:cNvPr id="32" name="Google Shape;32;p3"/>
          <p:cNvGrpSpPr/>
          <p:nvPr/>
        </p:nvGrpSpPr>
        <p:grpSpPr>
          <a:xfrm>
            <a:off x="-8699" y="5323289"/>
            <a:ext cx="12217900" cy="1575599"/>
            <a:chOff x="-6525" y="3418547"/>
            <a:chExt cx="9163425" cy="1755345"/>
          </a:xfrm>
        </p:grpSpPr>
        <p:sp>
          <p:nvSpPr>
            <p:cNvPr id="33" name="Google Shape;33;p3"/>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 name="Google Shape;34;p3"/>
            <p:cNvGrpSpPr/>
            <p:nvPr/>
          </p:nvGrpSpPr>
          <p:grpSpPr>
            <a:xfrm>
              <a:off x="-6525" y="3418586"/>
              <a:ext cx="9159600" cy="1755307"/>
              <a:chOff x="-6525" y="3875250"/>
              <a:chExt cx="9159600" cy="1298400"/>
            </a:xfrm>
          </p:grpSpPr>
          <p:cxnSp>
            <p:nvCxnSpPr>
              <p:cNvPr id="35" name="Google Shape;35;p3"/>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6" name="Google Shape;36;p3"/>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7" name="Google Shape;37;p3"/>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8" name="Google Shape;38;p3"/>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39" name="Google Shape;39;p3"/>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0" name="Google Shape;40;p3"/>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1" name="Google Shape;41;p3"/>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2" name="Google Shape;42;p3"/>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3" name="Google Shape;43;p3"/>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4" name="Google Shape;44;p3"/>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45" name="Google Shape;45;p3"/>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46" name="Google Shape;46;p3"/>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47" name="Google Shape;47;p3"/>
          <p:cNvPicPr preferRelativeResize="0"/>
          <p:nvPr/>
        </p:nvPicPr>
        <p:blipFill>
          <a:blip r:embed="rId2">
            <a:alphaModFix/>
          </a:blip>
          <a:stretch>
            <a:fillRect/>
          </a:stretch>
        </p:blipFill>
        <p:spPr>
          <a:xfrm>
            <a:off x="-21633" y="1"/>
            <a:ext cx="12217897" cy="6858001"/>
          </a:xfrm>
          <a:prstGeom prst="rect">
            <a:avLst/>
          </a:prstGeom>
          <a:noFill/>
          <a:ln>
            <a:noFill/>
          </a:ln>
        </p:spPr>
      </p:pic>
      <p:sp>
        <p:nvSpPr>
          <p:cNvPr id="48" name="Google Shape;48;p3"/>
          <p:cNvSpPr/>
          <p:nvPr/>
        </p:nvSpPr>
        <p:spPr>
          <a:xfrm rot="-786933">
            <a:off x="548231" y="4209002"/>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rot="1455476">
            <a:off x="4729869" y="399729"/>
            <a:ext cx="207361" cy="2075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rot="1455476">
            <a:off x="11263569" y="1946529"/>
            <a:ext cx="207361" cy="2075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rot="-786933">
            <a:off x="11587464" y="3606569"/>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txBox="1">
            <a:spLocks noGrp="1"/>
          </p:cNvSpPr>
          <p:nvPr>
            <p:ph type="title"/>
          </p:nvPr>
        </p:nvSpPr>
        <p:spPr>
          <a:xfrm>
            <a:off x="4497984" y="2479584"/>
            <a:ext cx="5966800" cy="1122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1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3" name="Google Shape;53;p3"/>
          <p:cNvSpPr txBox="1">
            <a:spLocks noGrp="1"/>
          </p:cNvSpPr>
          <p:nvPr>
            <p:ph type="title" idx="2" hasCustomPrompt="1"/>
          </p:nvPr>
        </p:nvSpPr>
        <p:spPr>
          <a:xfrm>
            <a:off x="1878000" y="2837931"/>
            <a:ext cx="1471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9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4" name="Google Shape;54;p3"/>
          <p:cNvSpPr txBox="1">
            <a:spLocks noGrp="1"/>
          </p:cNvSpPr>
          <p:nvPr>
            <p:ph type="subTitle" idx="1"/>
          </p:nvPr>
        </p:nvSpPr>
        <p:spPr>
          <a:xfrm>
            <a:off x="4828799" y="3712567"/>
            <a:ext cx="5305200" cy="47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3"/>
          <p:cNvSpPr/>
          <p:nvPr/>
        </p:nvSpPr>
        <p:spPr>
          <a:xfrm rot="1421918">
            <a:off x="642106" y="2308035"/>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786786">
            <a:off x="988730" y="5858541"/>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135659">
            <a:off x="7307030" y="6149860"/>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47959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7"/>
        <p:cNvGrpSpPr/>
        <p:nvPr/>
      </p:nvGrpSpPr>
      <p:grpSpPr>
        <a:xfrm>
          <a:off x="0" y="0"/>
          <a:ext cx="0" cy="0"/>
          <a:chOff x="0" y="0"/>
          <a:chExt cx="0" cy="0"/>
        </a:xfrm>
      </p:grpSpPr>
      <p:grpSp>
        <p:nvGrpSpPr>
          <p:cNvPr id="88" name="Google Shape;88;p5"/>
          <p:cNvGrpSpPr/>
          <p:nvPr/>
        </p:nvGrpSpPr>
        <p:grpSpPr>
          <a:xfrm>
            <a:off x="-8699" y="6140463"/>
            <a:ext cx="12217900" cy="717404"/>
            <a:chOff x="-6525" y="4605347"/>
            <a:chExt cx="9163425" cy="538053"/>
          </a:xfrm>
        </p:grpSpPr>
        <p:sp>
          <p:nvSpPr>
            <p:cNvPr id="89" name="Google Shape;89;p5"/>
            <p:cNvSpPr/>
            <p:nvPr/>
          </p:nvSpPr>
          <p:spPr>
            <a:xfrm>
              <a:off x="0" y="4608500"/>
              <a:ext cx="9156900" cy="5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 name="Google Shape;90;p5"/>
            <p:cNvGrpSpPr/>
            <p:nvPr/>
          </p:nvGrpSpPr>
          <p:grpSpPr>
            <a:xfrm>
              <a:off x="-6525" y="4605347"/>
              <a:ext cx="9159600" cy="534900"/>
              <a:chOff x="-6525" y="4605347"/>
              <a:chExt cx="9159600" cy="534900"/>
            </a:xfrm>
          </p:grpSpPr>
          <p:cxnSp>
            <p:nvCxnSpPr>
              <p:cNvPr id="91" name="Google Shape;91;p5"/>
              <p:cNvCxnSpPr/>
              <p:nvPr/>
            </p:nvCxnSpPr>
            <p:spPr>
              <a:xfrm>
                <a:off x="8312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2" name="Google Shape;92;p5"/>
              <p:cNvCxnSpPr/>
              <p:nvPr/>
            </p:nvCxnSpPr>
            <p:spPr>
              <a:xfrm>
                <a:off x="16625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3" name="Google Shape;93;p5"/>
              <p:cNvCxnSpPr/>
              <p:nvPr/>
            </p:nvCxnSpPr>
            <p:spPr>
              <a:xfrm>
                <a:off x="24938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4" name="Google Shape;94;p5"/>
              <p:cNvCxnSpPr/>
              <p:nvPr/>
            </p:nvCxnSpPr>
            <p:spPr>
              <a:xfrm>
                <a:off x="33251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5" name="Google Shape;95;p5"/>
              <p:cNvCxnSpPr/>
              <p:nvPr/>
            </p:nvCxnSpPr>
            <p:spPr>
              <a:xfrm>
                <a:off x="41563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6" name="Google Shape;96;p5"/>
              <p:cNvCxnSpPr/>
              <p:nvPr/>
            </p:nvCxnSpPr>
            <p:spPr>
              <a:xfrm>
                <a:off x="49876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7" name="Google Shape;97;p5"/>
              <p:cNvCxnSpPr/>
              <p:nvPr/>
            </p:nvCxnSpPr>
            <p:spPr>
              <a:xfrm>
                <a:off x="58189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8" name="Google Shape;98;p5"/>
              <p:cNvCxnSpPr/>
              <p:nvPr/>
            </p:nvCxnSpPr>
            <p:spPr>
              <a:xfrm>
                <a:off x="66502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99" name="Google Shape;99;p5"/>
              <p:cNvCxnSpPr/>
              <p:nvPr/>
            </p:nvCxnSpPr>
            <p:spPr>
              <a:xfrm>
                <a:off x="83127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0" name="Google Shape;100;p5"/>
              <p:cNvCxnSpPr/>
              <p:nvPr/>
            </p:nvCxnSpPr>
            <p:spPr>
              <a:xfrm>
                <a:off x="74814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1" name="Google Shape;101;p5"/>
              <p:cNvCxnSpPr/>
              <p:nvPr/>
            </p:nvCxnSpPr>
            <p:spPr>
              <a:xfrm>
                <a:off x="-6525" y="4875948"/>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102" name="Google Shape;102;p5"/>
          <p:cNvPicPr preferRelativeResize="0"/>
          <p:nvPr/>
        </p:nvPicPr>
        <p:blipFill>
          <a:blip r:embed="rId2">
            <a:alphaModFix/>
          </a:blip>
          <a:stretch>
            <a:fillRect/>
          </a:stretch>
        </p:blipFill>
        <p:spPr>
          <a:xfrm>
            <a:off x="-21633" y="1"/>
            <a:ext cx="12217897" cy="6858001"/>
          </a:xfrm>
          <a:prstGeom prst="rect">
            <a:avLst/>
          </a:prstGeom>
          <a:noFill/>
          <a:ln>
            <a:noFill/>
          </a:ln>
        </p:spPr>
      </p:pic>
      <p:sp>
        <p:nvSpPr>
          <p:cNvPr id="103" name="Google Shape;103;p5"/>
          <p:cNvSpPr txBox="1">
            <a:spLocks noGrp="1"/>
          </p:cNvSpPr>
          <p:nvPr>
            <p:ph type="title"/>
          </p:nvPr>
        </p:nvSpPr>
        <p:spPr>
          <a:xfrm>
            <a:off x="960000" y="523800"/>
            <a:ext cx="10272000" cy="90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5"/>
          <p:cNvSpPr txBox="1">
            <a:spLocks noGrp="1"/>
          </p:cNvSpPr>
          <p:nvPr>
            <p:ph type="subTitle" idx="1"/>
          </p:nvPr>
        </p:nvSpPr>
        <p:spPr>
          <a:xfrm>
            <a:off x="2426133" y="2742967"/>
            <a:ext cx="3230400" cy="150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5"/>
          <p:cNvSpPr txBox="1">
            <a:spLocks noGrp="1"/>
          </p:cNvSpPr>
          <p:nvPr>
            <p:ph type="subTitle" idx="2"/>
          </p:nvPr>
        </p:nvSpPr>
        <p:spPr>
          <a:xfrm>
            <a:off x="2426117" y="2195551"/>
            <a:ext cx="3230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067">
                <a:solidFill>
                  <a:schemeClr val="dk2"/>
                </a:solidFill>
                <a:latin typeface="Montagu Slab SemiBold"/>
                <a:ea typeface="Montagu Slab SemiBold"/>
                <a:cs typeface="Montagu Slab SemiBold"/>
                <a:sym typeface="Montagu Slab SemiBold"/>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06" name="Google Shape;106;p5"/>
          <p:cNvSpPr txBox="1">
            <a:spLocks noGrp="1"/>
          </p:cNvSpPr>
          <p:nvPr>
            <p:ph type="subTitle" idx="3"/>
          </p:nvPr>
        </p:nvSpPr>
        <p:spPr>
          <a:xfrm>
            <a:off x="7603833" y="3801299"/>
            <a:ext cx="3230400" cy="150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5"/>
          <p:cNvSpPr txBox="1">
            <a:spLocks noGrp="1"/>
          </p:cNvSpPr>
          <p:nvPr>
            <p:ph type="subTitle" idx="4"/>
          </p:nvPr>
        </p:nvSpPr>
        <p:spPr>
          <a:xfrm>
            <a:off x="7603817" y="3253900"/>
            <a:ext cx="3230400" cy="646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3067">
                <a:solidFill>
                  <a:schemeClr val="dk2"/>
                </a:solidFill>
                <a:latin typeface="Montagu Slab SemiBold"/>
                <a:ea typeface="Montagu Slab SemiBold"/>
                <a:cs typeface="Montagu Slab SemiBold"/>
                <a:sym typeface="Montagu Slab SemiBold"/>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08" name="Google Shape;108;p5"/>
          <p:cNvSpPr/>
          <p:nvPr/>
        </p:nvSpPr>
        <p:spPr>
          <a:xfrm rot="-786786">
            <a:off x="258663" y="4634474"/>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rot="-786933">
            <a:off x="416864" y="1839586"/>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rot="1421918">
            <a:off x="3768006" y="123051"/>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rot="1455476">
            <a:off x="653736" y="5635945"/>
            <a:ext cx="207361" cy="2075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p:nvPr/>
        </p:nvSpPr>
        <p:spPr>
          <a:xfrm rot="-786933">
            <a:off x="6416931" y="341653"/>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p:nvPr/>
        </p:nvSpPr>
        <p:spPr>
          <a:xfrm rot="-786786">
            <a:off x="9327797" y="270841"/>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5"/>
          <p:cNvSpPr/>
          <p:nvPr/>
        </p:nvSpPr>
        <p:spPr>
          <a:xfrm rot="1421918">
            <a:off x="11599706" y="2076884"/>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5"/>
          <p:cNvSpPr/>
          <p:nvPr/>
        </p:nvSpPr>
        <p:spPr>
          <a:xfrm rot="135659">
            <a:off x="11279181" y="3691677"/>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5"/>
          <p:cNvSpPr/>
          <p:nvPr/>
        </p:nvSpPr>
        <p:spPr>
          <a:xfrm rot="1455419">
            <a:off x="11468752" y="5003280"/>
            <a:ext cx="322720" cy="322971"/>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7209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5"/>
        <p:cNvGrpSpPr/>
        <p:nvPr/>
      </p:nvGrpSpPr>
      <p:grpSpPr>
        <a:xfrm>
          <a:off x="0" y="0"/>
          <a:ext cx="0" cy="0"/>
          <a:chOff x="0" y="0"/>
          <a:chExt cx="0" cy="0"/>
        </a:xfrm>
      </p:grpSpPr>
      <p:grpSp>
        <p:nvGrpSpPr>
          <p:cNvPr id="196" name="Google Shape;196;p9"/>
          <p:cNvGrpSpPr/>
          <p:nvPr/>
        </p:nvGrpSpPr>
        <p:grpSpPr>
          <a:xfrm>
            <a:off x="-8699" y="4412641"/>
            <a:ext cx="12217900" cy="2486272"/>
            <a:chOff x="-6525" y="3418547"/>
            <a:chExt cx="9163425" cy="1755345"/>
          </a:xfrm>
        </p:grpSpPr>
        <p:sp>
          <p:nvSpPr>
            <p:cNvPr id="197" name="Google Shape;197;p9"/>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6525" y="3418586"/>
              <a:ext cx="9159600" cy="1755307"/>
              <a:chOff x="-6525" y="3875250"/>
              <a:chExt cx="9159600" cy="1298400"/>
            </a:xfrm>
          </p:grpSpPr>
          <p:cxnSp>
            <p:nvCxnSpPr>
              <p:cNvPr id="199" name="Google Shape;199;p9"/>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0" name="Google Shape;200;p9"/>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1" name="Google Shape;201;p9"/>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2" name="Google Shape;202;p9"/>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3" name="Google Shape;203;p9"/>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4" name="Google Shape;204;p9"/>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5" name="Google Shape;205;p9"/>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6" name="Google Shape;206;p9"/>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7" name="Google Shape;207;p9"/>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8" name="Google Shape;208;p9"/>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209" name="Google Shape;209;p9"/>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210" name="Google Shape;210;p9"/>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211" name="Google Shape;211;p9"/>
          <p:cNvPicPr preferRelativeResize="0"/>
          <p:nvPr/>
        </p:nvPicPr>
        <p:blipFill>
          <a:blip r:embed="rId2">
            <a:alphaModFix/>
          </a:blip>
          <a:stretch>
            <a:fillRect/>
          </a:stretch>
        </p:blipFill>
        <p:spPr>
          <a:xfrm>
            <a:off x="-21633" y="1"/>
            <a:ext cx="12217897" cy="6858001"/>
          </a:xfrm>
          <a:prstGeom prst="rect">
            <a:avLst/>
          </a:prstGeom>
          <a:noFill/>
          <a:ln>
            <a:noFill/>
          </a:ln>
        </p:spPr>
      </p:pic>
      <p:sp>
        <p:nvSpPr>
          <p:cNvPr id="212" name="Google Shape;212;p9"/>
          <p:cNvSpPr txBox="1">
            <a:spLocks noGrp="1"/>
          </p:cNvSpPr>
          <p:nvPr>
            <p:ph type="title"/>
          </p:nvPr>
        </p:nvSpPr>
        <p:spPr>
          <a:xfrm>
            <a:off x="1156367" y="1955333"/>
            <a:ext cx="6649200" cy="19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12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3" name="Google Shape;213;p9"/>
          <p:cNvSpPr txBox="1">
            <a:spLocks noGrp="1"/>
          </p:cNvSpPr>
          <p:nvPr>
            <p:ph type="subTitle" idx="1"/>
          </p:nvPr>
        </p:nvSpPr>
        <p:spPr>
          <a:xfrm>
            <a:off x="2024161" y="4163792"/>
            <a:ext cx="4913600" cy="12728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1400"/>
              <a:buNone/>
              <a:defRPr sz="2133">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9"/>
          <p:cNvSpPr/>
          <p:nvPr/>
        </p:nvSpPr>
        <p:spPr>
          <a:xfrm rot="1421918">
            <a:off x="479040" y="1230217"/>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9"/>
          <p:cNvSpPr/>
          <p:nvPr/>
        </p:nvSpPr>
        <p:spPr>
          <a:xfrm rot="1421825">
            <a:off x="11156295" y="3046837"/>
            <a:ext cx="449819" cy="45009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9"/>
          <p:cNvSpPr/>
          <p:nvPr/>
        </p:nvSpPr>
        <p:spPr>
          <a:xfrm rot="-786933">
            <a:off x="5553964" y="309086"/>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9"/>
          <p:cNvSpPr/>
          <p:nvPr/>
        </p:nvSpPr>
        <p:spPr>
          <a:xfrm rot="135659">
            <a:off x="451614" y="4554611"/>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9"/>
          <p:cNvSpPr/>
          <p:nvPr/>
        </p:nvSpPr>
        <p:spPr>
          <a:xfrm rot="1455476">
            <a:off x="735136" y="3144811"/>
            <a:ext cx="207361" cy="2075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9"/>
          <p:cNvSpPr/>
          <p:nvPr/>
        </p:nvSpPr>
        <p:spPr>
          <a:xfrm rot="-786786">
            <a:off x="1382130" y="6164974"/>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9"/>
          <p:cNvSpPr/>
          <p:nvPr/>
        </p:nvSpPr>
        <p:spPr>
          <a:xfrm rot="-1624231">
            <a:off x="11246868" y="6271562"/>
            <a:ext cx="268640" cy="26882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59849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61"/>
        <p:cNvGrpSpPr/>
        <p:nvPr/>
      </p:nvGrpSpPr>
      <p:grpSpPr>
        <a:xfrm>
          <a:off x="0" y="0"/>
          <a:ext cx="0" cy="0"/>
          <a:chOff x="0" y="0"/>
          <a:chExt cx="0" cy="0"/>
        </a:xfrm>
      </p:grpSpPr>
    </p:spTree>
    <p:extLst>
      <p:ext uri="{BB962C8B-B14F-4D97-AF65-F5344CB8AC3E}">
        <p14:creationId xmlns:p14="http://schemas.microsoft.com/office/powerpoint/2010/main" val="3820983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64"/>
        <p:cNvGrpSpPr/>
        <p:nvPr/>
      </p:nvGrpSpPr>
      <p:grpSpPr>
        <a:xfrm>
          <a:off x="0" y="0"/>
          <a:ext cx="0" cy="0"/>
          <a:chOff x="0" y="0"/>
          <a:chExt cx="0" cy="0"/>
        </a:xfrm>
      </p:grpSpPr>
      <p:grpSp>
        <p:nvGrpSpPr>
          <p:cNvPr id="1065" name="Google Shape;1065;p40"/>
          <p:cNvGrpSpPr/>
          <p:nvPr/>
        </p:nvGrpSpPr>
        <p:grpSpPr>
          <a:xfrm>
            <a:off x="-8699" y="6140463"/>
            <a:ext cx="12217900" cy="717404"/>
            <a:chOff x="-6525" y="4605347"/>
            <a:chExt cx="9163425" cy="538053"/>
          </a:xfrm>
        </p:grpSpPr>
        <p:sp>
          <p:nvSpPr>
            <p:cNvPr id="1066" name="Google Shape;1066;p40"/>
            <p:cNvSpPr/>
            <p:nvPr/>
          </p:nvSpPr>
          <p:spPr>
            <a:xfrm>
              <a:off x="0" y="4608500"/>
              <a:ext cx="9156900" cy="5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67" name="Google Shape;1067;p40"/>
            <p:cNvGrpSpPr/>
            <p:nvPr/>
          </p:nvGrpSpPr>
          <p:grpSpPr>
            <a:xfrm>
              <a:off x="-6525" y="4605347"/>
              <a:ext cx="9159600" cy="534900"/>
              <a:chOff x="-6525" y="4605347"/>
              <a:chExt cx="9159600" cy="534900"/>
            </a:xfrm>
          </p:grpSpPr>
          <p:cxnSp>
            <p:nvCxnSpPr>
              <p:cNvPr id="1068" name="Google Shape;1068;p40"/>
              <p:cNvCxnSpPr/>
              <p:nvPr/>
            </p:nvCxnSpPr>
            <p:spPr>
              <a:xfrm>
                <a:off x="8312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69" name="Google Shape;1069;p40"/>
              <p:cNvCxnSpPr/>
              <p:nvPr/>
            </p:nvCxnSpPr>
            <p:spPr>
              <a:xfrm>
                <a:off x="16625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0" name="Google Shape;1070;p40"/>
              <p:cNvCxnSpPr/>
              <p:nvPr/>
            </p:nvCxnSpPr>
            <p:spPr>
              <a:xfrm>
                <a:off x="24938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1" name="Google Shape;1071;p40"/>
              <p:cNvCxnSpPr/>
              <p:nvPr/>
            </p:nvCxnSpPr>
            <p:spPr>
              <a:xfrm>
                <a:off x="33251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2" name="Google Shape;1072;p40"/>
              <p:cNvCxnSpPr/>
              <p:nvPr/>
            </p:nvCxnSpPr>
            <p:spPr>
              <a:xfrm>
                <a:off x="41563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3" name="Google Shape;1073;p40"/>
              <p:cNvCxnSpPr/>
              <p:nvPr/>
            </p:nvCxnSpPr>
            <p:spPr>
              <a:xfrm>
                <a:off x="49876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4" name="Google Shape;1074;p40"/>
              <p:cNvCxnSpPr/>
              <p:nvPr/>
            </p:nvCxnSpPr>
            <p:spPr>
              <a:xfrm>
                <a:off x="581892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5" name="Google Shape;1075;p40"/>
              <p:cNvCxnSpPr/>
              <p:nvPr/>
            </p:nvCxnSpPr>
            <p:spPr>
              <a:xfrm>
                <a:off x="665020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6" name="Google Shape;1076;p40"/>
              <p:cNvCxnSpPr/>
              <p:nvPr/>
            </p:nvCxnSpPr>
            <p:spPr>
              <a:xfrm>
                <a:off x="8312750"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7" name="Google Shape;1077;p40"/>
              <p:cNvCxnSpPr/>
              <p:nvPr/>
            </p:nvCxnSpPr>
            <p:spPr>
              <a:xfrm>
                <a:off x="7481475" y="4605347"/>
                <a:ext cx="0" cy="534900"/>
              </a:xfrm>
              <a:prstGeom prst="straightConnector1">
                <a:avLst/>
              </a:prstGeom>
              <a:noFill/>
              <a:ln w="19050" cap="flat" cmpd="sng">
                <a:solidFill>
                  <a:schemeClr val="lt1"/>
                </a:solidFill>
                <a:prstDash val="solid"/>
                <a:round/>
                <a:headEnd type="none" w="med" len="med"/>
                <a:tailEnd type="none" w="med" len="med"/>
              </a:ln>
            </p:spPr>
          </p:cxnSp>
          <p:cxnSp>
            <p:nvCxnSpPr>
              <p:cNvPr id="1078" name="Google Shape;1078;p40"/>
              <p:cNvCxnSpPr/>
              <p:nvPr/>
            </p:nvCxnSpPr>
            <p:spPr>
              <a:xfrm>
                <a:off x="-6525" y="4875948"/>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1079" name="Google Shape;1079;p40"/>
          <p:cNvPicPr preferRelativeResize="0"/>
          <p:nvPr/>
        </p:nvPicPr>
        <p:blipFill>
          <a:blip r:embed="rId2">
            <a:alphaModFix/>
          </a:blip>
          <a:stretch>
            <a:fillRect/>
          </a:stretch>
        </p:blipFill>
        <p:spPr>
          <a:xfrm>
            <a:off x="-21633" y="1"/>
            <a:ext cx="12217897" cy="6858001"/>
          </a:xfrm>
          <a:prstGeom prst="rect">
            <a:avLst/>
          </a:prstGeom>
          <a:noFill/>
          <a:ln>
            <a:noFill/>
          </a:ln>
        </p:spPr>
      </p:pic>
      <p:sp>
        <p:nvSpPr>
          <p:cNvPr id="1080" name="Google Shape;1080;p40"/>
          <p:cNvSpPr/>
          <p:nvPr/>
        </p:nvSpPr>
        <p:spPr>
          <a:xfrm rot="1421918">
            <a:off x="6835689" y="6364751"/>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40"/>
          <p:cNvSpPr/>
          <p:nvPr/>
        </p:nvSpPr>
        <p:spPr>
          <a:xfrm rot="-786933">
            <a:off x="2127731" y="6395402"/>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40"/>
          <p:cNvSpPr/>
          <p:nvPr/>
        </p:nvSpPr>
        <p:spPr>
          <a:xfrm rot="135659">
            <a:off x="416130" y="5248493"/>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40"/>
          <p:cNvSpPr/>
          <p:nvPr/>
        </p:nvSpPr>
        <p:spPr>
          <a:xfrm rot="1455476">
            <a:off x="7415369" y="296511"/>
            <a:ext cx="207361" cy="2075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40"/>
          <p:cNvSpPr/>
          <p:nvPr/>
        </p:nvSpPr>
        <p:spPr>
          <a:xfrm rot="-786786">
            <a:off x="155063" y="2520708"/>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40"/>
          <p:cNvGrpSpPr/>
          <p:nvPr/>
        </p:nvGrpSpPr>
        <p:grpSpPr>
          <a:xfrm>
            <a:off x="-82637" y="-7349"/>
            <a:ext cx="3330068" cy="1212741"/>
            <a:chOff x="-61975" y="3"/>
            <a:chExt cx="2945572" cy="1072716"/>
          </a:xfrm>
        </p:grpSpPr>
        <p:sp>
          <p:nvSpPr>
            <p:cNvPr id="1086" name="Google Shape;1086;p40"/>
            <p:cNvSpPr/>
            <p:nvPr/>
          </p:nvSpPr>
          <p:spPr>
            <a:xfrm>
              <a:off x="98512" y="557834"/>
              <a:ext cx="383920" cy="501452"/>
            </a:xfrm>
            <a:custGeom>
              <a:avLst/>
              <a:gdLst/>
              <a:ahLst/>
              <a:cxnLst/>
              <a:rect l="l" t="t" r="r" b="b"/>
              <a:pathLst>
                <a:path w="7002" h="9146" extrusionOk="0">
                  <a:moveTo>
                    <a:pt x="0" y="0"/>
                  </a:moveTo>
                  <a:lnTo>
                    <a:pt x="2983" y="9146"/>
                  </a:lnTo>
                  <a:lnTo>
                    <a:pt x="7002" y="40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0"/>
            <p:cNvSpPr/>
            <p:nvPr/>
          </p:nvSpPr>
          <p:spPr>
            <a:xfrm>
              <a:off x="1481760" y="409631"/>
              <a:ext cx="373612" cy="522616"/>
            </a:xfrm>
            <a:custGeom>
              <a:avLst/>
              <a:gdLst/>
              <a:ahLst/>
              <a:cxnLst/>
              <a:rect l="l" t="t" r="r" b="b"/>
              <a:pathLst>
                <a:path w="6814" h="9532" extrusionOk="0">
                  <a:moveTo>
                    <a:pt x="6814" y="1"/>
                  </a:moveTo>
                  <a:lnTo>
                    <a:pt x="1" y="1653"/>
                  </a:lnTo>
                  <a:lnTo>
                    <a:pt x="5520" y="9531"/>
                  </a:lnTo>
                  <a:lnTo>
                    <a:pt x="68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0"/>
            <p:cNvSpPr/>
            <p:nvPr/>
          </p:nvSpPr>
          <p:spPr>
            <a:xfrm>
              <a:off x="560728" y="571267"/>
              <a:ext cx="397792" cy="501452"/>
            </a:xfrm>
            <a:custGeom>
              <a:avLst/>
              <a:gdLst/>
              <a:ahLst/>
              <a:cxnLst/>
              <a:rect l="l" t="t" r="r" b="b"/>
              <a:pathLst>
                <a:path w="7255" h="9146" extrusionOk="0">
                  <a:moveTo>
                    <a:pt x="7010" y="1"/>
                  </a:moveTo>
                  <a:lnTo>
                    <a:pt x="6541" y="14"/>
                  </a:lnTo>
                  <a:lnTo>
                    <a:pt x="6240" y="21"/>
                  </a:lnTo>
                  <a:lnTo>
                    <a:pt x="4944" y="56"/>
                  </a:lnTo>
                  <a:lnTo>
                    <a:pt x="4643" y="63"/>
                  </a:lnTo>
                  <a:lnTo>
                    <a:pt x="3348" y="98"/>
                  </a:lnTo>
                  <a:lnTo>
                    <a:pt x="3047" y="113"/>
                  </a:lnTo>
                  <a:lnTo>
                    <a:pt x="1751" y="147"/>
                  </a:lnTo>
                  <a:lnTo>
                    <a:pt x="1450" y="155"/>
                  </a:lnTo>
                  <a:lnTo>
                    <a:pt x="155" y="189"/>
                  </a:lnTo>
                  <a:lnTo>
                    <a:pt x="0" y="189"/>
                  </a:lnTo>
                  <a:lnTo>
                    <a:pt x="8" y="343"/>
                  </a:lnTo>
                  <a:lnTo>
                    <a:pt x="42" y="1639"/>
                  </a:lnTo>
                  <a:lnTo>
                    <a:pt x="50" y="1940"/>
                  </a:lnTo>
                  <a:lnTo>
                    <a:pt x="84" y="3236"/>
                  </a:lnTo>
                  <a:lnTo>
                    <a:pt x="92" y="3536"/>
                  </a:lnTo>
                  <a:lnTo>
                    <a:pt x="126" y="4832"/>
                  </a:lnTo>
                  <a:lnTo>
                    <a:pt x="135" y="5133"/>
                  </a:lnTo>
                  <a:lnTo>
                    <a:pt x="168" y="6429"/>
                  </a:lnTo>
                  <a:lnTo>
                    <a:pt x="177" y="6729"/>
                  </a:lnTo>
                  <a:lnTo>
                    <a:pt x="210" y="8025"/>
                  </a:lnTo>
                  <a:lnTo>
                    <a:pt x="219" y="8326"/>
                  </a:lnTo>
                  <a:lnTo>
                    <a:pt x="245" y="9146"/>
                  </a:lnTo>
                  <a:lnTo>
                    <a:pt x="995" y="8843"/>
                  </a:lnTo>
                  <a:lnTo>
                    <a:pt x="1471" y="8649"/>
                  </a:lnTo>
                  <a:lnTo>
                    <a:pt x="3516" y="7822"/>
                  </a:lnTo>
                  <a:lnTo>
                    <a:pt x="3712" y="7744"/>
                  </a:lnTo>
                  <a:lnTo>
                    <a:pt x="3845" y="7786"/>
                  </a:lnTo>
                  <a:lnTo>
                    <a:pt x="4798" y="8116"/>
                  </a:lnTo>
                  <a:lnTo>
                    <a:pt x="5022" y="8186"/>
                  </a:lnTo>
                  <a:lnTo>
                    <a:pt x="5966" y="8516"/>
                  </a:lnTo>
                  <a:lnTo>
                    <a:pt x="6191" y="8591"/>
                  </a:lnTo>
                  <a:lnTo>
                    <a:pt x="7142" y="8921"/>
                  </a:lnTo>
                  <a:lnTo>
                    <a:pt x="7255" y="8956"/>
                  </a:lnTo>
                  <a:lnTo>
                    <a:pt x="7248" y="8810"/>
                  </a:lnTo>
                  <a:lnTo>
                    <a:pt x="7213" y="7514"/>
                  </a:lnTo>
                  <a:lnTo>
                    <a:pt x="7206" y="7213"/>
                  </a:lnTo>
                  <a:lnTo>
                    <a:pt x="7206" y="7205"/>
                  </a:lnTo>
                  <a:lnTo>
                    <a:pt x="7171" y="5918"/>
                  </a:lnTo>
                  <a:lnTo>
                    <a:pt x="7164" y="5617"/>
                  </a:lnTo>
                  <a:lnTo>
                    <a:pt x="7164" y="5608"/>
                  </a:lnTo>
                  <a:lnTo>
                    <a:pt x="7129" y="4321"/>
                  </a:lnTo>
                  <a:lnTo>
                    <a:pt x="7122" y="4020"/>
                  </a:lnTo>
                  <a:lnTo>
                    <a:pt x="7087" y="2725"/>
                  </a:lnTo>
                  <a:lnTo>
                    <a:pt x="7080" y="2424"/>
                  </a:lnTo>
                  <a:lnTo>
                    <a:pt x="7045" y="1128"/>
                  </a:lnTo>
                  <a:lnTo>
                    <a:pt x="7038" y="827"/>
                  </a:lnTo>
                  <a:lnTo>
                    <a:pt x="7038" y="819"/>
                  </a:lnTo>
                  <a:lnTo>
                    <a:pt x="7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0"/>
            <p:cNvSpPr/>
            <p:nvPr/>
          </p:nvSpPr>
          <p:spPr>
            <a:xfrm>
              <a:off x="560728" y="581575"/>
              <a:ext cx="8499" cy="8553"/>
            </a:xfrm>
            <a:custGeom>
              <a:avLst/>
              <a:gdLst/>
              <a:ahLst/>
              <a:cxnLst/>
              <a:rect l="l" t="t" r="r" b="b"/>
              <a:pathLst>
                <a:path w="155" h="156" extrusionOk="0">
                  <a:moveTo>
                    <a:pt x="0" y="1"/>
                  </a:moveTo>
                  <a:lnTo>
                    <a:pt x="8" y="155"/>
                  </a:lnTo>
                  <a:lnTo>
                    <a:pt x="15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0"/>
            <p:cNvSpPr/>
            <p:nvPr/>
          </p:nvSpPr>
          <p:spPr>
            <a:xfrm>
              <a:off x="563031" y="579272"/>
              <a:ext cx="93759" cy="98361"/>
            </a:xfrm>
            <a:custGeom>
              <a:avLst/>
              <a:gdLst/>
              <a:ahLst/>
              <a:cxnLst/>
              <a:rect l="l" t="t" r="r" b="b"/>
              <a:pathLst>
                <a:path w="1710" h="1794" extrusionOk="0">
                  <a:moveTo>
                    <a:pt x="1709" y="1"/>
                  </a:moveTo>
                  <a:lnTo>
                    <a:pt x="1408" y="9"/>
                  </a:lnTo>
                  <a:lnTo>
                    <a:pt x="0" y="1493"/>
                  </a:lnTo>
                  <a:lnTo>
                    <a:pt x="8" y="1794"/>
                  </a:lnTo>
                  <a:lnTo>
                    <a:pt x="170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0"/>
            <p:cNvSpPr/>
            <p:nvPr/>
          </p:nvSpPr>
          <p:spPr>
            <a:xfrm>
              <a:off x="565334" y="576640"/>
              <a:ext cx="178965" cy="188552"/>
            </a:xfrm>
            <a:custGeom>
              <a:avLst/>
              <a:gdLst/>
              <a:ahLst/>
              <a:cxnLst/>
              <a:rect l="l" t="t" r="r" b="b"/>
              <a:pathLst>
                <a:path w="3264" h="3439" extrusionOk="0">
                  <a:moveTo>
                    <a:pt x="3264" y="0"/>
                  </a:moveTo>
                  <a:lnTo>
                    <a:pt x="2963" y="15"/>
                  </a:lnTo>
                  <a:lnTo>
                    <a:pt x="0" y="3138"/>
                  </a:lnTo>
                  <a:lnTo>
                    <a:pt x="8" y="3438"/>
                  </a:lnTo>
                  <a:lnTo>
                    <a:pt x="326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0"/>
            <p:cNvSpPr/>
            <p:nvPr/>
          </p:nvSpPr>
          <p:spPr>
            <a:xfrm>
              <a:off x="567637" y="574282"/>
              <a:ext cx="264226" cy="278414"/>
            </a:xfrm>
            <a:custGeom>
              <a:avLst/>
              <a:gdLst/>
              <a:ahLst/>
              <a:cxnLst/>
              <a:rect l="l" t="t" r="r" b="b"/>
              <a:pathLst>
                <a:path w="4819" h="5078" extrusionOk="0">
                  <a:moveTo>
                    <a:pt x="4818" y="1"/>
                  </a:moveTo>
                  <a:lnTo>
                    <a:pt x="4517" y="8"/>
                  </a:lnTo>
                  <a:lnTo>
                    <a:pt x="0" y="4777"/>
                  </a:lnTo>
                  <a:lnTo>
                    <a:pt x="9" y="5078"/>
                  </a:lnTo>
                  <a:lnTo>
                    <a:pt x="48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0"/>
            <p:cNvSpPr/>
            <p:nvPr/>
          </p:nvSpPr>
          <p:spPr>
            <a:xfrm>
              <a:off x="569939" y="571980"/>
              <a:ext cx="349432" cy="368276"/>
            </a:xfrm>
            <a:custGeom>
              <a:avLst/>
              <a:gdLst/>
              <a:ahLst/>
              <a:cxnLst/>
              <a:rect l="l" t="t" r="r" b="b"/>
              <a:pathLst>
                <a:path w="6373" h="6717" extrusionOk="0">
                  <a:moveTo>
                    <a:pt x="6373" y="1"/>
                  </a:moveTo>
                  <a:lnTo>
                    <a:pt x="6072" y="8"/>
                  </a:lnTo>
                  <a:lnTo>
                    <a:pt x="0" y="6416"/>
                  </a:lnTo>
                  <a:lnTo>
                    <a:pt x="9" y="6716"/>
                  </a:lnTo>
                  <a:lnTo>
                    <a:pt x="637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0"/>
            <p:cNvSpPr/>
            <p:nvPr/>
          </p:nvSpPr>
          <p:spPr>
            <a:xfrm>
              <a:off x="572242" y="616610"/>
              <a:ext cx="374763" cy="411151"/>
            </a:xfrm>
            <a:custGeom>
              <a:avLst/>
              <a:gdLst/>
              <a:ahLst/>
              <a:cxnLst/>
              <a:rect l="l" t="t" r="r" b="b"/>
              <a:pathLst>
                <a:path w="6835" h="7499" extrusionOk="0">
                  <a:moveTo>
                    <a:pt x="6828" y="0"/>
                  </a:moveTo>
                  <a:lnTo>
                    <a:pt x="0" y="7198"/>
                  </a:lnTo>
                  <a:lnTo>
                    <a:pt x="9" y="7499"/>
                  </a:lnTo>
                  <a:lnTo>
                    <a:pt x="6835" y="301"/>
                  </a:lnTo>
                  <a:lnTo>
                    <a:pt x="682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40"/>
            <p:cNvSpPr/>
            <p:nvPr/>
          </p:nvSpPr>
          <p:spPr>
            <a:xfrm>
              <a:off x="615229" y="704118"/>
              <a:ext cx="334079" cy="352047"/>
            </a:xfrm>
            <a:custGeom>
              <a:avLst/>
              <a:gdLst/>
              <a:ahLst/>
              <a:cxnLst/>
              <a:rect l="l" t="t" r="r" b="b"/>
              <a:pathLst>
                <a:path w="6093" h="6421" extrusionOk="0">
                  <a:moveTo>
                    <a:pt x="6086" y="1"/>
                  </a:moveTo>
                  <a:lnTo>
                    <a:pt x="1" y="6420"/>
                  </a:lnTo>
                  <a:lnTo>
                    <a:pt x="477" y="6226"/>
                  </a:lnTo>
                  <a:lnTo>
                    <a:pt x="6093" y="302"/>
                  </a:lnTo>
                  <a:lnTo>
                    <a:pt x="608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40"/>
            <p:cNvSpPr/>
            <p:nvPr/>
          </p:nvSpPr>
          <p:spPr>
            <a:xfrm>
              <a:off x="753455" y="791680"/>
              <a:ext cx="198156" cy="208454"/>
            </a:xfrm>
            <a:custGeom>
              <a:avLst/>
              <a:gdLst/>
              <a:ahLst/>
              <a:cxnLst/>
              <a:rect l="l" t="t" r="r" b="b"/>
              <a:pathLst>
                <a:path w="3614" h="3802" extrusionOk="0">
                  <a:moveTo>
                    <a:pt x="3607" y="0"/>
                  </a:moveTo>
                  <a:lnTo>
                    <a:pt x="1" y="3802"/>
                  </a:lnTo>
                  <a:lnTo>
                    <a:pt x="197" y="3724"/>
                  </a:lnTo>
                  <a:lnTo>
                    <a:pt x="330" y="3766"/>
                  </a:lnTo>
                  <a:lnTo>
                    <a:pt x="3614" y="301"/>
                  </a:lnTo>
                  <a:lnTo>
                    <a:pt x="360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40"/>
            <p:cNvSpPr/>
            <p:nvPr/>
          </p:nvSpPr>
          <p:spPr>
            <a:xfrm>
              <a:off x="823747" y="879187"/>
              <a:ext cx="130166" cy="140962"/>
            </a:xfrm>
            <a:custGeom>
              <a:avLst/>
              <a:gdLst/>
              <a:ahLst/>
              <a:cxnLst/>
              <a:rect l="l" t="t" r="r" b="b"/>
              <a:pathLst>
                <a:path w="2374" h="2571" extrusionOk="0">
                  <a:moveTo>
                    <a:pt x="2367" y="1"/>
                  </a:moveTo>
                  <a:lnTo>
                    <a:pt x="1" y="2500"/>
                  </a:lnTo>
                  <a:lnTo>
                    <a:pt x="225" y="2570"/>
                  </a:lnTo>
                  <a:lnTo>
                    <a:pt x="2374" y="302"/>
                  </a:lnTo>
                  <a:lnTo>
                    <a:pt x="236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40"/>
            <p:cNvSpPr/>
            <p:nvPr/>
          </p:nvSpPr>
          <p:spPr>
            <a:xfrm>
              <a:off x="1030620" y="510626"/>
              <a:ext cx="430854" cy="513295"/>
            </a:xfrm>
            <a:custGeom>
              <a:avLst/>
              <a:gdLst/>
              <a:ahLst/>
              <a:cxnLst/>
              <a:rect l="l" t="t" r="r" b="b"/>
              <a:pathLst>
                <a:path w="7858" h="9362" extrusionOk="0">
                  <a:moveTo>
                    <a:pt x="6948" y="1"/>
                  </a:moveTo>
                  <a:lnTo>
                    <a:pt x="6444" y="70"/>
                  </a:lnTo>
                  <a:lnTo>
                    <a:pt x="5743" y="169"/>
                  </a:lnTo>
                  <a:lnTo>
                    <a:pt x="4706" y="315"/>
                  </a:lnTo>
                  <a:lnTo>
                    <a:pt x="4007" y="412"/>
                  </a:lnTo>
                  <a:lnTo>
                    <a:pt x="2970" y="560"/>
                  </a:lnTo>
                  <a:lnTo>
                    <a:pt x="2270" y="658"/>
                  </a:lnTo>
                  <a:lnTo>
                    <a:pt x="1234" y="806"/>
                  </a:lnTo>
                  <a:lnTo>
                    <a:pt x="534" y="903"/>
                  </a:lnTo>
                  <a:lnTo>
                    <a:pt x="1" y="974"/>
                  </a:lnTo>
                  <a:lnTo>
                    <a:pt x="127" y="1883"/>
                  </a:lnTo>
                  <a:lnTo>
                    <a:pt x="135" y="1883"/>
                  </a:lnTo>
                  <a:lnTo>
                    <a:pt x="226" y="2584"/>
                  </a:lnTo>
                  <a:lnTo>
                    <a:pt x="233" y="2584"/>
                  </a:lnTo>
                  <a:lnTo>
                    <a:pt x="498" y="4510"/>
                  </a:lnTo>
                  <a:lnTo>
                    <a:pt x="597" y="5210"/>
                  </a:lnTo>
                  <a:lnTo>
                    <a:pt x="863" y="7135"/>
                  </a:lnTo>
                  <a:lnTo>
                    <a:pt x="912" y="7471"/>
                  </a:lnTo>
                  <a:lnTo>
                    <a:pt x="1241" y="7632"/>
                  </a:lnTo>
                  <a:lnTo>
                    <a:pt x="3481" y="8746"/>
                  </a:lnTo>
                  <a:lnTo>
                    <a:pt x="3664" y="8837"/>
                  </a:lnTo>
                  <a:lnTo>
                    <a:pt x="4721" y="9361"/>
                  </a:lnTo>
                  <a:lnTo>
                    <a:pt x="5582" y="8578"/>
                  </a:lnTo>
                  <a:lnTo>
                    <a:pt x="5778" y="8395"/>
                  </a:lnTo>
                  <a:lnTo>
                    <a:pt x="7592" y="6743"/>
                  </a:lnTo>
                  <a:lnTo>
                    <a:pt x="7857" y="6498"/>
                  </a:lnTo>
                  <a:lnTo>
                    <a:pt x="7815" y="6162"/>
                  </a:lnTo>
                  <a:lnTo>
                    <a:pt x="7543" y="4236"/>
                  </a:lnTo>
                  <a:lnTo>
                    <a:pt x="7446" y="3537"/>
                  </a:lnTo>
                  <a:lnTo>
                    <a:pt x="7178" y="1611"/>
                  </a:lnTo>
                  <a:lnTo>
                    <a:pt x="7081" y="910"/>
                  </a:lnTo>
                  <a:lnTo>
                    <a:pt x="69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40"/>
            <p:cNvSpPr/>
            <p:nvPr/>
          </p:nvSpPr>
          <p:spPr>
            <a:xfrm>
              <a:off x="1038022" y="613650"/>
              <a:ext cx="23083" cy="38653"/>
            </a:xfrm>
            <a:custGeom>
              <a:avLst/>
              <a:gdLst/>
              <a:ahLst/>
              <a:cxnLst/>
              <a:rect l="l" t="t" r="r" b="b"/>
              <a:pathLst>
                <a:path w="421" h="705" extrusionOk="0">
                  <a:moveTo>
                    <a:pt x="47" y="1"/>
                  </a:moveTo>
                  <a:cubicBezTo>
                    <a:pt x="32" y="1"/>
                    <a:pt x="16" y="2"/>
                    <a:pt x="0" y="4"/>
                  </a:cubicBezTo>
                  <a:lnTo>
                    <a:pt x="91" y="705"/>
                  </a:lnTo>
                  <a:lnTo>
                    <a:pt x="98" y="705"/>
                  </a:lnTo>
                  <a:cubicBezTo>
                    <a:pt x="286" y="685"/>
                    <a:pt x="420" y="501"/>
                    <a:pt x="399" y="306"/>
                  </a:cubicBezTo>
                  <a:cubicBezTo>
                    <a:pt x="372" y="132"/>
                    <a:pt x="218" y="1"/>
                    <a:pt x="4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40"/>
            <p:cNvSpPr/>
            <p:nvPr/>
          </p:nvSpPr>
          <p:spPr>
            <a:xfrm>
              <a:off x="1115113" y="600326"/>
              <a:ext cx="41177" cy="39037"/>
            </a:xfrm>
            <a:custGeom>
              <a:avLst/>
              <a:gdLst/>
              <a:ahLst/>
              <a:cxnLst/>
              <a:rect l="l" t="t" r="r" b="b"/>
              <a:pathLst>
                <a:path w="751" h="712" extrusionOk="0">
                  <a:moveTo>
                    <a:pt x="365" y="1"/>
                  </a:moveTo>
                  <a:cubicBezTo>
                    <a:pt x="352" y="1"/>
                    <a:pt x="338" y="2"/>
                    <a:pt x="324" y="3"/>
                  </a:cubicBezTo>
                  <a:cubicBezTo>
                    <a:pt x="134" y="30"/>
                    <a:pt x="1" y="213"/>
                    <a:pt x="23" y="408"/>
                  </a:cubicBezTo>
                  <a:cubicBezTo>
                    <a:pt x="48" y="584"/>
                    <a:pt x="207" y="711"/>
                    <a:pt x="386" y="711"/>
                  </a:cubicBezTo>
                  <a:cubicBezTo>
                    <a:pt x="400" y="711"/>
                    <a:pt x="414" y="711"/>
                    <a:pt x="428" y="709"/>
                  </a:cubicBezTo>
                  <a:cubicBezTo>
                    <a:pt x="618" y="682"/>
                    <a:pt x="750" y="499"/>
                    <a:pt x="729" y="311"/>
                  </a:cubicBezTo>
                  <a:cubicBezTo>
                    <a:pt x="704" y="128"/>
                    <a:pt x="54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40"/>
            <p:cNvSpPr/>
            <p:nvPr/>
          </p:nvSpPr>
          <p:spPr>
            <a:xfrm>
              <a:off x="1210298" y="587167"/>
              <a:ext cx="41177" cy="38873"/>
            </a:xfrm>
            <a:custGeom>
              <a:avLst/>
              <a:gdLst/>
              <a:ahLst/>
              <a:cxnLst/>
              <a:rect l="l" t="t" r="r" b="b"/>
              <a:pathLst>
                <a:path w="751" h="709" extrusionOk="0">
                  <a:moveTo>
                    <a:pt x="377" y="1"/>
                  </a:moveTo>
                  <a:cubicBezTo>
                    <a:pt x="359" y="1"/>
                    <a:pt x="341" y="2"/>
                    <a:pt x="324" y="5"/>
                  </a:cubicBezTo>
                  <a:cubicBezTo>
                    <a:pt x="135" y="33"/>
                    <a:pt x="1" y="208"/>
                    <a:pt x="23" y="403"/>
                  </a:cubicBezTo>
                  <a:cubicBezTo>
                    <a:pt x="49" y="577"/>
                    <a:pt x="204" y="709"/>
                    <a:pt x="381" y="709"/>
                  </a:cubicBezTo>
                  <a:cubicBezTo>
                    <a:pt x="397" y="709"/>
                    <a:pt x="413" y="708"/>
                    <a:pt x="429" y="705"/>
                  </a:cubicBezTo>
                  <a:cubicBezTo>
                    <a:pt x="618" y="677"/>
                    <a:pt x="750" y="495"/>
                    <a:pt x="730" y="305"/>
                  </a:cubicBezTo>
                  <a:cubicBezTo>
                    <a:pt x="704" y="127"/>
                    <a:pt x="552" y="1"/>
                    <a:pt x="37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40"/>
            <p:cNvSpPr/>
            <p:nvPr/>
          </p:nvSpPr>
          <p:spPr>
            <a:xfrm>
              <a:off x="1305592" y="573734"/>
              <a:ext cx="41177" cy="38873"/>
            </a:xfrm>
            <a:custGeom>
              <a:avLst/>
              <a:gdLst/>
              <a:ahLst/>
              <a:cxnLst/>
              <a:rect l="l" t="t" r="r" b="b"/>
              <a:pathLst>
                <a:path w="751" h="709" extrusionOk="0">
                  <a:moveTo>
                    <a:pt x="381" y="0"/>
                  </a:moveTo>
                  <a:cubicBezTo>
                    <a:pt x="364" y="0"/>
                    <a:pt x="347" y="2"/>
                    <a:pt x="330" y="4"/>
                  </a:cubicBezTo>
                  <a:cubicBezTo>
                    <a:pt x="133" y="33"/>
                    <a:pt x="1" y="208"/>
                    <a:pt x="21" y="404"/>
                  </a:cubicBezTo>
                  <a:cubicBezTo>
                    <a:pt x="47" y="582"/>
                    <a:pt x="201" y="709"/>
                    <a:pt x="377" y="709"/>
                  </a:cubicBezTo>
                  <a:cubicBezTo>
                    <a:pt x="393" y="709"/>
                    <a:pt x="410" y="707"/>
                    <a:pt x="427" y="705"/>
                  </a:cubicBezTo>
                  <a:cubicBezTo>
                    <a:pt x="616" y="676"/>
                    <a:pt x="750" y="502"/>
                    <a:pt x="728" y="305"/>
                  </a:cubicBezTo>
                  <a:cubicBezTo>
                    <a:pt x="702" y="128"/>
                    <a:pt x="550"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40"/>
            <p:cNvSpPr/>
            <p:nvPr/>
          </p:nvSpPr>
          <p:spPr>
            <a:xfrm>
              <a:off x="1400777" y="560466"/>
              <a:ext cx="23467" cy="38708"/>
            </a:xfrm>
            <a:custGeom>
              <a:avLst/>
              <a:gdLst/>
              <a:ahLst/>
              <a:cxnLst/>
              <a:rect l="l" t="t" r="r" b="b"/>
              <a:pathLst>
                <a:path w="428" h="706" extrusionOk="0">
                  <a:moveTo>
                    <a:pt x="330" y="1"/>
                  </a:moveTo>
                  <a:cubicBezTo>
                    <a:pt x="133" y="29"/>
                    <a:pt x="1" y="211"/>
                    <a:pt x="22" y="401"/>
                  </a:cubicBezTo>
                  <a:cubicBezTo>
                    <a:pt x="47" y="578"/>
                    <a:pt x="201" y="706"/>
                    <a:pt x="375" y="706"/>
                  </a:cubicBezTo>
                  <a:cubicBezTo>
                    <a:pt x="392" y="706"/>
                    <a:pt x="410" y="704"/>
                    <a:pt x="427" y="702"/>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40"/>
            <p:cNvSpPr/>
            <p:nvPr/>
          </p:nvSpPr>
          <p:spPr>
            <a:xfrm>
              <a:off x="1059844" y="554763"/>
              <a:ext cx="39971" cy="22095"/>
            </a:xfrm>
            <a:custGeom>
              <a:avLst/>
              <a:gdLst/>
              <a:ahLst/>
              <a:cxnLst/>
              <a:rect l="l" t="t" r="r" b="b"/>
              <a:pathLst>
                <a:path w="729" h="403" extrusionOk="0">
                  <a:moveTo>
                    <a:pt x="701" y="1"/>
                  </a:moveTo>
                  <a:lnTo>
                    <a:pt x="1" y="98"/>
                  </a:lnTo>
                  <a:cubicBezTo>
                    <a:pt x="27" y="271"/>
                    <a:pt x="174" y="403"/>
                    <a:pt x="349" y="403"/>
                  </a:cubicBezTo>
                  <a:cubicBezTo>
                    <a:pt x="366" y="403"/>
                    <a:pt x="383" y="402"/>
                    <a:pt x="400" y="399"/>
                  </a:cubicBezTo>
                  <a:cubicBezTo>
                    <a:pt x="589" y="372"/>
                    <a:pt x="728" y="189"/>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40"/>
            <p:cNvSpPr/>
            <p:nvPr/>
          </p:nvSpPr>
          <p:spPr>
            <a:xfrm>
              <a:off x="1155029" y="541330"/>
              <a:ext cx="40026" cy="22095"/>
            </a:xfrm>
            <a:custGeom>
              <a:avLst/>
              <a:gdLst/>
              <a:ahLst/>
              <a:cxnLst/>
              <a:rect l="l" t="t" r="r" b="b"/>
              <a:pathLst>
                <a:path w="730" h="403" extrusionOk="0">
                  <a:moveTo>
                    <a:pt x="701" y="0"/>
                  </a:moveTo>
                  <a:lnTo>
                    <a:pt x="1" y="98"/>
                  </a:lnTo>
                  <a:cubicBezTo>
                    <a:pt x="26" y="277"/>
                    <a:pt x="173" y="403"/>
                    <a:pt x="347" y="403"/>
                  </a:cubicBezTo>
                  <a:cubicBezTo>
                    <a:pt x="365" y="403"/>
                    <a:pt x="383" y="401"/>
                    <a:pt x="400" y="399"/>
                  </a:cubicBezTo>
                  <a:cubicBezTo>
                    <a:pt x="589" y="372"/>
                    <a:pt x="730" y="197"/>
                    <a:pt x="7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40"/>
            <p:cNvSpPr/>
            <p:nvPr/>
          </p:nvSpPr>
          <p:spPr>
            <a:xfrm>
              <a:off x="1250324" y="527897"/>
              <a:ext cx="39916" cy="22150"/>
            </a:xfrm>
            <a:custGeom>
              <a:avLst/>
              <a:gdLst/>
              <a:ahLst/>
              <a:cxnLst/>
              <a:rect l="l" t="t" r="r" b="b"/>
              <a:pathLst>
                <a:path w="728" h="404" extrusionOk="0">
                  <a:moveTo>
                    <a:pt x="699" y="0"/>
                  </a:moveTo>
                  <a:lnTo>
                    <a:pt x="0" y="97"/>
                  </a:lnTo>
                  <a:cubicBezTo>
                    <a:pt x="25" y="277"/>
                    <a:pt x="174" y="403"/>
                    <a:pt x="348" y="403"/>
                  </a:cubicBezTo>
                  <a:cubicBezTo>
                    <a:pt x="365" y="403"/>
                    <a:pt x="382" y="402"/>
                    <a:pt x="398" y="400"/>
                  </a:cubicBezTo>
                  <a:cubicBezTo>
                    <a:pt x="588" y="371"/>
                    <a:pt x="728" y="197"/>
                    <a:pt x="69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40"/>
            <p:cNvSpPr/>
            <p:nvPr/>
          </p:nvSpPr>
          <p:spPr>
            <a:xfrm>
              <a:off x="1345508" y="514409"/>
              <a:ext cx="39916" cy="22205"/>
            </a:xfrm>
            <a:custGeom>
              <a:avLst/>
              <a:gdLst/>
              <a:ahLst/>
              <a:cxnLst/>
              <a:rect l="l" t="t" r="r" b="b"/>
              <a:pathLst>
                <a:path w="728" h="405" extrusionOk="0">
                  <a:moveTo>
                    <a:pt x="701" y="1"/>
                  </a:moveTo>
                  <a:lnTo>
                    <a:pt x="0" y="100"/>
                  </a:lnTo>
                  <a:cubicBezTo>
                    <a:pt x="26" y="278"/>
                    <a:pt x="174" y="404"/>
                    <a:pt x="350" y="404"/>
                  </a:cubicBezTo>
                  <a:cubicBezTo>
                    <a:pt x="366" y="404"/>
                    <a:pt x="383" y="403"/>
                    <a:pt x="400" y="401"/>
                  </a:cubicBezTo>
                  <a:cubicBezTo>
                    <a:pt x="588" y="379"/>
                    <a:pt x="728" y="197"/>
                    <a:pt x="70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40"/>
            <p:cNvSpPr/>
            <p:nvPr/>
          </p:nvSpPr>
          <p:spPr>
            <a:xfrm>
              <a:off x="1078267" y="682022"/>
              <a:ext cx="41506" cy="38818"/>
            </a:xfrm>
            <a:custGeom>
              <a:avLst/>
              <a:gdLst/>
              <a:ahLst/>
              <a:cxnLst/>
              <a:rect l="l" t="t" r="r" b="b"/>
              <a:pathLst>
                <a:path w="757" h="708" extrusionOk="0">
                  <a:moveTo>
                    <a:pt x="383" y="0"/>
                  </a:moveTo>
                  <a:cubicBezTo>
                    <a:pt x="365" y="0"/>
                    <a:pt x="348" y="1"/>
                    <a:pt x="330" y="4"/>
                  </a:cubicBezTo>
                  <a:cubicBezTo>
                    <a:pt x="140" y="26"/>
                    <a:pt x="1" y="207"/>
                    <a:pt x="29" y="404"/>
                  </a:cubicBezTo>
                  <a:cubicBezTo>
                    <a:pt x="54" y="576"/>
                    <a:pt x="210" y="708"/>
                    <a:pt x="381" y="708"/>
                  </a:cubicBezTo>
                  <a:cubicBezTo>
                    <a:pt x="396" y="708"/>
                    <a:pt x="412" y="707"/>
                    <a:pt x="427" y="705"/>
                  </a:cubicBezTo>
                  <a:cubicBezTo>
                    <a:pt x="624" y="676"/>
                    <a:pt x="757" y="495"/>
                    <a:pt x="728" y="305"/>
                  </a:cubicBezTo>
                  <a:cubicBezTo>
                    <a:pt x="704" y="127"/>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40"/>
            <p:cNvSpPr/>
            <p:nvPr/>
          </p:nvSpPr>
          <p:spPr>
            <a:xfrm>
              <a:off x="1173452" y="668588"/>
              <a:ext cx="41506" cy="38873"/>
            </a:xfrm>
            <a:custGeom>
              <a:avLst/>
              <a:gdLst/>
              <a:ahLst/>
              <a:cxnLst/>
              <a:rect l="l" t="t" r="r" b="b"/>
              <a:pathLst>
                <a:path w="757" h="709" extrusionOk="0">
                  <a:moveTo>
                    <a:pt x="380" y="0"/>
                  </a:moveTo>
                  <a:cubicBezTo>
                    <a:pt x="364" y="0"/>
                    <a:pt x="347" y="1"/>
                    <a:pt x="330" y="4"/>
                  </a:cubicBezTo>
                  <a:cubicBezTo>
                    <a:pt x="142" y="32"/>
                    <a:pt x="1" y="207"/>
                    <a:pt x="29" y="404"/>
                  </a:cubicBezTo>
                  <a:cubicBezTo>
                    <a:pt x="55" y="581"/>
                    <a:pt x="208" y="708"/>
                    <a:pt x="378" y="708"/>
                  </a:cubicBezTo>
                  <a:cubicBezTo>
                    <a:pt x="395" y="708"/>
                    <a:pt x="412" y="707"/>
                    <a:pt x="429" y="704"/>
                  </a:cubicBezTo>
                  <a:cubicBezTo>
                    <a:pt x="624" y="676"/>
                    <a:pt x="757" y="501"/>
                    <a:pt x="730" y="304"/>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40"/>
            <p:cNvSpPr/>
            <p:nvPr/>
          </p:nvSpPr>
          <p:spPr>
            <a:xfrm>
              <a:off x="1268746" y="655100"/>
              <a:ext cx="41506" cy="38873"/>
            </a:xfrm>
            <a:custGeom>
              <a:avLst/>
              <a:gdLst/>
              <a:ahLst/>
              <a:cxnLst/>
              <a:rect l="l" t="t" r="r" b="b"/>
              <a:pathLst>
                <a:path w="757" h="709" extrusionOk="0">
                  <a:moveTo>
                    <a:pt x="378" y="1"/>
                  </a:moveTo>
                  <a:cubicBezTo>
                    <a:pt x="362" y="1"/>
                    <a:pt x="346" y="2"/>
                    <a:pt x="330" y="4"/>
                  </a:cubicBezTo>
                  <a:cubicBezTo>
                    <a:pt x="140" y="33"/>
                    <a:pt x="0" y="214"/>
                    <a:pt x="27" y="404"/>
                  </a:cubicBezTo>
                  <a:cubicBezTo>
                    <a:pt x="53" y="583"/>
                    <a:pt x="205" y="709"/>
                    <a:pt x="376" y="709"/>
                  </a:cubicBezTo>
                  <a:cubicBezTo>
                    <a:pt x="393" y="709"/>
                    <a:pt x="410" y="708"/>
                    <a:pt x="427" y="705"/>
                  </a:cubicBezTo>
                  <a:cubicBezTo>
                    <a:pt x="624" y="676"/>
                    <a:pt x="757" y="502"/>
                    <a:pt x="728" y="307"/>
                  </a:cubicBezTo>
                  <a:cubicBezTo>
                    <a:pt x="702" y="133"/>
                    <a:pt x="553" y="1"/>
                    <a:pt x="37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40"/>
            <p:cNvSpPr/>
            <p:nvPr/>
          </p:nvSpPr>
          <p:spPr>
            <a:xfrm>
              <a:off x="1363931" y="641832"/>
              <a:ext cx="41506" cy="38982"/>
            </a:xfrm>
            <a:custGeom>
              <a:avLst/>
              <a:gdLst/>
              <a:ahLst/>
              <a:cxnLst/>
              <a:rect l="l" t="t" r="r" b="b"/>
              <a:pathLst>
                <a:path w="757" h="711" extrusionOk="0">
                  <a:moveTo>
                    <a:pt x="372" y="0"/>
                  </a:moveTo>
                  <a:cubicBezTo>
                    <a:pt x="358" y="0"/>
                    <a:pt x="344" y="1"/>
                    <a:pt x="330" y="3"/>
                  </a:cubicBezTo>
                  <a:cubicBezTo>
                    <a:pt x="140" y="29"/>
                    <a:pt x="0" y="213"/>
                    <a:pt x="29" y="401"/>
                  </a:cubicBezTo>
                  <a:cubicBezTo>
                    <a:pt x="54" y="583"/>
                    <a:pt x="213" y="711"/>
                    <a:pt x="387" y="711"/>
                  </a:cubicBezTo>
                  <a:cubicBezTo>
                    <a:pt x="400" y="711"/>
                    <a:pt x="414" y="710"/>
                    <a:pt x="427" y="708"/>
                  </a:cubicBezTo>
                  <a:cubicBezTo>
                    <a:pt x="624" y="681"/>
                    <a:pt x="757" y="498"/>
                    <a:pt x="728" y="303"/>
                  </a:cubicBezTo>
                  <a:cubicBezTo>
                    <a:pt x="709" y="127"/>
                    <a:pt x="552" y="0"/>
                    <a:pt x="37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40"/>
            <p:cNvSpPr/>
            <p:nvPr/>
          </p:nvSpPr>
          <p:spPr>
            <a:xfrm>
              <a:off x="1057925" y="757631"/>
              <a:ext cx="23467" cy="38708"/>
            </a:xfrm>
            <a:custGeom>
              <a:avLst/>
              <a:gdLst/>
              <a:ahLst/>
              <a:cxnLst/>
              <a:rect l="l" t="t" r="r" b="b"/>
              <a:pathLst>
                <a:path w="428" h="706" extrusionOk="0">
                  <a:moveTo>
                    <a:pt x="51" y="1"/>
                  </a:moveTo>
                  <a:cubicBezTo>
                    <a:pt x="34" y="1"/>
                    <a:pt x="17" y="2"/>
                    <a:pt x="0" y="5"/>
                  </a:cubicBezTo>
                  <a:lnTo>
                    <a:pt x="99" y="705"/>
                  </a:lnTo>
                  <a:cubicBezTo>
                    <a:pt x="294" y="684"/>
                    <a:pt x="427" y="502"/>
                    <a:pt x="400" y="305"/>
                  </a:cubicBezTo>
                  <a:cubicBezTo>
                    <a:pt x="374" y="134"/>
                    <a:pt x="226" y="1"/>
                    <a:pt x="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40"/>
            <p:cNvSpPr/>
            <p:nvPr/>
          </p:nvSpPr>
          <p:spPr>
            <a:xfrm>
              <a:off x="1135126" y="744581"/>
              <a:ext cx="41506" cy="38873"/>
            </a:xfrm>
            <a:custGeom>
              <a:avLst/>
              <a:gdLst/>
              <a:ahLst/>
              <a:cxnLst/>
              <a:rect l="l" t="t" r="r" b="b"/>
              <a:pathLst>
                <a:path w="757" h="709" extrusionOk="0">
                  <a:moveTo>
                    <a:pt x="380" y="1"/>
                  </a:moveTo>
                  <a:cubicBezTo>
                    <a:pt x="363" y="1"/>
                    <a:pt x="347" y="2"/>
                    <a:pt x="330" y="4"/>
                  </a:cubicBezTo>
                  <a:cubicBezTo>
                    <a:pt x="133" y="26"/>
                    <a:pt x="1" y="207"/>
                    <a:pt x="27" y="404"/>
                  </a:cubicBezTo>
                  <a:cubicBezTo>
                    <a:pt x="54" y="576"/>
                    <a:pt x="201" y="708"/>
                    <a:pt x="377" y="708"/>
                  </a:cubicBezTo>
                  <a:cubicBezTo>
                    <a:pt x="393" y="708"/>
                    <a:pt x="410" y="707"/>
                    <a:pt x="427" y="705"/>
                  </a:cubicBezTo>
                  <a:cubicBezTo>
                    <a:pt x="624" y="676"/>
                    <a:pt x="757" y="495"/>
                    <a:pt x="728" y="305"/>
                  </a:cubicBezTo>
                  <a:cubicBezTo>
                    <a:pt x="702" y="127"/>
                    <a:pt x="554"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40"/>
            <p:cNvSpPr/>
            <p:nvPr/>
          </p:nvSpPr>
          <p:spPr>
            <a:xfrm>
              <a:off x="1230311" y="731148"/>
              <a:ext cx="41506" cy="38873"/>
            </a:xfrm>
            <a:custGeom>
              <a:avLst/>
              <a:gdLst/>
              <a:ahLst/>
              <a:cxnLst/>
              <a:rect l="l" t="t" r="r" b="b"/>
              <a:pathLst>
                <a:path w="757" h="709" extrusionOk="0">
                  <a:moveTo>
                    <a:pt x="380" y="0"/>
                  </a:moveTo>
                  <a:cubicBezTo>
                    <a:pt x="364" y="0"/>
                    <a:pt x="347" y="1"/>
                    <a:pt x="330" y="4"/>
                  </a:cubicBezTo>
                  <a:cubicBezTo>
                    <a:pt x="133" y="32"/>
                    <a:pt x="1" y="207"/>
                    <a:pt x="29" y="404"/>
                  </a:cubicBezTo>
                  <a:cubicBezTo>
                    <a:pt x="54" y="582"/>
                    <a:pt x="202" y="708"/>
                    <a:pt x="375" y="708"/>
                  </a:cubicBezTo>
                  <a:cubicBezTo>
                    <a:pt x="392" y="708"/>
                    <a:pt x="410" y="707"/>
                    <a:pt x="427" y="704"/>
                  </a:cubicBezTo>
                  <a:cubicBezTo>
                    <a:pt x="624" y="676"/>
                    <a:pt x="757" y="494"/>
                    <a:pt x="728" y="306"/>
                  </a:cubicBezTo>
                  <a:cubicBezTo>
                    <a:pt x="704" y="126"/>
                    <a:pt x="556" y="0"/>
                    <a:pt x="38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40"/>
            <p:cNvSpPr/>
            <p:nvPr/>
          </p:nvSpPr>
          <p:spPr>
            <a:xfrm>
              <a:off x="1325495" y="717770"/>
              <a:ext cx="41506" cy="38763"/>
            </a:xfrm>
            <a:custGeom>
              <a:avLst/>
              <a:gdLst/>
              <a:ahLst/>
              <a:cxnLst/>
              <a:rect l="l" t="t" r="r" b="b"/>
              <a:pathLst>
                <a:path w="757" h="707" extrusionOk="0">
                  <a:moveTo>
                    <a:pt x="383" y="0"/>
                  </a:moveTo>
                  <a:cubicBezTo>
                    <a:pt x="366" y="0"/>
                    <a:pt x="348" y="1"/>
                    <a:pt x="330" y="4"/>
                  </a:cubicBezTo>
                  <a:cubicBezTo>
                    <a:pt x="135" y="31"/>
                    <a:pt x="1" y="206"/>
                    <a:pt x="29" y="402"/>
                  </a:cubicBezTo>
                  <a:cubicBezTo>
                    <a:pt x="55" y="581"/>
                    <a:pt x="202" y="707"/>
                    <a:pt x="376" y="707"/>
                  </a:cubicBezTo>
                  <a:cubicBezTo>
                    <a:pt x="393" y="707"/>
                    <a:pt x="411" y="706"/>
                    <a:pt x="429" y="703"/>
                  </a:cubicBezTo>
                  <a:cubicBezTo>
                    <a:pt x="624" y="676"/>
                    <a:pt x="757" y="500"/>
                    <a:pt x="730" y="305"/>
                  </a:cubicBezTo>
                  <a:cubicBezTo>
                    <a:pt x="704" y="126"/>
                    <a:pt x="557" y="0"/>
                    <a:pt x="38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40"/>
            <p:cNvSpPr/>
            <p:nvPr/>
          </p:nvSpPr>
          <p:spPr>
            <a:xfrm>
              <a:off x="1420790" y="704501"/>
              <a:ext cx="23467" cy="38599"/>
            </a:xfrm>
            <a:custGeom>
              <a:avLst/>
              <a:gdLst/>
              <a:ahLst/>
              <a:cxnLst/>
              <a:rect l="l" t="t" r="r" b="b"/>
              <a:pathLst>
                <a:path w="428" h="704" extrusionOk="0">
                  <a:moveTo>
                    <a:pt x="330" y="1"/>
                  </a:moveTo>
                  <a:cubicBezTo>
                    <a:pt x="133" y="27"/>
                    <a:pt x="0" y="211"/>
                    <a:pt x="27" y="399"/>
                  </a:cubicBezTo>
                  <a:cubicBezTo>
                    <a:pt x="53" y="578"/>
                    <a:pt x="200" y="704"/>
                    <a:pt x="374" y="704"/>
                  </a:cubicBezTo>
                  <a:cubicBezTo>
                    <a:pt x="391" y="704"/>
                    <a:pt x="409" y="702"/>
                    <a:pt x="427" y="700"/>
                  </a:cubicBezTo>
                  <a:lnTo>
                    <a:pt x="33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40"/>
            <p:cNvSpPr/>
            <p:nvPr/>
          </p:nvSpPr>
          <p:spPr>
            <a:xfrm>
              <a:off x="1098664" y="826003"/>
              <a:ext cx="41506" cy="38818"/>
            </a:xfrm>
            <a:custGeom>
              <a:avLst/>
              <a:gdLst/>
              <a:ahLst/>
              <a:cxnLst/>
              <a:rect l="l" t="t" r="r" b="b"/>
              <a:pathLst>
                <a:path w="757" h="708" extrusionOk="0">
                  <a:moveTo>
                    <a:pt x="381" y="1"/>
                  </a:moveTo>
                  <a:cubicBezTo>
                    <a:pt x="364" y="1"/>
                    <a:pt x="347" y="2"/>
                    <a:pt x="329" y="5"/>
                  </a:cubicBezTo>
                  <a:cubicBezTo>
                    <a:pt x="133" y="31"/>
                    <a:pt x="0" y="206"/>
                    <a:pt x="29" y="403"/>
                  </a:cubicBezTo>
                  <a:cubicBezTo>
                    <a:pt x="53" y="576"/>
                    <a:pt x="201" y="707"/>
                    <a:pt x="376" y="707"/>
                  </a:cubicBezTo>
                  <a:cubicBezTo>
                    <a:pt x="393" y="707"/>
                    <a:pt x="410" y="706"/>
                    <a:pt x="427" y="704"/>
                  </a:cubicBezTo>
                  <a:cubicBezTo>
                    <a:pt x="617" y="677"/>
                    <a:pt x="756" y="494"/>
                    <a:pt x="728" y="305"/>
                  </a:cubicBezTo>
                  <a:cubicBezTo>
                    <a:pt x="703" y="127"/>
                    <a:pt x="550" y="1"/>
                    <a:pt x="38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40"/>
            <p:cNvSpPr/>
            <p:nvPr/>
          </p:nvSpPr>
          <p:spPr>
            <a:xfrm>
              <a:off x="1193849" y="812569"/>
              <a:ext cx="41506" cy="38818"/>
            </a:xfrm>
            <a:custGeom>
              <a:avLst/>
              <a:gdLst/>
              <a:ahLst/>
              <a:cxnLst/>
              <a:rect l="l" t="t" r="r" b="b"/>
              <a:pathLst>
                <a:path w="757" h="708" extrusionOk="0">
                  <a:moveTo>
                    <a:pt x="381" y="0"/>
                  </a:moveTo>
                  <a:cubicBezTo>
                    <a:pt x="364" y="0"/>
                    <a:pt x="347" y="2"/>
                    <a:pt x="329" y="4"/>
                  </a:cubicBezTo>
                  <a:cubicBezTo>
                    <a:pt x="133" y="31"/>
                    <a:pt x="0" y="208"/>
                    <a:pt x="29" y="402"/>
                  </a:cubicBezTo>
                  <a:cubicBezTo>
                    <a:pt x="55" y="581"/>
                    <a:pt x="201" y="707"/>
                    <a:pt x="374" y="707"/>
                  </a:cubicBezTo>
                  <a:cubicBezTo>
                    <a:pt x="392" y="707"/>
                    <a:pt x="409" y="706"/>
                    <a:pt x="427" y="703"/>
                  </a:cubicBezTo>
                  <a:cubicBezTo>
                    <a:pt x="617" y="676"/>
                    <a:pt x="756" y="502"/>
                    <a:pt x="729" y="305"/>
                  </a:cubicBezTo>
                  <a:cubicBezTo>
                    <a:pt x="703"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40"/>
            <p:cNvSpPr/>
            <p:nvPr/>
          </p:nvSpPr>
          <p:spPr>
            <a:xfrm>
              <a:off x="1289088" y="799136"/>
              <a:ext cx="41506" cy="38873"/>
            </a:xfrm>
            <a:custGeom>
              <a:avLst/>
              <a:gdLst/>
              <a:ahLst/>
              <a:cxnLst/>
              <a:rect l="l" t="t" r="r" b="b"/>
              <a:pathLst>
                <a:path w="757" h="709" extrusionOk="0">
                  <a:moveTo>
                    <a:pt x="378" y="0"/>
                  </a:moveTo>
                  <a:cubicBezTo>
                    <a:pt x="361" y="0"/>
                    <a:pt x="345" y="1"/>
                    <a:pt x="328" y="4"/>
                  </a:cubicBezTo>
                  <a:cubicBezTo>
                    <a:pt x="133" y="32"/>
                    <a:pt x="1" y="214"/>
                    <a:pt x="28" y="402"/>
                  </a:cubicBezTo>
                  <a:cubicBezTo>
                    <a:pt x="54" y="582"/>
                    <a:pt x="202" y="708"/>
                    <a:pt x="377" y="708"/>
                  </a:cubicBezTo>
                  <a:cubicBezTo>
                    <a:pt x="394" y="708"/>
                    <a:pt x="411" y="707"/>
                    <a:pt x="428" y="705"/>
                  </a:cubicBezTo>
                  <a:cubicBezTo>
                    <a:pt x="623" y="676"/>
                    <a:pt x="757" y="501"/>
                    <a:pt x="728" y="305"/>
                  </a:cubicBezTo>
                  <a:cubicBezTo>
                    <a:pt x="702" y="133"/>
                    <a:pt x="549" y="0"/>
                    <a:pt x="37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40"/>
            <p:cNvSpPr/>
            <p:nvPr/>
          </p:nvSpPr>
          <p:spPr>
            <a:xfrm>
              <a:off x="1384273" y="785758"/>
              <a:ext cx="41506" cy="39092"/>
            </a:xfrm>
            <a:custGeom>
              <a:avLst/>
              <a:gdLst/>
              <a:ahLst/>
              <a:cxnLst/>
              <a:rect l="l" t="t" r="r" b="b"/>
              <a:pathLst>
                <a:path w="757" h="713" extrusionOk="0">
                  <a:moveTo>
                    <a:pt x="368" y="0"/>
                  </a:moveTo>
                  <a:cubicBezTo>
                    <a:pt x="355" y="0"/>
                    <a:pt x="343" y="1"/>
                    <a:pt x="330" y="2"/>
                  </a:cubicBezTo>
                  <a:cubicBezTo>
                    <a:pt x="133" y="31"/>
                    <a:pt x="1" y="213"/>
                    <a:pt x="29" y="409"/>
                  </a:cubicBezTo>
                  <a:cubicBezTo>
                    <a:pt x="54" y="585"/>
                    <a:pt x="208" y="712"/>
                    <a:pt x="388" y="712"/>
                  </a:cubicBezTo>
                  <a:cubicBezTo>
                    <a:pt x="401" y="712"/>
                    <a:pt x="414" y="711"/>
                    <a:pt x="428" y="710"/>
                  </a:cubicBezTo>
                  <a:cubicBezTo>
                    <a:pt x="624" y="681"/>
                    <a:pt x="757" y="500"/>
                    <a:pt x="728" y="310"/>
                  </a:cubicBezTo>
                  <a:cubicBezTo>
                    <a:pt x="703" y="128"/>
                    <a:pt x="54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40"/>
            <p:cNvSpPr/>
            <p:nvPr/>
          </p:nvSpPr>
          <p:spPr>
            <a:xfrm>
              <a:off x="1077884" y="901612"/>
              <a:ext cx="22754" cy="27523"/>
            </a:xfrm>
            <a:custGeom>
              <a:avLst/>
              <a:gdLst/>
              <a:ahLst/>
              <a:cxnLst/>
              <a:rect l="l" t="t" r="r" b="b"/>
              <a:pathLst>
                <a:path w="415" h="502" extrusionOk="0">
                  <a:moveTo>
                    <a:pt x="50" y="0"/>
                  </a:moveTo>
                  <a:cubicBezTo>
                    <a:pt x="34" y="0"/>
                    <a:pt x="17" y="1"/>
                    <a:pt x="1" y="4"/>
                  </a:cubicBezTo>
                  <a:lnTo>
                    <a:pt x="50" y="340"/>
                  </a:lnTo>
                  <a:lnTo>
                    <a:pt x="379" y="501"/>
                  </a:lnTo>
                  <a:cubicBezTo>
                    <a:pt x="399" y="446"/>
                    <a:pt x="414" y="375"/>
                    <a:pt x="408" y="306"/>
                  </a:cubicBezTo>
                  <a:cubicBezTo>
                    <a:pt x="381" y="132"/>
                    <a:pt x="227" y="0"/>
                    <a:pt x="5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40"/>
            <p:cNvSpPr/>
            <p:nvPr/>
          </p:nvSpPr>
          <p:spPr>
            <a:xfrm>
              <a:off x="1155468" y="888562"/>
              <a:ext cx="41561" cy="38818"/>
            </a:xfrm>
            <a:custGeom>
              <a:avLst/>
              <a:gdLst/>
              <a:ahLst/>
              <a:cxnLst/>
              <a:rect l="l" t="t" r="r" b="b"/>
              <a:pathLst>
                <a:path w="758" h="708" extrusionOk="0">
                  <a:moveTo>
                    <a:pt x="380" y="1"/>
                  </a:moveTo>
                  <a:cubicBezTo>
                    <a:pt x="363" y="1"/>
                    <a:pt x="346" y="2"/>
                    <a:pt x="329" y="5"/>
                  </a:cubicBezTo>
                  <a:cubicBezTo>
                    <a:pt x="134" y="25"/>
                    <a:pt x="1" y="208"/>
                    <a:pt x="21" y="403"/>
                  </a:cubicBezTo>
                  <a:cubicBezTo>
                    <a:pt x="47" y="576"/>
                    <a:pt x="201" y="707"/>
                    <a:pt x="376" y="707"/>
                  </a:cubicBezTo>
                  <a:cubicBezTo>
                    <a:pt x="393" y="707"/>
                    <a:pt x="411" y="706"/>
                    <a:pt x="428" y="704"/>
                  </a:cubicBezTo>
                  <a:cubicBezTo>
                    <a:pt x="616" y="677"/>
                    <a:pt x="757" y="494"/>
                    <a:pt x="729" y="305"/>
                  </a:cubicBezTo>
                  <a:cubicBezTo>
                    <a:pt x="703" y="127"/>
                    <a:pt x="550"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40"/>
            <p:cNvSpPr/>
            <p:nvPr/>
          </p:nvSpPr>
          <p:spPr>
            <a:xfrm>
              <a:off x="1250652" y="875129"/>
              <a:ext cx="41561" cy="38873"/>
            </a:xfrm>
            <a:custGeom>
              <a:avLst/>
              <a:gdLst/>
              <a:ahLst/>
              <a:cxnLst/>
              <a:rect l="l" t="t" r="r" b="b"/>
              <a:pathLst>
                <a:path w="758" h="709" extrusionOk="0">
                  <a:moveTo>
                    <a:pt x="381" y="0"/>
                  </a:moveTo>
                  <a:cubicBezTo>
                    <a:pt x="365" y="0"/>
                    <a:pt x="347" y="2"/>
                    <a:pt x="330" y="4"/>
                  </a:cubicBezTo>
                  <a:cubicBezTo>
                    <a:pt x="134" y="33"/>
                    <a:pt x="1" y="208"/>
                    <a:pt x="29" y="403"/>
                  </a:cubicBezTo>
                  <a:cubicBezTo>
                    <a:pt x="48" y="582"/>
                    <a:pt x="201" y="709"/>
                    <a:pt x="377" y="709"/>
                  </a:cubicBezTo>
                  <a:cubicBezTo>
                    <a:pt x="394" y="709"/>
                    <a:pt x="411" y="707"/>
                    <a:pt x="428" y="705"/>
                  </a:cubicBezTo>
                  <a:cubicBezTo>
                    <a:pt x="618" y="676"/>
                    <a:pt x="757" y="502"/>
                    <a:pt x="729" y="305"/>
                  </a:cubicBezTo>
                  <a:cubicBezTo>
                    <a:pt x="704" y="126"/>
                    <a:pt x="551"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40"/>
            <p:cNvSpPr/>
            <p:nvPr/>
          </p:nvSpPr>
          <p:spPr>
            <a:xfrm>
              <a:off x="1345837" y="861696"/>
              <a:ext cx="41561" cy="38873"/>
            </a:xfrm>
            <a:custGeom>
              <a:avLst/>
              <a:gdLst/>
              <a:ahLst/>
              <a:cxnLst/>
              <a:rect l="l" t="t" r="r" b="b"/>
              <a:pathLst>
                <a:path w="758" h="709" extrusionOk="0">
                  <a:moveTo>
                    <a:pt x="381" y="0"/>
                  </a:moveTo>
                  <a:cubicBezTo>
                    <a:pt x="364" y="0"/>
                    <a:pt x="347" y="1"/>
                    <a:pt x="330" y="4"/>
                  </a:cubicBezTo>
                  <a:cubicBezTo>
                    <a:pt x="134" y="32"/>
                    <a:pt x="1" y="214"/>
                    <a:pt x="29" y="404"/>
                  </a:cubicBezTo>
                  <a:cubicBezTo>
                    <a:pt x="48" y="582"/>
                    <a:pt x="202" y="708"/>
                    <a:pt x="378" y="708"/>
                  </a:cubicBezTo>
                  <a:cubicBezTo>
                    <a:pt x="394" y="708"/>
                    <a:pt x="411" y="707"/>
                    <a:pt x="428" y="705"/>
                  </a:cubicBezTo>
                  <a:cubicBezTo>
                    <a:pt x="618" y="676"/>
                    <a:pt x="757" y="501"/>
                    <a:pt x="730" y="305"/>
                  </a:cubicBezTo>
                  <a:cubicBezTo>
                    <a:pt x="704" y="127"/>
                    <a:pt x="552" y="0"/>
                    <a:pt x="38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40"/>
            <p:cNvSpPr/>
            <p:nvPr/>
          </p:nvSpPr>
          <p:spPr>
            <a:xfrm>
              <a:off x="1441132" y="848428"/>
              <a:ext cx="20342" cy="31964"/>
            </a:xfrm>
            <a:custGeom>
              <a:avLst/>
              <a:gdLst/>
              <a:ahLst/>
              <a:cxnLst/>
              <a:rect l="l" t="t" r="r" b="b"/>
              <a:pathLst>
                <a:path w="371" h="583" extrusionOk="0">
                  <a:moveTo>
                    <a:pt x="322" y="1"/>
                  </a:moveTo>
                  <a:cubicBezTo>
                    <a:pt x="133" y="29"/>
                    <a:pt x="1" y="211"/>
                    <a:pt x="27" y="407"/>
                  </a:cubicBezTo>
                  <a:cubicBezTo>
                    <a:pt x="34" y="469"/>
                    <a:pt x="63" y="533"/>
                    <a:pt x="105" y="582"/>
                  </a:cubicBezTo>
                  <a:lnTo>
                    <a:pt x="370" y="337"/>
                  </a:lnTo>
                  <a:lnTo>
                    <a:pt x="32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40"/>
            <p:cNvSpPr/>
            <p:nvPr/>
          </p:nvSpPr>
          <p:spPr>
            <a:xfrm>
              <a:off x="1213807" y="956496"/>
              <a:ext cx="41506" cy="38873"/>
            </a:xfrm>
            <a:custGeom>
              <a:avLst/>
              <a:gdLst/>
              <a:ahLst/>
              <a:cxnLst/>
              <a:rect l="l" t="t" r="r" b="b"/>
              <a:pathLst>
                <a:path w="757" h="709" extrusionOk="0">
                  <a:moveTo>
                    <a:pt x="380" y="1"/>
                  </a:moveTo>
                  <a:cubicBezTo>
                    <a:pt x="364" y="1"/>
                    <a:pt x="347" y="2"/>
                    <a:pt x="330" y="4"/>
                  </a:cubicBezTo>
                  <a:cubicBezTo>
                    <a:pt x="140" y="33"/>
                    <a:pt x="1" y="208"/>
                    <a:pt x="29" y="404"/>
                  </a:cubicBezTo>
                  <a:cubicBezTo>
                    <a:pt x="54" y="582"/>
                    <a:pt x="208" y="709"/>
                    <a:pt x="377" y="709"/>
                  </a:cubicBezTo>
                  <a:cubicBezTo>
                    <a:pt x="394" y="709"/>
                    <a:pt x="411" y="708"/>
                    <a:pt x="428" y="705"/>
                  </a:cubicBezTo>
                  <a:cubicBezTo>
                    <a:pt x="624" y="676"/>
                    <a:pt x="757" y="502"/>
                    <a:pt x="728" y="305"/>
                  </a:cubicBezTo>
                  <a:cubicBezTo>
                    <a:pt x="710" y="127"/>
                    <a:pt x="556" y="1"/>
                    <a:pt x="380"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40"/>
            <p:cNvSpPr/>
            <p:nvPr/>
          </p:nvSpPr>
          <p:spPr>
            <a:xfrm>
              <a:off x="1308991" y="943063"/>
              <a:ext cx="41506" cy="38873"/>
            </a:xfrm>
            <a:custGeom>
              <a:avLst/>
              <a:gdLst/>
              <a:ahLst/>
              <a:cxnLst/>
              <a:rect l="l" t="t" r="r" b="b"/>
              <a:pathLst>
                <a:path w="757" h="709" extrusionOk="0">
                  <a:moveTo>
                    <a:pt x="379" y="1"/>
                  </a:moveTo>
                  <a:cubicBezTo>
                    <a:pt x="363" y="1"/>
                    <a:pt x="346" y="2"/>
                    <a:pt x="330" y="4"/>
                  </a:cubicBezTo>
                  <a:cubicBezTo>
                    <a:pt x="142" y="32"/>
                    <a:pt x="1" y="214"/>
                    <a:pt x="29" y="404"/>
                  </a:cubicBezTo>
                  <a:cubicBezTo>
                    <a:pt x="55" y="583"/>
                    <a:pt x="208" y="708"/>
                    <a:pt x="376" y="708"/>
                  </a:cubicBezTo>
                  <a:cubicBezTo>
                    <a:pt x="393" y="708"/>
                    <a:pt x="410" y="707"/>
                    <a:pt x="428" y="705"/>
                  </a:cubicBezTo>
                  <a:cubicBezTo>
                    <a:pt x="624" y="684"/>
                    <a:pt x="757" y="501"/>
                    <a:pt x="730" y="306"/>
                  </a:cubicBezTo>
                  <a:cubicBezTo>
                    <a:pt x="710" y="132"/>
                    <a:pt x="556" y="1"/>
                    <a:pt x="37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0"/>
            <p:cNvSpPr/>
            <p:nvPr/>
          </p:nvSpPr>
          <p:spPr>
            <a:xfrm>
              <a:off x="2381025" y="58341"/>
              <a:ext cx="502572" cy="526070"/>
            </a:xfrm>
            <a:custGeom>
              <a:avLst/>
              <a:gdLst/>
              <a:ahLst/>
              <a:cxnLst/>
              <a:rect l="l" t="t" r="r" b="b"/>
              <a:pathLst>
                <a:path w="9166" h="9595" extrusionOk="0">
                  <a:moveTo>
                    <a:pt x="6322" y="0"/>
                  </a:moveTo>
                  <a:lnTo>
                    <a:pt x="5860" y="225"/>
                  </a:lnTo>
                  <a:lnTo>
                    <a:pt x="5216" y="526"/>
                  </a:lnTo>
                  <a:lnTo>
                    <a:pt x="4277" y="981"/>
                  </a:lnTo>
                  <a:lnTo>
                    <a:pt x="3640" y="1289"/>
                  </a:lnTo>
                  <a:lnTo>
                    <a:pt x="2696" y="1744"/>
                  </a:lnTo>
                  <a:lnTo>
                    <a:pt x="2059" y="2052"/>
                  </a:lnTo>
                  <a:lnTo>
                    <a:pt x="1119" y="2501"/>
                  </a:lnTo>
                  <a:lnTo>
                    <a:pt x="482" y="2808"/>
                  </a:lnTo>
                  <a:lnTo>
                    <a:pt x="0" y="3040"/>
                  </a:lnTo>
                  <a:lnTo>
                    <a:pt x="398" y="3872"/>
                  </a:lnTo>
                  <a:lnTo>
                    <a:pt x="706" y="4511"/>
                  </a:lnTo>
                  <a:lnTo>
                    <a:pt x="1546" y="6260"/>
                  </a:lnTo>
                  <a:lnTo>
                    <a:pt x="1855" y="6897"/>
                  </a:lnTo>
                  <a:lnTo>
                    <a:pt x="2696" y="8648"/>
                  </a:lnTo>
                  <a:lnTo>
                    <a:pt x="2842" y="8956"/>
                  </a:lnTo>
                  <a:lnTo>
                    <a:pt x="3200" y="9006"/>
                  </a:lnTo>
                  <a:lnTo>
                    <a:pt x="5679" y="9384"/>
                  </a:lnTo>
                  <a:lnTo>
                    <a:pt x="5685" y="9384"/>
                  </a:lnTo>
                  <a:lnTo>
                    <a:pt x="5874" y="9411"/>
                  </a:lnTo>
                  <a:lnTo>
                    <a:pt x="7043" y="9594"/>
                  </a:lnTo>
                  <a:lnTo>
                    <a:pt x="7625" y="8586"/>
                  </a:lnTo>
                  <a:lnTo>
                    <a:pt x="7625" y="8577"/>
                  </a:lnTo>
                  <a:lnTo>
                    <a:pt x="7757" y="8347"/>
                  </a:lnTo>
                  <a:lnTo>
                    <a:pt x="8983" y="6225"/>
                  </a:lnTo>
                  <a:lnTo>
                    <a:pt x="9166" y="5910"/>
                  </a:lnTo>
                  <a:lnTo>
                    <a:pt x="9018" y="5610"/>
                  </a:lnTo>
                  <a:lnTo>
                    <a:pt x="8178" y="3852"/>
                  </a:lnTo>
                  <a:lnTo>
                    <a:pt x="7870" y="3215"/>
                  </a:lnTo>
                  <a:lnTo>
                    <a:pt x="7023" y="1464"/>
                  </a:lnTo>
                  <a:lnTo>
                    <a:pt x="6714" y="827"/>
                  </a:lnTo>
                  <a:lnTo>
                    <a:pt x="63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0"/>
            <p:cNvSpPr/>
            <p:nvPr/>
          </p:nvSpPr>
          <p:spPr>
            <a:xfrm>
              <a:off x="2402848" y="268501"/>
              <a:ext cx="30376" cy="37173"/>
            </a:xfrm>
            <a:custGeom>
              <a:avLst/>
              <a:gdLst/>
              <a:ahLst/>
              <a:cxnLst/>
              <a:rect l="l" t="t" r="r" b="b"/>
              <a:pathLst>
                <a:path w="554" h="678" extrusionOk="0">
                  <a:moveTo>
                    <a:pt x="156" y="1"/>
                  </a:moveTo>
                  <a:cubicBezTo>
                    <a:pt x="104" y="1"/>
                    <a:pt x="51" y="13"/>
                    <a:pt x="0" y="39"/>
                  </a:cubicBezTo>
                  <a:lnTo>
                    <a:pt x="308" y="678"/>
                  </a:lnTo>
                  <a:cubicBezTo>
                    <a:pt x="484" y="585"/>
                    <a:pt x="553" y="375"/>
                    <a:pt x="469" y="200"/>
                  </a:cubicBezTo>
                  <a:cubicBezTo>
                    <a:pt x="409" y="76"/>
                    <a:pt x="285"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0"/>
            <p:cNvSpPr/>
            <p:nvPr/>
          </p:nvSpPr>
          <p:spPr>
            <a:xfrm>
              <a:off x="2475826" y="226831"/>
              <a:ext cx="44193" cy="38873"/>
            </a:xfrm>
            <a:custGeom>
              <a:avLst/>
              <a:gdLst/>
              <a:ahLst/>
              <a:cxnLst/>
              <a:rect l="l" t="t" r="r" b="b"/>
              <a:pathLst>
                <a:path w="806" h="709" extrusionOk="0">
                  <a:moveTo>
                    <a:pt x="406" y="1"/>
                  </a:moveTo>
                  <a:cubicBezTo>
                    <a:pt x="354" y="1"/>
                    <a:pt x="302" y="12"/>
                    <a:pt x="252" y="36"/>
                  </a:cubicBezTo>
                  <a:cubicBezTo>
                    <a:pt x="69" y="120"/>
                    <a:pt x="0" y="330"/>
                    <a:pt x="84" y="505"/>
                  </a:cubicBezTo>
                  <a:cubicBezTo>
                    <a:pt x="144" y="636"/>
                    <a:pt x="269" y="708"/>
                    <a:pt x="399" y="708"/>
                  </a:cubicBezTo>
                  <a:cubicBezTo>
                    <a:pt x="451" y="708"/>
                    <a:pt x="503" y="697"/>
                    <a:pt x="553" y="673"/>
                  </a:cubicBezTo>
                  <a:cubicBezTo>
                    <a:pt x="735" y="589"/>
                    <a:pt x="805" y="379"/>
                    <a:pt x="721" y="204"/>
                  </a:cubicBezTo>
                  <a:cubicBezTo>
                    <a:pt x="661" y="74"/>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0"/>
            <p:cNvSpPr/>
            <p:nvPr/>
          </p:nvSpPr>
          <p:spPr>
            <a:xfrm>
              <a:off x="2562129" y="185106"/>
              <a:ext cx="44686" cy="38928"/>
            </a:xfrm>
            <a:custGeom>
              <a:avLst/>
              <a:gdLst/>
              <a:ahLst/>
              <a:cxnLst/>
              <a:rect l="l" t="t" r="r" b="b"/>
              <a:pathLst>
                <a:path w="815" h="710" extrusionOk="0">
                  <a:moveTo>
                    <a:pt x="404" y="0"/>
                  </a:moveTo>
                  <a:cubicBezTo>
                    <a:pt x="353" y="0"/>
                    <a:pt x="301" y="11"/>
                    <a:pt x="253" y="34"/>
                  </a:cubicBezTo>
                  <a:cubicBezTo>
                    <a:pt x="78" y="118"/>
                    <a:pt x="1" y="335"/>
                    <a:pt x="92" y="510"/>
                  </a:cubicBezTo>
                  <a:cubicBezTo>
                    <a:pt x="151" y="635"/>
                    <a:pt x="275" y="710"/>
                    <a:pt x="405" y="710"/>
                  </a:cubicBezTo>
                  <a:cubicBezTo>
                    <a:pt x="457" y="710"/>
                    <a:pt x="511" y="697"/>
                    <a:pt x="562" y="671"/>
                  </a:cubicBezTo>
                  <a:cubicBezTo>
                    <a:pt x="737" y="587"/>
                    <a:pt x="814" y="377"/>
                    <a:pt x="730" y="202"/>
                  </a:cubicBezTo>
                  <a:cubicBezTo>
                    <a:pt x="669" y="75"/>
                    <a:pt x="538" y="0"/>
                    <a:pt x="40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0"/>
            <p:cNvSpPr/>
            <p:nvPr/>
          </p:nvSpPr>
          <p:spPr>
            <a:xfrm>
              <a:off x="2648979" y="143546"/>
              <a:ext cx="44193" cy="38763"/>
            </a:xfrm>
            <a:custGeom>
              <a:avLst/>
              <a:gdLst/>
              <a:ahLst/>
              <a:cxnLst/>
              <a:rect l="l" t="t" r="r" b="b"/>
              <a:pathLst>
                <a:path w="806" h="707" extrusionOk="0">
                  <a:moveTo>
                    <a:pt x="406" y="0"/>
                  </a:moveTo>
                  <a:cubicBezTo>
                    <a:pt x="355" y="0"/>
                    <a:pt x="302" y="12"/>
                    <a:pt x="252" y="36"/>
                  </a:cubicBezTo>
                  <a:cubicBezTo>
                    <a:pt x="77" y="120"/>
                    <a:pt x="0" y="330"/>
                    <a:pt x="84" y="505"/>
                  </a:cubicBezTo>
                  <a:cubicBezTo>
                    <a:pt x="145" y="631"/>
                    <a:pt x="276" y="707"/>
                    <a:pt x="409" y="707"/>
                  </a:cubicBezTo>
                  <a:cubicBezTo>
                    <a:pt x="460" y="707"/>
                    <a:pt x="512" y="696"/>
                    <a:pt x="560" y="673"/>
                  </a:cubicBezTo>
                  <a:cubicBezTo>
                    <a:pt x="734" y="589"/>
                    <a:pt x="805" y="372"/>
                    <a:pt x="721" y="197"/>
                  </a:cubicBezTo>
                  <a:cubicBezTo>
                    <a:pt x="661" y="72"/>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40"/>
            <p:cNvSpPr/>
            <p:nvPr/>
          </p:nvSpPr>
          <p:spPr>
            <a:xfrm>
              <a:off x="2735775" y="103630"/>
              <a:ext cx="30376" cy="36954"/>
            </a:xfrm>
            <a:custGeom>
              <a:avLst/>
              <a:gdLst/>
              <a:ahLst/>
              <a:cxnLst/>
              <a:rect l="l" t="t" r="r" b="b"/>
              <a:pathLst>
                <a:path w="554" h="674" extrusionOk="0">
                  <a:moveTo>
                    <a:pt x="244" y="1"/>
                  </a:moveTo>
                  <a:cubicBezTo>
                    <a:pt x="69" y="85"/>
                    <a:pt x="0" y="295"/>
                    <a:pt x="84" y="476"/>
                  </a:cubicBezTo>
                  <a:cubicBezTo>
                    <a:pt x="144" y="601"/>
                    <a:pt x="269" y="673"/>
                    <a:pt x="399" y="673"/>
                  </a:cubicBezTo>
                  <a:cubicBezTo>
                    <a:pt x="451" y="673"/>
                    <a:pt x="503" y="662"/>
                    <a:pt x="553" y="638"/>
                  </a:cubicBezTo>
                  <a:lnTo>
                    <a:pt x="24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40"/>
            <p:cNvSpPr/>
            <p:nvPr/>
          </p:nvSpPr>
          <p:spPr>
            <a:xfrm>
              <a:off x="2407453" y="195414"/>
              <a:ext cx="39587" cy="28017"/>
            </a:xfrm>
            <a:custGeom>
              <a:avLst/>
              <a:gdLst/>
              <a:ahLst/>
              <a:cxnLst/>
              <a:rect l="l" t="t" r="r" b="b"/>
              <a:pathLst>
                <a:path w="722" h="511" extrusionOk="0">
                  <a:moveTo>
                    <a:pt x="637" y="1"/>
                  </a:moveTo>
                  <a:lnTo>
                    <a:pt x="0" y="308"/>
                  </a:lnTo>
                  <a:cubicBezTo>
                    <a:pt x="61" y="435"/>
                    <a:pt x="188" y="510"/>
                    <a:pt x="320" y="510"/>
                  </a:cubicBezTo>
                  <a:cubicBezTo>
                    <a:pt x="370" y="510"/>
                    <a:pt x="421" y="499"/>
                    <a:pt x="469" y="476"/>
                  </a:cubicBezTo>
                  <a:cubicBezTo>
                    <a:pt x="644" y="392"/>
                    <a:pt x="721" y="182"/>
                    <a:pt x="637"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40"/>
            <p:cNvSpPr/>
            <p:nvPr/>
          </p:nvSpPr>
          <p:spPr>
            <a:xfrm>
              <a:off x="2493865" y="153963"/>
              <a:ext cx="39587" cy="27688"/>
            </a:xfrm>
            <a:custGeom>
              <a:avLst/>
              <a:gdLst/>
              <a:ahLst/>
              <a:cxnLst/>
              <a:rect l="l" t="t" r="r" b="b"/>
              <a:pathLst>
                <a:path w="722" h="505" extrusionOk="0">
                  <a:moveTo>
                    <a:pt x="638" y="0"/>
                  </a:moveTo>
                  <a:lnTo>
                    <a:pt x="1" y="308"/>
                  </a:lnTo>
                  <a:cubicBezTo>
                    <a:pt x="61" y="433"/>
                    <a:pt x="185" y="505"/>
                    <a:pt x="318" y="505"/>
                  </a:cubicBezTo>
                  <a:cubicBezTo>
                    <a:pt x="371" y="505"/>
                    <a:pt x="425" y="493"/>
                    <a:pt x="476" y="469"/>
                  </a:cubicBezTo>
                  <a:cubicBezTo>
                    <a:pt x="651" y="385"/>
                    <a:pt x="722" y="175"/>
                    <a:pt x="63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0"/>
            <p:cNvSpPr/>
            <p:nvPr/>
          </p:nvSpPr>
          <p:spPr>
            <a:xfrm>
              <a:off x="2580606" y="112129"/>
              <a:ext cx="39587" cy="28017"/>
            </a:xfrm>
            <a:custGeom>
              <a:avLst/>
              <a:gdLst/>
              <a:ahLst/>
              <a:cxnLst/>
              <a:rect l="l" t="t" r="r" b="b"/>
              <a:pathLst>
                <a:path w="722" h="511" extrusionOk="0">
                  <a:moveTo>
                    <a:pt x="637" y="0"/>
                  </a:moveTo>
                  <a:lnTo>
                    <a:pt x="0" y="308"/>
                  </a:lnTo>
                  <a:cubicBezTo>
                    <a:pt x="61" y="435"/>
                    <a:pt x="188" y="510"/>
                    <a:pt x="320" y="510"/>
                  </a:cubicBezTo>
                  <a:cubicBezTo>
                    <a:pt x="370" y="510"/>
                    <a:pt x="421" y="499"/>
                    <a:pt x="469" y="476"/>
                  </a:cubicBezTo>
                  <a:cubicBezTo>
                    <a:pt x="645" y="392"/>
                    <a:pt x="721" y="175"/>
                    <a:pt x="63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0"/>
            <p:cNvSpPr/>
            <p:nvPr/>
          </p:nvSpPr>
          <p:spPr>
            <a:xfrm>
              <a:off x="2667018" y="70678"/>
              <a:ext cx="39971" cy="27688"/>
            </a:xfrm>
            <a:custGeom>
              <a:avLst/>
              <a:gdLst/>
              <a:ahLst/>
              <a:cxnLst/>
              <a:rect l="l" t="t" r="r" b="b"/>
              <a:pathLst>
                <a:path w="729" h="505" extrusionOk="0">
                  <a:moveTo>
                    <a:pt x="644" y="0"/>
                  </a:moveTo>
                  <a:lnTo>
                    <a:pt x="0" y="301"/>
                  </a:lnTo>
                  <a:cubicBezTo>
                    <a:pt x="66" y="431"/>
                    <a:pt x="192" y="504"/>
                    <a:pt x="323" y="504"/>
                  </a:cubicBezTo>
                  <a:cubicBezTo>
                    <a:pt x="374" y="504"/>
                    <a:pt x="427" y="493"/>
                    <a:pt x="476" y="469"/>
                  </a:cubicBezTo>
                  <a:cubicBezTo>
                    <a:pt x="651" y="385"/>
                    <a:pt x="728" y="175"/>
                    <a:pt x="64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0"/>
            <p:cNvSpPr/>
            <p:nvPr/>
          </p:nvSpPr>
          <p:spPr>
            <a:xfrm>
              <a:off x="2465792" y="315544"/>
              <a:ext cx="44248" cy="38873"/>
            </a:xfrm>
            <a:custGeom>
              <a:avLst/>
              <a:gdLst/>
              <a:ahLst/>
              <a:cxnLst/>
              <a:rect l="l" t="t" r="r" b="b"/>
              <a:pathLst>
                <a:path w="807" h="709" extrusionOk="0">
                  <a:moveTo>
                    <a:pt x="405" y="1"/>
                  </a:moveTo>
                  <a:cubicBezTo>
                    <a:pt x="352" y="1"/>
                    <a:pt x="298" y="12"/>
                    <a:pt x="246" y="36"/>
                  </a:cubicBezTo>
                  <a:cubicBezTo>
                    <a:pt x="71" y="120"/>
                    <a:pt x="0" y="330"/>
                    <a:pt x="84" y="505"/>
                  </a:cubicBezTo>
                  <a:cubicBezTo>
                    <a:pt x="144" y="635"/>
                    <a:pt x="269" y="708"/>
                    <a:pt x="400" y="708"/>
                  </a:cubicBezTo>
                  <a:cubicBezTo>
                    <a:pt x="452" y="708"/>
                    <a:pt x="505" y="697"/>
                    <a:pt x="555" y="673"/>
                  </a:cubicBezTo>
                  <a:cubicBezTo>
                    <a:pt x="730" y="589"/>
                    <a:pt x="807" y="379"/>
                    <a:pt x="723" y="204"/>
                  </a:cubicBezTo>
                  <a:cubicBezTo>
                    <a:pt x="663" y="73"/>
                    <a:pt x="538"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0"/>
            <p:cNvSpPr/>
            <p:nvPr/>
          </p:nvSpPr>
          <p:spPr>
            <a:xfrm>
              <a:off x="2552204" y="273819"/>
              <a:ext cx="44577" cy="38928"/>
            </a:xfrm>
            <a:custGeom>
              <a:avLst/>
              <a:gdLst/>
              <a:ahLst/>
              <a:cxnLst/>
              <a:rect l="l" t="t" r="r" b="b"/>
              <a:pathLst>
                <a:path w="813" h="710" extrusionOk="0">
                  <a:moveTo>
                    <a:pt x="403" y="0"/>
                  </a:moveTo>
                  <a:cubicBezTo>
                    <a:pt x="352" y="0"/>
                    <a:pt x="301" y="11"/>
                    <a:pt x="253" y="34"/>
                  </a:cubicBezTo>
                  <a:cubicBezTo>
                    <a:pt x="78" y="118"/>
                    <a:pt x="0" y="335"/>
                    <a:pt x="85" y="510"/>
                  </a:cubicBezTo>
                  <a:cubicBezTo>
                    <a:pt x="149" y="635"/>
                    <a:pt x="274" y="710"/>
                    <a:pt x="404" y="710"/>
                  </a:cubicBezTo>
                  <a:cubicBezTo>
                    <a:pt x="457" y="710"/>
                    <a:pt x="510" y="697"/>
                    <a:pt x="560" y="671"/>
                  </a:cubicBezTo>
                  <a:cubicBezTo>
                    <a:pt x="735" y="587"/>
                    <a:pt x="812" y="377"/>
                    <a:pt x="728" y="202"/>
                  </a:cubicBezTo>
                  <a:cubicBezTo>
                    <a:pt x="663" y="75"/>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0"/>
            <p:cNvSpPr/>
            <p:nvPr/>
          </p:nvSpPr>
          <p:spPr>
            <a:xfrm>
              <a:off x="2639000" y="232259"/>
              <a:ext cx="44193" cy="38818"/>
            </a:xfrm>
            <a:custGeom>
              <a:avLst/>
              <a:gdLst/>
              <a:ahLst/>
              <a:cxnLst/>
              <a:rect l="l" t="t" r="r" b="b"/>
              <a:pathLst>
                <a:path w="806" h="708" extrusionOk="0">
                  <a:moveTo>
                    <a:pt x="408" y="1"/>
                  </a:moveTo>
                  <a:cubicBezTo>
                    <a:pt x="356" y="1"/>
                    <a:pt x="303" y="12"/>
                    <a:pt x="253" y="36"/>
                  </a:cubicBezTo>
                  <a:cubicBezTo>
                    <a:pt x="76" y="120"/>
                    <a:pt x="1" y="330"/>
                    <a:pt x="85" y="505"/>
                  </a:cubicBezTo>
                  <a:cubicBezTo>
                    <a:pt x="145" y="632"/>
                    <a:pt x="273" y="707"/>
                    <a:pt x="407" y="707"/>
                  </a:cubicBezTo>
                  <a:cubicBezTo>
                    <a:pt x="458" y="707"/>
                    <a:pt x="510" y="696"/>
                    <a:pt x="560" y="673"/>
                  </a:cubicBezTo>
                  <a:cubicBezTo>
                    <a:pt x="735" y="589"/>
                    <a:pt x="806" y="379"/>
                    <a:pt x="722" y="196"/>
                  </a:cubicBezTo>
                  <a:cubicBezTo>
                    <a:pt x="662" y="71"/>
                    <a:pt x="538" y="1"/>
                    <a:pt x="4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0"/>
            <p:cNvSpPr/>
            <p:nvPr/>
          </p:nvSpPr>
          <p:spPr>
            <a:xfrm>
              <a:off x="2725686" y="190424"/>
              <a:ext cx="44193" cy="38873"/>
            </a:xfrm>
            <a:custGeom>
              <a:avLst/>
              <a:gdLst/>
              <a:ahLst/>
              <a:cxnLst/>
              <a:rect l="l" t="t" r="r" b="b"/>
              <a:pathLst>
                <a:path w="806" h="709" extrusionOk="0">
                  <a:moveTo>
                    <a:pt x="400" y="0"/>
                  </a:moveTo>
                  <a:cubicBezTo>
                    <a:pt x="348" y="0"/>
                    <a:pt x="296" y="11"/>
                    <a:pt x="246" y="35"/>
                  </a:cubicBezTo>
                  <a:cubicBezTo>
                    <a:pt x="72" y="119"/>
                    <a:pt x="1" y="329"/>
                    <a:pt x="85" y="512"/>
                  </a:cubicBezTo>
                  <a:cubicBezTo>
                    <a:pt x="145" y="637"/>
                    <a:pt x="270" y="708"/>
                    <a:pt x="400" y="708"/>
                  </a:cubicBezTo>
                  <a:cubicBezTo>
                    <a:pt x="451" y="708"/>
                    <a:pt x="504" y="697"/>
                    <a:pt x="554" y="673"/>
                  </a:cubicBezTo>
                  <a:cubicBezTo>
                    <a:pt x="730" y="589"/>
                    <a:pt x="806" y="379"/>
                    <a:pt x="722" y="203"/>
                  </a:cubicBezTo>
                  <a:cubicBezTo>
                    <a:pt x="661" y="76"/>
                    <a:pt x="534" y="0"/>
                    <a:pt x="40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0"/>
            <p:cNvSpPr/>
            <p:nvPr/>
          </p:nvSpPr>
          <p:spPr>
            <a:xfrm>
              <a:off x="2465792" y="399597"/>
              <a:ext cx="30814" cy="36899"/>
            </a:xfrm>
            <a:custGeom>
              <a:avLst/>
              <a:gdLst/>
              <a:ahLst/>
              <a:cxnLst/>
              <a:rect l="l" t="t" r="r" b="b"/>
              <a:pathLst>
                <a:path w="562" h="673" extrusionOk="0">
                  <a:moveTo>
                    <a:pt x="156" y="1"/>
                  </a:moveTo>
                  <a:cubicBezTo>
                    <a:pt x="103" y="1"/>
                    <a:pt x="50" y="12"/>
                    <a:pt x="0" y="36"/>
                  </a:cubicBezTo>
                  <a:lnTo>
                    <a:pt x="309" y="673"/>
                  </a:lnTo>
                  <a:cubicBezTo>
                    <a:pt x="484" y="589"/>
                    <a:pt x="561" y="379"/>
                    <a:pt x="477" y="197"/>
                  </a:cubicBezTo>
                  <a:cubicBezTo>
                    <a:pt x="413" y="72"/>
                    <a:pt x="287" y="1"/>
                    <a:pt x="1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0"/>
            <p:cNvSpPr/>
            <p:nvPr/>
          </p:nvSpPr>
          <p:spPr>
            <a:xfrm>
              <a:off x="2538771" y="357872"/>
              <a:ext cx="44193" cy="38763"/>
            </a:xfrm>
            <a:custGeom>
              <a:avLst/>
              <a:gdLst/>
              <a:ahLst/>
              <a:cxnLst/>
              <a:rect l="l" t="t" r="r" b="b"/>
              <a:pathLst>
                <a:path w="806" h="707" extrusionOk="0">
                  <a:moveTo>
                    <a:pt x="401" y="0"/>
                  </a:moveTo>
                  <a:cubicBezTo>
                    <a:pt x="351" y="0"/>
                    <a:pt x="300" y="11"/>
                    <a:pt x="252" y="34"/>
                  </a:cubicBezTo>
                  <a:cubicBezTo>
                    <a:pt x="77" y="118"/>
                    <a:pt x="0" y="328"/>
                    <a:pt x="84" y="510"/>
                  </a:cubicBezTo>
                  <a:cubicBezTo>
                    <a:pt x="144" y="635"/>
                    <a:pt x="268" y="707"/>
                    <a:pt x="400" y="707"/>
                  </a:cubicBezTo>
                  <a:cubicBezTo>
                    <a:pt x="453" y="707"/>
                    <a:pt x="508" y="695"/>
                    <a:pt x="560" y="671"/>
                  </a:cubicBezTo>
                  <a:cubicBezTo>
                    <a:pt x="736" y="587"/>
                    <a:pt x="805" y="377"/>
                    <a:pt x="721" y="202"/>
                  </a:cubicBezTo>
                  <a:cubicBezTo>
                    <a:pt x="660" y="75"/>
                    <a:pt x="533" y="0"/>
                    <a:pt x="40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40"/>
            <p:cNvSpPr/>
            <p:nvPr/>
          </p:nvSpPr>
          <p:spPr>
            <a:xfrm>
              <a:off x="2625567" y="316147"/>
              <a:ext cx="44193" cy="38928"/>
            </a:xfrm>
            <a:custGeom>
              <a:avLst/>
              <a:gdLst/>
              <a:ahLst/>
              <a:cxnLst/>
              <a:rect l="l" t="t" r="r" b="b"/>
              <a:pathLst>
                <a:path w="806" h="710" extrusionOk="0">
                  <a:moveTo>
                    <a:pt x="405" y="1"/>
                  </a:moveTo>
                  <a:cubicBezTo>
                    <a:pt x="352" y="1"/>
                    <a:pt x="298" y="13"/>
                    <a:pt x="246" y="39"/>
                  </a:cubicBezTo>
                  <a:cubicBezTo>
                    <a:pt x="69" y="123"/>
                    <a:pt x="0" y="333"/>
                    <a:pt x="84" y="508"/>
                  </a:cubicBezTo>
                  <a:cubicBezTo>
                    <a:pt x="145" y="634"/>
                    <a:pt x="272" y="710"/>
                    <a:pt x="404" y="710"/>
                  </a:cubicBezTo>
                  <a:cubicBezTo>
                    <a:pt x="454" y="710"/>
                    <a:pt x="505" y="699"/>
                    <a:pt x="553" y="676"/>
                  </a:cubicBezTo>
                  <a:cubicBezTo>
                    <a:pt x="728" y="592"/>
                    <a:pt x="805" y="375"/>
                    <a:pt x="721" y="200"/>
                  </a:cubicBezTo>
                  <a:cubicBezTo>
                    <a:pt x="661" y="76"/>
                    <a:pt x="537" y="1"/>
                    <a:pt x="40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40"/>
            <p:cNvSpPr/>
            <p:nvPr/>
          </p:nvSpPr>
          <p:spPr>
            <a:xfrm>
              <a:off x="2711869" y="274477"/>
              <a:ext cx="44686" cy="38818"/>
            </a:xfrm>
            <a:custGeom>
              <a:avLst/>
              <a:gdLst/>
              <a:ahLst/>
              <a:cxnLst/>
              <a:rect l="l" t="t" r="r" b="b"/>
              <a:pathLst>
                <a:path w="815" h="708" extrusionOk="0">
                  <a:moveTo>
                    <a:pt x="406" y="1"/>
                  </a:moveTo>
                  <a:cubicBezTo>
                    <a:pt x="355" y="1"/>
                    <a:pt x="302" y="12"/>
                    <a:pt x="253" y="36"/>
                  </a:cubicBezTo>
                  <a:cubicBezTo>
                    <a:pt x="78" y="120"/>
                    <a:pt x="1" y="330"/>
                    <a:pt x="85" y="505"/>
                  </a:cubicBezTo>
                  <a:cubicBezTo>
                    <a:pt x="150" y="635"/>
                    <a:pt x="276" y="708"/>
                    <a:pt x="408" y="708"/>
                  </a:cubicBezTo>
                  <a:cubicBezTo>
                    <a:pt x="460" y="708"/>
                    <a:pt x="512" y="697"/>
                    <a:pt x="562" y="673"/>
                  </a:cubicBezTo>
                  <a:cubicBezTo>
                    <a:pt x="737" y="589"/>
                    <a:pt x="814" y="379"/>
                    <a:pt x="730" y="204"/>
                  </a:cubicBezTo>
                  <a:cubicBezTo>
                    <a:pt x="664" y="74"/>
                    <a:pt x="537"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0"/>
            <p:cNvSpPr/>
            <p:nvPr/>
          </p:nvSpPr>
          <p:spPr>
            <a:xfrm>
              <a:off x="2798665" y="234562"/>
              <a:ext cx="30760" cy="36954"/>
            </a:xfrm>
            <a:custGeom>
              <a:avLst/>
              <a:gdLst/>
              <a:ahLst/>
              <a:cxnLst/>
              <a:rect l="l" t="t" r="r" b="b"/>
              <a:pathLst>
                <a:path w="561" h="674" extrusionOk="0">
                  <a:moveTo>
                    <a:pt x="253" y="1"/>
                  </a:moveTo>
                  <a:cubicBezTo>
                    <a:pt x="78" y="85"/>
                    <a:pt x="1" y="302"/>
                    <a:pt x="85" y="476"/>
                  </a:cubicBezTo>
                  <a:cubicBezTo>
                    <a:pt x="145" y="601"/>
                    <a:pt x="270" y="673"/>
                    <a:pt x="402" y="673"/>
                  </a:cubicBezTo>
                  <a:cubicBezTo>
                    <a:pt x="455" y="673"/>
                    <a:pt x="509" y="662"/>
                    <a:pt x="561" y="638"/>
                  </a:cubicBezTo>
                  <a:lnTo>
                    <a:pt x="25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0"/>
            <p:cNvSpPr/>
            <p:nvPr/>
          </p:nvSpPr>
          <p:spPr>
            <a:xfrm>
              <a:off x="2528792" y="446586"/>
              <a:ext cx="44193" cy="38763"/>
            </a:xfrm>
            <a:custGeom>
              <a:avLst/>
              <a:gdLst/>
              <a:ahLst/>
              <a:cxnLst/>
              <a:rect l="l" t="t" r="r" b="b"/>
              <a:pathLst>
                <a:path w="806" h="707" extrusionOk="0">
                  <a:moveTo>
                    <a:pt x="403" y="0"/>
                  </a:moveTo>
                  <a:cubicBezTo>
                    <a:pt x="352" y="0"/>
                    <a:pt x="301" y="11"/>
                    <a:pt x="253" y="34"/>
                  </a:cubicBezTo>
                  <a:cubicBezTo>
                    <a:pt x="78" y="118"/>
                    <a:pt x="1" y="335"/>
                    <a:pt x="85" y="510"/>
                  </a:cubicBezTo>
                  <a:cubicBezTo>
                    <a:pt x="145" y="635"/>
                    <a:pt x="269" y="707"/>
                    <a:pt x="402" y="707"/>
                  </a:cubicBezTo>
                  <a:cubicBezTo>
                    <a:pt x="454" y="707"/>
                    <a:pt x="509" y="695"/>
                    <a:pt x="560" y="671"/>
                  </a:cubicBezTo>
                  <a:cubicBezTo>
                    <a:pt x="735" y="587"/>
                    <a:pt x="806" y="377"/>
                    <a:pt x="722" y="202"/>
                  </a:cubicBezTo>
                  <a:cubicBezTo>
                    <a:pt x="661" y="75"/>
                    <a:pt x="534"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0"/>
            <p:cNvSpPr/>
            <p:nvPr/>
          </p:nvSpPr>
          <p:spPr>
            <a:xfrm>
              <a:off x="2615533" y="405025"/>
              <a:ext cx="44248" cy="38818"/>
            </a:xfrm>
            <a:custGeom>
              <a:avLst/>
              <a:gdLst/>
              <a:ahLst/>
              <a:cxnLst/>
              <a:rect l="l" t="t" r="r" b="b"/>
              <a:pathLst>
                <a:path w="807" h="708" extrusionOk="0">
                  <a:moveTo>
                    <a:pt x="403" y="0"/>
                  </a:moveTo>
                  <a:cubicBezTo>
                    <a:pt x="349" y="0"/>
                    <a:pt x="296" y="12"/>
                    <a:pt x="245" y="36"/>
                  </a:cubicBezTo>
                  <a:cubicBezTo>
                    <a:pt x="71" y="120"/>
                    <a:pt x="0" y="330"/>
                    <a:pt x="84" y="505"/>
                  </a:cubicBezTo>
                  <a:cubicBezTo>
                    <a:pt x="145" y="632"/>
                    <a:pt x="272" y="707"/>
                    <a:pt x="404" y="707"/>
                  </a:cubicBezTo>
                  <a:cubicBezTo>
                    <a:pt x="455" y="707"/>
                    <a:pt x="506" y="696"/>
                    <a:pt x="555" y="673"/>
                  </a:cubicBezTo>
                  <a:cubicBezTo>
                    <a:pt x="729" y="589"/>
                    <a:pt x="807" y="372"/>
                    <a:pt x="723" y="196"/>
                  </a:cubicBezTo>
                  <a:cubicBezTo>
                    <a:pt x="663" y="71"/>
                    <a:pt x="535"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0"/>
            <p:cNvSpPr/>
            <p:nvPr/>
          </p:nvSpPr>
          <p:spPr>
            <a:xfrm>
              <a:off x="2701945" y="363136"/>
              <a:ext cx="44577" cy="38928"/>
            </a:xfrm>
            <a:custGeom>
              <a:avLst/>
              <a:gdLst/>
              <a:ahLst/>
              <a:cxnLst/>
              <a:rect l="l" t="t" r="r" b="b"/>
              <a:pathLst>
                <a:path w="813" h="710" extrusionOk="0">
                  <a:moveTo>
                    <a:pt x="406" y="0"/>
                  </a:moveTo>
                  <a:cubicBezTo>
                    <a:pt x="354" y="0"/>
                    <a:pt x="302" y="12"/>
                    <a:pt x="252" y="36"/>
                  </a:cubicBezTo>
                  <a:cubicBezTo>
                    <a:pt x="78" y="120"/>
                    <a:pt x="0" y="330"/>
                    <a:pt x="84" y="506"/>
                  </a:cubicBezTo>
                  <a:cubicBezTo>
                    <a:pt x="145" y="636"/>
                    <a:pt x="273" y="709"/>
                    <a:pt x="405" y="709"/>
                  </a:cubicBezTo>
                  <a:cubicBezTo>
                    <a:pt x="458" y="709"/>
                    <a:pt x="511" y="698"/>
                    <a:pt x="560" y="674"/>
                  </a:cubicBezTo>
                  <a:cubicBezTo>
                    <a:pt x="735" y="590"/>
                    <a:pt x="812" y="380"/>
                    <a:pt x="721" y="204"/>
                  </a:cubicBezTo>
                  <a:cubicBezTo>
                    <a:pt x="661" y="73"/>
                    <a:pt x="536" y="0"/>
                    <a:pt x="40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0"/>
            <p:cNvSpPr/>
            <p:nvPr/>
          </p:nvSpPr>
          <p:spPr>
            <a:xfrm>
              <a:off x="2788740" y="321356"/>
              <a:ext cx="44193" cy="39147"/>
            </a:xfrm>
            <a:custGeom>
              <a:avLst/>
              <a:gdLst/>
              <a:ahLst/>
              <a:cxnLst/>
              <a:rect l="l" t="t" r="r" b="b"/>
              <a:pathLst>
                <a:path w="806" h="714" extrusionOk="0">
                  <a:moveTo>
                    <a:pt x="402" y="1"/>
                  </a:moveTo>
                  <a:cubicBezTo>
                    <a:pt x="351" y="1"/>
                    <a:pt x="301" y="11"/>
                    <a:pt x="253" y="35"/>
                  </a:cubicBezTo>
                  <a:cubicBezTo>
                    <a:pt x="69" y="125"/>
                    <a:pt x="0" y="335"/>
                    <a:pt x="84" y="512"/>
                  </a:cubicBezTo>
                  <a:cubicBezTo>
                    <a:pt x="145" y="638"/>
                    <a:pt x="272" y="714"/>
                    <a:pt x="404" y="714"/>
                  </a:cubicBezTo>
                  <a:cubicBezTo>
                    <a:pt x="454" y="714"/>
                    <a:pt x="505" y="703"/>
                    <a:pt x="553" y="680"/>
                  </a:cubicBezTo>
                  <a:cubicBezTo>
                    <a:pt x="735" y="587"/>
                    <a:pt x="805" y="377"/>
                    <a:pt x="721" y="203"/>
                  </a:cubicBezTo>
                  <a:cubicBezTo>
                    <a:pt x="661" y="76"/>
                    <a:pt x="533" y="1"/>
                    <a:pt x="40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40"/>
            <p:cNvSpPr/>
            <p:nvPr/>
          </p:nvSpPr>
          <p:spPr>
            <a:xfrm>
              <a:off x="2528792" y="530584"/>
              <a:ext cx="28457" cy="21547"/>
            </a:xfrm>
            <a:custGeom>
              <a:avLst/>
              <a:gdLst/>
              <a:ahLst/>
              <a:cxnLst/>
              <a:rect l="l" t="t" r="r" b="b"/>
              <a:pathLst>
                <a:path w="519" h="393" extrusionOk="0">
                  <a:moveTo>
                    <a:pt x="151" y="1"/>
                  </a:moveTo>
                  <a:cubicBezTo>
                    <a:pt x="100" y="1"/>
                    <a:pt x="49" y="12"/>
                    <a:pt x="1" y="35"/>
                  </a:cubicBezTo>
                  <a:lnTo>
                    <a:pt x="147" y="343"/>
                  </a:lnTo>
                  <a:lnTo>
                    <a:pt x="505" y="393"/>
                  </a:lnTo>
                  <a:cubicBezTo>
                    <a:pt x="518" y="329"/>
                    <a:pt x="505" y="267"/>
                    <a:pt x="476" y="203"/>
                  </a:cubicBezTo>
                  <a:cubicBezTo>
                    <a:pt x="415" y="76"/>
                    <a:pt x="285" y="1"/>
                    <a:pt x="15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40"/>
            <p:cNvSpPr/>
            <p:nvPr/>
          </p:nvSpPr>
          <p:spPr>
            <a:xfrm>
              <a:off x="2601661" y="488804"/>
              <a:ext cx="44686" cy="39037"/>
            </a:xfrm>
            <a:custGeom>
              <a:avLst/>
              <a:gdLst/>
              <a:ahLst/>
              <a:cxnLst/>
              <a:rect l="l" t="t" r="r" b="b"/>
              <a:pathLst>
                <a:path w="815" h="712" extrusionOk="0">
                  <a:moveTo>
                    <a:pt x="403" y="0"/>
                  </a:moveTo>
                  <a:cubicBezTo>
                    <a:pt x="353" y="0"/>
                    <a:pt x="302" y="11"/>
                    <a:pt x="253" y="34"/>
                  </a:cubicBezTo>
                  <a:cubicBezTo>
                    <a:pt x="78" y="125"/>
                    <a:pt x="1" y="335"/>
                    <a:pt x="85" y="510"/>
                  </a:cubicBezTo>
                  <a:cubicBezTo>
                    <a:pt x="146" y="636"/>
                    <a:pt x="277" y="712"/>
                    <a:pt x="412" y="712"/>
                  </a:cubicBezTo>
                  <a:cubicBezTo>
                    <a:pt x="463" y="712"/>
                    <a:pt x="514" y="701"/>
                    <a:pt x="562" y="678"/>
                  </a:cubicBezTo>
                  <a:cubicBezTo>
                    <a:pt x="737" y="587"/>
                    <a:pt x="814" y="377"/>
                    <a:pt x="724" y="202"/>
                  </a:cubicBezTo>
                  <a:cubicBezTo>
                    <a:pt x="663" y="75"/>
                    <a:pt x="536" y="0"/>
                    <a:pt x="40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40"/>
            <p:cNvSpPr/>
            <p:nvPr/>
          </p:nvSpPr>
          <p:spPr>
            <a:xfrm>
              <a:off x="2688511" y="447244"/>
              <a:ext cx="44138" cy="38763"/>
            </a:xfrm>
            <a:custGeom>
              <a:avLst/>
              <a:gdLst/>
              <a:ahLst/>
              <a:cxnLst/>
              <a:rect l="l" t="t" r="r" b="b"/>
              <a:pathLst>
                <a:path w="805" h="707" extrusionOk="0">
                  <a:moveTo>
                    <a:pt x="406" y="1"/>
                  </a:moveTo>
                  <a:cubicBezTo>
                    <a:pt x="355" y="1"/>
                    <a:pt x="302" y="12"/>
                    <a:pt x="252" y="36"/>
                  </a:cubicBezTo>
                  <a:cubicBezTo>
                    <a:pt x="71" y="120"/>
                    <a:pt x="0" y="330"/>
                    <a:pt x="84" y="505"/>
                  </a:cubicBezTo>
                  <a:cubicBezTo>
                    <a:pt x="145" y="631"/>
                    <a:pt x="272" y="707"/>
                    <a:pt x="406" y="707"/>
                  </a:cubicBezTo>
                  <a:cubicBezTo>
                    <a:pt x="457" y="707"/>
                    <a:pt x="510" y="696"/>
                    <a:pt x="560" y="673"/>
                  </a:cubicBezTo>
                  <a:cubicBezTo>
                    <a:pt x="736" y="589"/>
                    <a:pt x="805" y="379"/>
                    <a:pt x="721" y="197"/>
                  </a:cubicBezTo>
                  <a:cubicBezTo>
                    <a:pt x="661" y="72"/>
                    <a:pt x="536" y="1"/>
                    <a:pt x="40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40"/>
            <p:cNvSpPr/>
            <p:nvPr/>
          </p:nvSpPr>
          <p:spPr>
            <a:xfrm>
              <a:off x="2775307" y="405464"/>
              <a:ext cx="44193" cy="38818"/>
            </a:xfrm>
            <a:custGeom>
              <a:avLst/>
              <a:gdLst/>
              <a:ahLst/>
              <a:cxnLst/>
              <a:rect l="l" t="t" r="r" b="b"/>
              <a:pathLst>
                <a:path w="806" h="708" extrusionOk="0">
                  <a:moveTo>
                    <a:pt x="396" y="1"/>
                  </a:moveTo>
                  <a:cubicBezTo>
                    <a:pt x="345" y="1"/>
                    <a:pt x="294" y="12"/>
                    <a:pt x="245" y="35"/>
                  </a:cubicBezTo>
                  <a:cubicBezTo>
                    <a:pt x="69" y="119"/>
                    <a:pt x="0" y="336"/>
                    <a:pt x="84" y="510"/>
                  </a:cubicBezTo>
                  <a:cubicBezTo>
                    <a:pt x="144" y="635"/>
                    <a:pt x="269" y="707"/>
                    <a:pt x="399" y="707"/>
                  </a:cubicBezTo>
                  <a:cubicBezTo>
                    <a:pt x="450" y="707"/>
                    <a:pt x="503" y="696"/>
                    <a:pt x="553" y="672"/>
                  </a:cubicBezTo>
                  <a:cubicBezTo>
                    <a:pt x="728" y="588"/>
                    <a:pt x="805" y="378"/>
                    <a:pt x="721" y="203"/>
                  </a:cubicBezTo>
                  <a:cubicBezTo>
                    <a:pt x="660" y="76"/>
                    <a:pt x="530"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40"/>
            <p:cNvSpPr/>
            <p:nvPr/>
          </p:nvSpPr>
          <p:spPr>
            <a:xfrm>
              <a:off x="2678532" y="535902"/>
              <a:ext cx="44193" cy="38928"/>
            </a:xfrm>
            <a:custGeom>
              <a:avLst/>
              <a:gdLst/>
              <a:ahLst/>
              <a:cxnLst/>
              <a:rect l="l" t="t" r="r" b="b"/>
              <a:pathLst>
                <a:path w="806" h="710" extrusionOk="0">
                  <a:moveTo>
                    <a:pt x="407" y="0"/>
                  </a:moveTo>
                  <a:cubicBezTo>
                    <a:pt x="355" y="0"/>
                    <a:pt x="302" y="12"/>
                    <a:pt x="253" y="36"/>
                  </a:cubicBezTo>
                  <a:cubicBezTo>
                    <a:pt x="69" y="120"/>
                    <a:pt x="1" y="330"/>
                    <a:pt x="85" y="506"/>
                  </a:cubicBezTo>
                  <a:cubicBezTo>
                    <a:pt x="145" y="636"/>
                    <a:pt x="270" y="709"/>
                    <a:pt x="400" y="709"/>
                  </a:cubicBezTo>
                  <a:cubicBezTo>
                    <a:pt x="452" y="709"/>
                    <a:pt x="504" y="698"/>
                    <a:pt x="553" y="674"/>
                  </a:cubicBezTo>
                  <a:cubicBezTo>
                    <a:pt x="735" y="590"/>
                    <a:pt x="805" y="380"/>
                    <a:pt x="721" y="197"/>
                  </a:cubicBezTo>
                  <a:cubicBezTo>
                    <a:pt x="661" y="72"/>
                    <a:pt x="537" y="0"/>
                    <a:pt x="40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40"/>
            <p:cNvSpPr/>
            <p:nvPr/>
          </p:nvSpPr>
          <p:spPr>
            <a:xfrm>
              <a:off x="2764889" y="494122"/>
              <a:ext cx="44632" cy="38818"/>
            </a:xfrm>
            <a:custGeom>
              <a:avLst/>
              <a:gdLst/>
              <a:ahLst/>
              <a:cxnLst/>
              <a:rect l="l" t="t" r="r" b="b"/>
              <a:pathLst>
                <a:path w="814" h="708" extrusionOk="0">
                  <a:moveTo>
                    <a:pt x="403" y="1"/>
                  </a:moveTo>
                  <a:cubicBezTo>
                    <a:pt x="352" y="1"/>
                    <a:pt x="300" y="11"/>
                    <a:pt x="252" y="35"/>
                  </a:cubicBezTo>
                  <a:cubicBezTo>
                    <a:pt x="77" y="119"/>
                    <a:pt x="0" y="335"/>
                    <a:pt x="91" y="512"/>
                  </a:cubicBezTo>
                  <a:cubicBezTo>
                    <a:pt x="151" y="636"/>
                    <a:pt x="275" y="707"/>
                    <a:pt x="405" y="707"/>
                  </a:cubicBezTo>
                  <a:cubicBezTo>
                    <a:pt x="457" y="707"/>
                    <a:pt x="511" y="696"/>
                    <a:pt x="561" y="671"/>
                  </a:cubicBezTo>
                  <a:cubicBezTo>
                    <a:pt x="736" y="587"/>
                    <a:pt x="814" y="377"/>
                    <a:pt x="730" y="203"/>
                  </a:cubicBezTo>
                  <a:cubicBezTo>
                    <a:pt x="669" y="76"/>
                    <a:pt x="537" y="1"/>
                    <a:pt x="40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40"/>
            <p:cNvSpPr/>
            <p:nvPr/>
          </p:nvSpPr>
          <p:spPr>
            <a:xfrm>
              <a:off x="1936794" y="259070"/>
              <a:ext cx="524065" cy="590218"/>
            </a:xfrm>
            <a:custGeom>
              <a:avLst/>
              <a:gdLst/>
              <a:ahLst/>
              <a:cxnLst/>
              <a:rect l="l" t="t" r="r" b="b"/>
              <a:pathLst>
                <a:path w="9558" h="10765" extrusionOk="0">
                  <a:moveTo>
                    <a:pt x="6623" y="1"/>
                  </a:moveTo>
                  <a:lnTo>
                    <a:pt x="0" y="2298"/>
                  </a:lnTo>
                  <a:lnTo>
                    <a:pt x="2934" y="10765"/>
                  </a:lnTo>
                  <a:lnTo>
                    <a:pt x="5818" y="8377"/>
                  </a:lnTo>
                  <a:lnTo>
                    <a:pt x="9557" y="8467"/>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40"/>
            <p:cNvSpPr/>
            <p:nvPr/>
          </p:nvSpPr>
          <p:spPr>
            <a:xfrm>
              <a:off x="1950940" y="300576"/>
              <a:ext cx="365990" cy="133286"/>
            </a:xfrm>
            <a:custGeom>
              <a:avLst/>
              <a:gdLst/>
              <a:ahLst/>
              <a:cxnLst/>
              <a:rect l="l" t="t" r="r" b="b"/>
              <a:pathLst>
                <a:path w="6675" h="2431" extrusionOk="0">
                  <a:moveTo>
                    <a:pt x="6632" y="0"/>
                  </a:moveTo>
                  <a:lnTo>
                    <a:pt x="1" y="2297"/>
                  </a:lnTo>
                  <a:lnTo>
                    <a:pt x="50" y="2430"/>
                  </a:lnTo>
                  <a:lnTo>
                    <a:pt x="6674" y="135"/>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40"/>
            <p:cNvSpPr/>
            <p:nvPr/>
          </p:nvSpPr>
          <p:spPr>
            <a:xfrm>
              <a:off x="1977039" y="375472"/>
              <a:ext cx="365935" cy="133669"/>
            </a:xfrm>
            <a:custGeom>
              <a:avLst/>
              <a:gdLst/>
              <a:ahLst/>
              <a:cxnLst/>
              <a:rect l="l" t="t" r="r" b="b"/>
              <a:pathLst>
                <a:path w="6674" h="2438" extrusionOk="0">
                  <a:moveTo>
                    <a:pt x="6632" y="0"/>
                  </a:moveTo>
                  <a:lnTo>
                    <a:pt x="1" y="2304"/>
                  </a:lnTo>
                  <a:lnTo>
                    <a:pt x="49" y="2437"/>
                  </a:lnTo>
                  <a:lnTo>
                    <a:pt x="6674" y="140"/>
                  </a:lnTo>
                  <a:lnTo>
                    <a:pt x="6632"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40"/>
            <p:cNvSpPr/>
            <p:nvPr/>
          </p:nvSpPr>
          <p:spPr>
            <a:xfrm>
              <a:off x="2003193" y="450753"/>
              <a:ext cx="365881" cy="133176"/>
            </a:xfrm>
            <a:custGeom>
              <a:avLst/>
              <a:gdLst/>
              <a:ahLst/>
              <a:cxnLst/>
              <a:rect l="l" t="t" r="r" b="b"/>
              <a:pathLst>
                <a:path w="6673" h="2429" extrusionOk="0">
                  <a:moveTo>
                    <a:pt x="6624" y="0"/>
                  </a:moveTo>
                  <a:lnTo>
                    <a:pt x="1" y="2296"/>
                  </a:lnTo>
                  <a:lnTo>
                    <a:pt x="50" y="2429"/>
                  </a:lnTo>
                  <a:lnTo>
                    <a:pt x="6673" y="133"/>
                  </a:lnTo>
                  <a:lnTo>
                    <a:pt x="662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40"/>
            <p:cNvSpPr/>
            <p:nvPr/>
          </p:nvSpPr>
          <p:spPr>
            <a:xfrm>
              <a:off x="2029292" y="525594"/>
              <a:ext cx="365935" cy="133615"/>
            </a:xfrm>
            <a:custGeom>
              <a:avLst/>
              <a:gdLst/>
              <a:ahLst/>
              <a:cxnLst/>
              <a:rect l="l" t="t" r="r" b="b"/>
              <a:pathLst>
                <a:path w="6674" h="2437" extrusionOk="0">
                  <a:moveTo>
                    <a:pt x="6625" y="0"/>
                  </a:moveTo>
                  <a:lnTo>
                    <a:pt x="0" y="2297"/>
                  </a:lnTo>
                  <a:lnTo>
                    <a:pt x="42" y="2437"/>
                  </a:lnTo>
                  <a:lnTo>
                    <a:pt x="6674" y="139"/>
                  </a:lnTo>
                  <a:lnTo>
                    <a:pt x="662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40"/>
            <p:cNvSpPr/>
            <p:nvPr/>
          </p:nvSpPr>
          <p:spPr>
            <a:xfrm>
              <a:off x="2055007" y="600820"/>
              <a:ext cx="365935" cy="133340"/>
            </a:xfrm>
            <a:custGeom>
              <a:avLst/>
              <a:gdLst/>
              <a:ahLst/>
              <a:cxnLst/>
              <a:rect l="l" t="t" r="r" b="b"/>
              <a:pathLst>
                <a:path w="6674" h="2432" extrusionOk="0">
                  <a:moveTo>
                    <a:pt x="6632" y="1"/>
                  </a:moveTo>
                  <a:lnTo>
                    <a:pt x="0" y="2297"/>
                  </a:lnTo>
                  <a:lnTo>
                    <a:pt x="49" y="2431"/>
                  </a:lnTo>
                  <a:lnTo>
                    <a:pt x="6674" y="134"/>
                  </a:lnTo>
                  <a:lnTo>
                    <a:pt x="6632"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40"/>
            <p:cNvSpPr/>
            <p:nvPr/>
          </p:nvSpPr>
          <p:spPr>
            <a:xfrm>
              <a:off x="2081051" y="757466"/>
              <a:ext cx="127260" cy="51867"/>
            </a:xfrm>
            <a:custGeom>
              <a:avLst/>
              <a:gdLst/>
              <a:ahLst/>
              <a:cxnLst/>
              <a:rect l="l" t="t" r="r" b="b"/>
              <a:pathLst>
                <a:path w="2321" h="946" extrusionOk="0">
                  <a:moveTo>
                    <a:pt x="2320" y="1"/>
                  </a:moveTo>
                  <a:lnTo>
                    <a:pt x="1" y="806"/>
                  </a:lnTo>
                  <a:lnTo>
                    <a:pt x="51" y="945"/>
                  </a:lnTo>
                  <a:lnTo>
                    <a:pt x="2004" y="266"/>
                  </a:lnTo>
                  <a:lnTo>
                    <a:pt x="232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40"/>
            <p:cNvSpPr/>
            <p:nvPr/>
          </p:nvSpPr>
          <p:spPr>
            <a:xfrm>
              <a:off x="2317258" y="675661"/>
              <a:ext cx="129783" cy="44630"/>
            </a:xfrm>
            <a:custGeom>
              <a:avLst/>
              <a:gdLst/>
              <a:ahLst/>
              <a:cxnLst/>
              <a:rect l="l" t="t" r="r" b="b"/>
              <a:pathLst>
                <a:path w="2367" h="814" extrusionOk="0">
                  <a:moveTo>
                    <a:pt x="2318" y="1"/>
                  </a:moveTo>
                  <a:lnTo>
                    <a:pt x="0" y="806"/>
                  </a:lnTo>
                  <a:lnTo>
                    <a:pt x="414" y="814"/>
                  </a:lnTo>
                  <a:lnTo>
                    <a:pt x="2366" y="133"/>
                  </a:lnTo>
                  <a:lnTo>
                    <a:pt x="2318"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40"/>
            <p:cNvSpPr/>
            <p:nvPr/>
          </p:nvSpPr>
          <p:spPr>
            <a:xfrm>
              <a:off x="-61975" y="3"/>
              <a:ext cx="2876108" cy="585887"/>
            </a:xfrm>
            <a:custGeom>
              <a:avLst/>
              <a:gdLst/>
              <a:ahLst/>
              <a:cxnLst/>
              <a:rect l="l" t="t" r="r" b="b"/>
              <a:pathLst>
                <a:path w="52455" h="10686" extrusionOk="0">
                  <a:moveTo>
                    <a:pt x="52384" y="0"/>
                  </a:moveTo>
                  <a:cubicBezTo>
                    <a:pt x="49166" y="1974"/>
                    <a:pt x="33957" y="10529"/>
                    <a:pt x="11889" y="10529"/>
                  </a:cubicBezTo>
                  <a:cubicBezTo>
                    <a:pt x="8122" y="10529"/>
                    <a:pt x="4155" y="10279"/>
                    <a:pt x="13" y="9705"/>
                  </a:cubicBezTo>
                  <a:lnTo>
                    <a:pt x="0" y="9845"/>
                  </a:lnTo>
                  <a:cubicBezTo>
                    <a:pt x="4040" y="10406"/>
                    <a:pt x="8067" y="10685"/>
                    <a:pt x="12071" y="10685"/>
                  </a:cubicBezTo>
                  <a:cubicBezTo>
                    <a:pt x="19901" y="10685"/>
                    <a:pt x="27616" y="9608"/>
                    <a:pt x="35123" y="7472"/>
                  </a:cubicBezTo>
                  <a:cubicBezTo>
                    <a:pt x="44178" y="4887"/>
                    <a:pt x="50261" y="1471"/>
                    <a:pt x="52455" y="120"/>
                  </a:cubicBezTo>
                  <a:lnTo>
                    <a:pt x="52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6" name="Google Shape;1166;p40"/>
          <p:cNvGrpSpPr/>
          <p:nvPr/>
        </p:nvGrpSpPr>
        <p:grpSpPr>
          <a:xfrm>
            <a:off x="8879108" y="-48301"/>
            <a:ext cx="3330081" cy="1291569"/>
            <a:chOff x="6211327" y="-36220"/>
            <a:chExt cx="2945584" cy="1142442"/>
          </a:xfrm>
        </p:grpSpPr>
        <p:sp>
          <p:nvSpPr>
            <p:cNvPr id="1167" name="Google Shape;1167;p40"/>
            <p:cNvSpPr/>
            <p:nvPr/>
          </p:nvSpPr>
          <p:spPr>
            <a:xfrm>
              <a:off x="6250918" y="14721"/>
              <a:ext cx="399409" cy="541878"/>
            </a:xfrm>
            <a:custGeom>
              <a:avLst/>
              <a:gdLst/>
              <a:ahLst/>
              <a:cxnLst/>
              <a:rect l="l" t="t" r="r" b="b"/>
              <a:pathLst>
                <a:path w="7072" h="9595" extrusionOk="0">
                  <a:moveTo>
                    <a:pt x="763" y="1"/>
                  </a:moveTo>
                  <a:lnTo>
                    <a:pt x="0" y="9595"/>
                  </a:lnTo>
                  <a:lnTo>
                    <a:pt x="7072" y="3068"/>
                  </a:lnTo>
                  <a:lnTo>
                    <a:pt x="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40"/>
            <p:cNvSpPr/>
            <p:nvPr/>
          </p:nvSpPr>
          <p:spPr>
            <a:xfrm>
              <a:off x="7632250" y="507134"/>
              <a:ext cx="391559" cy="530752"/>
            </a:xfrm>
            <a:custGeom>
              <a:avLst/>
              <a:gdLst/>
              <a:ahLst/>
              <a:cxnLst/>
              <a:rect l="l" t="t" r="r" b="b"/>
              <a:pathLst>
                <a:path w="6933" h="9398" extrusionOk="0">
                  <a:moveTo>
                    <a:pt x="1" y="0"/>
                  </a:moveTo>
                  <a:lnTo>
                    <a:pt x="2073" y="9398"/>
                  </a:lnTo>
                  <a:lnTo>
                    <a:pt x="6933" y="109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40"/>
            <p:cNvSpPr/>
            <p:nvPr/>
          </p:nvSpPr>
          <p:spPr>
            <a:xfrm>
              <a:off x="6542738" y="220406"/>
              <a:ext cx="551333" cy="614561"/>
            </a:xfrm>
            <a:custGeom>
              <a:avLst/>
              <a:gdLst/>
              <a:ahLst/>
              <a:cxnLst/>
              <a:rect l="l" t="t" r="r" b="b"/>
              <a:pathLst>
                <a:path w="9762" h="10882" extrusionOk="0">
                  <a:moveTo>
                    <a:pt x="3214" y="0"/>
                  </a:moveTo>
                  <a:lnTo>
                    <a:pt x="1" y="8368"/>
                  </a:lnTo>
                  <a:lnTo>
                    <a:pt x="3740" y="8396"/>
                  </a:lnTo>
                  <a:lnTo>
                    <a:pt x="6548" y="10882"/>
                  </a:lnTo>
                  <a:lnTo>
                    <a:pt x="9761" y="2514"/>
                  </a:lnTo>
                  <a:lnTo>
                    <a:pt x="3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40"/>
            <p:cNvSpPr/>
            <p:nvPr/>
          </p:nvSpPr>
          <p:spPr>
            <a:xfrm>
              <a:off x="6688620" y="249661"/>
              <a:ext cx="127809" cy="63308"/>
            </a:xfrm>
            <a:custGeom>
              <a:avLst/>
              <a:gdLst/>
              <a:ahLst/>
              <a:cxnLst/>
              <a:rect l="l" t="t" r="r" b="b"/>
              <a:pathLst>
                <a:path w="2263" h="1121" extrusionOk="0">
                  <a:moveTo>
                    <a:pt x="1984" y="0"/>
                  </a:moveTo>
                  <a:lnTo>
                    <a:pt x="107" y="834"/>
                  </a:lnTo>
                  <a:lnTo>
                    <a:pt x="1" y="1121"/>
                  </a:lnTo>
                  <a:lnTo>
                    <a:pt x="2263" y="113"/>
                  </a:lnTo>
                  <a:lnTo>
                    <a:pt x="1984"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40"/>
            <p:cNvSpPr/>
            <p:nvPr/>
          </p:nvSpPr>
          <p:spPr>
            <a:xfrm>
              <a:off x="6656259" y="282078"/>
              <a:ext cx="244491" cy="114701"/>
            </a:xfrm>
            <a:custGeom>
              <a:avLst/>
              <a:gdLst/>
              <a:ahLst/>
              <a:cxnLst/>
              <a:rect l="l" t="t" r="r" b="b"/>
              <a:pathLst>
                <a:path w="4329" h="2031" extrusionOk="0">
                  <a:moveTo>
                    <a:pt x="4047" y="1"/>
                  </a:moveTo>
                  <a:lnTo>
                    <a:pt x="112" y="1752"/>
                  </a:lnTo>
                  <a:lnTo>
                    <a:pt x="1" y="2031"/>
                  </a:lnTo>
                  <a:lnTo>
                    <a:pt x="4328" y="113"/>
                  </a:lnTo>
                  <a:lnTo>
                    <a:pt x="404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40"/>
            <p:cNvSpPr/>
            <p:nvPr/>
          </p:nvSpPr>
          <p:spPr>
            <a:xfrm>
              <a:off x="6623784" y="314551"/>
              <a:ext cx="361117" cy="166545"/>
            </a:xfrm>
            <a:custGeom>
              <a:avLst/>
              <a:gdLst/>
              <a:ahLst/>
              <a:cxnLst/>
              <a:rect l="l" t="t" r="r" b="b"/>
              <a:pathLst>
                <a:path w="6394" h="2949" extrusionOk="0">
                  <a:moveTo>
                    <a:pt x="6115" y="1"/>
                  </a:moveTo>
                  <a:lnTo>
                    <a:pt x="114" y="2668"/>
                  </a:lnTo>
                  <a:lnTo>
                    <a:pt x="1" y="2948"/>
                  </a:lnTo>
                  <a:lnTo>
                    <a:pt x="6394" y="111"/>
                  </a:lnTo>
                  <a:lnTo>
                    <a:pt x="611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40"/>
            <p:cNvSpPr/>
            <p:nvPr/>
          </p:nvSpPr>
          <p:spPr>
            <a:xfrm>
              <a:off x="6591818" y="346912"/>
              <a:ext cx="477404" cy="218332"/>
            </a:xfrm>
            <a:custGeom>
              <a:avLst/>
              <a:gdLst/>
              <a:ahLst/>
              <a:cxnLst/>
              <a:rect l="l" t="t" r="r" b="b"/>
              <a:pathLst>
                <a:path w="8453" h="3866" extrusionOk="0">
                  <a:moveTo>
                    <a:pt x="8165" y="1"/>
                  </a:moveTo>
                  <a:lnTo>
                    <a:pt x="105" y="3587"/>
                  </a:lnTo>
                  <a:lnTo>
                    <a:pt x="1" y="3866"/>
                  </a:lnTo>
                  <a:lnTo>
                    <a:pt x="8452" y="106"/>
                  </a:lnTo>
                  <a:lnTo>
                    <a:pt x="8165"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40"/>
            <p:cNvSpPr/>
            <p:nvPr/>
          </p:nvSpPr>
          <p:spPr>
            <a:xfrm>
              <a:off x="6559343" y="405873"/>
              <a:ext cx="518125" cy="243690"/>
            </a:xfrm>
            <a:custGeom>
              <a:avLst/>
              <a:gdLst/>
              <a:ahLst/>
              <a:cxnLst/>
              <a:rect l="l" t="t" r="r" b="b"/>
              <a:pathLst>
                <a:path w="9174" h="4315" extrusionOk="0">
                  <a:moveTo>
                    <a:pt x="9173" y="0"/>
                  </a:moveTo>
                  <a:lnTo>
                    <a:pt x="105" y="4033"/>
                  </a:lnTo>
                  <a:lnTo>
                    <a:pt x="1" y="4314"/>
                  </a:lnTo>
                  <a:lnTo>
                    <a:pt x="9062" y="281"/>
                  </a:lnTo>
                  <a:lnTo>
                    <a:pt x="917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40"/>
            <p:cNvSpPr/>
            <p:nvPr/>
          </p:nvSpPr>
          <p:spPr>
            <a:xfrm>
              <a:off x="6588203" y="490135"/>
              <a:ext cx="456903" cy="203254"/>
            </a:xfrm>
            <a:custGeom>
              <a:avLst/>
              <a:gdLst/>
              <a:ahLst/>
              <a:cxnLst/>
              <a:rect l="l" t="t" r="r" b="b"/>
              <a:pathLst>
                <a:path w="8090" h="3599" extrusionOk="0">
                  <a:moveTo>
                    <a:pt x="8089" y="0"/>
                  </a:moveTo>
                  <a:lnTo>
                    <a:pt x="1" y="3598"/>
                  </a:lnTo>
                  <a:lnTo>
                    <a:pt x="518" y="3598"/>
                  </a:lnTo>
                  <a:lnTo>
                    <a:pt x="7977" y="279"/>
                  </a:lnTo>
                  <a:lnTo>
                    <a:pt x="808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40"/>
            <p:cNvSpPr/>
            <p:nvPr/>
          </p:nvSpPr>
          <p:spPr>
            <a:xfrm>
              <a:off x="6742048" y="574340"/>
              <a:ext cx="270584" cy="125431"/>
            </a:xfrm>
            <a:custGeom>
              <a:avLst/>
              <a:gdLst/>
              <a:ahLst/>
              <a:cxnLst/>
              <a:rect l="l" t="t" r="r" b="b"/>
              <a:pathLst>
                <a:path w="4791" h="2221" extrusionOk="0">
                  <a:moveTo>
                    <a:pt x="4790" y="0"/>
                  </a:moveTo>
                  <a:lnTo>
                    <a:pt x="1" y="2129"/>
                  </a:lnTo>
                  <a:lnTo>
                    <a:pt x="211" y="2129"/>
                  </a:lnTo>
                  <a:lnTo>
                    <a:pt x="315" y="2220"/>
                  </a:lnTo>
                  <a:lnTo>
                    <a:pt x="4678" y="281"/>
                  </a:lnTo>
                  <a:lnTo>
                    <a:pt x="479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40"/>
            <p:cNvSpPr/>
            <p:nvPr/>
          </p:nvSpPr>
          <p:spPr>
            <a:xfrm>
              <a:off x="6802536" y="658602"/>
              <a:ext cx="177622" cy="87819"/>
            </a:xfrm>
            <a:custGeom>
              <a:avLst/>
              <a:gdLst/>
              <a:ahLst/>
              <a:cxnLst/>
              <a:rect l="l" t="t" r="r" b="b"/>
              <a:pathLst>
                <a:path w="3145" h="1555" extrusionOk="0">
                  <a:moveTo>
                    <a:pt x="3145" y="0"/>
                  </a:moveTo>
                  <a:lnTo>
                    <a:pt x="0" y="1400"/>
                  </a:lnTo>
                  <a:lnTo>
                    <a:pt x="177" y="1555"/>
                  </a:lnTo>
                  <a:lnTo>
                    <a:pt x="3041" y="279"/>
                  </a:lnTo>
                  <a:lnTo>
                    <a:pt x="3145"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40"/>
            <p:cNvSpPr/>
            <p:nvPr/>
          </p:nvSpPr>
          <p:spPr>
            <a:xfrm>
              <a:off x="6854721" y="742808"/>
              <a:ext cx="93075" cy="49867"/>
            </a:xfrm>
            <a:custGeom>
              <a:avLst/>
              <a:gdLst/>
              <a:ahLst/>
              <a:cxnLst/>
              <a:rect l="l" t="t" r="r" b="b"/>
              <a:pathLst>
                <a:path w="1648" h="883" extrusionOk="0">
                  <a:moveTo>
                    <a:pt x="1648" y="0"/>
                  </a:moveTo>
                  <a:lnTo>
                    <a:pt x="1" y="729"/>
                  </a:lnTo>
                  <a:lnTo>
                    <a:pt x="184" y="882"/>
                  </a:lnTo>
                  <a:lnTo>
                    <a:pt x="1542" y="281"/>
                  </a:lnTo>
                  <a:lnTo>
                    <a:pt x="1648"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40"/>
            <p:cNvSpPr/>
            <p:nvPr/>
          </p:nvSpPr>
          <p:spPr>
            <a:xfrm>
              <a:off x="7084924" y="389269"/>
              <a:ext cx="476557" cy="539845"/>
            </a:xfrm>
            <a:custGeom>
              <a:avLst/>
              <a:gdLst/>
              <a:ahLst/>
              <a:cxnLst/>
              <a:rect l="l" t="t" r="r" b="b"/>
              <a:pathLst>
                <a:path w="8438" h="9559" extrusionOk="0">
                  <a:moveTo>
                    <a:pt x="1654" y="0"/>
                  </a:moveTo>
                  <a:lnTo>
                    <a:pt x="0" y="6351"/>
                  </a:lnTo>
                  <a:lnTo>
                    <a:pt x="2788" y="9559"/>
                  </a:lnTo>
                  <a:lnTo>
                    <a:pt x="6786" y="8124"/>
                  </a:lnTo>
                  <a:lnTo>
                    <a:pt x="8438" y="1771"/>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40"/>
            <p:cNvSpPr/>
            <p:nvPr/>
          </p:nvSpPr>
          <p:spPr>
            <a:xfrm>
              <a:off x="7154957" y="439928"/>
              <a:ext cx="27279" cy="39024"/>
            </a:xfrm>
            <a:custGeom>
              <a:avLst/>
              <a:gdLst/>
              <a:ahLst/>
              <a:cxnLst/>
              <a:rect l="l" t="t" r="r" b="b"/>
              <a:pathLst>
                <a:path w="483" h="691" extrusionOk="0">
                  <a:moveTo>
                    <a:pt x="182" y="0"/>
                  </a:moveTo>
                  <a:lnTo>
                    <a:pt x="0" y="679"/>
                  </a:lnTo>
                  <a:cubicBezTo>
                    <a:pt x="30" y="687"/>
                    <a:pt x="60" y="691"/>
                    <a:pt x="89" y="691"/>
                  </a:cubicBezTo>
                  <a:cubicBezTo>
                    <a:pt x="247" y="691"/>
                    <a:pt x="393" y="586"/>
                    <a:pt x="434" y="427"/>
                  </a:cubicBezTo>
                  <a:cubicBezTo>
                    <a:pt x="483" y="237"/>
                    <a:pt x="372" y="42"/>
                    <a:pt x="182"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40"/>
            <p:cNvSpPr/>
            <p:nvPr/>
          </p:nvSpPr>
          <p:spPr>
            <a:xfrm>
              <a:off x="7233630" y="464156"/>
              <a:ext cx="44391" cy="39871"/>
            </a:xfrm>
            <a:custGeom>
              <a:avLst/>
              <a:gdLst/>
              <a:ahLst/>
              <a:cxnLst/>
              <a:rect l="l" t="t" r="r" b="b"/>
              <a:pathLst>
                <a:path w="786" h="706" extrusionOk="0">
                  <a:moveTo>
                    <a:pt x="395" y="0"/>
                  </a:moveTo>
                  <a:cubicBezTo>
                    <a:pt x="236" y="0"/>
                    <a:pt x="90" y="105"/>
                    <a:pt x="49" y="264"/>
                  </a:cubicBezTo>
                  <a:cubicBezTo>
                    <a:pt x="0" y="454"/>
                    <a:pt x="120" y="642"/>
                    <a:pt x="308" y="691"/>
                  </a:cubicBezTo>
                  <a:cubicBezTo>
                    <a:pt x="340" y="700"/>
                    <a:pt x="373" y="705"/>
                    <a:pt x="404" y="705"/>
                  </a:cubicBezTo>
                  <a:cubicBezTo>
                    <a:pt x="558" y="705"/>
                    <a:pt x="695" y="596"/>
                    <a:pt x="737" y="439"/>
                  </a:cubicBezTo>
                  <a:cubicBezTo>
                    <a:pt x="785" y="250"/>
                    <a:pt x="673" y="61"/>
                    <a:pt x="484" y="12"/>
                  </a:cubicBezTo>
                  <a:cubicBezTo>
                    <a:pt x="454" y="4"/>
                    <a:pt x="424"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40"/>
            <p:cNvSpPr/>
            <p:nvPr/>
          </p:nvSpPr>
          <p:spPr>
            <a:xfrm>
              <a:off x="7329755" y="489062"/>
              <a:ext cx="44278" cy="40097"/>
            </a:xfrm>
            <a:custGeom>
              <a:avLst/>
              <a:gdLst/>
              <a:ahLst/>
              <a:cxnLst/>
              <a:rect l="l" t="t" r="r" b="b"/>
              <a:pathLst>
                <a:path w="784" h="710" extrusionOk="0">
                  <a:moveTo>
                    <a:pt x="385" y="1"/>
                  </a:moveTo>
                  <a:cubicBezTo>
                    <a:pt x="229" y="1"/>
                    <a:pt x="90" y="106"/>
                    <a:pt x="50" y="265"/>
                  </a:cubicBezTo>
                  <a:cubicBezTo>
                    <a:pt x="1" y="453"/>
                    <a:pt x="112" y="650"/>
                    <a:pt x="302" y="698"/>
                  </a:cubicBezTo>
                  <a:cubicBezTo>
                    <a:pt x="330" y="706"/>
                    <a:pt x="359" y="709"/>
                    <a:pt x="387" y="709"/>
                  </a:cubicBezTo>
                  <a:cubicBezTo>
                    <a:pt x="546" y="709"/>
                    <a:pt x="694" y="599"/>
                    <a:pt x="735" y="440"/>
                  </a:cubicBezTo>
                  <a:cubicBezTo>
                    <a:pt x="784" y="250"/>
                    <a:pt x="665" y="61"/>
                    <a:pt x="476" y="13"/>
                  </a:cubicBezTo>
                  <a:cubicBezTo>
                    <a:pt x="446" y="5"/>
                    <a:pt x="415" y="1"/>
                    <a:pt x="38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40"/>
            <p:cNvSpPr/>
            <p:nvPr/>
          </p:nvSpPr>
          <p:spPr>
            <a:xfrm>
              <a:off x="7425429" y="513968"/>
              <a:ext cx="44391" cy="40097"/>
            </a:xfrm>
            <a:custGeom>
              <a:avLst/>
              <a:gdLst/>
              <a:ahLst/>
              <a:cxnLst/>
              <a:rect l="l" t="t" r="r" b="b"/>
              <a:pathLst>
                <a:path w="786" h="710" extrusionOk="0">
                  <a:moveTo>
                    <a:pt x="394" y="1"/>
                  </a:moveTo>
                  <a:cubicBezTo>
                    <a:pt x="237" y="1"/>
                    <a:pt x="91" y="106"/>
                    <a:pt x="50" y="264"/>
                  </a:cubicBezTo>
                  <a:cubicBezTo>
                    <a:pt x="1" y="454"/>
                    <a:pt x="113" y="649"/>
                    <a:pt x="302" y="698"/>
                  </a:cubicBezTo>
                  <a:cubicBezTo>
                    <a:pt x="332" y="706"/>
                    <a:pt x="363" y="710"/>
                    <a:pt x="393" y="710"/>
                  </a:cubicBezTo>
                  <a:cubicBezTo>
                    <a:pt x="551" y="710"/>
                    <a:pt x="694" y="605"/>
                    <a:pt x="735" y="446"/>
                  </a:cubicBezTo>
                  <a:cubicBezTo>
                    <a:pt x="786" y="251"/>
                    <a:pt x="673" y="61"/>
                    <a:pt x="483" y="12"/>
                  </a:cubicBezTo>
                  <a:cubicBezTo>
                    <a:pt x="453" y="4"/>
                    <a:pt x="424" y="1"/>
                    <a:pt x="394"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40"/>
            <p:cNvSpPr/>
            <p:nvPr/>
          </p:nvSpPr>
          <p:spPr>
            <a:xfrm>
              <a:off x="7521102" y="538930"/>
              <a:ext cx="27392" cy="39420"/>
            </a:xfrm>
            <a:custGeom>
              <a:avLst/>
              <a:gdLst/>
              <a:ahLst/>
              <a:cxnLst/>
              <a:rect l="l" t="t" r="r" b="b"/>
              <a:pathLst>
                <a:path w="485" h="698" extrusionOk="0">
                  <a:moveTo>
                    <a:pt x="393" y="0"/>
                  </a:moveTo>
                  <a:cubicBezTo>
                    <a:pt x="237" y="0"/>
                    <a:pt x="97" y="105"/>
                    <a:pt x="50" y="264"/>
                  </a:cubicBezTo>
                  <a:cubicBezTo>
                    <a:pt x="1" y="452"/>
                    <a:pt x="120" y="649"/>
                    <a:pt x="310" y="698"/>
                  </a:cubicBezTo>
                  <a:lnTo>
                    <a:pt x="485" y="12"/>
                  </a:lnTo>
                  <a:cubicBezTo>
                    <a:pt x="454"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40"/>
            <p:cNvSpPr/>
            <p:nvPr/>
          </p:nvSpPr>
          <p:spPr>
            <a:xfrm>
              <a:off x="7204770" y="397232"/>
              <a:ext cx="41172" cy="24793"/>
            </a:xfrm>
            <a:custGeom>
              <a:avLst/>
              <a:gdLst/>
              <a:ahLst/>
              <a:cxnLst/>
              <a:rect l="l" t="t" r="r" b="b"/>
              <a:pathLst>
                <a:path w="729" h="439" extrusionOk="0">
                  <a:moveTo>
                    <a:pt x="43" y="0"/>
                  </a:moveTo>
                  <a:lnTo>
                    <a:pt x="43" y="0"/>
                  </a:lnTo>
                  <a:cubicBezTo>
                    <a:pt x="1" y="188"/>
                    <a:pt x="113" y="378"/>
                    <a:pt x="301" y="427"/>
                  </a:cubicBezTo>
                  <a:cubicBezTo>
                    <a:pt x="331" y="435"/>
                    <a:pt x="361" y="438"/>
                    <a:pt x="391" y="438"/>
                  </a:cubicBezTo>
                  <a:cubicBezTo>
                    <a:pt x="547" y="438"/>
                    <a:pt x="687" y="334"/>
                    <a:pt x="728" y="175"/>
                  </a:cubicBezTo>
                  <a:lnTo>
                    <a:pt x="43"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40"/>
            <p:cNvSpPr/>
            <p:nvPr/>
          </p:nvSpPr>
          <p:spPr>
            <a:xfrm>
              <a:off x="7300443" y="422082"/>
              <a:ext cx="41624" cy="24962"/>
            </a:xfrm>
            <a:custGeom>
              <a:avLst/>
              <a:gdLst/>
              <a:ahLst/>
              <a:cxnLst/>
              <a:rect l="l" t="t" r="r" b="b"/>
              <a:pathLst>
                <a:path w="737" h="442" extrusionOk="0">
                  <a:moveTo>
                    <a:pt x="49" y="1"/>
                  </a:moveTo>
                  <a:lnTo>
                    <a:pt x="49" y="1"/>
                  </a:lnTo>
                  <a:cubicBezTo>
                    <a:pt x="1" y="190"/>
                    <a:pt x="113" y="379"/>
                    <a:pt x="301" y="427"/>
                  </a:cubicBezTo>
                  <a:cubicBezTo>
                    <a:pt x="334" y="437"/>
                    <a:pt x="366" y="442"/>
                    <a:pt x="398" y="442"/>
                  </a:cubicBezTo>
                  <a:cubicBezTo>
                    <a:pt x="554" y="442"/>
                    <a:pt x="696" y="333"/>
                    <a:pt x="737"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40"/>
            <p:cNvSpPr/>
            <p:nvPr/>
          </p:nvSpPr>
          <p:spPr>
            <a:xfrm>
              <a:off x="7396230" y="447044"/>
              <a:ext cx="41511" cy="25188"/>
            </a:xfrm>
            <a:custGeom>
              <a:avLst/>
              <a:gdLst/>
              <a:ahLst/>
              <a:cxnLst/>
              <a:rect l="l" t="t" r="r" b="b"/>
              <a:pathLst>
                <a:path w="735" h="446" extrusionOk="0">
                  <a:moveTo>
                    <a:pt x="49" y="1"/>
                  </a:moveTo>
                  <a:lnTo>
                    <a:pt x="49" y="1"/>
                  </a:lnTo>
                  <a:cubicBezTo>
                    <a:pt x="0" y="189"/>
                    <a:pt x="111" y="385"/>
                    <a:pt x="301" y="434"/>
                  </a:cubicBezTo>
                  <a:cubicBezTo>
                    <a:pt x="330" y="441"/>
                    <a:pt x="358" y="445"/>
                    <a:pt x="387" y="445"/>
                  </a:cubicBezTo>
                  <a:cubicBezTo>
                    <a:pt x="546" y="445"/>
                    <a:pt x="693" y="335"/>
                    <a:pt x="735" y="175"/>
                  </a:cubicBezTo>
                  <a:lnTo>
                    <a:pt x="49"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40"/>
            <p:cNvSpPr/>
            <p:nvPr/>
          </p:nvSpPr>
          <p:spPr>
            <a:xfrm>
              <a:off x="7491903" y="471893"/>
              <a:ext cx="41511" cy="25244"/>
            </a:xfrm>
            <a:custGeom>
              <a:avLst/>
              <a:gdLst/>
              <a:ahLst/>
              <a:cxnLst/>
              <a:rect l="l" t="t" r="r" b="b"/>
              <a:pathLst>
                <a:path w="735" h="447" extrusionOk="0">
                  <a:moveTo>
                    <a:pt x="56" y="1"/>
                  </a:moveTo>
                  <a:lnTo>
                    <a:pt x="56" y="1"/>
                  </a:lnTo>
                  <a:cubicBezTo>
                    <a:pt x="0" y="191"/>
                    <a:pt x="119" y="386"/>
                    <a:pt x="308" y="434"/>
                  </a:cubicBezTo>
                  <a:cubicBezTo>
                    <a:pt x="338" y="443"/>
                    <a:pt x="369" y="446"/>
                    <a:pt x="399" y="446"/>
                  </a:cubicBezTo>
                  <a:cubicBezTo>
                    <a:pt x="555" y="446"/>
                    <a:pt x="694" y="341"/>
                    <a:pt x="735" y="176"/>
                  </a:cubicBezTo>
                  <a:lnTo>
                    <a:pt x="56"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40"/>
            <p:cNvSpPr/>
            <p:nvPr/>
          </p:nvSpPr>
          <p:spPr>
            <a:xfrm>
              <a:off x="7166817" y="527014"/>
              <a:ext cx="44391" cy="40097"/>
            </a:xfrm>
            <a:custGeom>
              <a:avLst/>
              <a:gdLst/>
              <a:ahLst/>
              <a:cxnLst/>
              <a:rect l="l" t="t" r="r" b="b"/>
              <a:pathLst>
                <a:path w="786" h="710" extrusionOk="0">
                  <a:moveTo>
                    <a:pt x="391" y="1"/>
                  </a:moveTo>
                  <a:cubicBezTo>
                    <a:pt x="235" y="1"/>
                    <a:pt x="90" y="106"/>
                    <a:pt x="49" y="265"/>
                  </a:cubicBezTo>
                  <a:cubicBezTo>
                    <a:pt x="0" y="453"/>
                    <a:pt x="113" y="650"/>
                    <a:pt x="301" y="699"/>
                  </a:cubicBezTo>
                  <a:cubicBezTo>
                    <a:pt x="331" y="706"/>
                    <a:pt x="361" y="710"/>
                    <a:pt x="391" y="710"/>
                  </a:cubicBezTo>
                  <a:cubicBezTo>
                    <a:pt x="549" y="710"/>
                    <a:pt x="694" y="605"/>
                    <a:pt x="735" y="447"/>
                  </a:cubicBezTo>
                  <a:cubicBezTo>
                    <a:pt x="785" y="257"/>
                    <a:pt x="673" y="62"/>
                    <a:pt x="483" y="13"/>
                  </a:cubicBezTo>
                  <a:cubicBezTo>
                    <a:pt x="452" y="5"/>
                    <a:pt x="422"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40"/>
            <p:cNvSpPr/>
            <p:nvPr/>
          </p:nvSpPr>
          <p:spPr>
            <a:xfrm>
              <a:off x="7262490" y="551920"/>
              <a:ext cx="44391" cy="40097"/>
            </a:xfrm>
            <a:custGeom>
              <a:avLst/>
              <a:gdLst/>
              <a:ahLst/>
              <a:cxnLst/>
              <a:rect l="l" t="t" r="r" b="b"/>
              <a:pathLst>
                <a:path w="786" h="710" extrusionOk="0">
                  <a:moveTo>
                    <a:pt x="395" y="1"/>
                  </a:moveTo>
                  <a:cubicBezTo>
                    <a:pt x="237" y="1"/>
                    <a:pt x="92" y="106"/>
                    <a:pt x="49" y="264"/>
                  </a:cubicBezTo>
                  <a:cubicBezTo>
                    <a:pt x="0" y="454"/>
                    <a:pt x="120" y="649"/>
                    <a:pt x="310" y="698"/>
                  </a:cubicBezTo>
                  <a:cubicBezTo>
                    <a:pt x="340" y="706"/>
                    <a:pt x="370" y="710"/>
                    <a:pt x="400" y="710"/>
                  </a:cubicBezTo>
                  <a:cubicBezTo>
                    <a:pt x="555" y="710"/>
                    <a:pt x="696" y="605"/>
                    <a:pt x="736" y="446"/>
                  </a:cubicBezTo>
                  <a:cubicBezTo>
                    <a:pt x="785" y="258"/>
                    <a:pt x="673" y="61"/>
                    <a:pt x="484" y="12"/>
                  </a:cubicBezTo>
                  <a:cubicBezTo>
                    <a:pt x="454" y="5"/>
                    <a:pt x="424" y="1"/>
                    <a:pt x="39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40"/>
            <p:cNvSpPr/>
            <p:nvPr/>
          </p:nvSpPr>
          <p:spPr>
            <a:xfrm>
              <a:off x="7358615" y="576882"/>
              <a:ext cx="44278" cy="40097"/>
            </a:xfrm>
            <a:custGeom>
              <a:avLst/>
              <a:gdLst/>
              <a:ahLst/>
              <a:cxnLst/>
              <a:rect l="l" t="t" r="r" b="b"/>
              <a:pathLst>
                <a:path w="784" h="710" extrusionOk="0">
                  <a:moveTo>
                    <a:pt x="386" y="0"/>
                  </a:moveTo>
                  <a:cubicBezTo>
                    <a:pt x="230" y="0"/>
                    <a:pt x="90" y="105"/>
                    <a:pt x="49" y="264"/>
                  </a:cubicBezTo>
                  <a:cubicBezTo>
                    <a:pt x="1" y="453"/>
                    <a:pt x="112" y="649"/>
                    <a:pt x="302" y="698"/>
                  </a:cubicBezTo>
                  <a:cubicBezTo>
                    <a:pt x="331" y="706"/>
                    <a:pt x="361" y="709"/>
                    <a:pt x="391" y="709"/>
                  </a:cubicBezTo>
                  <a:cubicBezTo>
                    <a:pt x="548" y="709"/>
                    <a:pt x="694" y="604"/>
                    <a:pt x="735" y="446"/>
                  </a:cubicBezTo>
                  <a:cubicBezTo>
                    <a:pt x="784" y="256"/>
                    <a:pt x="666" y="61"/>
                    <a:pt x="476" y="12"/>
                  </a:cubicBezTo>
                  <a:cubicBezTo>
                    <a:pt x="446" y="4"/>
                    <a:pt x="415" y="0"/>
                    <a:pt x="38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40"/>
            <p:cNvSpPr/>
            <p:nvPr/>
          </p:nvSpPr>
          <p:spPr>
            <a:xfrm>
              <a:off x="7454289" y="601788"/>
              <a:ext cx="44391" cy="40097"/>
            </a:xfrm>
            <a:custGeom>
              <a:avLst/>
              <a:gdLst/>
              <a:ahLst/>
              <a:cxnLst/>
              <a:rect l="l" t="t" r="r" b="b"/>
              <a:pathLst>
                <a:path w="786" h="710" extrusionOk="0">
                  <a:moveTo>
                    <a:pt x="395" y="0"/>
                  </a:moveTo>
                  <a:cubicBezTo>
                    <a:pt x="237" y="0"/>
                    <a:pt x="90" y="106"/>
                    <a:pt x="49" y="270"/>
                  </a:cubicBezTo>
                  <a:cubicBezTo>
                    <a:pt x="1" y="460"/>
                    <a:pt x="113" y="648"/>
                    <a:pt x="301" y="697"/>
                  </a:cubicBezTo>
                  <a:cubicBezTo>
                    <a:pt x="332" y="705"/>
                    <a:pt x="363" y="709"/>
                    <a:pt x="393" y="709"/>
                  </a:cubicBezTo>
                  <a:cubicBezTo>
                    <a:pt x="551" y="709"/>
                    <a:pt x="694" y="604"/>
                    <a:pt x="737" y="445"/>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40"/>
            <p:cNvSpPr/>
            <p:nvPr/>
          </p:nvSpPr>
          <p:spPr>
            <a:xfrm>
              <a:off x="7117343" y="584676"/>
              <a:ext cx="27392" cy="39420"/>
            </a:xfrm>
            <a:custGeom>
              <a:avLst/>
              <a:gdLst/>
              <a:ahLst/>
              <a:cxnLst/>
              <a:rect l="l" t="t" r="r" b="b"/>
              <a:pathLst>
                <a:path w="485" h="698" extrusionOk="0">
                  <a:moveTo>
                    <a:pt x="176" y="0"/>
                  </a:moveTo>
                  <a:lnTo>
                    <a:pt x="1" y="686"/>
                  </a:lnTo>
                  <a:cubicBezTo>
                    <a:pt x="31" y="694"/>
                    <a:pt x="61" y="697"/>
                    <a:pt x="90" y="697"/>
                  </a:cubicBezTo>
                  <a:cubicBezTo>
                    <a:pt x="247" y="697"/>
                    <a:pt x="387" y="592"/>
                    <a:pt x="428" y="434"/>
                  </a:cubicBezTo>
                  <a:cubicBezTo>
                    <a:pt x="485" y="244"/>
                    <a:pt x="365" y="49"/>
                    <a:pt x="17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40"/>
            <p:cNvSpPr/>
            <p:nvPr/>
          </p:nvSpPr>
          <p:spPr>
            <a:xfrm>
              <a:off x="7196016" y="608904"/>
              <a:ext cx="44391" cy="40097"/>
            </a:xfrm>
            <a:custGeom>
              <a:avLst/>
              <a:gdLst/>
              <a:ahLst/>
              <a:cxnLst/>
              <a:rect l="l" t="t" r="r" b="b"/>
              <a:pathLst>
                <a:path w="786" h="710" extrusionOk="0">
                  <a:moveTo>
                    <a:pt x="395" y="0"/>
                  </a:moveTo>
                  <a:cubicBezTo>
                    <a:pt x="237" y="0"/>
                    <a:pt x="92" y="105"/>
                    <a:pt x="50" y="264"/>
                  </a:cubicBezTo>
                  <a:cubicBezTo>
                    <a:pt x="1" y="454"/>
                    <a:pt x="114" y="648"/>
                    <a:pt x="302" y="697"/>
                  </a:cubicBezTo>
                  <a:cubicBezTo>
                    <a:pt x="332" y="705"/>
                    <a:pt x="363" y="709"/>
                    <a:pt x="394" y="709"/>
                  </a:cubicBezTo>
                  <a:cubicBezTo>
                    <a:pt x="551" y="709"/>
                    <a:pt x="696" y="604"/>
                    <a:pt x="737" y="445"/>
                  </a:cubicBezTo>
                  <a:cubicBezTo>
                    <a:pt x="786"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40"/>
            <p:cNvSpPr/>
            <p:nvPr/>
          </p:nvSpPr>
          <p:spPr>
            <a:xfrm>
              <a:off x="7291802" y="633809"/>
              <a:ext cx="44278" cy="40097"/>
            </a:xfrm>
            <a:custGeom>
              <a:avLst/>
              <a:gdLst/>
              <a:ahLst/>
              <a:cxnLst/>
              <a:rect l="l" t="t" r="r" b="b"/>
              <a:pathLst>
                <a:path w="784" h="710" extrusionOk="0">
                  <a:moveTo>
                    <a:pt x="392" y="1"/>
                  </a:moveTo>
                  <a:cubicBezTo>
                    <a:pt x="235" y="1"/>
                    <a:pt x="90" y="105"/>
                    <a:pt x="49" y="265"/>
                  </a:cubicBezTo>
                  <a:cubicBezTo>
                    <a:pt x="1" y="453"/>
                    <a:pt x="112" y="649"/>
                    <a:pt x="301" y="698"/>
                  </a:cubicBezTo>
                  <a:cubicBezTo>
                    <a:pt x="332" y="706"/>
                    <a:pt x="363" y="710"/>
                    <a:pt x="393" y="710"/>
                  </a:cubicBezTo>
                  <a:cubicBezTo>
                    <a:pt x="553" y="710"/>
                    <a:pt x="694" y="605"/>
                    <a:pt x="735" y="446"/>
                  </a:cubicBezTo>
                  <a:cubicBezTo>
                    <a:pt x="784" y="256"/>
                    <a:pt x="673" y="61"/>
                    <a:pt x="483" y="13"/>
                  </a:cubicBezTo>
                  <a:cubicBezTo>
                    <a:pt x="453" y="4"/>
                    <a:pt x="422" y="1"/>
                    <a:pt x="39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40"/>
            <p:cNvSpPr/>
            <p:nvPr/>
          </p:nvSpPr>
          <p:spPr>
            <a:xfrm>
              <a:off x="7387871" y="658715"/>
              <a:ext cx="44391" cy="40097"/>
            </a:xfrm>
            <a:custGeom>
              <a:avLst/>
              <a:gdLst/>
              <a:ahLst/>
              <a:cxnLst/>
              <a:rect l="l" t="t" r="r" b="b"/>
              <a:pathLst>
                <a:path w="786" h="710" extrusionOk="0">
                  <a:moveTo>
                    <a:pt x="391" y="1"/>
                  </a:moveTo>
                  <a:cubicBezTo>
                    <a:pt x="233" y="1"/>
                    <a:pt x="90" y="111"/>
                    <a:pt x="49" y="271"/>
                  </a:cubicBezTo>
                  <a:cubicBezTo>
                    <a:pt x="0" y="461"/>
                    <a:pt x="113" y="649"/>
                    <a:pt x="301" y="698"/>
                  </a:cubicBezTo>
                  <a:cubicBezTo>
                    <a:pt x="332" y="706"/>
                    <a:pt x="362" y="710"/>
                    <a:pt x="392" y="710"/>
                  </a:cubicBezTo>
                  <a:cubicBezTo>
                    <a:pt x="548" y="710"/>
                    <a:pt x="688" y="605"/>
                    <a:pt x="736" y="445"/>
                  </a:cubicBezTo>
                  <a:cubicBezTo>
                    <a:pt x="785" y="257"/>
                    <a:pt x="666" y="61"/>
                    <a:pt x="476" y="12"/>
                  </a:cubicBezTo>
                  <a:cubicBezTo>
                    <a:pt x="447" y="4"/>
                    <a:pt x="419" y="1"/>
                    <a:pt x="39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40"/>
            <p:cNvSpPr/>
            <p:nvPr/>
          </p:nvSpPr>
          <p:spPr>
            <a:xfrm>
              <a:off x="7483544" y="683678"/>
              <a:ext cx="27392" cy="39420"/>
            </a:xfrm>
            <a:custGeom>
              <a:avLst/>
              <a:gdLst/>
              <a:ahLst/>
              <a:cxnLst/>
              <a:rect l="l" t="t" r="r" b="b"/>
              <a:pathLst>
                <a:path w="485" h="698" extrusionOk="0">
                  <a:moveTo>
                    <a:pt x="396" y="0"/>
                  </a:moveTo>
                  <a:cubicBezTo>
                    <a:pt x="237" y="0"/>
                    <a:pt x="92" y="110"/>
                    <a:pt x="51" y="271"/>
                  </a:cubicBezTo>
                  <a:cubicBezTo>
                    <a:pt x="0" y="459"/>
                    <a:pt x="113" y="649"/>
                    <a:pt x="303" y="697"/>
                  </a:cubicBezTo>
                  <a:lnTo>
                    <a:pt x="484" y="12"/>
                  </a:lnTo>
                  <a:cubicBezTo>
                    <a:pt x="455" y="4"/>
                    <a:pt x="425" y="0"/>
                    <a:pt x="396"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40"/>
            <p:cNvSpPr/>
            <p:nvPr/>
          </p:nvSpPr>
          <p:spPr>
            <a:xfrm>
              <a:off x="7129203" y="671818"/>
              <a:ext cx="44391" cy="40041"/>
            </a:xfrm>
            <a:custGeom>
              <a:avLst/>
              <a:gdLst/>
              <a:ahLst/>
              <a:cxnLst/>
              <a:rect l="l" t="t" r="r" b="b"/>
              <a:pathLst>
                <a:path w="786" h="709" extrusionOk="0">
                  <a:moveTo>
                    <a:pt x="389" y="0"/>
                  </a:moveTo>
                  <a:cubicBezTo>
                    <a:pt x="233" y="0"/>
                    <a:pt x="91" y="110"/>
                    <a:pt x="50" y="271"/>
                  </a:cubicBezTo>
                  <a:cubicBezTo>
                    <a:pt x="1" y="459"/>
                    <a:pt x="113" y="649"/>
                    <a:pt x="302" y="697"/>
                  </a:cubicBezTo>
                  <a:cubicBezTo>
                    <a:pt x="332" y="705"/>
                    <a:pt x="361" y="709"/>
                    <a:pt x="391" y="709"/>
                  </a:cubicBezTo>
                  <a:cubicBezTo>
                    <a:pt x="547" y="709"/>
                    <a:pt x="687" y="604"/>
                    <a:pt x="729" y="445"/>
                  </a:cubicBezTo>
                  <a:cubicBezTo>
                    <a:pt x="786" y="255"/>
                    <a:pt x="666" y="67"/>
                    <a:pt x="476" y="12"/>
                  </a:cubicBezTo>
                  <a:cubicBezTo>
                    <a:pt x="447" y="4"/>
                    <a:pt x="418" y="0"/>
                    <a:pt x="38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40"/>
            <p:cNvSpPr/>
            <p:nvPr/>
          </p:nvSpPr>
          <p:spPr>
            <a:xfrm>
              <a:off x="7224876" y="697062"/>
              <a:ext cx="44391" cy="39702"/>
            </a:xfrm>
            <a:custGeom>
              <a:avLst/>
              <a:gdLst/>
              <a:ahLst/>
              <a:cxnLst/>
              <a:rect l="l" t="t" r="r" b="b"/>
              <a:pathLst>
                <a:path w="786" h="703" extrusionOk="0">
                  <a:moveTo>
                    <a:pt x="395" y="0"/>
                  </a:moveTo>
                  <a:cubicBezTo>
                    <a:pt x="237" y="0"/>
                    <a:pt x="92" y="105"/>
                    <a:pt x="51" y="264"/>
                  </a:cubicBezTo>
                  <a:cubicBezTo>
                    <a:pt x="1" y="454"/>
                    <a:pt x="113" y="642"/>
                    <a:pt x="303" y="691"/>
                  </a:cubicBezTo>
                  <a:cubicBezTo>
                    <a:pt x="334" y="699"/>
                    <a:pt x="364" y="703"/>
                    <a:pt x="395" y="703"/>
                  </a:cubicBezTo>
                  <a:cubicBezTo>
                    <a:pt x="551" y="703"/>
                    <a:pt x="696" y="598"/>
                    <a:pt x="737" y="439"/>
                  </a:cubicBezTo>
                  <a:cubicBezTo>
                    <a:pt x="786" y="250"/>
                    <a:pt x="673" y="61"/>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40"/>
            <p:cNvSpPr/>
            <p:nvPr/>
          </p:nvSpPr>
          <p:spPr>
            <a:xfrm>
              <a:off x="7320662" y="722025"/>
              <a:ext cx="44278" cy="40041"/>
            </a:xfrm>
            <a:custGeom>
              <a:avLst/>
              <a:gdLst/>
              <a:ahLst/>
              <a:cxnLst/>
              <a:rect l="l" t="t" r="r" b="b"/>
              <a:pathLst>
                <a:path w="784" h="709" extrusionOk="0">
                  <a:moveTo>
                    <a:pt x="393" y="0"/>
                  </a:moveTo>
                  <a:cubicBezTo>
                    <a:pt x="236" y="0"/>
                    <a:pt x="90" y="104"/>
                    <a:pt x="49" y="264"/>
                  </a:cubicBezTo>
                  <a:cubicBezTo>
                    <a:pt x="0" y="452"/>
                    <a:pt x="111" y="649"/>
                    <a:pt x="301" y="697"/>
                  </a:cubicBezTo>
                  <a:cubicBezTo>
                    <a:pt x="331" y="705"/>
                    <a:pt x="361" y="708"/>
                    <a:pt x="390" y="708"/>
                  </a:cubicBezTo>
                  <a:cubicBezTo>
                    <a:pt x="552" y="708"/>
                    <a:pt x="694" y="598"/>
                    <a:pt x="735" y="439"/>
                  </a:cubicBezTo>
                  <a:cubicBezTo>
                    <a:pt x="784" y="249"/>
                    <a:pt x="673" y="61"/>
                    <a:pt x="483" y="12"/>
                  </a:cubicBezTo>
                  <a:cubicBezTo>
                    <a:pt x="453" y="4"/>
                    <a:pt x="423" y="0"/>
                    <a:pt x="39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40"/>
            <p:cNvSpPr/>
            <p:nvPr/>
          </p:nvSpPr>
          <p:spPr>
            <a:xfrm>
              <a:off x="7416731" y="746874"/>
              <a:ext cx="44335" cy="40154"/>
            </a:xfrm>
            <a:custGeom>
              <a:avLst/>
              <a:gdLst/>
              <a:ahLst/>
              <a:cxnLst/>
              <a:rect l="l" t="t" r="r" b="b"/>
              <a:pathLst>
                <a:path w="785" h="711" extrusionOk="0">
                  <a:moveTo>
                    <a:pt x="388" y="1"/>
                  </a:moveTo>
                  <a:cubicBezTo>
                    <a:pt x="232" y="1"/>
                    <a:pt x="91" y="106"/>
                    <a:pt x="49" y="264"/>
                  </a:cubicBezTo>
                  <a:cubicBezTo>
                    <a:pt x="0" y="454"/>
                    <a:pt x="113" y="649"/>
                    <a:pt x="301" y="699"/>
                  </a:cubicBezTo>
                  <a:cubicBezTo>
                    <a:pt x="331" y="707"/>
                    <a:pt x="361" y="711"/>
                    <a:pt x="390" y="711"/>
                  </a:cubicBezTo>
                  <a:cubicBezTo>
                    <a:pt x="547" y="711"/>
                    <a:pt x="688" y="605"/>
                    <a:pt x="736" y="439"/>
                  </a:cubicBezTo>
                  <a:cubicBezTo>
                    <a:pt x="785" y="251"/>
                    <a:pt x="666" y="61"/>
                    <a:pt x="477" y="12"/>
                  </a:cubicBezTo>
                  <a:cubicBezTo>
                    <a:pt x="448" y="4"/>
                    <a:pt x="418" y="1"/>
                    <a:pt x="38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40"/>
            <p:cNvSpPr/>
            <p:nvPr/>
          </p:nvSpPr>
          <p:spPr>
            <a:xfrm>
              <a:off x="7084924" y="729423"/>
              <a:ext cx="21857" cy="33998"/>
            </a:xfrm>
            <a:custGeom>
              <a:avLst/>
              <a:gdLst/>
              <a:ahLst/>
              <a:cxnLst/>
              <a:rect l="l" t="t" r="r" b="b"/>
              <a:pathLst>
                <a:path w="387" h="602" extrusionOk="0">
                  <a:moveTo>
                    <a:pt x="84" y="0"/>
                  </a:moveTo>
                  <a:lnTo>
                    <a:pt x="0" y="328"/>
                  </a:lnTo>
                  <a:lnTo>
                    <a:pt x="239" y="602"/>
                  </a:lnTo>
                  <a:cubicBezTo>
                    <a:pt x="281" y="560"/>
                    <a:pt x="323" y="504"/>
                    <a:pt x="336" y="434"/>
                  </a:cubicBezTo>
                  <a:cubicBezTo>
                    <a:pt x="387" y="244"/>
                    <a:pt x="274" y="56"/>
                    <a:pt x="8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40"/>
            <p:cNvSpPr/>
            <p:nvPr/>
          </p:nvSpPr>
          <p:spPr>
            <a:xfrm>
              <a:off x="7158063" y="753990"/>
              <a:ext cx="44391" cy="39758"/>
            </a:xfrm>
            <a:custGeom>
              <a:avLst/>
              <a:gdLst/>
              <a:ahLst/>
              <a:cxnLst/>
              <a:rect l="l" t="t" r="r" b="b"/>
              <a:pathLst>
                <a:path w="786" h="704" extrusionOk="0">
                  <a:moveTo>
                    <a:pt x="396" y="1"/>
                  </a:moveTo>
                  <a:cubicBezTo>
                    <a:pt x="239" y="1"/>
                    <a:pt x="99" y="106"/>
                    <a:pt x="58" y="264"/>
                  </a:cubicBezTo>
                  <a:cubicBezTo>
                    <a:pt x="1" y="454"/>
                    <a:pt x="120" y="642"/>
                    <a:pt x="310" y="691"/>
                  </a:cubicBezTo>
                  <a:cubicBezTo>
                    <a:pt x="340" y="699"/>
                    <a:pt x="371" y="703"/>
                    <a:pt x="401" y="703"/>
                  </a:cubicBezTo>
                  <a:cubicBezTo>
                    <a:pt x="556" y="703"/>
                    <a:pt x="696" y="598"/>
                    <a:pt x="737" y="439"/>
                  </a:cubicBezTo>
                  <a:cubicBezTo>
                    <a:pt x="786" y="251"/>
                    <a:pt x="673" y="61"/>
                    <a:pt x="485" y="12"/>
                  </a:cubicBezTo>
                  <a:cubicBezTo>
                    <a:pt x="455" y="4"/>
                    <a:pt x="425" y="1"/>
                    <a:pt x="39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40"/>
            <p:cNvSpPr/>
            <p:nvPr/>
          </p:nvSpPr>
          <p:spPr>
            <a:xfrm>
              <a:off x="7254245" y="778952"/>
              <a:ext cx="44278" cy="40041"/>
            </a:xfrm>
            <a:custGeom>
              <a:avLst/>
              <a:gdLst/>
              <a:ahLst/>
              <a:cxnLst/>
              <a:rect l="l" t="t" r="r" b="b"/>
              <a:pathLst>
                <a:path w="784" h="709" extrusionOk="0">
                  <a:moveTo>
                    <a:pt x="393" y="1"/>
                  </a:moveTo>
                  <a:cubicBezTo>
                    <a:pt x="235" y="1"/>
                    <a:pt x="90" y="104"/>
                    <a:pt x="49" y="264"/>
                  </a:cubicBezTo>
                  <a:cubicBezTo>
                    <a:pt x="0" y="452"/>
                    <a:pt x="111" y="649"/>
                    <a:pt x="301" y="698"/>
                  </a:cubicBezTo>
                  <a:cubicBezTo>
                    <a:pt x="329" y="705"/>
                    <a:pt x="358" y="709"/>
                    <a:pt x="387" y="709"/>
                  </a:cubicBezTo>
                  <a:cubicBezTo>
                    <a:pt x="545" y="709"/>
                    <a:pt x="693" y="599"/>
                    <a:pt x="735" y="439"/>
                  </a:cubicBezTo>
                  <a:cubicBezTo>
                    <a:pt x="783" y="249"/>
                    <a:pt x="672" y="61"/>
                    <a:pt x="482" y="12"/>
                  </a:cubicBezTo>
                  <a:cubicBezTo>
                    <a:pt x="452" y="4"/>
                    <a:pt x="422" y="1"/>
                    <a:pt x="393"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40"/>
            <p:cNvSpPr/>
            <p:nvPr/>
          </p:nvSpPr>
          <p:spPr>
            <a:xfrm>
              <a:off x="7349918" y="803858"/>
              <a:ext cx="44335" cy="40154"/>
            </a:xfrm>
            <a:custGeom>
              <a:avLst/>
              <a:gdLst/>
              <a:ahLst/>
              <a:cxnLst/>
              <a:rect l="l" t="t" r="r" b="b"/>
              <a:pathLst>
                <a:path w="785" h="711" extrusionOk="0">
                  <a:moveTo>
                    <a:pt x="394" y="0"/>
                  </a:moveTo>
                  <a:cubicBezTo>
                    <a:pt x="236" y="0"/>
                    <a:pt x="90" y="105"/>
                    <a:pt x="49" y="263"/>
                  </a:cubicBezTo>
                  <a:cubicBezTo>
                    <a:pt x="0" y="453"/>
                    <a:pt x="113" y="648"/>
                    <a:pt x="301" y="699"/>
                  </a:cubicBezTo>
                  <a:cubicBezTo>
                    <a:pt x="331" y="706"/>
                    <a:pt x="361" y="710"/>
                    <a:pt x="391" y="710"/>
                  </a:cubicBezTo>
                  <a:cubicBezTo>
                    <a:pt x="549" y="710"/>
                    <a:pt x="694" y="605"/>
                    <a:pt x="736" y="447"/>
                  </a:cubicBezTo>
                  <a:cubicBezTo>
                    <a:pt x="785" y="250"/>
                    <a:pt x="672" y="60"/>
                    <a:pt x="484" y="11"/>
                  </a:cubicBezTo>
                  <a:cubicBezTo>
                    <a:pt x="454" y="4"/>
                    <a:pt x="424"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40"/>
            <p:cNvSpPr/>
            <p:nvPr/>
          </p:nvSpPr>
          <p:spPr>
            <a:xfrm>
              <a:off x="7447568" y="828764"/>
              <a:ext cx="25415" cy="25978"/>
            </a:xfrm>
            <a:custGeom>
              <a:avLst/>
              <a:gdLst/>
              <a:ahLst/>
              <a:cxnLst/>
              <a:rect l="l" t="t" r="r" b="b"/>
              <a:pathLst>
                <a:path w="450" h="460" extrusionOk="0">
                  <a:moveTo>
                    <a:pt x="359" y="1"/>
                  </a:moveTo>
                  <a:cubicBezTo>
                    <a:pt x="203" y="1"/>
                    <a:pt x="63" y="105"/>
                    <a:pt x="22" y="264"/>
                  </a:cubicBezTo>
                  <a:cubicBezTo>
                    <a:pt x="0" y="333"/>
                    <a:pt x="0" y="404"/>
                    <a:pt x="22" y="459"/>
                  </a:cubicBezTo>
                  <a:lnTo>
                    <a:pt x="365" y="342"/>
                  </a:lnTo>
                  <a:lnTo>
                    <a:pt x="449" y="12"/>
                  </a:lnTo>
                  <a:cubicBezTo>
                    <a:pt x="419" y="5"/>
                    <a:pt x="389" y="1"/>
                    <a:pt x="359"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40"/>
            <p:cNvSpPr/>
            <p:nvPr/>
          </p:nvSpPr>
          <p:spPr>
            <a:xfrm>
              <a:off x="7186923" y="841810"/>
              <a:ext cx="44391" cy="40154"/>
            </a:xfrm>
            <a:custGeom>
              <a:avLst/>
              <a:gdLst/>
              <a:ahLst/>
              <a:cxnLst/>
              <a:rect l="l" t="t" r="r" b="b"/>
              <a:pathLst>
                <a:path w="786" h="711" extrusionOk="0">
                  <a:moveTo>
                    <a:pt x="395" y="0"/>
                  </a:moveTo>
                  <a:cubicBezTo>
                    <a:pt x="239" y="0"/>
                    <a:pt x="99" y="105"/>
                    <a:pt x="58" y="264"/>
                  </a:cubicBezTo>
                  <a:cubicBezTo>
                    <a:pt x="1" y="454"/>
                    <a:pt x="120" y="649"/>
                    <a:pt x="310" y="699"/>
                  </a:cubicBezTo>
                  <a:cubicBezTo>
                    <a:pt x="339" y="707"/>
                    <a:pt x="369" y="710"/>
                    <a:pt x="398" y="710"/>
                  </a:cubicBezTo>
                  <a:cubicBezTo>
                    <a:pt x="554" y="710"/>
                    <a:pt x="696" y="605"/>
                    <a:pt x="737" y="447"/>
                  </a:cubicBezTo>
                  <a:cubicBezTo>
                    <a:pt x="785" y="257"/>
                    <a:pt x="673" y="60"/>
                    <a:pt x="485" y="12"/>
                  </a:cubicBezTo>
                  <a:cubicBezTo>
                    <a:pt x="455" y="4"/>
                    <a:pt x="425" y="0"/>
                    <a:pt x="39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40"/>
            <p:cNvSpPr/>
            <p:nvPr/>
          </p:nvSpPr>
          <p:spPr>
            <a:xfrm>
              <a:off x="7283048" y="866772"/>
              <a:ext cx="44391" cy="40041"/>
            </a:xfrm>
            <a:custGeom>
              <a:avLst/>
              <a:gdLst/>
              <a:ahLst/>
              <a:cxnLst/>
              <a:rect l="l" t="t" r="r" b="b"/>
              <a:pathLst>
                <a:path w="786" h="709" extrusionOk="0">
                  <a:moveTo>
                    <a:pt x="394" y="0"/>
                  </a:moveTo>
                  <a:cubicBezTo>
                    <a:pt x="236" y="0"/>
                    <a:pt x="91" y="104"/>
                    <a:pt x="50" y="264"/>
                  </a:cubicBezTo>
                  <a:cubicBezTo>
                    <a:pt x="1" y="452"/>
                    <a:pt x="114" y="648"/>
                    <a:pt x="302" y="697"/>
                  </a:cubicBezTo>
                  <a:cubicBezTo>
                    <a:pt x="332" y="705"/>
                    <a:pt x="362" y="709"/>
                    <a:pt x="392" y="709"/>
                  </a:cubicBezTo>
                  <a:cubicBezTo>
                    <a:pt x="550" y="709"/>
                    <a:pt x="694" y="605"/>
                    <a:pt x="735" y="445"/>
                  </a:cubicBezTo>
                  <a:cubicBezTo>
                    <a:pt x="786" y="257"/>
                    <a:pt x="673" y="60"/>
                    <a:pt x="483" y="12"/>
                  </a:cubicBezTo>
                  <a:cubicBezTo>
                    <a:pt x="453" y="4"/>
                    <a:pt x="423" y="0"/>
                    <a:pt x="394"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40"/>
            <p:cNvSpPr/>
            <p:nvPr/>
          </p:nvSpPr>
          <p:spPr>
            <a:xfrm>
              <a:off x="8596381" y="579084"/>
              <a:ext cx="415787" cy="516125"/>
            </a:xfrm>
            <a:custGeom>
              <a:avLst/>
              <a:gdLst/>
              <a:ahLst/>
              <a:cxnLst/>
              <a:rect l="l" t="t" r="r" b="b"/>
              <a:pathLst>
                <a:path w="7362" h="9139" extrusionOk="0">
                  <a:moveTo>
                    <a:pt x="7003" y="0"/>
                  </a:moveTo>
                  <a:lnTo>
                    <a:pt x="6492" y="29"/>
                  </a:lnTo>
                  <a:lnTo>
                    <a:pt x="5785" y="71"/>
                  </a:lnTo>
                  <a:lnTo>
                    <a:pt x="4741" y="126"/>
                  </a:lnTo>
                  <a:lnTo>
                    <a:pt x="4034" y="161"/>
                  </a:lnTo>
                  <a:lnTo>
                    <a:pt x="2992" y="225"/>
                  </a:lnTo>
                  <a:lnTo>
                    <a:pt x="2284" y="259"/>
                  </a:lnTo>
                  <a:lnTo>
                    <a:pt x="1241" y="316"/>
                  </a:lnTo>
                  <a:lnTo>
                    <a:pt x="533" y="358"/>
                  </a:lnTo>
                  <a:lnTo>
                    <a:pt x="1" y="385"/>
                  </a:lnTo>
                  <a:lnTo>
                    <a:pt x="51" y="1303"/>
                  </a:lnTo>
                  <a:lnTo>
                    <a:pt x="93" y="2010"/>
                  </a:lnTo>
                  <a:lnTo>
                    <a:pt x="197" y="3949"/>
                  </a:lnTo>
                  <a:lnTo>
                    <a:pt x="232" y="4657"/>
                  </a:lnTo>
                  <a:lnTo>
                    <a:pt x="345" y="6596"/>
                  </a:lnTo>
                  <a:lnTo>
                    <a:pt x="359" y="6939"/>
                  </a:lnTo>
                  <a:lnTo>
                    <a:pt x="666" y="7122"/>
                  </a:lnTo>
                  <a:lnTo>
                    <a:pt x="2809" y="8425"/>
                  </a:lnTo>
                  <a:lnTo>
                    <a:pt x="2984" y="8522"/>
                  </a:lnTo>
                  <a:lnTo>
                    <a:pt x="2984" y="8529"/>
                  </a:lnTo>
                  <a:lnTo>
                    <a:pt x="3992" y="9139"/>
                  </a:lnTo>
                  <a:lnTo>
                    <a:pt x="4916" y="8431"/>
                  </a:lnTo>
                  <a:lnTo>
                    <a:pt x="5126" y="8270"/>
                  </a:lnTo>
                  <a:lnTo>
                    <a:pt x="7074" y="6771"/>
                  </a:lnTo>
                  <a:lnTo>
                    <a:pt x="7361" y="6554"/>
                  </a:lnTo>
                  <a:lnTo>
                    <a:pt x="7346" y="6218"/>
                  </a:lnTo>
                  <a:lnTo>
                    <a:pt x="7242" y="4272"/>
                  </a:lnTo>
                  <a:lnTo>
                    <a:pt x="7200" y="3565"/>
                  </a:lnTo>
                  <a:lnTo>
                    <a:pt x="7094" y="1625"/>
                  </a:lnTo>
                  <a:lnTo>
                    <a:pt x="7052" y="918"/>
                  </a:lnTo>
                  <a:lnTo>
                    <a:pt x="7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40"/>
            <p:cNvSpPr/>
            <p:nvPr/>
          </p:nvSpPr>
          <p:spPr>
            <a:xfrm>
              <a:off x="8599205" y="652559"/>
              <a:ext cx="21800" cy="40097"/>
            </a:xfrm>
            <a:custGeom>
              <a:avLst/>
              <a:gdLst/>
              <a:ahLst/>
              <a:cxnLst/>
              <a:rect l="l" t="t" r="r" b="b"/>
              <a:pathLst>
                <a:path w="386" h="710" extrusionOk="0">
                  <a:moveTo>
                    <a:pt x="25" y="1"/>
                  </a:moveTo>
                  <a:cubicBezTo>
                    <a:pt x="17" y="1"/>
                    <a:pt x="9" y="1"/>
                    <a:pt x="1" y="2"/>
                  </a:cubicBezTo>
                  <a:lnTo>
                    <a:pt x="43" y="709"/>
                  </a:lnTo>
                  <a:cubicBezTo>
                    <a:pt x="238" y="696"/>
                    <a:pt x="386" y="534"/>
                    <a:pt x="379" y="338"/>
                  </a:cubicBezTo>
                  <a:cubicBezTo>
                    <a:pt x="365" y="151"/>
                    <a:pt x="209" y="1"/>
                    <a:pt x="2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40"/>
            <p:cNvSpPr/>
            <p:nvPr/>
          </p:nvSpPr>
          <p:spPr>
            <a:xfrm>
              <a:off x="8678669" y="647081"/>
              <a:ext cx="41172" cy="40097"/>
            </a:xfrm>
            <a:custGeom>
              <a:avLst/>
              <a:gdLst/>
              <a:ahLst/>
              <a:cxnLst/>
              <a:rect l="l" t="t" r="r" b="b"/>
              <a:pathLst>
                <a:path w="729" h="710" extrusionOk="0">
                  <a:moveTo>
                    <a:pt x="356" y="1"/>
                  </a:moveTo>
                  <a:cubicBezTo>
                    <a:pt x="352" y="1"/>
                    <a:pt x="348" y="1"/>
                    <a:pt x="343" y="1"/>
                  </a:cubicBezTo>
                  <a:cubicBezTo>
                    <a:pt x="148" y="15"/>
                    <a:pt x="1" y="183"/>
                    <a:pt x="14" y="379"/>
                  </a:cubicBezTo>
                  <a:cubicBezTo>
                    <a:pt x="22" y="560"/>
                    <a:pt x="177" y="709"/>
                    <a:pt x="362" y="709"/>
                  </a:cubicBezTo>
                  <a:cubicBezTo>
                    <a:pt x="370" y="709"/>
                    <a:pt x="378" y="709"/>
                    <a:pt x="385" y="709"/>
                  </a:cubicBezTo>
                  <a:cubicBezTo>
                    <a:pt x="582" y="702"/>
                    <a:pt x="728" y="534"/>
                    <a:pt x="715" y="337"/>
                  </a:cubicBezTo>
                  <a:cubicBezTo>
                    <a:pt x="708" y="145"/>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40"/>
            <p:cNvSpPr/>
            <p:nvPr/>
          </p:nvSpPr>
          <p:spPr>
            <a:xfrm>
              <a:off x="8777562" y="641942"/>
              <a:ext cx="41172" cy="40097"/>
            </a:xfrm>
            <a:custGeom>
              <a:avLst/>
              <a:gdLst/>
              <a:ahLst/>
              <a:cxnLst/>
              <a:rect l="l" t="t" r="r" b="b"/>
              <a:pathLst>
                <a:path w="729" h="710" extrusionOk="0">
                  <a:moveTo>
                    <a:pt x="371" y="0"/>
                  </a:moveTo>
                  <a:cubicBezTo>
                    <a:pt x="362" y="0"/>
                    <a:pt x="353" y="1"/>
                    <a:pt x="344" y="1"/>
                  </a:cubicBezTo>
                  <a:cubicBezTo>
                    <a:pt x="147" y="8"/>
                    <a:pt x="1" y="176"/>
                    <a:pt x="14" y="373"/>
                  </a:cubicBezTo>
                  <a:cubicBezTo>
                    <a:pt x="21" y="563"/>
                    <a:pt x="182" y="709"/>
                    <a:pt x="373" y="709"/>
                  </a:cubicBezTo>
                  <a:cubicBezTo>
                    <a:pt x="377" y="709"/>
                    <a:pt x="381" y="709"/>
                    <a:pt x="386" y="709"/>
                  </a:cubicBezTo>
                  <a:cubicBezTo>
                    <a:pt x="582" y="694"/>
                    <a:pt x="728" y="526"/>
                    <a:pt x="722" y="331"/>
                  </a:cubicBezTo>
                  <a:cubicBezTo>
                    <a:pt x="709" y="143"/>
                    <a:pt x="556" y="0"/>
                    <a:pt x="371"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40"/>
            <p:cNvSpPr/>
            <p:nvPr/>
          </p:nvSpPr>
          <p:spPr>
            <a:xfrm>
              <a:off x="8876398" y="636351"/>
              <a:ext cx="41229" cy="40041"/>
            </a:xfrm>
            <a:custGeom>
              <a:avLst/>
              <a:gdLst/>
              <a:ahLst/>
              <a:cxnLst/>
              <a:rect l="l" t="t" r="r" b="b"/>
              <a:pathLst>
                <a:path w="730" h="709" extrusionOk="0">
                  <a:moveTo>
                    <a:pt x="368" y="0"/>
                  </a:moveTo>
                  <a:cubicBezTo>
                    <a:pt x="360" y="0"/>
                    <a:pt x="353" y="1"/>
                    <a:pt x="345" y="1"/>
                  </a:cubicBezTo>
                  <a:cubicBezTo>
                    <a:pt x="148" y="10"/>
                    <a:pt x="0" y="178"/>
                    <a:pt x="15" y="373"/>
                  </a:cubicBezTo>
                  <a:cubicBezTo>
                    <a:pt x="22" y="565"/>
                    <a:pt x="183" y="709"/>
                    <a:pt x="374" y="709"/>
                  </a:cubicBezTo>
                  <a:cubicBezTo>
                    <a:pt x="378" y="709"/>
                    <a:pt x="382" y="709"/>
                    <a:pt x="387" y="709"/>
                  </a:cubicBezTo>
                  <a:cubicBezTo>
                    <a:pt x="582" y="695"/>
                    <a:pt x="730" y="534"/>
                    <a:pt x="723" y="337"/>
                  </a:cubicBezTo>
                  <a:cubicBezTo>
                    <a:pt x="708" y="150"/>
                    <a:pt x="553"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40"/>
            <p:cNvSpPr/>
            <p:nvPr/>
          </p:nvSpPr>
          <p:spPr>
            <a:xfrm>
              <a:off x="8975290" y="630873"/>
              <a:ext cx="21800" cy="40097"/>
            </a:xfrm>
            <a:custGeom>
              <a:avLst/>
              <a:gdLst/>
              <a:ahLst/>
              <a:cxnLst/>
              <a:rect l="l" t="t" r="r" b="b"/>
              <a:pathLst>
                <a:path w="386" h="710" extrusionOk="0">
                  <a:moveTo>
                    <a:pt x="343" y="1"/>
                  </a:moveTo>
                  <a:cubicBezTo>
                    <a:pt x="155" y="14"/>
                    <a:pt x="0" y="182"/>
                    <a:pt x="14" y="372"/>
                  </a:cubicBezTo>
                  <a:cubicBezTo>
                    <a:pt x="22" y="561"/>
                    <a:pt x="177" y="709"/>
                    <a:pt x="361" y="709"/>
                  </a:cubicBezTo>
                  <a:cubicBezTo>
                    <a:pt x="369"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40"/>
            <p:cNvSpPr/>
            <p:nvPr/>
          </p:nvSpPr>
          <p:spPr>
            <a:xfrm>
              <a:off x="8626484" y="596931"/>
              <a:ext cx="40777" cy="21065"/>
            </a:xfrm>
            <a:custGeom>
              <a:avLst/>
              <a:gdLst/>
              <a:ahLst/>
              <a:cxnLst/>
              <a:rect l="l" t="t" r="r" b="b"/>
              <a:pathLst>
                <a:path w="722" h="373" extrusionOk="0">
                  <a:moveTo>
                    <a:pt x="708" y="0"/>
                  </a:moveTo>
                  <a:lnTo>
                    <a:pt x="0" y="42"/>
                  </a:lnTo>
                  <a:cubicBezTo>
                    <a:pt x="13" y="229"/>
                    <a:pt x="162" y="372"/>
                    <a:pt x="347" y="372"/>
                  </a:cubicBezTo>
                  <a:cubicBezTo>
                    <a:pt x="355" y="372"/>
                    <a:pt x="363" y="372"/>
                    <a:pt x="372" y="371"/>
                  </a:cubicBezTo>
                  <a:cubicBezTo>
                    <a:pt x="568" y="363"/>
                    <a:pt x="721" y="195"/>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40"/>
            <p:cNvSpPr/>
            <p:nvPr/>
          </p:nvSpPr>
          <p:spPr>
            <a:xfrm>
              <a:off x="8725376" y="591791"/>
              <a:ext cx="40777" cy="20952"/>
            </a:xfrm>
            <a:custGeom>
              <a:avLst/>
              <a:gdLst/>
              <a:ahLst/>
              <a:cxnLst/>
              <a:rect l="l" t="t" r="r" b="b"/>
              <a:pathLst>
                <a:path w="722" h="371" extrusionOk="0">
                  <a:moveTo>
                    <a:pt x="708" y="0"/>
                  </a:moveTo>
                  <a:lnTo>
                    <a:pt x="0" y="34"/>
                  </a:lnTo>
                  <a:cubicBezTo>
                    <a:pt x="14" y="225"/>
                    <a:pt x="167" y="370"/>
                    <a:pt x="356" y="370"/>
                  </a:cubicBezTo>
                  <a:cubicBezTo>
                    <a:pt x="361" y="370"/>
                    <a:pt x="366" y="370"/>
                    <a:pt x="372" y="370"/>
                  </a:cubicBezTo>
                  <a:cubicBezTo>
                    <a:pt x="567" y="357"/>
                    <a:pt x="721" y="189"/>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40"/>
            <p:cNvSpPr/>
            <p:nvPr/>
          </p:nvSpPr>
          <p:spPr>
            <a:xfrm>
              <a:off x="8824156" y="586200"/>
              <a:ext cx="40890" cy="21065"/>
            </a:xfrm>
            <a:custGeom>
              <a:avLst/>
              <a:gdLst/>
              <a:ahLst/>
              <a:cxnLst/>
              <a:rect l="l" t="t" r="r" b="b"/>
              <a:pathLst>
                <a:path w="724" h="373" extrusionOk="0">
                  <a:moveTo>
                    <a:pt x="708" y="0"/>
                  </a:moveTo>
                  <a:lnTo>
                    <a:pt x="1" y="35"/>
                  </a:lnTo>
                  <a:cubicBezTo>
                    <a:pt x="15" y="224"/>
                    <a:pt x="164" y="372"/>
                    <a:pt x="348" y="372"/>
                  </a:cubicBezTo>
                  <a:cubicBezTo>
                    <a:pt x="356" y="372"/>
                    <a:pt x="364" y="372"/>
                    <a:pt x="372" y="372"/>
                  </a:cubicBezTo>
                  <a:cubicBezTo>
                    <a:pt x="569" y="365"/>
                    <a:pt x="723" y="197"/>
                    <a:pt x="70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40"/>
            <p:cNvSpPr/>
            <p:nvPr/>
          </p:nvSpPr>
          <p:spPr>
            <a:xfrm>
              <a:off x="8923048" y="580666"/>
              <a:ext cx="40777" cy="21065"/>
            </a:xfrm>
            <a:custGeom>
              <a:avLst/>
              <a:gdLst/>
              <a:ahLst/>
              <a:cxnLst/>
              <a:rect l="l" t="t" r="r" b="b"/>
              <a:pathLst>
                <a:path w="722" h="373" extrusionOk="0">
                  <a:moveTo>
                    <a:pt x="708" y="1"/>
                  </a:moveTo>
                  <a:lnTo>
                    <a:pt x="1" y="43"/>
                  </a:lnTo>
                  <a:cubicBezTo>
                    <a:pt x="14" y="231"/>
                    <a:pt x="168" y="373"/>
                    <a:pt x="354" y="373"/>
                  </a:cubicBezTo>
                  <a:cubicBezTo>
                    <a:pt x="362" y="373"/>
                    <a:pt x="371" y="373"/>
                    <a:pt x="379" y="372"/>
                  </a:cubicBezTo>
                  <a:cubicBezTo>
                    <a:pt x="569" y="365"/>
                    <a:pt x="722" y="197"/>
                    <a:pt x="70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40"/>
            <p:cNvSpPr/>
            <p:nvPr/>
          </p:nvSpPr>
          <p:spPr>
            <a:xfrm>
              <a:off x="8633995" y="727729"/>
              <a:ext cx="41229" cy="40097"/>
            </a:xfrm>
            <a:custGeom>
              <a:avLst/>
              <a:gdLst/>
              <a:ahLst/>
              <a:cxnLst/>
              <a:rect l="l" t="t" r="r" b="b"/>
              <a:pathLst>
                <a:path w="730" h="710" extrusionOk="0">
                  <a:moveTo>
                    <a:pt x="368" y="1"/>
                  </a:moveTo>
                  <a:cubicBezTo>
                    <a:pt x="360" y="1"/>
                    <a:pt x="351" y="1"/>
                    <a:pt x="343" y="2"/>
                  </a:cubicBezTo>
                  <a:cubicBezTo>
                    <a:pt x="155" y="8"/>
                    <a:pt x="0" y="176"/>
                    <a:pt x="15" y="373"/>
                  </a:cubicBezTo>
                  <a:cubicBezTo>
                    <a:pt x="22" y="564"/>
                    <a:pt x="183" y="709"/>
                    <a:pt x="372" y="709"/>
                  </a:cubicBezTo>
                  <a:cubicBezTo>
                    <a:pt x="376" y="709"/>
                    <a:pt x="381" y="709"/>
                    <a:pt x="385" y="709"/>
                  </a:cubicBezTo>
                  <a:cubicBezTo>
                    <a:pt x="582" y="694"/>
                    <a:pt x="729" y="526"/>
                    <a:pt x="721" y="331"/>
                  </a:cubicBezTo>
                  <a:cubicBezTo>
                    <a:pt x="708" y="143"/>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40"/>
            <p:cNvSpPr/>
            <p:nvPr/>
          </p:nvSpPr>
          <p:spPr>
            <a:xfrm>
              <a:off x="8732888" y="722251"/>
              <a:ext cx="41116" cy="39984"/>
            </a:xfrm>
            <a:custGeom>
              <a:avLst/>
              <a:gdLst/>
              <a:ahLst/>
              <a:cxnLst/>
              <a:rect l="l" t="t" r="r" b="b"/>
              <a:pathLst>
                <a:path w="728" h="708" extrusionOk="0">
                  <a:moveTo>
                    <a:pt x="375" y="0"/>
                  </a:moveTo>
                  <a:cubicBezTo>
                    <a:pt x="367" y="0"/>
                    <a:pt x="358" y="0"/>
                    <a:pt x="350" y="1"/>
                  </a:cubicBezTo>
                  <a:cubicBezTo>
                    <a:pt x="155" y="8"/>
                    <a:pt x="0" y="176"/>
                    <a:pt x="14" y="371"/>
                  </a:cubicBezTo>
                  <a:cubicBezTo>
                    <a:pt x="20" y="562"/>
                    <a:pt x="179" y="707"/>
                    <a:pt x="369" y="707"/>
                  </a:cubicBezTo>
                  <a:cubicBezTo>
                    <a:pt x="374" y="707"/>
                    <a:pt x="380" y="707"/>
                    <a:pt x="385" y="707"/>
                  </a:cubicBezTo>
                  <a:cubicBezTo>
                    <a:pt x="582" y="693"/>
                    <a:pt x="728" y="532"/>
                    <a:pt x="721" y="337"/>
                  </a:cubicBezTo>
                  <a:cubicBezTo>
                    <a:pt x="708" y="149"/>
                    <a:pt x="555" y="0"/>
                    <a:pt x="375"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40"/>
            <p:cNvSpPr/>
            <p:nvPr/>
          </p:nvSpPr>
          <p:spPr>
            <a:xfrm>
              <a:off x="8831780" y="716660"/>
              <a:ext cx="41116" cy="40097"/>
            </a:xfrm>
            <a:custGeom>
              <a:avLst/>
              <a:gdLst/>
              <a:ahLst/>
              <a:cxnLst/>
              <a:rect l="l" t="t" r="r" b="b"/>
              <a:pathLst>
                <a:path w="728" h="710" extrusionOk="0">
                  <a:moveTo>
                    <a:pt x="362" y="1"/>
                  </a:moveTo>
                  <a:cubicBezTo>
                    <a:pt x="358" y="1"/>
                    <a:pt x="354" y="1"/>
                    <a:pt x="350" y="1"/>
                  </a:cubicBezTo>
                  <a:cubicBezTo>
                    <a:pt x="153" y="16"/>
                    <a:pt x="0" y="184"/>
                    <a:pt x="14" y="379"/>
                  </a:cubicBezTo>
                  <a:cubicBezTo>
                    <a:pt x="20" y="561"/>
                    <a:pt x="175" y="709"/>
                    <a:pt x="361" y="709"/>
                  </a:cubicBezTo>
                  <a:cubicBezTo>
                    <a:pt x="369" y="709"/>
                    <a:pt x="377" y="709"/>
                    <a:pt x="385" y="708"/>
                  </a:cubicBezTo>
                  <a:cubicBezTo>
                    <a:pt x="580" y="702"/>
                    <a:pt x="728" y="534"/>
                    <a:pt x="721" y="337"/>
                  </a:cubicBezTo>
                  <a:cubicBezTo>
                    <a:pt x="706" y="146"/>
                    <a:pt x="545" y="1"/>
                    <a:pt x="36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40"/>
            <p:cNvSpPr/>
            <p:nvPr/>
          </p:nvSpPr>
          <p:spPr>
            <a:xfrm>
              <a:off x="8930560" y="711520"/>
              <a:ext cx="41285" cy="40041"/>
            </a:xfrm>
            <a:custGeom>
              <a:avLst/>
              <a:gdLst/>
              <a:ahLst/>
              <a:cxnLst/>
              <a:rect l="l" t="t" r="r" b="b"/>
              <a:pathLst>
                <a:path w="731" h="709" extrusionOk="0">
                  <a:moveTo>
                    <a:pt x="377" y="0"/>
                  </a:moveTo>
                  <a:cubicBezTo>
                    <a:pt x="369" y="0"/>
                    <a:pt x="360" y="1"/>
                    <a:pt x="352" y="1"/>
                  </a:cubicBezTo>
                  <a:cubicBezTo>
                    <a:pt x="155" y="8"/>
                    <a:pt x="1" y="176"/>
                    <a:pt x="16" y="373"/>
                  </a:cubicBezTo>
                  <a:cubicBezTo>
                    <a:pt x="22" y="565"/>
                    <a:pt x="183" y="709"/>
                    <a:pt x="373" y="709"/>
                  </a:cubicBezTo>
                  <a:cubicBezTo>
                    <a:pt x="377" y="709"/>
                    <a:pt x="381" y="709"/>
                    <a:pt x="386" y="709"/>
                  </a:cubicBezTo>
                  <a:cubicBezTo>
                    <a:pt x="582" y="695"/>
                    <a:pt x="730" y="527"/>
                    <a:pt x="722" y="331"/>
                  </a:cubicBezTo>
                  <a:cubicBezTo>
                    <a:pt x="709" y="142"/>
                    <a:pt x="560" y="0"/>
                    <a:pt x="377"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40"/>
            <p:cNvSpPr/>
            <p:nvPr/>
          </p:nvSpPr>
          <p:spPr>
            <a:xfrm>
              <a:off x="8607507" y="802108"/>
              <a:ext cx="21800" cy="39984"/>
            </a:xfrm>
            <a:custGeom>
              <a:avLst/>
              <a:gdLst/>
              <a:ahLst/>
              <a:cxnLst/>
              <a:rect l="l" t="t" r="r" b="b"/>
              <a:pathLst>
                <a:path w="386" h="708" extrusionOk="0">
                  <a:moveTo>
                    <a:pt x="13" y="0"/>
                  </a:moveTo>
                  <a:cubicBezTo>
                    <a:pt x="9" y="0"/>
                    <a:pt x="5" y="0"/>
                    <a:pt x="0" y="0"/>
                  </a:cubicBezTo>
                  <a:lnTo>
                    <a:pt x="35" y="708"/>
                  </a:lnTo>
                  <a:cubicBezTo>
                    <a:pt x="232" y="701"/>
                    <a:pt x="385" y="533"/>
                    <a:pt x="372" y="336"/>
                  </a:cubicBezTo>
                  <a:cubicBezTo>
                    <a:pt x="365" y="146"/>
                    <a:pt x="204" y="0"/>
                    <a:pt x="13"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40"/>
            <p:cNvSpPr/>
            <p:nvPr/>
          </p:nvSpPr>
          <p:spPr>
            <a:xfrm>
              <a:off x="8687028" y="796573"/>
              <a:ext cx="41172" cy="40097"/>
            </a:xfrm>
            <a:custGeom>
              <a:avLst/>
              <a:gdLst/>
              <a:ahLst/>
              <a:cxnLst/>
              <a:rect l="l" t="t" r="r" b="b"/>
              <a:pathLst>
                <a:path w="729" h="710" extrusionOk="0">
                  <a:moveTo>
                    <a:pt x="356" y="1"/>
                  </a:moveTo>
                  <a:cubicBezTo>
                    <a:pt x="352" y="1"/>
                    <a:pt x="348" y="1"/>
                    <a:pt x="343" y="1"/>
                  </a:cubicBezTo>
                  <a:cubicBezTo>
                    <a:pt x="147" y="14"/>
                    <a:pt x="0" y="182"/>
                    <a:pt x="7" y="379"/>
                  </a:cubicBezTo>
                  <a:cubicBezTo>
                    <a:pt x="20" y="567"/>
                    <a:pt x="175" y="709"/>
                    <a:pt x="354" y="709"/>
                  </a:cubicBezTo>
                  <a:cubicBezTo>
                    <a:pt x="362" y="709"/>
                    <a:pt x="370" y="709"/>
                    <a:pt x="379" y="708"/>
                  </a:cubicBezTo>
                  <a:cubicBezTo>
                    <a:pt x="574" y="702"/>
                    <a:pt x="728" y="534"/>
                    <a:pt x="715" y="337"/>
                  </a:cubicBezTo>
                  <a:cubicBezTo>
                    <a:pt x="706" y="145"/>
                    <a:pt x="546"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40"/>
            <p:cNvSpPr/>
            <p:nvPr/>
          </p:nvSpPr>
          <p:spPr>
            <a:xfrm>
              <a:off x="8785807" y="791434"/>
              <a:ext cx="41285" cy="40041"/>
            </a:xfrm>
            <a:custGeom>
              <a:avLst/>
              <a:gdLst/>
              <a:ahLst/>
              <a:cxnLst/>
              <a:rect l="l" t="t" r="r" b="b"/>
              <a:pathLst>
                <a:path w="731" h="709" extrusionOk="0">
                  <a:moveTo>
                    <a:pt x="370" y="0"/>
                  </a:moveTo>
                  <a:cubicBezTo>
                    <a:pt x="362" y="0"/>
                    <a:pt x="353" y="0"/>
                    <a:pt x="344" y="1"/>
                  </a:cubicBezTo>
                  <a:cubicBezTo>
                    <a:pt x="149" y="8"/>
                    <a:pt x="1" y="176"/>
                    <a:pt x="8" y="373"/>
                  </a:cubicBezTo>
                  <a:cubicBezTo>
                    <a:pt x="22" y="563"/>
                    <a:pt x="184" y="709"/>
                    <a:pt x="373" y="709"/>
                  </a:cubicBezTo>
                  <a:cubicBezTo>
                    <a:pt x="377" y="709"/>
                    <a:pt x="381" y="709"/>
                    <a:pt x="386" y="709"/>
                  </a:cubicBezTo>
                  <a:cubicBezTo>
                    <a:pt x="576" y="694"/>
                    <a:pt x="730" y="525"/>
                    <a:pt x="715" y="331"/>
                  </a:cubicBezTo>
                  <a:cubicBezTo>
                    <a:pt x="709" y="149"/>
                    <a:pt x="555" y="0"/>
                    <a:pt x="370"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40"/>
            <p:cNvSpPr/>
            <p:nvPr/>
          </p:nvSpPr>
          <p:spPr>
            <a:xfrm>
              <a:off x="8884756" y="785842"/>
              <a:ext cx="41116" cy="40097"/>
            </a:xfrm>
            <a:custGeom>
              <a:avLst/>
              <a:gdLst/>
              <a:ahLst/>
              <a:cxnLst/>
              <a:rect l="l" t="t" r="r" b="b"/>
              <a:pathLst>
                <a:path w="728" h="710" extrusionOk="0">
                  <a:moveTo>
                    <a:pt x="356" y="1"/>
                  </a:moveTo>
                  <a:cubicBezTo>
                    <a:pt x="351" y="1"/>
                    <a:pt x="347" y="1"/>
                    <a:pt x="343" y="1"/>
                  </a:cubicBezTo>
                  <a:cubicBezTo>
                    <a:pt x="146" y="16"/>
                    <a:pt x="0" y="177"/>
                    <a:pt x="7" y="372"/>
                  </a:cubicBezTo>
                  <a:cubicBezTo>
                    <a:pt x="20" y="560"/>
                    <a:pt x="173" y="710"/>
                    <a:pt x="358" y="710"/>
                  </a:cubicBezTo>
                  <a:cubicBezTo>
                    <a:pt x="367" y="710"/>
                    <a:pt x="376" y="709"/>
                    <a:pt x="385" y="708"/>
                  </a:cubicBezTo>
                  <a:cubicBezTo>
                    <a:pt x="575" y="702"/>
                    <a:pt x="728" y="534"/>
                    <a:pt x="714"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40"/>
            <p:cNvSpPr/>
            <p:nvPr/>
          </p:nvSpPr>
          <p:spPr>
            <a:xfrm>
              <a:off x="8983649" y="780364"/>
              <a:ext cx="21744" cy="40041"/>
            </a:xfrm>
            <a:custGeom>
              <a:avLst/>
              <a:gdLst/>
              <a:ahLst/>
              <a:cxnLst/>
              <a:rect l="l" t="t" r="r" b="b"/>
              <a:pathLst>
                <a:path w="385" h="709" extrusionOk="0">
                  <a:moveTo>
                    <a:pt x="343" y="1"/>
                  </a:moveTo>
                  <a:cubicBezTo>
                    <a:pt x="146" y="14"/>
                    <a:pt x="0" y="182"/>
                    <a:pt x="7" y="379"/>
                  </a:cubicBezTo>
                  <a:cubicBezTo>
                    <a:pt x="20" y="567"/>
                    <a:pt x="174" y="709"/>
                    <a:pt x="360" y="709"/>
                  </a:cubicBezTo>
                  <a:cubicBezTo>
                    <a:pt x="368" y="709"/>
                    <a:pt x="377" y="709"/>
                    <a:pt x="385" y="708"/>
                  </a:cubicBezTo>
                  <a:lnTo>
                    <a:pt x="343"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40"/>
            <p:cNvSpPr/>
            <p:nvPr/>
          </p:nvSpPr>
          <p:spPr>
            <a:xfrm>
              <a:off x="8642297" y="877220"/>
              <a:ext cx="41172" cy="40097"/>
            </a:xfrm>
            <a:custGeom>
              <a:avLst/>
              <a:gdLst/>
              <a:ahLst/>
              <a:cxnLst/>
              <a:rect l="l" t="t" r="r" b="b"/>
              <a:pathLst>
                <a:path w="729" h="710" extrusionOk="0">
                  <a:moveTo>
                    <a:pt x="368" y="1"/>
                  </a:moveTo>
                  <a:cubicBezTo>
                    <a:pt x="360" y="1"/>
                    <a:pt x="352" y="1"/>
                    <a:pt x="344" y="1"/>
                  </a:cubicBezTo>
                  <a:cubicBezTo>
                    <a:pt x="147" y="8"/>
                    <a:pt x="1" y="176"/>
                    <a:pt x="8" y="373"/>
                  </a:cubicBezTo>
                  <a:cubicBezTo>
                    <a:pt x="21" y="563"/>
                    <a:pt x="182" y="709"/>
                    <a:pt x="373" y="709"/>
                  </a:cubicBezTo>
                  <a:cubicBezTo>
                    <a:pt x="377" y="709"/>
                    <a:pt x="381" y="709"/>
                    <a:pt x="386" y="709"/>
                  </a:cubicBezTo>
                  <a:cubicBezTo>
                    <a:pt x="582" y="694"/>
                    <a:pt x="729" y="526"/>
                    <a:pt x="715" y="337"/>
                  </a:cubicBezTo>
                  <a:cubicBezTo>
                    <a:pt x="709" y="149"/>
                    <a:pt x="554" y="1"/>
                    <a:pt x="368"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40"/>
            <p:cNvSpPr/>
            <p:nvPr/>
          </p:nvSpPr>
          <p:spPr>
            <a:xfrm>
              <a:off x="8741133" y="871742"/>
              <a:ext cx="41229" cy="39984"/>
            </a:xfrm>
            <a:custGeom>
              <a:avLst/>
              <a:gdLst/>
              <a:ahLst/>
              <a:cxnLst/>
              <a:rect l="l" t="t" r="r" b="b"/>
              <a:pathLst>
                <a:path w="730" h="708" extrusionOk="0">
                  <a:moveTo>
                    <a:pt x="361" y="1"/>
                  </a:moveTo>
                  <a:cubicBezTo>
                    <a:pt x="355" y="1"/>
                    <a:pt x="350" y="1"/>
                    <a:pt x="345" y="1"/>
                  </a:cubicBezTo>
                  <a:cubicBezTo>
                    <a:pt x="148" y="14"/>
                    <a:pt x="0" y="176"/>
                    <a:pt x="9" y="371"/>
                  </a:cubicBezTo>
                  <a:cubicBezTo>
                    <a:pt x="22" y="558"/>
                    <a:pt x="175" y="708"/>
                    <a:pt x="360" y="708"/>
                  </a:cubicBezTo>
                  <a:cubicBezTo>
                    <a:pt x="369" y="708"/>
                    <a:pt x="378" y="707"/>
                    <a:pt x="387" y="707"/>
                  </a:cubicBezTo>
                  <a:cubicBezTo>
                    <a:pt x="582" y="700"/>
                    <a:pt x="730" y="532"/>
                    <a:pt x="715" y="337"/>
                  </a:cubicBezTo>
                  <a:cubicBezTo>
                    <a:pt x="708" y="146"/>
                    <a:pt x="549" y="1"/>
                    <a:pt x="361"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40"/>
            <p:cNvSpPr/>
            <p:nvPr/>
          </p:nvSpPr>
          <p:spPr>
            <a:xfrm>
              <a:off x="8840026" y="866151"/>
              <a:ext cx="41172" cy="40097"/>
            </a:xfrm>
            <a:custGeom>
              <a:avLst/>
              <a:gdLst/>
              <a:ahLst/>
              <a:cxnLst/>
              <a:rect l="l" t="t" r="r" b="b"/>
              <a:pathLst>
                <a:path w="729" h="710" extrusionOk="0">
                  <a:moveTo>
                    <a:pt x="356" y="1"/>
                  </a:moveTo>
                  <a:cubicBezTo>
                    <a:pt x="352" y="1"/>
                    <a:pt x="348" y="1"/>
                    <a:pt x="343" y="1"/>
                  </a:cubicBezTo>
                  <a:cubicBezTo>
                    <a:pt x="148" y="16"/>
                    <a:pt x="1" y="184"/>
                    <a:pt x="14" y="379"/>
                  </a:cubicBezTo>
                  <a:cubicBezTo>
                    <a:pt x="22" y="567"/>
                    <a:pt x="176" y="709"/>
                    <a:pt x="361" y="709"/>
                  </a:cubicBezTo>
                  <a:cubicBezTo>
                    <a:pt x="369" y="709"/>
                    <a:pt x="377" y="709"/>
                    <a:pt x="385" y="708"/>
                  </a:cubicBezTo>
                  <a:cubicBezTo>
                    <a:pt x="582" y="702"/>
                    <a:pt x="728" y="533"/>
                    <a:pt x="721" y="337"/>
                  </a:cubicBezTo>
                  <a:cubicBezTo>
                    <a:pt x="708" y="146"/>
                    <a:pt x="547" y="1"/>
                    <a:pt x="35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40"/>
            <p:cNvSpPr/>
            <p:nvPr/>
          </p:nvSpPr>
          <p:spPr>
            <a:xfrm>
              <a:off x="8938918" y="861012"/>
              <a:ext cx="41172" cy="40041"/>
            </a:xfrm>
            <a:custGeom>
              <a:avLst/>
              <a:gdLst/>
              <a:ahLst/>
              <a:cxnLst/>
              <a:rect l="l" t="t" r="r" b="b"/>
              <a:pathLst>
                <a:path w="729" h="709" extrusionOk="0">
                  <a:moveTo>
                    <a:pt x="368" y="0"/>
                  </a:moveTo>
                  <a:cubicBezTo>
                    <a:pt x="360" y="0"/>
                    <a:pt x="352" y="0"/>
                    <a:pt x="343" y="1"/>
                  </a:cubicBezTo>
                  <a:cubicBezTo>
                    <a:pt x="147" y="8"/>
                    <a:pt x="1" y="176"/>
                    <a:pt x="14" y="372"/>
                  </a:cubicBezTo>
                  <a:cubicBezTo>
                    <a:pt x="21" y="565"/>
                    <a:pt x="181" y="709"/>
                    <a:pt x="372" y="709"/>
                  </a:cubicBezTo>
                  <a:cubicBezTo>
                    <a:pt x="377" y="709"/>
                    <a:pt x="381" y="709"/>
                    <a:pt x="385" y="708"/>
                  </a:cubicBezTo>
                  <a:cubicBezTo>
                    <a:pt x="582" y="695"/>
                    <a:pt x="728" y="527"/>
                    <a:pt x="722" y="330"/>
                  </a:cubicBezTo>
                  <a:cubicBezTo>
                    <a:pt x="709" y="148"/>
                    <a:pt x="554"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40"/>
            <p:cNvSpPr/>
            <p:nvPr/>
          </p:nvSpPr>
          <p:spPr>
            <a:xfrm>
              <a:off x="8615866" y="951543"/>
              <a:ext cx="20897" cy="29819"/>
            </a:xfrm>
            <a:custGeom>
              <a:avLst/>
              <a:gdLst/>
              <a:ahLst/>
              <a:cxnLst/>
              <a:rect l="l" t="t" r="r" b="b"/>
              <a:pathLst>
                <a:path w="370" h="528" extrusionOk="0">
                  <a:moveTo>
                    <a:pt x="12" y="1"/>
                  </a:moveTo>
                  <a:cubicBezTo>
                    <a:pt x="8" y="1"/>
                    <a:pt x="4" y="1"/>
                    <a:pt x="0" y="1"/>
                  </a:cubicBezTo>
                  <a:lnTo>
                    <a:pt x="14" y="344"/>
                  </a:lnTo>
                  <a:lnTo>
                    <a:pt x="321" y="527"/>
                  </a:lnTo>
                  <a:cubicBezTo>
                    <a:pt x="356" y="478"/>
                    <a:pt x="370" y="408"/>
                    <a:pt x="370" y="337"/>
                  </a:cubicBezTo>
                  <a:cubicBezTo>
                    <a:pt x="357" y="147"/>
                    <a:pt x="196" y="1"/>
                    <a:pt x="12"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40"/>
            <p:cNvSpPr/>
            <p:nvPr/>
          </p:nvSpPr>
          <p:spPr>
            <a:xfrm>
              <a:off x="8694878" y="946403"/>
              <a:ext cx="41172" cy="40097"/>
            </a:xfrm>
            <a:custGeom>
              <a:avLst/>
              <a:gdLst/>
              <a:ahLst/>
              <a:cxnLst/>
              <a:rect l="l" t="t" r="r" b="b"/>
              <a:pathLst>
                <a:path w="729" h="710" extrusionOk="0">
                  <a:moveTo>
                    <a:pt x="376" y="1"/>
                  </a:moveTo>
                  <a:cubicBezTo>
                    <a:pt x="367" y="1"/>
                    <a:pt x="359" y="1"/>
                    <a:pt x="351" y="1"/>
                  </a:cubicBezTo>
                  <a:cubicBezTo>
                    <a:pt x="156" y="8"/>
                    <a:pt x="1" y="176"/>
                    <a:pt x="14" y="373"/>
                  </a:cubicBezTo>
                  <a:cubicBezTo>
                    <a:pt x="21" y="565"/>
                    <a:pt x="182" y="709"/>
                    <a:pt x="373" y="709"/>
                  </a:cubicBezTo>
                  <a:cubicBezTo>
                    <a:pt x="377" y="709"/>
                    <a:pt x="381" y="709"/>
                    <a:pt x="386" y="709"/>
                  </a:cubicBezTo>
                  <a:cubicBezTo>
                    <a:pt x="582" y="696"/>
                    <a:pt x="729" y="527"/>
                    <a:pt x="722" y="331"/>
                  </a:cubicBezTo>
                  <a:cubicBezTo>
                    <a:pt x="709" y="143"/>
                    <a:pt x="561"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40"/>
            <p:cNvSpPr/>
            <p:nvPr/>
          </p:nvSpPr>
          <p:spPr>
            <a:xfrm>
              <a:off x="8793827" y="940869"/>
              <a:ext cx="41116" cy="40097"/>
            </a:xfrm>
            <a:custGeom>
              <a:avLst/>
              <a:gdLst/>
              <a:ahLst/>
              <a:cxnLst/>
              <a:rect l="l" t="t" r="r" b="b"/>
              <a:pathLst>
                <a:path w="728" h="710" extrusionOk="0">
                  <a:moveTo>
                    <a:pt x="376" y="1"/>
                  </a:moveTo>
                  <a:cubicBezTo>
                    <a:pt x="367" y="1"/>
                    <a:pt x="359" y="1"/>
                    <a:pt x="350" y="2"/>
                  </a:cubicBezTo>
                  <a:cubicBezTo>
                    <a:pt x="153" y="9"/>
                    <a:pt x="0" y="177"/>
                    <a:pt x="14" y="373"/>
                  </a:cubicBezTo>
                  <a:cubicBezTo>
                    <a:pt x="20" y="564"/>
                    <a:pt x="181" y="710"/>
                    <a:pt x="372" y="710"/>
                  </a:cubicBezTo>
                  <a:cubicBezTo>
                    <a:pt x="376" y="710"/>
                    <a:pt x="381" y="710"/>
                    <a:pt x="385" y="709"/>
                  </a:cubicBezTo>
                  <a:cubicBezTo>
                    <a:pt x="580" y="694"/>
                    <a:pt x="728" y="533"/>
                    <a:pt x="721" y="338"/>
                  </a:cubicBezTo>
                  <a:cubicBezTo>
                    <a:pt x="707" y="150"/>
                    <a:pt x="560" y="1"/>
                    <a:pt x="376"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40"/>
            <p:cNvSpPr/>
            <p:nvPr/>
          </p:nvSpPr>
          <p:spPr>
            <a:xfrm>
              <a:off x="8892607" y="935334"/>
              <a:ext cx="41624" cy="40097"/>
            </a:xfrm>
            <a:custGeom>
              <a:avLst/>
              <a:gdLst/>
              <a:ahLst/>
              <a:cxnLst/>
              <a:rect l="l" t="t" r="r" b="b"/>
              <a:pathLst>
                <a:path w="737" h="710" extrusionOk="0">
                  <a:moveTo>
                    <a:pt x="365" y="1"/>
                  </a:moveTo>
                  <a:cubicBezTo>
                    <a:pt x="360" y="1"/>
                    <a:pt x="356" y="1"/>
                    <a:pt x="352" y="1"/>
                  </a:cubicBezTo>
                  <a:cubicBezTo>
                    <a:pt x="155" y="16"/>
                    <a:pt x="1" y="184"/>
                    <a:pt x="16" y="372"/>
                  </a:cubicBezTo>
                  <a:cubicBezTo>
                    <a:pt x="28" y="560"/>
                    <a:pt x="176" y="709"/>
                    <a:pt x="359" y="709"/>
                  </a:cubicBezTo>
                  <a:cubicBezTo>
                    <a:pt x="368" y="709"/>
                    <a:pt x="377" y="709"/>
                    <a:pt x="385" y="708"/>
                  </a:cubicBezTo>
                  <a:cubicBezTo>
                    <a:pt x="582" y="702"/>
                    <a:pt x="737" y="534"/>
                    <a:pt x="721" y="337"/>
                  </a:cubicBezTo>
                  <a:cubicBezTo>
                    <a:pt x="708" y="146"/>
                    <a:pt x="554" y="1"/>
                    <a:pt x="365" y="1"/>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40"/>
            <p:cNvSpPr/>
            <p:nvPr/>
          </p:nvSpPr>
          <p:spPr>
            <a:xfrm>
              <a:off x="8991499" y="930251"/>
              <a:ext cx="20671" cy="31231"/>
            </a:xfrm>
            <a:custGeom>
              <a:avLst/>
              <a:gdLst/>
              <a:ahLst/>
              <a:cxnLst/>
              <a:rect l="l" t="t" r="r" b="b"/>
              <a:pathLst>
                <a:path w="366" h="553" extrusionOk="0">
                  <a:moveTo>
                    <a:pt x="350" y="0"/>
                  </a:moveTo>
                  <a:cubicBezTo>
                    <a:pt x="155" y="7"/>
                    <a:pt x="1" y="175"/>
                    <a:pt x="14" y="371"/>
                  </a:cubicBezTo>
                  <a:cubicBezTo>
                    <a:pt x="21" y="442"/>
                    <a:pt x="43" y="504"/>
                    <a:pt x="78" y="553"/>
                  </a:cubicBezTo>
                  <a:lnTo>
                    <a:pt x="365" y="336"/>
                  </a:lnTo>
                  <a:lnTo>
                    <a:pt x="350"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40"/>
            <p:cNvSpPr/>
            <p:nvPr/>
          </p:nvSpPr>
          <p:spPr>
            <a:xfrm>
              <a:off x="8749492" y="1021234"/>
              <a:ext cx="41116" cy="39984"/>
            </a:xfrm>
            <a:custGeom>
              <a:avLst/>
              <a:gdLst/>
              <a:ahLst/>
              <a:cxnLst/>
              <a:rect l="l" t="t" r="r" b="b"/>
              <a:pathLst>
                <a:path w="728" h="708" extrusionOk="0">
                  <a:moveTo>
                    <a:pt x="359" y="0"/>
                  </a:moveTo>
                  <a:cubicBezTo>
                    <a:pt x="354" y="0"/>
                    <a:pt x="348" y="0"/>
                    <a:pt x="343" y="1"/>
                  </a:cubicBezTo>
                  <a:cubicBezTo>
                    <a:pt x="146" y="14"/>
                    <a:pt x="0" y="182"/>
                    <a:pt x="7" y="379"/>
                  </a:cubicBezTo>
                  <a:cubicBezTo>
                    <a:pt x="20" y="558"/>
                    <a:pt x="174" y="708"/>
                    <a:pt x="353" y="708"/>
                  </a:cubicBezTo>
                  <a:cubicBezTo>
                    <a:pt x="361" y="708"/>
                    <a:pt x="370" y="707"/>
                    <a:pt x="378" y="707"/>
                  </a:cubicBezTo>
                  <a:cubicBezTo>
                    <a:pt x="575" y="700"/>
                    <a:pt x="728" y="532"/>
                    <a:pt x="715" y="337"/>
                  </a:cubicBezTo>
                  <a:cubicBezTo>
                    <a:pt x="708" y="146"/>
                    <a:pt x="549" y="0"/>
                    <a:pt x="359"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40"/>
            <p:cNvSpPr/>
            <p:nvPr/>
          </p:nvSpPr>
          <p:spPr>
            <a:xfrm>
              <a:off x="8848385" y="1015982"/>
              <a:ext cx="41172" cy="40041"/>
            </a:xfrm>
            <a:custGeom>
              <a:avLst/>
              <a:gdLst/>
              <a:ahLst/>
              <a:cxnLst/>
              <a:rect l="l" t="t" r="r" b="b"/>
              <a:pathLst>
                <a:path w="729" h="709" extrusionOk="0">
                  <a:moveTo>
                    <a:pt x="368" y="0"/>
                  </a:moveTo>
                  <a:cubicBezTo>
                    <a:pt x="360" y="0"/>
                    <a:pt x="351" y="1"/>
                    <a:pt x="343" y="1"/>
                  </a:cubicBezTo>
                  <a:cubicBezTo>
                    <a:pt x="147" y="10"/>
                    <a:pt x="0" y="178"/>
                    <a:pt x="7" y="373"/>
                  </a:cubicBezTo>
                  <a:cubicBezTo>
                    <a:pt x="20" y="565"/>
                    <a:pt x="181" y="709"/>
                    <a:pt x="366" y="709"/>
                  </a:cubicBezTo>
                  <a:cubicBezTo>
                    <a:pt x="370" y="709"/>
                    <a:pt x="374" y="709"/>
                    <a:pt x="379" y="709"/>
                  </a:cubicBezTo>
                  <a:cubicBezTo>
                    <a:pt x="573" y="695"/>
                    <a:pt x="728" y="527"/>
                    <a:pt x="715" y="331"/>
                  </a:cubicBezTo>
                  <a:cubicBezTo>
                    <a:pt x="707" y="144"/>
                    <a:pt x="552" y="0"/>
                    <a:pt x="368" y="0"/>
                  </a:cubicBez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40"/>
            <p:cNvSpPr/>
            <p:nvPr/>
          </p:nvSpPr>
          <p:spPr>
            <a:xfrm>
              <a:off x="8080344" y="577560"/>
              <a:ext cx="425953" cy="528662"/>
            </a:xfrm>
            <a:custGeom>
              <a:avLst/>
              <a:gdLst/>
              <a:ahLst/>
              <a:cxnLst/>
              <a:rect l="l" t="t" r="r" b="b"/>
              <a:pathLst>
                <a:path w="7542" h="9361" extrusionOk="0">
                  <a:moveTo>
                    <a:pt x="540" y="0"/>
                  </a:moveTo>
                  <a:lnTo>
                    <a:pt x="0" y="8941"/>
                  </a:lnTo>
                  <a:lnTo>
                    <a:pt x="3578" y="7842"/>
                  </a:lnTo>
                  <a:lnTo>
                    <a:pt x="7003" y="9361"/>
                  </a:lnTo>
                  <a:lnTo>
                    <a:pt x="7541" y="420"/>
                  </a:lnTo>
                  <a:lnTo>
                    <a:pt x="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40"/>
            <p:cNvSpPr/>
            <p:nvPr/>
          </p:nvSpPr>
          <p:spPr>
            <a:xfrm>
              <a:off x="8107566" y="622627"/>
              <a:ext cx="395964" cy="31682"/>
            </a:xfrm>
            <a:custGeom>
              <a:avLst/>
              <a:gdLst/>
              <a:ahLst/>
              <a:cxnLst/>
              <a:rect l="l" t="t" r="r" b="b"/>
              <a:pathLst>
                <a:path w="7011" h="561" extrusionOk="0">
                  <a:moveTo>
                    <a:pt x="9" y="0"/>
                  </a:moveTo>
                  <a:lnTo>
                    <a:pt x="1" y="140"/>
                  </a:lnTo>
                  <a:lnTo>
                    <a:pt x="6997" y="560"/>
                  </a:lnTo>
                  <a:lnTo>
                    <a:pt x="7010" y="421"/>
                  </a:lnTo>
                  <a:lnTo>
                    <a:pt x="9"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40"/>
            <p:cNvSpPr/>
            <p:nvPr/>
          </p:nvSpPr>
          <p:spPr>
            <a:xfrm>
              <a:off x="8102483" y="704065"/>
              <a:ext cx="395907" cy="32021"/>
            </a:xfrm>
            <a:custGeom>
              <a:avLst/>
              <a:gdLst/>
              <a:ahLst/>
              <a:cxnLst/>
              <a:rect l="l" t="t" r="r" b="b"/>
              <a:pathLst>
                <a:path w="7010" h="567" extrusionOk="0">
                  <a:moveTo>
                    <a:pt x="7" y="0"/>
                  </a:moveTo>
                  <a:lnTo>
                    <a:pt x="0" y="147"/>
                  </a:lnTo>
                  <a:lnTo>
                    <a:pt x="7003" y="567"/>
                  </a:lnTo>
                  <a:lnTo>
                    <a:pt x="7010" y="427"/>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40"/>
            <p:cNvSpPr/>
            <p:nvPr/>
          </p:nvSpPr>
          <p:spPr>
            <a:xfrm>
              <a:off x="8097739" y="785843"/>
              <a:ext cx="395907" cy="31795"/>
            </a:xfrm>
            <a:custGeom>
              <a:avLst/>
              <a:gdLst/>
              <a:ahLst/>
              <a:cxnLst/>
              <a:rect l="l" t="t" r="r" b="b"/>
              <a:pathLst>
                <a:path w="7010" h="563" extrusionOk="0">
                  <a:moveTo>
                    <a:pt x="7" y="1"/>
                  </a:moveTo>
                  <a:lnTo>
                    <a:pt x="0" y="142"/>
                  </a:lnTo>
                  <a:lnTo>
                    <a:pt x="7003" y="562"/>
                  </a:lnTo>
                  <a:lnTo>
                    <a:pt x="7010" y="421"/>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40"/>
            <p:cNvSpPr/>
            <p:nvPr/>
          </p:nvSpPr>
          <p:spPr>
            <a:xfrm>
              <a:off x="8092600" y="867394"/>
              <a:ext cx="395907" cy="32021"/>
            </a:xfrm>
            <a:custGeom>
              <a:avLst/>
              <a:gdLst/>
              <a:ahLst/>
              <a:cxnLst/>
              <a:rect l="l" t="t" r="r" b="b"/>
              <a:pathLst>
                <a:path w="7010" h="567" extrusionOk="0">
                  <a:moveTo>
                    <a:pt x="7" y="1"/>
                  </a:moveTo>
                  <a:lnTo>
                    <a:pt x="0" y="147"/>
                  </a:lnTo>
                  <a:lnTo>
                    <a:pt x="7003" y="567"/>
                  </a:lnTo>
                  <a:lnTo>
                    <a:pt x="7010" y="427"/>
                  </a:lnTo>
                  <a:lnTo>
                    <a:pt x="7"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40"/>
            <p:cNvSpPr/>
            <p:nvPr/>
          </p:nvSpPr>
          <p:spPr>
            <a:xfrm>
              <a:off x="8087856" y="949227"/>
              <a:ext cx="395907" cy="31739"/>
            </a:xfrm>
            <a:custGeom>
              <a:avLst/>
              <a:gdLst/>
              <a:ahLst/>
              <a:cxnLst/>
              <a:rect l="l" t="t" r="r" b="b"/>
              <a:pathLst>
                <a:path w="7010" h="562" extrusionOk="0">
                  <a:moveTo>
                    <a:pt x="7" y="0"/>
                  </a:moveTo>
                  <a:lnTo>
                    <a:pt x="0" y="141"/>
                  </a:lnTo>
                  <a:lnTo>
                    <a:pt x="7003" y="561"/>
                  </a:lnTo>
                  <a:lnTo>
                    <a:pt x="7010" y="420"/>
                  </a:lnTo>
                  <a:lnTo>
                    <a:pt x="7" y="0"/>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40"/>
            <p:cNvSpPr/>
            <p:nvPr/>
          </p:nvSpPr>
          <p:spPr>
            <a:xfrm>
              <a:off x="8082716" y="1030722"/>
              <a:ext cx="138822" cy="15079"/>
            </a:xfrm>
            <a:custGeom>
              <a:avLst/>
              <a:gdLst/>
              <a:ahLst/>
              <a:cxnLst/>
              <a:rect l="l" t="t" r="r" b="b"/>
              <a:pathLst>
                <a:path w="2458" h="267" extrusionOk="0">
                  <a:moveTo>
                    <a:pt x="7" y="1"/>
                  </a:moveTo>
                  <a:lnTo>
                    <a:pt x="1" y="147"/>
                  </a:lnTo>
                  <a:lnTo>
                    <a:pt x="2066" y="266"/>
                  </a:lnTo>
                  <a:lnTo>
                    <a:pt x="2457" y="147"/>
                  </a:lnTo>
                  <a:lnTo>
                    <a:pt x="14"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40"/>
            <p:cNvSpPr/>
            <p:nvPr/>
          </p:nvSpPr>
          <p:spPr>
            <a:xfrm>
              <a:off x="8340142" y="1046083"/>
              <a:ext cx="138539" cy="16717"/>
            </a:xfrm>
            <a:custGeom>
              <a:avLst/>
              <a:gdLst/>
              <a:ahLst/>
              <a:cxnLst/>
              <a:rect l="l" t="t" r="r" b="b"/>
              <a:pathLst>
                <a:path w="2453" h="296" extrusionOk="0">
                  <a:moveTo>
                    <a:pt x="0" y="1"/>
                  </a:moveTo>
                  <a:lnTo>
                    <a:pt x="378" y="169"/>
                  </a:lnTo>
                  <a:lnTo>
                    <a:pt x="2445" y="295"/>
                  </a:lnTo>
                  <a:lnTo>
                    <a:pt x="2452" y="149"/>
                  </a:lnTo>
                  <a:lnTo>
                    <a:pt x="0" y="1"/>
                  </a:lnTo>
                  <a:close/>
                </a:path>
              </a:pathLst>
            </a:custGeom>
            <a:solidFill>
              <a:srgbClr val="F6F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40"/>
            <p:cNvSpPr/>
            <p:nvPr/>
          </p:nvSpPr>
          <p:spPr>
            <a:xfrm>
              <a:off x="6211327" y="-36220"/>
              <a:ext cx="2945584" cy="638676"/>
            </a:xfrm>
            <a:custGeom>
              <a:avLst/>
              <a:gdLst/>
              <a:ahLst/>
              <a:cxnLst/>
              <a:rect l="l" t="t" r="r" b="b"/>
              <a:pathLst>
                <a:path w="52155" h="11309" extrusionOk="0">
                  <a:moveTo>
                    <a:pt x="71" y="0"/>
                  </a:moveTo>
                  <a:lnTo>
                    <a:pt x="0" y="126"/>
                  </a:lnTo>
                  <a:cubicBezTo>
                    <a:pt x="14194" y="8200"/>
                    <a:pt x="27618" y="10574"/>
                    <a:pt x="36377" y="11140"/>
                  </a:cubicBezTo>
                  <a:cubicBezTo>
                    <a:pt x="38191" y="11260"/>
                    <a:pt x="39878" y="11309"/>
                    <a:pt x="41432" y="11309"/>
                  </a:cubicBezTo>
                  <a:cubicBezTo>
                    <a:pt x="48015" y="11309"/>
                    <a:pt x="52097" y="10448"/>
                    <a:pt x="52154" y="10440"/>
                  </a:cubicBezTo>
                  <a:lnTo>
                    <a:pt x="52119" y="10300"/>
                  </a:lnTo>
                  <a:cubicBezTo>
                    <a:pt x="52073" y="10311"/>
                    <a:pt x="48002" y="11166"/>
                    <a:pt x="41431" y="11166"/>
                  </a:cubicBezTo>
                  <a:cubicBezTo>
                    <a:pt x="39881" y="11166"/>
                    <a:pt x="38192" y="11118"/>
                    <a:pt x="36384" y="11001"/>
                  </a:cubicBezTo>
                  <a:cubicBezTo>
                    <a:pt x="27638" y="10433"/>
                    <a:pt x="14236" y="8060"/>
                    <a:pt x="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8" name="Google Shape;1248;p40"/>
          <p:cNvSpPr/>
          <p:nvPr/>
        </p:nvSpPr>
        <p:spPr>
          <a:xfrm rot="1421918">
            <a:off x="11541189" y="2294251"/>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9" name="Google Shape;1249;p40"/>
          <p:cNvSpPr/>
          <p:nvPr/>
        </p:nvSpPr>
        <p:spPr>
          <a:xfrm rot="135659">
            <a:off x="4470330" y="152227"/>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0" name="Google Shape;1250;p40"/>
          <p:cNvSpPr/>
          <p:nvPr/>
        </p:nvSpPr>
        <p:spPr>
          <a:xfrm rot="1455476">
            <a:off x="11371936" y="4204211"/>
            <a:ext cx="207361" cy="2075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1" name="Google Shape;1251;p40"/>
          <p:cNvSpPr/>
          <p:nvPr/>
        </p:nvSpPr>
        <p:spPr>
          <a:xfrm rot="-786933">
            <a:off x="11766697" y="5613869"/>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2158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352024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52"/>
        <p:cNvGrpSpPr/>
        <p:nvPr/>
      </p:nvGrpSpPr>
      <p:grpSpPr>
        <a:xfrm>
          <a:off x="0" y="0"/>
          <a:ext cx="0" cy="0"/>
          <a:chOff x="0" y="0"/>
          <a:chExt cx="0" cy="0"/>
        </a:xfrm>
      </p:grpSpPr>
      <p:grpSp>
        <p:nvGrpSpPr>
          <p:cNvPr id="1253" name="Google Shape;1253;p41"/>
          <p:cNvGrpSpPr/>
          <p:nvPr/>
        </p:nvGrpSpPr>
        <p:grpSpPr>
          <a:xfrm>
            <a:off x="-8699" y="5096444"/>
            <a:ext cx="12217900" cy="1803091"/>
            <a:chOff x="-6525" y="3418547"/>
            <a:chExt cx="9163425" cy="1755345"/>
          </a:xfrm>
        </p:grpSpPr>
        <p:sp>
          <p:nvSpPr>
            <p:cNvPr id="1254" name="Google Shape;1254;p41"/>
            <p:cNvSpPr/>
            <p:nvPr/>
          </p:nvSpPr>
          <p:spPr>
            <a:xfrm>
              <a:off x="0" y="3418547"/>
              <a:ext cx="9156900" cy="17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55" name="Google Shape;1255;p41"/>
            <p:cNvGrpSpPr/>
            <p:nvPr/>
          </p:nvGrpSpPr>
          <p:grpSpPr>
            <a:xfrm>
              <a:off x="-6525" y="3418586"/>
              <a:ext cx="9159600" cy="1755307"/>
              <a:chOff x="-6525" y="3875250"/>
              <a:chExt cx="9159600" cy="1298400"/>
            </a:xfrm>
          </p:grpSpPr>
          <p:cxnSp>
            <p:nvCxnSpPr>
              <p:cNvPr id="1256" name="Google Shape;1256;p41"/>
              <p:cNvCxnSpPr/>
              <p:nvPr/>
            </p:nvCxnSpPr>
            <p:spPr>
              <a:xfrm>
                <a:off x="8312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57" name="Google Shape;1257;p41"/>
              <p:cNvCxnSpPr/>
              <p:nvPr/>
            </p:nvCxnSpPr>
            <p:spPr>
              <a:xfrm>
                <a:off x="16625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58" name="Google Shape;1258;p41"/>
              <p:cNvCxnSpPr/>
              <p:nvPr/>
            </p:nvCxnSpPr>
            <p:spPr>
              <a:xfrm>
                <a:off x="24938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59" name="Google Shape;1259;p41"/>
              <p:cNvCxnSpPr/>
              <p:nvPr/>
            </p:nvCxnSpPr>
            <p:spPr>
              <a:xfrm>
                <a:off x="33251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0" name="Google Shape;1260;p41"/>
              <p:cNvCxnSpPr/>
              <p:nvPr/>
            </p:nvCxnSpPr>
            <p:spPr>
              <a:xfrm>
                <a:off x="41563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1" name="Google Shape;1261;p41"/>
              <p:cNvCxnSpPr/>
              <p:nvPr/>
            </p:nvCxnSpPr>
            <p:spPr>
              <a:xfrm>
                <a:off x="49876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2" name="Google Shape;1262;p41"/>
              <p:cNvCxnSpPr/>
              <p:nvPr/>
            </p:nvCxnSpPr>
            <p:spPr>
              <a:xfrm>
                <a:off x="581892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3" name="Google Shape;1263;p41"/>
              <p:cNvCxnSpPr/>
              <p:nvPr/>
            </p:nvCxnSpPr>
            <p:spPr>
              <a:xfrm>
                <a:off x="665020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4" name="Google Shape;1264;p41"/>
              <p:cNvCxnSpPr/>
              <p:nvPr/>
            </p:nvCxnSpPr>
            <p:spPr>
              <a:xfrm>
                <a:off x="8312750"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5" name="Google Shape;1265;p41"/>
              <p:cNvCxnSpPr/>
              <p:nvPr/>
            </p:nvCxnSpPr>
            <p:spPr>
              <a:xfrm>
                <a:off x="7481475" y="3875250"/>
                <a:ext cx="0" cy="1298400"/>
              </a:xfrm>
              <a:prstGeom prst="straightConnector1">
                <a:avLst/>
              </a:prstGeom>
              <a:noFill/>
              <a:ln w="19050" cap="flat" cmpd="sng">
                <a:solidFill>
                  <a:schemeClr val="lt1"/>
                </a:solidFill>
                <a:prstDash val="solid"/>
                <a:round/>
                <a:headEnd type="none" w="med" len="med"/>
                <a:tailEnd type="none" w="med" len="med"/>
              </a:ln>
            </p:spPr>
          </p:cxnSp>
          <p:cxnSp>
            <p:nvCxnSpPr>
              <p:cNvPr id="1266" name="Google Shape;1266;p41"/>
              <p:cNvCxnSpPr/>
              <p:nvPr/>
            </p:nvCxnSpPr>
            <p:spPr>
              <a:xfrm>
                <a:off x="-6525" y="4315675"/>
                <a:ext cx="9159600" cy="0"/>
              </a:xfrm>
              <a:prstGeom prst="straightConnector1">
                <a:avLst/>
              </a:prstGeom>
              <a:noFill/>
              <a:ln w="19050" cap="flat" cmpd="sng">
                <a:solidFill>
                  <a:schemeClr val="lt1"/>
                </a:solidFill>
                <a:prstDash val="solid"/>
                <a:round/>
                <a:headEnd type="none" w="med" len="med"/>
                <a:tailEnd type="none" w="med" len="med"/>
              </a:ln>
            </p:spPr>
          </p:cxnSp>
          <p:cxnSp>
            <p:nvCxnSpPr>
              <p:cNvPr id="1267" name="Google Shape;1267;p41"/>
              <p:cNvCxnSpPr/>
              <p:nvPr/>
            </p:nvCxnSpPr>
            <p:spPr>
              <a:xfrm>
                <a:off x="-6525" y="4733475"/>
                <a:ext cx="9159600" cy="0"/>
              </a:xfrm>
              <a:prstGeom prst="straightConnector1">
                <a:avLst/>
              </a:prstGeom>
              <a:noFill/>
              <a:ln w="19050" cap="flat" cmpd="sng">
                <a:solidFill>
                  <a:schemeClr val="lt1"/>
                </a:solidFill>
                <a:prstDash val="solid"/>
                <a:round/>
                <a:headEnd type="none" w="med" len="med"/>
                <a:tailEnd type="none" w="med" len="med"/>
              </a:ln>
            </p:spPr>
          </p:cxnSp>
        </p:grpSp>
      </p:grpSp>
      <p:pic>
        <p:nvPicPr>
          <p:cNvPr id="1268" name="Google Shape;1268;p41"/>
          <p:cNvPicPr preferRelativeResize="0"/>
          <p:nvPr/>
        </p:nvPicPr>
        <p:blipFill>
          <a:blip r:embed="rId2">
            <a:alphaModFix/>
          </a:blip>
          <a:stretch>
            <a:fillRect/>
          </a:stretch>
        </p:blipFill>
        <p:spPr>
          <a:xfrm>
            <a:off x="-21633" y="1"/>
            <a:ext cx="12217897" cy="6858001"/>
          </a:xfrm>
          <a:prstGeom prst="rect">
            <a:avLst/>
          </a:prstGeom>
          <a:noFill/>
          <a:ln>
            <a:noFill/>
          </a:ln>
        </p:spPr>
      </p:pic>
      <p:grpSp>
        <p:nvGrpSpPr>
          <p:cNvPr id="1269" name="Google Shape;1269;p41"/>
          <p:cNvGrpSpPr/>
          <p:nvPr/>
        </p:nvGrpSpPr>
        <p:grpSpPr>
          <a:xfrm>
            <a:off x="8731793" y="4867457"/>
            <a:ext cx="3169587" cy="1369009"/>
            <a:chOff x="1728390" y="3488202"/>
            <a:chExt cx="1438977" cy="621524"/>
          </a:xfrm>
        </p:grpSpPr>
        <p:sp>
          <p:nvSpPr>
            <p:cNvPr id="1270" name="Google Shape;1270;p41"/>
            <p:cNvSpPr/>
            <p:nvPr/>
          </p:nvSpPr>
          <p:spPr>
            <a:xfrm>
              <a:off x="2043764" y="3760768"/>
              <a:ext cx="688167" cy="333142"/>
            </a:xfrm>
            <a:custGeom>
              <a:avLst/>
              <a:gdLst/>
              <a:ahLst/>
              <a:cxnLst/>
              <a:rect l="l" t="t" r="r" b="b"/>
              <a:pathLst>
                <a:path w="22233" h="10763" extrusionOk="0">
                  <a:moveTo>
                    <a:pt x="0" y="1"/>
                  </a:moveTo>
                  <a:lnTo>
                    <a:pt x="0" y="8010"/>
                  </a:lnTo>
                  <a:cubicBezTo>
                    <a:pt x="0" y="8010"/>
                    <a:pt x="104" y="8005"/>
                    <a:pt x="300" y="8005"/>
                  </a:cubicBezTo>
                  <a:cubicBezTo>
                    <a:pt x="1440" y="8005"/>
                    <a:pt x="5723" y="8193"/>
                    <a:pt x="11112" y="10763"/>
                  </a:cubicBezTo>
                  <a:cubicBezTo>
                    <a:pt x="11112" y="10763"/>
                    <a:pt x="16368" y="8010"/>
                    <a:pt x="22169" y="8010"/>
                  </a:cubicBezTo>
                  <a:cubicBezTo>
                    <a:pt x="22190" y="8010"/>
                    <a:pt x="22211" y="8010"/>
                    <a:pt x="22232" y="8010"/>
                  </a:cubicBezTo>
                  <a:lnTo>
                    <a:pt x="2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1"/>
            <p:cNvSpPr/>
            <p:nvPr/>
          </p:nvSpPr>
          <p:spPr>
            <a:xfrm>
              <a:off x="1728390" y="3488202"/>
              <a:ext cx="1351169" cy="366849"/>
            </a:xfrm>
            <a:custGeom>
              <a:avLst/>
              <a:gdLst/>
              <a:ahLst/>
              <a:cxnLst/>
              <a:rect l="l" t="t" r="r" b="b"/>
              <a:pathLst>
                <a:path w="43653" h="11852" extrusionOk="0">
                  <a:moveTo>
                    <a:pt x="21805" y="1"/>
                  </a:moveTo>
                  <a:cubicBezTo>
                    <a:pt x="21616" y="1"/>
                    <a:pt x="21428" y="28"/>
                    <a:pt x="21246" y="81"/>
                  </a:cubicBezTo>
                  <a:lnTo>
                    <a:pt x="434" y="6019"/>
                  </a:lnTo>
                  <a:cubicBezTo>
                    <a:pt x="0" y="6145"/>
                    <a:pt x="14" y="6768"/>
                    <a:pt x="456" y="6874"/>
                  </a:cubicBezTo>
                  <a:lnTo>
                    <a:pt x="21392" y="11796"/>
                  </a:lnTo>
                  <a:cubicBezTo>
                    <a:pt x="21542" y="11834"/>
                    <a:pt x="21696" y="11852"/>
                    <a:pt x="21849" y="11852"/>
                  </a:cubicBezTo>
                  <a:cubicBezTo>
                    <a:pt x="22038" y="11852"/>
                    <a:pt x="22226" y="11825"/>
                    <a:pt x="22407" y="11775"/>
                  </a:cubicBezTo>
                  <a:lnTo>
                    <a:pt x="43212" y="6355"/>
                  </a:lnTo>
                  <a:cubicBezTo>
                    <a:pt x="43652" y="6229"/>
                    <a:pt x="43639" y="5605"/>
                    <a:pt x="43197" y="5501"/>
                  </a:cubicBezTo>
                  <a:lnTo>
                    <a:pt x="22261" y="53"/>
                  </a:lnTo>
                  <a:cubicBezTo>
                    <a:pt x="22110" y="18"/>
                    <a:pt x="21958" y="1"/>
                    <a:pt x="21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1"/>
            <p:cNvSpPr/>
            <p:nvPr/>
          </p:nvSpPr>
          <p:spPr>
            <a:xfrm>
              <a:off x="2383590" y="3647606"/>
              <a:ext cx="585621" cy="323392"/>
            </a:xfrm>
            <a:custGeom>
              <a:avLst/>
              <a:gdLst/>
              <a:ahLst/>
              <a:cxnLst/>
              <a:rect l="l" t="t" r="r" b="b"/>
              <a:pathLst>
                <a:path w="18920" h="10448" extrusionOk="0">
                  <a:moveTo>
                    <a:pt x="138" y="1"/>
                  </a:moveTo>
                  <a:cubicBezTo>
                    <a:pt x="69" y="1"/>
                    <a:pt x="13" y="49"/>
                    <a:pt x="7" y="119"/>
                  </a:cubicBezTo>
                  <a:cubicBezTo>
                    <a:pt x="0" y="190"/>
                    <a:pt x="49" y="254"/>
                    <a:pt x="120" y="260"/>
                  </a:cubicBezTo>
                  <a:cubicBezTo>
                    <a:pt x="4467" y="778"/>
                    <a:pt x="12934" y="1976"/>
                    <a:pt x="13851" y="2801"/>
                  </a:cubicBezTo>
                  <a:cubicBezTo>
                    <a:pt x="14236" y="3159"/>
                    <a:pt x="14593" y="4126"/>
                    <a:pt x="14999" y="5253"/>
                  </a:cubicBezTo>
                  <a:cubicBezTo>
                    <a:pt x="15784" y="7438"/>
                    <a:pt x="16764" y="10160"/>
                    <a:pt x="18767" y="10448"/>
                  </a:cubicBezTo>
                  <a:lnTo>
                    <a:pt x="18787" y="10448"/>
                  </a:lnTo>
                  <a:cubicBezTo>
                    <a:pt x="18851" y="10448"/>
                    <a:pt x="18906" y="10406"/>
                    <a:pt x="18913" y="10344"/>
                  </a:cubicBezTo>
                  <a:cubicBezTo>
                    <a:pt x="18920" y="10266"/>
                    <a:pt x="18871" y="10202"/>
                    <a:pt x="18801" y="10189"/>
                  </a:cubicBezTo>
                  <a:cubicBezTo>
                    <a:pt x="16960" y="9923"/>
                    <a:pt x="16008" y="7283"/>
                    <a:pt x="15245" y="5169"/>
                  </a:cubicBezTo>
                  <a:cubicBezTo>
                    <a:pt x="14824" y="4006"/>
                    <a:pt x="14460" y="3005"/>
                    <a:pt x="14026" y="2613"/>
                  </a:cubicBezTo>
                  <a:cubicBezTo>
                    <a:pt x="12821" y="1521"/>
                    <a:pt x="666" y="64"/>
                    <a:pt x="155" y="2"/>
                  </a:cubicBezTo>
                  <a:cubicBezTo>
                    <a:pt x="149" y="1"/>
                    <a:pt x="144"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41"/>
            <p:cNvSpPr/>
            <p:nvPr/>
          </p:nvSpPr>
          <p:spPr>
            <a:xfrm>
              <a:off x="2997995" y="3993189"/>
              <a:ext cx="115143" cy="116536"/>
            </a:xfrm>
            <a:custGeom>
              <a:avLst/>
              <a:gdLst/>
              <a:ahLst/>
              <a:cxnLst/>
              <a:rect l="l" t="t" r="r" b="b"/>
              <a:pathLst>
                <a:path w="3720" h="3765" extrusionOk="0">
                  <a:moveTo>
                    <a:pt x="112" y="0"/>
                  </a:moveTo>
                  <a:cubicBezTo>
                    <a:pt x="104" y="0"/>
                    <a:pt x="94" y="1"/>
                    <a:pt x="85" y="4"/>
                  </a:cubicBezTo>
                  <a:cubicBezTo>
                    <a:pt x="36" y="12"/>
                    <a:pt x="1" y="68"/>
                    <a:pt x="16" y="116"/>
                  </a:cubicBezTo>
                  <a:cubicBezTo>
                    <a:pt x="29" y="187"/>
                    <a:pt x="436" y="1748"/>
                    <a:pt x="3552" y="3751"/>
                  </a:cubicBezTo>
                  <a:cubicBezTo>
                    <a:pt x="3572" y="3758"/>
                    <a:pt x="3587" y="3765"/>
                    <a:pt x="3607" y="3765"/>
                  </a:cubicBezTo>
                  <a:cubicBezTo>
                    <a:pt x="3643" y="3765"/>
                    <a:pt x="3671" y="3751"/>
                    <a:pt x="3691" y="3716"/>
                  </a:cubicBezTo>
                  <a:cubicBezTo>
                    <a:pt x="3720" y="3674"/>
                    <a:pt x="3706" y="3610"/>
                    <a:pt x="3656" y="3583"/>
                  </a:cubicBezTo>
                  <a:cubicBezTo>
                    <a:pt x="618" y="1635"/>
                    <a:pt x="204" y="88"/>
                    <a:pt x="204" y="74"/>
                  </a:cubicBezTo>
                  <a:cubicBezTo>
                    <a:pt x="193" y="28"/>
                    <a:pt x="157"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41"/>
            <p:cNvSpPr/>
            <p:nvPr/>
          </p:nvSpPr>
          <p:spPr>
            <a:xfrm>
              <a:off x="3006909" y="3969511"/>
              <a:ext cx="160458" cy="29683"/>
            </a:xfrm>
            <a:custGeom>
              <a:avLst/>
              <a:gdLst/>
              <a:ahLst/>
              <a:cxnLst/>
              <a:rect l="l" t="t" r="r" b="b"/>
              <a:pathLst>
                <a:path w="5184" h="959" extrusionOk="0">
                  <a:moveTo>
                    <a:pt x="1358" y="1"/>
                  </a:moveTo>
                  <a:cubicBezTo>
                    <a:pt x="506" y="1"/>
                    <a:pt x="103" y="174"/>
                    <a:pt x="71" y="189"/>
                  </a:cubicBezTo>
                  <a:cubicBezTo>
                    <a:pt x="22" y="209"/>
                    <a:pt x="0" y="264"/>
                    <a:pt x="22" y="315"/>
                  </a:cubicBezTo>
                  <a:cubicBezTo>
                    <a:pt x="37" y="351"/>
                    <a:pt x="72" y="371"/>
                    <a:pt x="109" y="371"/>
                  </a:cubicBezTo>
                  <a:cubicBezTo>
                    <a:pt x="122" y="371"/>
                    <a:pt x="135" y="369"/>
                    <a:pt x="148" y="364"/>
                  </a:cubicBezTo>
                  <a:cubicBezTo>
                    <a:pt x="155" y="360"/>
                    <a:pt x="536" y="201"/>
                    <a:pt x="1352" y="201"/>
                  </a:cubicBezTo>
                  <a:cubicBezTo>
                    <a:pt x="2149" y="201"/>
                    <a:pt x="3360" y="353"/>
                    <a:pt x="5042" y="952"/>
                  </a:cubicBezTo>
                  <a:cubicBezTo>
                    <a:pt x="5049" y="959"/>
                    <a:pt x="5064" y="959"/>
                    <a:pt x="5070" y="959"/>
                  </a:cubicBezTo>
                  <a:cubicBezTo>
                    <a:pt x="5112" y="959"/>
                    <a:pt x="5148" y="930"/>
                    <a:pt x="5161" y="895"/>
                  </a:cubicBezTo>
                  <a:cubicBezTo>
                    <a:pt x="5183" y="846"/>
                    <a:pt x="5154" y="790"/>
                    <a:pt x="5106" y="769"/>
                  </a:cubicBezTo>
                  <a:cubicBezTo>
                    <a:pt x="3400" y="160"/>
                    <a:pt x="2174" y="1"/>
                    <a:pt x="1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41"/>
            <p:cNvSpPr/>
            <p:nvPr/>
          </p:nvSpPr>
          <p:spPr>
            <a:xfrm>
              <a:off x="3001276" y="3994830"/>
              <a:ext cx="121396" cy="106879"/>
            </a:xfrm>
            <a:custGeom>
              <a:avLst/>
              <a:gdLst/>
              <a:ahLst/>
              <a:cxnLst/>
              <a:rect l="l" t="t" r="r" b="b"/>
              <a:pathLst>
                <a:path w="3922" h="3453" extrusionOk="0">
                  <a:moveTo>
                    <a:pt x="111" y="0"/>
                  </a:moveTo>
                  <a:cubicBezTo>
                    <a:pt x="94" y="0"/>
                    <a:pt x="77" y="5"/>
                    <a:pt x="63" y="15"/>
                  </a:cubicBezTo>
                  <a:cubicBezTo>
                    <a:pt x="14" y="35"/>
                    <a:pt x="1" y="99"/>
                    <a:pt x="29" y="141"/>
                  </a:cubicBezTo>
                  <a:cubicBezTo>
                    <a:pt x="63" y="211"/>
                    <a:pt x="1016" y="1863"/>
                    <a:pt x="3760" y="3438"/>
                  </a:cubicBezTo>
                  <a:cubicBezTo>
                    <a:pt x="3775" y="3453"/>
                    <a:pt x="3789" y="3453"/>
                    <a:pt x="3811" y="3453"/>
                  </a:cubicBezTo>
                  <a:cubicBezTo>
                    <a:pt x="3837" y="3453"/>
                    <a:pt x="3873" y="3438"/>
                    <a:pt x="3895" y="3404"/>
                  </a:cubicBezTo>
                  <a:cubicBezTo>
                    <a:pt x="3921" y="3362"/>
                    <a:pt x="3901" y="3298"/>
                    <a:pt x="3859" y="3270"/>
                  </a:cubicBezTo>
                  <a:cubicBezTo>
                    <a:pt x="1164" y="1724"/>
                    <a:pt x="204" y="63"/>
                    <a:pt x="197" y="50"/>
                  </a:cubicBezTo>
                  <a:cubicBezTo>
                    <a:pt x="179" y="18"/>
                    <a:pt x="144"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41"/>
            <p:cNvSpPr/>
            <p:nvPr/>
          </p:nvSpPr>
          <p:spPr>
            <a:xfrm>
              <a:off x="3004092" y="3993066"/>
              <a:ext cx="128360" cy="99543"/>
            </a:xfrm>
            <a:custGeom>
              <a:avLst/>
              <a:gdLst/>
              <a:ahLst/>
              <a:cxnLst/>
              <a:rect l="l" t="t" r="r" b="b"/>
              <a:pathLst>
                <a:path w="4147" h="3216" extrusionOk="0">
                  <a:moveTo>
                    <a:pt x="106" y="0"/>
                  </a:moveTo>
                  <a:cubicBezTo>
                    <a:pt x="83" y="0"/>
                    <a:pt x="61" y="7"/>
                    <a:pt x="43" y="23"/>
                  </a:cubicBezTo>
                  <a:cubicBezTo>
                    <a:pt x="7" y="58"/>
                    <a:pt x="1" y="120"/>
                    <a:pt x="36" y="162"/>
                  </a:cubicBezTo>
                  <a:cubicBezTo>
                    <a:pt x="49" y="176"/>
                    <a:pt x="1493" y="1913"/>
                    <a:pt x="3992" y="3201"/>
                  </a:cubicBezTo>
                  <a:cubicBezTo>
                    <a:pt x="4005" y="3209"/>
                    <a:pt x="4020" y="3216"/>
                    <a:pt x="4034" y="3216"/>
                  </a:cubicBezTo>
                  <a:cubicBezTo>
                    <a:pt x="4069" y="3216"/>
                    <a:pt x="4104" y="3194"/>
                    <a:pt x="4118" y="3159"/>
                  </a:cubicBezTo>
                  <a:cubicBezTo>
                    <a:pt x="4146" y="3110"/>
                    <a:pt x="4125" y="3054"/>
                    <a:pt x="4076" y="3033"/>
                  </a:cubicBezTo>
                  <a:cubicBezTo>
                    <a:pt x="1619" y="1759"/>
                    <a:pt x="197" y="58"/>
                    <a:pt x="182" y="36"/>
                  </a:cubicBezTo>
                  <a:cubicBezTo>
                    <a:pt x="163" y="12"/>
                    <a:pt x="134"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41"/>
            <p:cNvSpPr/>
            <p:nvPr/>
          </p:nvSpPr>
          <p:spPr>
            <a:xfrm>
              <a:off x="3007095" y="3986504"/>
              <a:ext cx="144641" cy="73605"/>
            </a:xfrm>
            <a:custGeom>
              <a:avLst/>
              <a:gdLst/>
              <a:ahLst/>
              <a:cxnLst/>
              <a:rect l="l" t="t" r="r" b="b"/>
              <a:pathLst>
                <a:path w="4673" h="2378" extrusionOk="0">
                  <a:moveTo>
                    <a:pt x="117" y="1"/>
                  </a:moveTo>
                  <a:cubicBezTo>
                    <a:pt x="80" y="1"/>
                    <a:pt x="45" y="17"/>
                    <a:pt x="30" y="52"/>
                  </a:cubicBezTo>
                  <a:cubicBezTo>
                    <a:pt x="1" y="102"/>
                    <a:pt x="23" y="157"/>
                    <a:pt x="72" y="186"/>
                  </a:cubicBezTo>
                  <a:lnTo>
                    <a:pt x="4518" y="2371"/>
                  </a:lnTo>
                  <a:cubicBezTo>
                    <a:pt x="4532" y="2377"/>
                    <a:pt x="4547" y="2377"/>
                    <a:pt x="4560" y="2377"/>
                  </a:cubicBezTo>
                  <a:cubicBezTo>
                    <a:pt x="4596" y="2377"/>
                    <a:pt x="4631" y="2356"/>
                    <a:pt x="4651" y="2320"/>
                  </a:cubicBezTo>
                  <a:cubicBezTo>
                    <a:pt x="4673" y="2272"/>
                    <a:pt x="4651" y="2216"/>
                    <a:pt x="4602" y="2194"/>
                  </a:cubicBezTo>
                  <a:lnTo>
                    <a:pt x="162" y="10"/>
                  </a:lnTo>
                  <a:cubicBezTo>
                    <a:pt x="148" y="4"/>
                    <a:pt x="132"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1"/>
            <p:cNvSpPr/>
            <p:nvPr/>
          </p:nvSpPr>
          <p:spPr>
            <a:xfrm>
              <a:off x="3006290" y="3988732"/>
              <a:ext cx="139998" cy="82612"/>
            </a:xfrm>
            <a:custGeom>
              <a:avLst/>
              <a:gdLst/>
              <a:ahLst/>
              <a:cxnLst/>
              <a:rect l="l" t="t" r="r" b="b"/>
              <a:pathLst>
                <a:path w="4523" h="2669" extrusionOk="0">
                  <a:moveTo>
                    <a:pt x="106" y="0"/>
                  </a:moveTo>
                  <a:cubicBezTo>
                    <a:pt x="77" y="0"/>
                    <a:pt x="47" y="13"/>
                    <a:pt x="27" y="37"/>
                  </a:cubicBezTo>
                  <a:cubicBezTo>
                    <a:pt x="0" y="79"/>
                    <a:pt x="7" y="141"/>
                    <a:pt x="49" y="176"/>
                  </a:cubicBezTo>
                  <a:cubicBezTo>
                    <a:pt x="750" y="736"/>
                    <a:pt x="4215" y="2578"/>
                    <a:pt x="4363" y="2655"/>
                  </a:cubicBezTo>
                  <a:cubicBezTo>
                    <a:pt x="4376" y="2662"/>
                    <a:pt x="4396" y="2668"/>
                    <a:pt x="4412" y="2668"/>
                  </a:cubicBezTo>
                  <a:cubicBezTo>
                    <a:pt x="4447" y="2668"/>
                    <a:pt x="4480" y="2648"/>
                    <a:pt x="4496" y="2613"/>
                  </a:cubicBezTo>
                  <a:cubicBezTo>
                    <a:pt x="4522" y="2564"/>
                    <a:pt x="4502" y="2509"/>
                    <a:pt x="4454" y="2480"/>
                  </a:cubicBezTo>
                  <a:cubicBezTo>
                    <a:pt x="4418" y="2467"/>
                    <a:pt x="861" y="576"/>
                    <a:pt x="168" y="22"/>
                  </a:cubicBezTo>
                  <a:cubicBezTo>
                    <a:pt x="150" y="7"/>
                    <a:pt x="128"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1"/>
            <p:cNvSpPr/>
            <p:nvPr/>
          </p:nvSpPr>
          <p:spPr>
            <a:xfrm>
              <a:off x="3000192" y="3988639"/>
              <a:ext cx="140462" cy="94003"/>
            </a:xfrm>
            <a:custGeom>
              <a:avLst/>
              <a:gdLst/>
              <a:ahLst/>
              <a:cxnLst/>
              <a:rect l="l" t="t" r="r" b="b"/>
              <a:pathLst>
                <a:path w="4538" h="3037" extrusionOk="0">
                  <a:moveTo>
                    <a:pt x="111" y="0"/>
                  </a:moveTo>
                  <a:cubicBezTo>
                    <a:pt x="87" y="0"/>
                    <a:pt x="62" y="9"/>
                    <a:pt x="42" y="25"/>
                  </a:cubicBezTo>
                  <a:cubicBezTo>
                    <a:pt x="0" y="60"/>
                    <a:pt x="0" y="124"/>
                    <a:pt x="36" y="166"/>
                  </a:cubicBezTo>
                  <a:cubicBezTo>
                    <a:pt x="932" y="1132"/>
                    <a:pt x="4237" y="2945"/>
                    <a:pt x="4383" y="3023"/>
                  </a:cubicBezTo>
                  <a:cubicBezTo>
                    <a:pt x="4398" y="3029"/>
                    <a:pt x="4412" y="3036"/>
                    <a:pt x="4425" y="3036"/>
                  </a:cubicBezTo>
                  <a:cubicBezTo>
                    <a:pt x="4461" y="3036"/>
                    <a:pt x="4496" y="3016"/>
                    <a:pt x="4509" y="2987"/>
                  </a:cubicBezTo>
                  <a:cubicBezTo>
                    <a:pt x="4538" y="2939"/>
                    <a:pt x="4524" y="2875"/>
                    <a:pt x="4476" y="2855"/>
                  </a:cubicBezTo>
                  <a:cubicBezTo>
                    <a:pt x="4440" y="2833"/>
                    <a:pt x="1051" y="977"/>
                    <a:pt x="182" y="33"/>
                  </a:cubicBezTo>
                  <a:cubicBezTo>
                    <a:pt x="164" y="11"/>
                    <a:pt x="138" y="0"/>
                    <a:pt x="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1"/>
            <p:cNvSpPr/>
            <p:nvPr/>
          </p:nvSpPr>
          <p:spPr>
            <a:xfrm>
              <a:off x="3010376" y="3975825"/>
              <a:ext cx="156496" cy="35688"/>
            </a:xfrm>
            <a:custGeom>
              <a:avLst/>
              <a:gdLst/>
              <a:ahLst/>
              <a:cxnLst/>
              <a:rect l="l" t="t" r="r" b="b"/>
              <a:pathLst>
                <a:path w="5056" h="1153" extrusionOk="0">
                  <a:moveTo>
                    <a:pt x="670" y="0"/>
                  </a:moveTo>
                  <a:cubicBezTo>
                    <a:pt x="316" y="0"/>
                    <a:pt x="116" y="29"/>
                    <a:pt x="92" y="34"/>
                  </a:cubicBezTo>
                  <a:cubicBezTo>
                    <a:pt x="36" y="40"/>
                    <a:pt x="1" y="89"/>
                    <a:pt x="8" y="138"/>
                  </a:cubicBezTo>
                  <a:cubicBezTo>
                    <a:pt x="14" y="190"/>
                    <a:pt x="55" y="223"/>
                    <a:pt x="106" y="223"/>
                  </a:cubicBezTo>
                  <a:cubicBezTo>
                    <a:pt x="111" y="223"/>
                    <a:pt x="115" y="222"/>
                    <a:pt x="120" y="222"/>
                  </a:cubicBezTo>
                  <a:cubicBezTo>
                    <a:pt x="124" y="222"/>
                    <a:pt x="302" y="198"/>
                    <a:pt x="629" y="198"/>
                  </a:cubicBezTo>
                  <a:cubicBezTo>
                    <a:pt x="1377" y="198"/>
                    <a:pt x="2902" y="323"/>
                    <a:pt x="4910" y="1146"/>
                  </a:cubicBezTo>
                  <a:cubicBezTo>
                    <a:pt x="4916" y="1153"/>
                    <a:pt x="4930" y="1153"/>
                    <a:pt x="4945" y="1153"/>
                  </a:cubicBezTo>
                  <a:cubicBezTo>
                    <a:pt x="4979" y="1153"/>
                    <a:pt x="5021" y="1133"/>
                    <a:pt x="5036" y="1097"/>
                  </a:cubicBezTo>
                  <a:cubicBezTo>
                    <a:pt x="5056" y="1049"/>
                    <a:pt x="5029" y="993"/>
                    <a:pt x="4979" y="971"/>
                  </a:cubicBezTo>
                  <a:cubicBezTo>
                    <a:pt x="2967" y="138"/>
                    <a:pt x="1448" y="0"/>
                    <a:pt x="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1"/>
            <p:cNvSpPr/>
            <p:nvPr/>
          </p:nvSpPr>
          <p:spPr>
            <a:xfrm>
              <a:off x="3010809" y="3979880"/>
              <a:ext cx="154763" cy="45129"/>
            </a:xfrm>
            <a:custGeom>
              <a:avLst/>
              <a:gdLst/>
              <a:ahLst/>
              <a:cxnLst/>
              <a:rect l="l" t="t" r="r" b="b"/>
              <a:pathLst>
                <a:path w="5000" h="1458" extrusionOk="0">
                  <a:moveTo>
                    <a:pt x="106" y="0"/>
                  </a:moveTo>
                  <a:cubicBezTo>
                    <a:pt x="49" y="0"/>
                    <a:pt x="7" y="42"/>
                    <a:pt x="0" y="98"/>
                  </a:cubicBezTo>
                  <a:cubicBezTo>
                    <a:pt x="0" y="148"/>
                    <a:pt x="42" y="197"/>
                    <a:pt x="99" y="197"/>
                  </a:cubicBezTo>
                  <a:cubicBezTo>
                    <a:pt x="120" y="197"/>
                    <a:pt x="2340" y="281"/>
                    <a:pt x="4847" y="1450"/>
                  </a:cubicBezTo>
                  <a:cubicBezTo>
                    <a:pt x="4860" y="1457"/>
                    <a:pt x="4874" y="1457"/>
                    <a:pt x="4889" y="1457"/>
                  </a:cubicBezTo>
                  <a:cubicBezTo>
                    <a:pt x="4923" y="1457"/>
                    <a:pt x="4958" y="1435"/>
                    <a:pt x="4980" y="1400"/>
                  </a:cubicBezTo>
                  <a:cubicBezTo>
                    <a:pt x="5000" y="1351"/>
                    <a:pt x="4980" y="1296"/>
                    <a:pt x="4931" y="1274"/>
                  </a:cubicBezTo>
                  <a:cubicBezTo>
                    <a:pt x="2388" y="84"/>
                    <a:pt x="126"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41"/>
            <p:cNvSpPr/>
            <p:nvPr/>
          </p:nvSpPr>
          <p:spPr>
            <a:xfrm>
              <a:off x="3008426" y="3984337"/>
              <a:ext cx="148727" cy="64691"/>
            </a:xfrm>
            <a:custGeom>
              <a:avLst/>
              <a:gdLst/>
              <a:ahLst/>
              <a:cxnLst/>
              <a:rect l="l" t="t" r="r" b="b"/>
              <a:pathLst>
                <a:path w="4805" h="2090" extrusionOk="0">
                  <a:moveTo>
                    <a:pt x="108" y="0"/>
                  </a:moveTo>
                  <a:cubicBezTo>
                    <a:pt x="63" y="0"/>
                    <a:pt x="26" y="32"/>
                    <a:pt x="15" y="73"/>
                  </a:cubicBezTo>
                  <a:cubicBezTo>
                    <a:pt x="0" y="130"/>
                    <a:pt x="29" y="179"/>
                    <a:pt x="84" y="192"/>
                  </a:cubicBezTo>
                  <a:cubicBezTo>
                    <a:pt x="946" y="402"/>
                    <a:pt x="4615" y="2063"/>
                    <a:pt x="4657" y="2076"/>
                  </a:cubicBezTo>
                  <a:cubicBezTo>
                    <a:pt x="4672" y="2083"/>
                    <a:pt x="4679" y="2089"/>
                    <a:pt x="4692" y="2089"/>
                  </a:cubicBezTo>
                  <a:cubicBezTo>
                    <a:pt x="4734" y="2089"/>
                    <a:pt x="4769" y="2069"/>
                    <a:pt x="4783" y="2034"/>
                  </a:cubicBezTo>
                  <a:cubicBezTo>
                    <a:pt x="4805" y="1985"/>
                    <a:pt x="4783" y="1921"/>
                    <a:pt x="4734" y="1901"/>
                  </a:cubicBezTo>
                  <a:cubicBezTo>
                    <a:pt x="4579" y="1831"/>
                    <a:pt x="1008" y="214"/>
                    <a:pt x="134" y="4"/>
                  </a:cubicBezTo>
                  <a:cubicBezTo>
                    <a:pt x="125" y="2"/>
                    <a:pt x="116" y="0"/>
                    <a:pt x="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1"/>
            <p:cNvSpPr/>
            <p:nvPr/>
          </p:nvSpPr>
          <p:spPr>
            <a:xfrm>
              <a:off x="3004990" y="3979632"/>
              <a:ext cx="157796" cy="58160"/>
            </a:xfrm>
            <a:custGeom>
              <a:avLst/>
              <a:gdLst/>
              <a:ahLst/>
              <a:cxnLst/>
              <a:rect l="l" t="t" r="r" b="b"/>
              <a:pathLst>
                <a:path w="5098" h="1879" extrusionOk="0">
                  <a:moveTo>
                    <a:pt x="94" y="1"/>
                  </a:moveTo>
                  <a:cubicBezTo>
                    <a:pt x="49" y="1"/>
                    <a:pt x="6" y="40"/>
                    <a:pt x="0" y="85"/>
                  </a:cubicBezTo>
                  <a:cubicBezTo>
                    <a:pt x="0" y="141"/>
                    <a:pt x="35" y="190"/>
                    <a:pt x="91" y="190"/>
                  </a:cubicBezTo>
                  <a:cubicBezTo>
                    <a:pt x="1371" y="302"/>
                    <a:pt x="4909" y="1850"/>
                    <a:pt x="4943" y="1863"/>
                  </a:cubicBezTo>
                  <a:cubicBezTo>
                    <a:pt x="4958" y="1870"/>
                    <a:pt x="4971" y="1879"/>
                    <a:pt x="4985" y="1879"/>
                  </a:cubicBezTo>
                  <a:cubicBezTo>
                    <a:pt x="5020" y="1879"/>
                    <a:pt x="5055" y="1850"/>
                    <a:pt x="5077" y="1815"/>
                  </a:cubicBezTo>
                  <a:cubicBezTo>
                    <a:pt x="5097" y="1766"/>
                    <a:pt x="5077" y="1710"/>
                    <a:pt x="5027" y="1689"/>
                  </a:cubicBezTo>
                  <a:cubicBezTo>
                    <a:pt x="4880" y="1626"/>
                    <a:pt x="1422" y="114"/>
                    <a:pt x="104" y="1"/>
                  </a:cubicBezTo>
                  <a:cubicBezTo>
                    <a:pt x="101" y="1"/>
                    <a:pt x="97"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41"/>
            <p:cNvSpPr/>
            <p:nvPr/>
          </p:nvSpPr>
          <p:spPr>
            <a:xfrm>
              <a:off x="2959459" y="3954406"/>
              <a:ext cx="66145" cy="57788"/>
            </a:xfrm>
            <a:custGeom>
              <a:avLst/>
              <a:gdLst/>
              <a:ahLst/>
              <a:cxnLst/>
              <a:rect l="l" t="t" r="r" b="b"/>
              <a:pathLst>
                <a:path w="2137" h="1867" extrusionOk="0">
                  <a:moveTo>
                    <a:pt x="839" y="0"/>
                  </a:moveTo>
                  <a:cubicBezTo>
                    <a:pt x="569" y="0"/>
                    <a:pt x="307" y="150"/>
                    <a:pt x="182" y="410"/>
                  </a:cubicBezTo>
                  <a:cubicBezTo>
                    <a:pt x="1" y="768"/>
                    <a:pt x="154" y="1208"/>
                    <a:pt x="512" y="1391"/>
                  </a:cubicBezTo>
                  <a:lnTo>
                    <a:pt x="1491" y="1867"/>
                  </a:lnTo>
                  <a:cubicBezTo>
                    <a:pt x="1491" y="1867"/>
                    <a:pt x="2128" y="1307"/>
                    <a:pt x="2137" y="558"/>
                  </a:cubicBezTo>
                  <a:lnTo>
                    <a:pt x="1155" y="74"/>
                  </a:lnTo>
                  <a:cubicBezTo>
                    <a:pt x="1054" y="24"/>
                    <a:pt x="946" y="0"/>
                    <a:pt x="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41"/>
            <p:cNvSpPr/>
            <p:nvPr/>
          </p:nvSpPr>
          <p:spPr>
            <a:xfrm>
              <a:off x="2348057" y="3629437"/>
              <a:ext cx="111615" cy="42250"/>
            </a:xfrm>
            <a:custGeom>
              <a:avLst/>
              <a:gdLst/>
              <a:ahLst/>
              <a:cxnLst/>
              <a:rect l="l" t="t" r="r" b="b"/>
              <a:pathLst>
                <a:path w="3606" h="1365" extrusionOk="0">
                  <a:moveTo>
                    <a:pt x="1807" y="0"/>
                  </a:moveTo>
                  <a:cubicBezTo>
                    <a:pt x="812" y="0"/>
                    <a:pt x="1" y="301"/>
                    <a:pt x="1" y="679"/>
                  </a:cubicBezTo>
                  <a:cubicBezTo>
                    <a:pt x="1" y="1057"/>
                    <a:pt x="812" y="1365"/>
                    <a:pt x="1807" y="1365"/>
                  </a:cubicBezTo>
                  <a:cubicBezTo>
                    <a:pt x="2800" y="1365"/>
                    <a:pt x="3605" y="1057"/>
                    <a:pt x="3605" y="679"/>
                  </a:cubicBezTo>
                  <a:cubicBezTo>
                    <a:pt x="3605" y="301"/>
                    <a:pt x="2800"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6" name="Google Shape;1286;p41"/>
          <p:cNvSpPr/>
          <p:nvPr/>
        </p:nvSpPr>
        <p:spPr>
          <a:xfrm rot="1421918">
            <a:off x="1771956" y="271068"/>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7" name="Google Shape;1287;p41"/>
          <p:cNvSpPr/>
          <p:nvPr/>
        </p:nvSpPr>
        <p:spPr>
          <a:xfrm rot="-786933">
            <a:off x="8200931" y="301719"/>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8" name="Google Shape;1288;p41"/>
          <p:cNvSpPr/>
          <p:nvPr/>
        </p:nvSpPr>
        <p:spPr>
          <a:xfrm rot="135659">
            <a:off x="440548" y="4108727"/>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9" name="Google Shape;1289;p41"/>
          <p:cNvSpPr/>
          <p:nvPr/>
        </p:nvSpPr>
        <p:spPr>
          <a:xfrm rot="1455476">
            <a:off x="5315002" y="301729"/>
            <a:ext cx="207361" cy="207519"/>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0" name="Google Shape;1290;p41"/>
          <p:cNvSpPr/>
          <p:nvPr/>
        </p:nvSpPr>
        <p:spPr>
          <a:xfrm rot="-786786">
            <a:off x="399297" y="1462374"/>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1" name="Google Shape;1291;p41"/>
          <p:cNvSpPr/>
          <p:nvPr/>
        </p:nvSpPr>
        <p:spPr>
          <a:xfrm rot="-786786">
            <a:off x="11177997" y="306374"/>
            <a:ext cx="351111" cy="351353"/>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2" name="Google Shape;1292;p41"/>
          <p:cNvSpPr/>
          <p:nvPr/>
        </p:nvSpPr>
        <p:spPr>
          <a:xfrm rot="1421918">
            <a:off x="11590022" y="2159768"/>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3" name="Google Shape;1293;p41"/>
          <p:cNvSpPr/>
          <p:nvPr/>
        </p:nvSpPr>
        <p:spPr>
          <a:xfrm rot="135659">
            <a:off x="1238381" y="6241660"/>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4" name="Google Shape;1294;p41"/>
          <p:cNvSpPr/>
          <p:nvPr/>
        </p:nvSpPr>
        <p:spPr>
          <a:xfrm rot="1421918">
            <a:off x="4605022" y="6181435"/>
            <a:ext cx="268649" cy="268835"/>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5" name="Google Shape;1295;p41"/>
          <p:cNvSpPr/>
          <p:nvPr/>
        </p:nvSpPr>
        <p:spPr>
          <a:xfrm rot="-786933">
            <a:off x="8689397" y="6195819"/>
            <a:ext cx="207355" cy="207532"/>
          </a:xfrm>
          <a:custGeom>
            <a:avLst/>
            <a:gdLst/>
            <a:ahLst/>
            <a:cxnLst/>
            <a:rect l="l" t="t" r="r" b="b"/>
            <a:pathLst>
              <a:path w="10126" h="10133" extrusionOk="0">
                <a:moveTo>
                  <a:pt x="5064" y="1"/>
                </a:moveTo>
                <a:lnTo>
                  <a:pt x="0" y="5071"/>
                </a:lnTo>
                <a:lnTo>
                  <a:pt x="5064" y="10133"/>
                </a:lnTo>
                <a:lnTo>
                  <a:pt x="10125" y="5071"/>
                </a:lnTo>
                <a:lnTo>
                  <a:pt x="5064"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6322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073865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5906285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3330104" y="6740638"/>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367019776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139605"/>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8716205"/>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553494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3845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51509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1pPr>
            <a:lvl2pPr lvl="1"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2pPr>
            <a:lvl3pPr lvl="2"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3pPr>
            <a:lvl4pPr lvl="3"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4pPr>
            <a:lvl5pPr lvl="4"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5pPr>
            <a:lvl6pPr lvl="5"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6pPr>
            <a:lvl7pPr lvl="6"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7pPr>
            <a:lvl8pPr lvl="7"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8pPr>
            <a:lvl9pPr lvl="8" rtl="0">
              <a:spcBef>
                <a:spcPts val="0"/>
              </a:spcBef>
              <a:spcAft>
                <a:spcPts val="0"/>
              </a:spcAft>
              <a:buClr>
                <a:schemeClr val="dk1"/>
              </a:buClr>
              <a:buSzPts val="3500"/>
              <a:buFont typeface="Montagu Slab SemiBold"/>
              <a:buNone/>
              <a:defRPr sz="3500">
                <a:solidFill>
                  <a:schemeClr val="dk1"/>
                </a:solidFill>
                <a:latin typeface="Montagu Slab SemiBold"/>
                <a:ea typeface="Montagu Slab SemiBold"/>
                <a:cs typeface="Montagu Slab SemiBold"/>
                <a:sym typeface="Montagu Slab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1pPr>
            <a:lvl2pPr marL="914400" lvl="1"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2pPr>
            <a:lvl3pPr marL="1371600" lvl="2"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3pPr>
            <a:lvl4pPr marL="1828800" lvl="3"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4pPr>
            <a:lvl5pPr marL="2286000" lvl="4"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5pPr>
            <a:lvl6pPr marL="2743200" lvl="5"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6pPr>
            <a:lvl7pPr marL="3200400" lvl="6"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7pPr>
            <a:lvl8pPr marL="3657600" lvl="7"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8pPr>
            <a:lvl9pPr marL="4114800" lvl="8" indent="-317500">
              <a:lnSpc>
                <a:spcPct val="115000"/>
              </a:lnSpc>
              <a:spcBef>
                <a:spcPts val="0"/>
              </a:spcBef>
              <a:spcAft>
                <a:spcPts val="0"/>
              </a:spcAft>
              <a:buClr>
                <a:schemeClr val="dk1"/>
              </a:buClr>
              <a:buSzPts val="1400"/>
              <a:buFont typeface="Lexend Medium"/>
              <a:buChar char="■"/>
              <a:defRPr>
                <a:solidFill>
                  <a:schemeClr val="dk1"/>
                </a:solidFill>
                <a:latin typeface="Lexend Medium"/>
                <a:ea typeface="Lexend Medium"/>
                <a:cs typeface="Lexend Medium"/>
                <a:sym typeface="Lexend Medium"/>
              </a:defRPr>
            </a:lvl9pPr>
          </a:lstStyle>
          <a:p>
            <a:endParaRPr/>
          </a:p>
        </p:txBody>
      </p:sp>
    </p:spTree>
    <p:extLst>
      <p:ext uri="{BB962C8B-B14F-4D97-AF65-F5344CB8AC3E}">
        <p14:creationId xmlns:p14="http://schemas.microsoft.com/office/powerpoint/2010/main" val="1351966494"/>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4.png"/><Relationship Id="rId7" Type="http://schemas.openxmlformats.org/officeDocument/2006/relationships/diagramData" Target="../diagrams/data1.xml"/><Relationship Id="rId12"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7.png"/><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图片 1" descr="图层 2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98593" y="3429000"/>
            <a:ext cx="3593407" cy="3428999"/>
          </a:xfrm>
          <a:prstGeom prst="rect">
            <a:avLst/>
          </a:prstGeom>
        </p:spPr>
      </p:pic>
      <p:sp>
        <p:nvSpPr>
          <p:cNvPr id="11" name="文本框 10"/>
          <p:cNvSpPr txBox="1"/>
          <p:nvPr/>
        </p:nvSpPr>
        <p:spPr>
          <a:xfrm>
            <a:off x="2767549" y="1997839"/>
            <a:ext cx="665690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chemeClr val="accent2">
                    <a:lumMod val="75000"/>
                  </a:schemeClr>
                </a:solidFill>
                <a:effectLst/>
                <a:uLnTx/>
                <a:uFillTx/>
                <a:latin typeface="+mj-lt"/>
                <a:ea typeface="三极韵黑简体" panose="00000500000000000000" charset="-122"/>
                <a:cs typeface="+mn-cs"/>
              </a:rPr>
              <a:t>Giới thiệu về một cuốn sách (truyện)</a:t>
            </a:r>
            <a:endParaRPr kumimoji="0" lang="zh-CN" altLang="en-US" sz="6000" b="1" i="0" u="none" strike="noStrike" kern="1200" cap="none" spc="0" normalizeH="0" baseline="0" noProof="0" dirty="0">
              <a:ln>
                <a:noFill/>
              </a:ln>
              <a:solidFill>
                <a:schemeClr val="accent2">
                  <a:lumMod val="75000"/>
                </a:schemeClr>
              </a:solidFill>
              <a:effectLst/>
              <a:uLnTx/>
              <a:uFillTx/>
              <a:latin typeface="+mj-lt"/>
              <a:ea typeface="三极韵黑简体" panose="00000500000000000000" charset="-122"/>
              <a:cs typeface="+mn-cs"/>
            </a:endParaRPr>
          </a:p>
        </p:txBody>
      </p:sp>
      <p:sp>
        <p:nvSpPr>
          <p:cNvPr id="14" name="矩形 13"/>
          <p:cNvSpPr/>
          <p:nvPr/>
        </p:nvSpPr>
        <p:spPr>
          <a:xfrm>
            <a:off x="4116508" y="924911"/>
            <a:ext cx="1400175" cy="521620"/>
          </a:xfrm>
          <a:prstGeom prst="rect">
            <a:avLst/>
          </a:prstGeom>
          <a:solidFill>
            <a:srgbClr val="276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white"/>
                </a:solidFill>
                <a:effectLst/>
                <a:uLnTx/>
                <a:uFillTx/>
                <a:latin typeface="+mj-lt"/>
                <a:ea typeface="Aa粗圆 (非商业使用)" panose="02020600040101010101" charset="-122"/>
                <a:cs typeface="+mn-cs"/>
              </a:rPr>
              <a:t>Tiết</a:t>
            </a:r>
            <a:endParaRPr kumimoji="0" lang="zh-CN" altLang="en-US" sz="2800" b="1" i="0" u="none" strike="noStrike" kern="1200" cap="none" spc="0" normalizeH="0" baseline="0" noProof="0" dirty="0">
              <a:ln>
                <a:noFill/>
              </a:ln>
              <a:solidFill>
                <a:prstClr val="white"/>
              </a:solidFill>
              <a:effectLst/>
              <a:uLnTx/>
              <a:uFillTx/>
              <a:latin typeface="+mj-lt"/>
              <a:ea typeface="Aa粗圆 (非商业使用)" panose="02020600040101010101" charset="-122"/>
              <a:cs typeface="+mn-cs"/>
            </a:endParaRPr>
          </a:p>
        </p:txBody>
      </p:sp>
      <p:sp>
        <p:nvSpPr>
          <p:cNvPr id="15" name="矩形 14"/>
          <p:cNvSpPr/>
          <p:nvPr/>
        </p:nvSpPr>
        <p:spPr>
          <a:xfrm>
            <a:off x="5516683" y="924910"/>
            <a:ext cx="2597303" cy="521620"/>
          </a:xfrm>
          <a:prstGeom prst="rect">
            <a:avLst/>
          </a:prstGeom>
          <a:noFill/>
          <a:ln>
            <a:solidFill>
              <a:srgbClr val="276D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prstClr val="black">
                    <a:lumMod val="65000"/>
                    <a:lumOff val="35000"/>
                  </a:prstClr>
                </a:solidFill>
                <a:effectLst/>
                <a:uLnTx/>
                <a:uFillTx/>
                <a:latin typeface="+mj-lt"/>
                <a:ea typeface="Aa粗圆 (非商业使用)" panose="02020600040101010101" charset="-122"/>
                <a:cs typeface="+mn-cs"/>
              </a:rPr>
              <a:t>85,86</a:t>
            </a:r>
            <a:endParaRPr kumimoji="0" lang="zh-CN" altLang="en-US" sz="2800" b="1" i="0" u="none" strike="noStrike" kern="1200" cap="none" spc="0" normalizeH="0" baseline="0" noProof="0" dirty="0">
              <a:ln>
                <a:noFill/>
              </a:ln>
              <a:solidFill>
                <a:prstClr val="black">
                  <a:lumMod val="65000"/>
                  <a:lumOff val="35000"/>
                </a:prstClr>
              </a:solidFill>
              <a:effectLst/>
              <a:uLnTx/>
              <a:uFillTx/>
              <a:latin typeface="+mj-lt"/>
              <a:ea typeface="Aa粗圆 (非商业使用)" panose="02020600040101010101" charset="-122"/>
              <a:cs typeface="+mn-cs"/>
            </a:endParaRPr>
          </a:p>
        </p:txBody>
      </p:sp>
      <p:pic>
        <p:nvPicPr>
          <p:cNvPr id="7" name="图片 1" descr="D:\APPT制作\高中政治开学第一课\素材\元素\图片\51miz-E1128093-9DE7D98C.png51miz-E1128093-9DE7D98C">
            <a:extLst>
              <a:ext uri="{FF2B5EF4-FFF2-40B4-BE49-F238E27FC236}">
                <a16:creationId xmlns:a16="http://schemas.microsoft.com/office/drawing/2014/main" id="{4B8029EF-CB2E-DEDD-3C74-7FC473DE2CC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66802" y="3586480"/>
            <a:ext cx="3038882" cy="3271519"/>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500"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450" decel="100000" fill="hold"/>
                                        <p:tgtEl>
                                          <p:spTgt spid="14"/>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anim calcmode="lin" valueType="num">
                                      <p:cBhvr>
                                        <p:cTn id="27" dur="500" fill="hold"/>
                                        <p:tgtEl>
                                          <p:spTgt spid="15"/>
                                        </p:tgtEl>
                                        <p:attrNameLst>
                                          <p:attrName>ppt_x</p:attrName>
                                        </p:attrNameLst>
                                      </p:cBhvr>
                                      <p:tavLst>
                                        <p:tav tm="0">
                                          <p:val>
                                            <p:strVal val="#ppt_x"/>
                                          </p:val>
                                        </p:tav>
                                        <p:tav tm="100000">
                                          <p:val>
                                            <p:strVal val="#ppt_x"/>
                                          </p:val>
                                        </p:tav>
                                      </p:tavLst>
                                    </p:anim>
                                    <p:anim calcmode="lin" valueType="num">
                                      <p:cBhvr>
                                        <p:cTn id="28" dur="450" decel="100000" fill="hold"/>
                                        <p:tgtEl>
                                          <p:spTgt spid="15"/>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30" fill="hold">
                            <p:stCondLst>
                              <p:cond delay="2000"/>
                            </p:stCondLst>
                            <p:childTnLst>
                              <p:par>
                                <p:cTn id="31" presetID="40" presetClass="entr" presetSubtype="0" fill="hold" grpId="0" nodeType="afterEffect">
                                  <p:stCondLst>
                                    <p:cond delay="0"/>
                                  </p:stCondLst>
                                  <p:iterate type="lt">
                                    <p:tmPct val="10000"/>
                                  </p:iterate>
                                  <p:childTnLst>
                                    <p:set>
                                      <p:cBhvr>
                                        <p:cTn id="32" dur="500"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1"/>
                                          </p:val>
                                        </p:tav>
                                        <p:tav tm="100000">
                                          <p:val>
                                            <p:strVal val="#ppt_x"/>
                                          </p:val>
                                        </p:tav>
                                      </p:tavLst>
                                    </p:anim>
                                    <p:anim calcmode="lin" valueType="num">
                                      <p:cBhvr>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ldLvl="0" animBg="1"/>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图片 15" descr="图层 2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832" y="334443"/>
            <a:ext cx="702945" cy="801939"/>
          </a:xfrm>
          <a:prstGeom prst="rect">
            <a:avLst/>
          </a:prstGeom>
        </p:spPr>
      </p:pic>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5"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6" cstate="email"/>
          <a:stretch>
            <a:fillRect/>
          </a:stretch>
        </p:blipFill>
        <p:spPr>
          <a:xfrm>
            <a:off x="9599579" y="867703"/>
            <a:ext cx="1454792" cy="1381645"/>
          </a:xfrm>
          <a:prstGeom prst="rect">
            <a:avLst/>
          </a:prstGeom>
        </p:spPr>
      </p:pic>
      <p:graphicFrame>
        <p:nvGraphicFramePr>
          <p:cNvPr id="4" name="Diagram 3">
            <a:extLst>
              <a:ext uri="{FF2B5EF4-FFF2-40B4-BE49-F238E27FC236}">
                <a16:creationId xmlns:a16="http://schemas.microsoft.com/office/drawing/2014/main" id="{EFDB5433-4748-B093-C4A5-A42E7EB18FA8}"/>
              </a:ext>
            </a:extLst>
          </p:cNvPr>
          <p:cNvGraphicFramePr/>
          <p:nvPr>
            <p:extLst>
              <p:ext uri="{D42A27DB-BD31-4B8C-83A1-F6EECF244321}">
                <p14:modId xmlns:p14="http://schemas.microsoft.com/office/powerpoint/2010/main" val="1020503273"/>
              </p:ext>
            </p:extLst>
          </p:nvPr>
        </p:nvGraphicFramePr>
        <p:xfrm>
          <a:off x="506799" y="334443"/>
          <a:ext cx="10547572" cy="59592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图片 8">
            <a:extLst>
              <a:ext uri="{FF2B5EF4-FFF2-40B4-BE49-F238E27FC236}">
                <a16:creationId xmlns:a16="http://schemas.microsoft.com/office/drawing/2014/main" id="{9053977E-89F1-3982-DB5C-5AE6D4A797C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337815" y="4495602"/>
            <a:ext cx="2403908" cy="2403908"/>
          </a:xfrm>
          <a:prstGeom prst="rect">
            <a:avLst/>
          </a:prstGeom>
        </p:spPr>
      </p:pic>
    </p:spTree>
    <p:extLst>
      <p:ext uri="{BB962C8B-B14F-4D97-AF65-F5344CB8AC3E}">
        <p14:creationId xmlns:p14="http://schemas.microsoft.com/office/powerpoint/2010/main" val="32461155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graphicEl>
                                              <a:dgm id="{8710D904-5DC2-4B98-98F3-518A37B4BA55}"/>
                                            </p:graphicEl>
                                          </p:spTgt>
                                        </p:tgtEl>
                                        <p:attrNameLst>
                                          <p:attrName>style.visibility</p:attrName>
                                        </p:attrNameLst>
                                      </p:cBhvr>
                                      <p:to>
                                        <p:strVal val="visible"/>
                                      </p:to>
                                    </p:set>
                                    <p:animEffect transition="in" filter="barn(inVertical)">
                                      <p:cBhvr>
                                        <p:cTn id="14" dur="500"/>
                                        <p:tgtEl>
                                          <p:spTgt spid="4">
                                            <p:graphicEl>
                                              <a:dgm id="{8710D904-5DC2-4B98-98F3-518A37B4BA55}"/>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graphicEl>
                                              <a:dgm id="{7ECF5350-B732-44D1-BF38-AA77F5606604}"/>
                                            </p:graphicEl>
                                          </p:spTgt>
                                        </p:tgtEl>
                                        <p:attrNameLst>
                                          <p:attrName>style.visibility</p:attrName>
                                        </p:attrNameLst>
                                      </p:cBhvr>
                                      <p:to>
                                        <p:strVal val="visible"/>
                                      </p:to>
                                    </p:set>
                                    <p:animEffect transition="in" filter="barn(inVertical)">
                                      <p:cBhvr>
                                        <p:cTn id="19" dur="500"/>
                                        <p:tgtEl>
                                          <p:spTgt spid="4">
                                            <p:graphicEl>
                                              <a:dgm id="{7ECF5350-B732-44D1-BF38-AA77F5606604}"/>
                                            </p:graphic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graphicEl>
                                              <a:dgm id="{FC807D5A-D69A-4246-A3DE-00932C4AE1BA}"/>
                                            </p:graphicEl>
                                          </p:spTgt>
                                        </p:tgtEl>
                                        <p:attrNameLst>
                                          <p:attrName>style.visibility</p:attrName>
                                        </p:attrNameLst>
                                      </p:cBhvr>
                                      <p:to>
                                        <p:strVal val="visible"/>
                                      </p:to>
                                    </p:set>
                                    <p:animEffect transition="in" filter="barn(inVertical)">
                                      <p:cBhvr>
                                        <p:cTn id="22" dur="500"/>
                                        <p:tgtEl>
                                          <p:spTgt spid="4">
                                            <p:graphicEl>
                                              <a:dgm id="{FC807D5A-D69A-4246-A3DE-00932C4AE1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graphicEl>
                                              <a:dgm id="{26061EEA-90D3-47D1-B84F-EC5390496685}"/>
                                            </p:graphicEl>
                                          </p:spTgt>
                                        </p:tgtEl>
                                        <p:attrNameLst>
                                          <p:attrName>style.visibility</p:attrName>
                                        </p:attrNameLst>
                                      </p:cBhvr>
                                      <p:to>
                                        <p:strVal val="visible"/>
                                      </p:to>
                                    </p:set>
                                    <p:animEffect transition="in" filter="barn(inVertical)">
                                      <p:cBhvr>
                                        <p:cTn id="27" dur="500"/>
                                        <p:tgtEl>
                                          <p:spTgt spid="4">
                                            <p:graphicEl>
                                              <a:dgm id="{26061EEA-90D3-47D1-B84F-EC5390496685}"/>
                                            </p:graphic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graphicEl>
                                              <a:dgm id="{C6B17665-1EC1-4DC0-8A6E-12743218269B}"/>
                                            </p:graphicEl>
                                          </p:spTgt>
                                        </p:tgtEl>
                                        <p:attrNameLst>
                                          <p:attrName>style.visibility</p:attrName>
                                        </p:attrNameLst>
                                      </p:cBhvr>
                                      <p:to>
                                        <p:strVal val="visible"/>
                                      </p:to>
                                    </p:set>
                                    <p:animEffect transition="in" filter="barn(inVertical)">
                                      <p:cBhvr>
                                        <p:cTn id="30" dur="500"/>
                                        <p:tgtEl>
                                          <p:spTgt spid="4">
                                            <p:graphicEl>
                                              <a:dgm id="{C6B17665-1EC1-4DC0-8A6E-12743218269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graphicEl>
                                              <a:dgm id="{60EEBD60-4117-4912-9D8D-07504D82BD0C}"/>
                                            </p:graphicEl>
                                          </p:spTgt>
                                        </p:tgtEl>
                                        <p:attrNameLst>
                                          <p:attrName>style.visibility</p:attrName>
                                        </p:attrNameLst>
                                      </p:cBhvr>
                                      <p:to>
                                        <p:strVal val="visible"/>
                                      </p:to>
                                    </p:set>
                                    <p:animEffect transition="in" filter="barn(inVertical)">
                                      <p:cBhvr>
                                        <p:cTn id="35" dur="500"/>
                                        <p:tgtEl>
                                          <p:spTgt spid="4">
                                            <p:graphicEl>
                                              <a:dgm id="{60EEBD60-4117-4912-9D8D-07504D82BD0C}"/>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
                                            <p:graphicEl>
                                              <a:dgm id="{784B8842-7487-4D3A-8CD3-F06E7999521E}"/>
                                            </p:graphicEl>
                                          </p:spTgt>
                                        </p:tgtEl>
                                        <p:attrNameLst>
                                          <p:attrName>style.visibility</p:attrName>
                                        </p:attrNameLst>
                                      </p:cBhvr>
                                      <p:to>
                                        <p:strVal val="visible"/>
                                      </p:to>
                                    </p:set>
                                    <p:animEffect transition="in" filter="barn(inVertical)">
                                      <p:cBhvr>
                                        <p:cTn id="38" dur="500"/>
                                        <p:tgtEl>
                                          <p:spTgt spid="4">
                                            <p:graphicEl>
                                              <a:dgm id="{784B8842-7487-4D3A-8CD3-F06E7999521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graphicEl>
                                              <a:dgm id="{57EA1561-5E42-4D0C-9E2D-A74AD0C4BBA2}"/>
                                            </p:graphicEl>
                                          </p:spTgt>
                                        </p:tgtEl>
                                        <p:attrNameLst>
                                          <p:attrName>style.visibility</p:attrName>
                                        </p:attrNameLst>
                                      </p:cBhvr>
                                      <p:to>
                                        <p:strVal val="visible"/>
                                      </p:to>
                                    </p:set>
                                    <p:animEffect transition="in" filter="barn(inVertical)">
                                      <p:cBhvr>
                                        <p:cTn id="43" dur="500"/>
                                        <p:tgtEl>
                                          <p:spTgt spid="4">
                                            <p:graphicEl>
                                              <a:dgm id="{57EA1561-5E42-4D0C-9E2D-A74AD0C4BBA2}"/>
                                            </p:graphic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
                                            <p:graphicEl>
                                              <a:dgm id="{74C1CBDB-6308-430B-B6B0-638831338F65}"/>
                                            </p:graphicEl>
                                          </p:spTgt>
                                        </p:tgtEl>
                                        <p:attrNameLst>
                                          <p:attrName>style.visibility</p:attrName>
                                        </p:attrNameLst>
                                      </p:cBhvr>
                                      <p:to>
                                        <p:strVal val="visible"/>
                                      </p:to>
                                    </p:set>
                                    <p:animEffect transition="in" filter="barn(inVertical)">
                                      <p:cBhvr>
                                        <p:cTn id="46" dur="500"/>
                                        <p:tgtEl>
                                          <p:spTgt spid="4">
                                            <p:graphicEl>
                                              <a:dgm id="{74C1CBDB-6308-430B-B6B0-638831338F65}"/>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
                                            <p:graphicEl>
                                              <a:dgm id="{F8F34D5D-5CAB-4B74-9B79-B91CB4A7FB78}"/>
                                            </p:graphicEl>
                                          </p:spTgt>
                                        </p:tgtEl>
                                        <p:attrNameLst>
                                          <p:attrName>style.visibility</p:attrName>
                                        </p:attrNameLst>
                                      </p:cBhvr>
                                      <p:to>
                                        <p:strVal val="visible"/>
                                      </p:to>
                                    </p:set>
                                    <p:animEffect transition="in" filter="barn(inVertical)">
                                      <p:cBhvr>
                                        <p:cTn id="51" dur="500"/>
                                        <p:tgtEl>
                                          <p:spTgt spid="4">
                                            <p:graphicEl>
                                              <a:dgm id="{F8F34D5D-5CAB-4B74-9B79-B91CB4A7FB78}"/>
                                            </p:graphicEl>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
                                            <p:graphicEl>
                                              <a:dgm id="{85BEBA87-2F55-4DD5-BEDA-130A8F5C1F6E}"/>
                                            </p:graphicEl>
                                          </p:spTgt>
                                        </p:tgtEl>
                                        <p:attrNameLst>
                                          <p:attrName>style.visibility</p:attrName>
                                        </p:attrNameLst>
                                      </p:cBhvr>
                                      <p:to>
                                        <p:strVal val="visible"/>
                                      </p:to>
                                    </p:set>
                                    <p:animEffect transition="in" filter="barn(inVertical)">
                                      <p:cBhvr>
                                        <p:cTn id="54" dur="500"/>
                                        <p:tgtEl>
                                          <p:spTgt spid="4">
                                            <p:graphicEl>
                                              <a:dgm id="{85BEBA87-2F55-4DD5-BEDA-130A8F5C1F6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
                                            <p:graphicEl>
                                              <a:dgm id="{223C9493-E28F-4FC0-8007-F6AC2C939E05}"/>
                                            </p:graphicEl>
                                          </p:spTgt>
                                        </p:tgtEl>
                                        <p:attrNameLst>
                                          <p:attrName>style.visibility</p:attrName>
                                        </p:attrNameLst>
                                      </p:cBhvr>
                                      <p:to>
                                        <p:strVal val="visible"/>
                                      </p:to>
                                    </p:set>
                                    <p:animEffect transition="in" filter="barn(inVertical)">
                                      <p:cBhvr>
                                        <p:cTn id="59" dur="500"/>
                                        <p:tgtEl>
                                          <p:spTgt spid="4">
                                            <p:graphicEl>
                                              <a:dgm id="{223C9493-E28F-4FC0-8007-F6AC2C939E05}"/>
                                            </p:graphicEl>
                                          </p:spTgt>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
                                            <p:graphicEl>
                                              <a:dgm id="{7BB7EAF1-5B32-43EB-B906-B2FD784A3A33}"/>
                                            </p:graphicEl>
                                          </p:spTgt>
                                        </p:tgtEl>
                                        <p:attrNameLst>
                                          <p:attrName>style.visibility</p:attrName>
                                        </p:attrNameLst>
                                      </p:cBhvr>
                                      <p:to>
                                        <p:strVal val="visible"/>
                                      </p:to>
                                    </p:set>
                                    <p:animEffect transition="in" filter="barn(inVertical)">
                                      <p:cBhvr>
                                        <p:cTn id="62" dur="500"/>
                                        <p:tgtEl>
                                          <p:spTgt spid="4">
                                            <p:graphicEl>
                                              <a:dgm id="{7BB7EAF1-5B32-43EB-B906-B2FD784A3A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4" cstate="email"/>
          <a:stretch>
            <a:fillRect/>
          </a:stretch>
        </p:blipFill>
        <p:spPr>
          <a:xfrm>
            <a:off x="11364747" y="5841999"/>
            <a:ext cx="779930" cy="1016001"/>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5" cstate="email"/>
          <a:stretch>
            <a:fillRect/>
          </a:stretch>
        </p:blipFill>
        <p:spPr>
          <a:xfrm>
            <a:off x="-219546" y="5371230"/>
            <a:ext cx="1135851" cy="1528280"/>
          </a:xfrm>
          <a:prstGeom prst="rect">
            <a:avLst/>
          </a:prstGeom>
        </p:spPr>
      </p:pic>
      <p:grpSp>
        <p:nvGrpSpPr>
          <p:cNvPr id="15" name="组合 2">
            <a:extLst>
              <a:ext uri="{FF2B5EF4-FFF2-40B4-BE49-F238E27FC236}">
                <a16:creationId xmlns:a16="http://schemas.microsoft.com/office/drawing/2014/main" id="{1823DE8F-AAA6-A356-EDAA-4D2BF7A2D773}"/>
              </a:ext>
            </a:extLst>
          </p:cNvPr>
          <p:cNvGrpSpPr/>
          <p:nvPr/>
        </p:nvGrpSpPr>
        <p:grpSpPr>
          <a:xfrm>
            <a:off x="-635" y="3696969"/>
            <a:ext cx="12192349" cy="3167380"/>
            <a:chOff x="-1" y="6744"/>
            <a:chExt cx="15613" cy="4056"/>
          </a:xfrm>
        </p:grpSpPr>
        <p:pic>
          <p:nvPicPr>
            <p:cNvPr id="42" name="图片 13">
              <a:extLst>
                <a:ext uri="{FF2B5EF4-FFF2-40B4-BE49-F238E27FC236}">
                  <a16:creationId xmlns:a16="http://schemas.microsoft.com/office/drawing/2014/main" id="{1FD6A988-814F-8246-7BC0-62D5FF316B21}"/>
                </a:ext>
              </a:extLst>
            </p:cNvPr>
            <p:cNvPicPr>
              <a:picLocks noChangeAspect="1"/>
            </p:cNvPicPr>
            <p:nvPr/>
          </p:nvPicPr>
          <p:blipFill rotWithShape="1">
            <a:blip r:embed="rId6" cstate="screen"/>
            <a:srcRect r="23940"/>
            <a:stretch>
              <a:fillRect/>
            </a:stretch>
          </p:blipFill>
          <p:spPr>
            <a:xfrm>
              <a:off x="-1" y="6744"/>
              <a:ext cx="14261" cy="4056"/>
            </a:xfrm>
            <a:prstGeom prst="rect">
              <a:avLst/>
            </a:prstGeom>
          </p:spPr>
        </p:pic>
        <p:pic>
          <p:nvPicPr>
            <p:cNvPr id="43" name="图片 15">
              <a:extLst>
                <a:ext uri="{FF2B5EF4-FFF2-40B4-BE49-F238E27FC236}">
                  <a16:creationId xmlns:a16="http://schemas.microsoft.com/office/drawing/2014/main" id="{95F11026-D0BB-085D-F90E-800FFB164DB8}"/>
                </a:ext>
              </a:extLst>
            </p:cNvPr>
            <p:cNvPicPr>
              <a:picLocks noChangeAspect="1"/>
            </p:cNvPicPr>
            <p:nvPr/>
          </p:nvPicPr>
          <p:blipFill rotWithShape="1">
            <a:blip r:embed="rId6" cstate="screen"/>
            <a:srcRect r="23940"/>
            <a:stretch>
              <a:fillRect/>
            </a:stretch>
          </p:blipFill>
          <p:spPr>
            <a:xfrm flipH="1">
              <a:off x="1351" y="6744"/>
              <a:ext cx="14261" cy="4056"/>
            </a:xfrm>
            <a:prstGeom prst="rect">
              <a:avLst/>
            </a:prstGeom>
          </p:spPr>
        </p:pic>
      </p:grpSp>
      <p:pic>
        <p:nvPicPr>
          <p:cNvPr id="18" name="图片 1">
            <a:extLst>
              <a:ext uri="{FF2B5EF4-FFF2-40B4-BE49-F238E27FC236}">
                <a16:creationId xmlns:a16="http://schemas.microsoft.com/office/drawing/2014/main" id="{F5E8940A-190C-81A5-5056-12A9CFA26CFB}"/>
              </a:ext>
            </a:extLst>
          </p:cNvPr>
          <p:cNvPicPr>
            <a:picLocks noChangeAspect="1"/>
          </p:cNvPicPr>
          <p:nvPr/>
        </p:nvPicPr>
        <p:blipFill>
          <a:blip r:embed="rId7"/>
          <a:srcRect/>
          <a:stretch>
            <a:fillRect/>
          </a:stretch>
        </p:blipFill>
        <p:spPr>
          <a:xfrm>
            <a:off x="3561080" y="445328"/>
            <a:ext cx="5084445" cy="2498725"/>
          </a:xfrm>
          <a:prstGeom prst="rect">
            <a:avLst/>
          </a:prstGeom>
          <a:effectLst/>
        </p:spPr>
      </p:pic>
      <p:sp>
        <p:nvSpPr>
          <p:cNvPr id="19" name="圆角矩形 7">
            <a:extLst>
              <a:ext uri="{FF2B5EF4-FFF2-40B4-BE49-F238E27FC236}">
                <a16:creationId xmlns:a16="http://schemas.microsoft.com/office/drawing/2014/main" id="{C42E57B3-D8C6-D128-C6B6-8B804CECBC3E}"/>
              </a:ext>
            </a:extLst>
          </p:cNvPr>
          <p:cNvSpPr/>
          <p:nvPr/>
        </p:nvSpPr>
        <p:spPr>
          <a:xfrm>
            <a:off x="2896870" y="2944053"/>
            <a:ext cx="6412865" cy="558165"/>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altLang="zh-CN" sz="40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III</a:t>
            </a:r>
            <a:r>
              <a:rPr lang="en-US" altLang="zh-CN" sz="40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endParaRPr lang="zh-CN" sz="40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20" name="文本框 14">
            <a:extLst>
              <a:ext uri="{FF2B5EF4-FFF2-40B4-BE49-F238E27FC236}">
                <a16:creationId xmlns:a16="http://schemas.microsoft.com/office/drawing/2014/main" id="{A5AEC276-4CB7-54B8-22AB-39C1303D354F}"/>
              </a:ext>
            </a:extLst>
          </p:cNvPr>
          <p:cNvSpPr txBox="1"/>
          <p:nvPr/>
        </p:nvSpPr>
        <p:spPr>
          <a:xfrm>
            <a:off x="3048635" y="3696969"/>
            <a:ext cx="6261100" cy="2123658"/>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6600" b="1" dirty="0">
                <a:latin typeface="+mj-lt"/>
              </a:rPr>
              <a:t>Trao đổi về </a:t>
            </a:r>
          </a:p>
          <a:p>
            <a:pPr algn="ctr"/>
            <a:r>
              <a:rPr lang="vi-VN" sz="6600" b="1" dirty="0">
                <a:latin typeface="+mj-lt"/>
              </a:rPr>
              <a:t>bài nói</a:t>
            </a:r>
            <a:endParaRPr lang="en-SG" sz="6600" dirty="0">
              <a:latin typeface="+mj-lt"/>
            </a:endParaRPr>
          </a:p>
        </p:txBody>
      </p:sp>
      <p:grpSp>
        <p:nvGrpSpPr>
          <p:cNvPr id="21" name="组合 118">
            <a:extLst>
              <a:ext uri="{FF2B5EF4-FFF2-40B4-BE49-F238E27FC236}">
                <a16:creationId xmlns:a16="http://schemas.microsoft.com/office/drawing/2014/main" id="{00F71192-F349-B6A7-69EA-B1B5D9153129}"/>
              </a:ext>
            </a:extLst>
          </p:cNvPr>
          <p:cNvGrpSpPr/>
          <p:nvPr/>
        </p:nvGrpSpPr>
        <p:grpSpPr>
          <a:xfrm>
            <a:off x="-708025" y="-1735456"/>
            <a:ext cx="13550900" cy="3722370"/>
            <a:chOff x="-1115" y="-2743"/>
            <a:chExt cx="21340" cy="5862"/>
          </a:xfrm>
        </p:grpSpPr>
        <p:grpSp>
          <p:nvGrpSpPr>
            <p:cNvPr id="22" name="组合 119">
              <a:extLst>
                <a:ext uri="{FF2B5EF4-FFF2-40B4-BE49-F238E27FC236}">
                  <a16:creationId xmlns:a16="http://schemas.microsoft.com/office/drawing/2014/main" id="{4621418D-61DF-090B-8327-16F48B552410}"/>
                </a:ext>
              </a:extLst>
            </p:cNvPr>
            <p:cNvGrpSpPr/>
            <p:nvPr/>
          </p:nvGrpSpPr>
          <p:grpSpPr>
            <a:xfrm>
              <a:off x="-1115" y="-2743"/>
              <a:ext cx="5755" cy="5862"/>
              <a:chOff x="-1115" y="-2668"/>
              <a:chExt cx="5755" cy="5862"/>
            </a:xfrm>
          </p:grpSpPr>
          <p:sp>
            <p:nvSpPr>
              <p:cNvPr id="33" name="等腰三角形 120">
                <a:extLst>
                  <a:ext uri="{FF2B5EF4-FFF2-40B4-BE49-F238E27FC236}">
                    <a16:creationId xmlns:a16="http://schemas.microsoft.com/office/drawing/2014/main" id="{57C86835-F08C-9555-904B-0C2F70280042}"/>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4" name="组合 121">
                <a:extLst>
                  <a:ext uri="{FF2B5EF4-FFF2-40B4-BE49-F238E27FC236}">
                    <a16:creationId xmlns:a16="http://schemas.microsoft.com/office/drawing/2014/main" id="{65EFBC78-1FBF-A70E-03D1-E6F1DCDF4F7A}"/>
                  </a:ext>
                </a:extLst>
              </p:cNvPr>
              <p:cNvGrpSpPr/>
              <p:nvPr/>
            </p:nvGrpSpPr>
            <p:grpSpPr>
              <a:xfrm>
                <a:off x="-1115" y="-2668"/>
                <a:ext cx="5755" cy="5862"/>
                <a:chOff x="-3487" y="-3690"/>
                <a:chExt cx="7948" cy="8096"/>
              </a:xfrm>
            </p:grpSpPr>
            <p:grpSp>
              <p:nvGrpSpPr>
                <p:cNvPr id="35" name="组合 122">
                  <a:extLst>
                    <a:ext uri="{FF2B5EF4-FFF2-40B4-BE49-F238E27FC236}">
                      <a16:creationId xmlns:a16="http://schemas.microsoft.com/office/drawing/2014/main" id="{7D3EFD22-E1A8-9FD6-997B-0ADF08A4340E}"/>
                    </a:ext>
                  </a:extLst>
                </p:cNvPr>
                <p:cNvGrpSpPr/>
                <p:nvPr/>
              </p:nvGrpSpPr>
              <p:grpSpPr>
                <a:xfrm>
                  <a:off x="-478" y="140"/>
                  <a:ext cx="4939" cy="4266"/>
                  <a:chOff x="-478" y="140"/>
                  <a:chExt cx="4939" cy="4266"/>
                </a:xfrm>
              </p:grpSpPr>
              <p:sp>
                <p:nvSpPr>
                  <p:cNvPr id="37" name="等腰三角形 123">
                    <a:extLst>
                      <a:ext uri="{FF2B5EF4-FFF2-40B4-BE49-F238E27FC236}">
                        <a16:creationId xmlns:a16="http://schemas.microsoft.com/office/drawing/2014/main" id="{5C158C6B-BBF2-3BC9-E40A-E6DB15CFA5D7}"/>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等腰三角形 124">
                    <a:extLst>
                      <a:ext uri="{FF2B5EF4-FFF2-40B4-BE49-F238E27FC236}">
                        <a16:creationId xmlns:a16="http://schemas.microsoft.com/office/drawing/2014/main" id="{010D28DC-26CC-BD70-8BA2-EF9191FB5ECA}"/>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等腰三角形 125">
                    <a:extLst>
                      <a:ext uri="{FF2B5EF4-FFF2-40B4-BE49-F238E27FC236}">
                        <a16:creationId xmlns:a16="http://schemas.microsoft.com/office/drawing/2014/main" id="{5A51F54A-E39C-2F5D-E93E-2A79773D6258}"/>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等腰三角形 126">
                    <a:extLst>
                      <a:ext uri="{FF2B5EF4-FFF2-40B4-BE49-F238E27FC236}">
                        <a16:creationId xmlns:a16="http://schemas.microsoft.com/office/drawing/2014/main" id="{EF096FE9-7A70-B58E-D4E2-503768918A66}"/>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等腰三角形 127">
                    <a:extLst>
                      <a:ext uri="{FF2B5EF4-FFF2-40B4-BE49-F238E27FC236}">
                        <a16:creationId xmlns:a16="http://schemas.microsoft.com/office/drawing/2014/main" id="{7DDA5225-BEB6-92D0-C862-ACA3044B04AB}"/>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6" name="弧形 128">
                  <a:extLst>
                    <a:ext uri="{FF2B5EF4-FFF2-40B4-BE49-F238E27FC236}">
                      <a16:creationId xmlns:a16="http://schemas.microsoft.com/office/drawing/2014/main" id="{5910670D-8AB9-9653-47C8-1C2CDA9D6FC1}"/>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grpSp>
        <p:grpSp>
          <p:nvGrpSpPr>
            <p:cNvPr id="23" name="组合 129">
              <a:extLst>
                <a:ext uri="{FF2B5EF4-FFF2-40B4-BE49-F238E27FC236}">
                  <a16:creationId xmlns:a16="http://schemas.microsoft.com/office/drawing/2014/main" id="{476F39D1-3FB0-8E70-AC03-D4F5729FA1D1}"/>
                </a:ext>
              </a:extLst>
            </p:cNvPr>
            <p:cNvGrpSpPr/>
            <p:nvPr/>
          </p:nvGrpSpPr>
          <p:grpSpPr>
            <a:xfrm flipH="1">
              <a:off x="14470" y="-2743"/>
              <a:ext cx="5755" cy="5862"/>
              <a:chOff x="-1115" y="-2668"/>
              <a:chExt cx="5755" cy="5862"/>
            </a:xfrm>
          </p:grpSpPr>
          <p:sp>
            <p:nvSpPr>
              <p:cNvPr id="24" name="等腰三角形 130">
                <a:extLst>
                  <a:ext uri="{FF2B5EF4-FFF2-40B4-BE49-F238E27FC236}">
                    <a16:creationId xmlns:a16="http://schemas.microsoft.com/office/drawing/2014/main" id="{DEDC15A1-CA24-FFC3-AC72-2505F4A91484}"/>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131">
                <a:extLst>
                  <a:ext uri="{FF2B5EF4-FFF2-40B4-BE49-F238E27FC236}">
                    <a16:creationId xmlns:a16="http://schemas.microsoft.com/office/drawing/2014/main" id="{BE2EEDAC-F83A-8BA6-74D2-FB1403A1662B}"/>
                  </a:ext>
                </a:extLst>
              </p:cNvPr>
              <p:cNvGrpSpPr/>
              <p:nvPr/>
            </p:nvGrpSpPr>
            <p:grpSpPr>
              <a:xfrm>
                <a:off x="-1115" y="-2668"/>
                <a:ext cx="5755" cy="5862"/>
                <a:chOff x="-3487" y="-3690"/>
                <a:chExt cx="7948" cy="8096"/>
              </a:xfrm>
            </p:grpSpPr>
            <p:grpSp>
              <p:nvGrpSpPr>
                <p:cNvPr id="26" name="组合 132">
                  <a:extLst>
                    <a:ext uri="{FF2B5EF4-FFF2-40B4-BE49-F238E27FC236}">
                      <a16:creationId xmlns:a16="http://schemas.microsoft.com/office/drawing/2014/main" id="{07A6F25A-8089-F074-A460-1F67B9876C5C}"/>
                    </a:ext>
                  </a:extLst>
                </p:cNvPr>
                <p:cNvGrpSpPr/>
                <p:nvPr/>
              </p:nvGrpSpPr>
              <p:grpSpPr>
                <a:xfrm>
                  <a:off x="-478" y="140"/>
                  <a:ext cx="4939" cy="4266"/>
                  <a:chOff x="-478" y="140"/>
                  <a:chExt cx="4939" cy="4266"/>
                </a:xfrm>
              </p:grpSpPr>
              <p:sp>
                <p:nvSpPr>
                  <p:cNvPr id="28" name="等腰三角形 133">
                    <a:extLst>
                      <a:ext uri="{FF2B5EF4-FFF2-40B4-BE49-F238E27FC236}">
                        <a16:creationId xmlns:a16="http://schemas.microsoft.com/office/drawing/2014/main" id="{930B22E5-9AFC-3F5D-D800-4D25B5835471}"/>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等腰三角形 134">
                    <a:extLst>
                      <a:ext uri="{FF2B5EF4-FFF2-40B4-BE49-F238E27FC236}">
                        <a16:creationId xmlns:a16="http://schemas.microsoft.com/office/drawing/2014/main" id="{A410A582-FAA8-8D30-D5FB-AC6E93D93E5A}"/>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等腰三角形 135">
                    <a:extLst>
                      <a:ext uri="{FF2B5EF4-FFF2-40B4-BE49-F238E27FC236}">
                        <a16:creationId xmlns:a16="http://schemas.microsoft.com/office/drawing/2014/main" id="{AE2526FD-F566-0146-BE8D-12E6B25FC185}"/>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等腰三角形 136">
                    <a:extLst>
                      <a:ext uri="{FF2B5EF4-FFF2-40B4-BE49-F238E27FC236}">
                        <a16:creationId xmlns:a16="http://schemas.microsoft.com/office/drawing/2014/main" id="{E28814FA-5FBA-FDE2-FEA1-B79B07C3F6D3}"/>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等腰三角形 137">
                    <a:extLst>
                      <a:ext uri="{FF2B5EF4-FFF2-40B4-BE49-F238E27FC236}">
                        <a16:creationId xmlns:a16="http://schemas.microsoft.com/office/drawing/2014/main" id="{475818F4-E044-2B31-7E6F-75E1A91A8B21}"/>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弧形 138">
                  <a:extLst>
                    <a:ext uri="{FF2B5EF4-FFF2-40B4-BE49-F238E27FC236}">
                      <a16:creationId xmlns:a16="http://schemas.microsoft.com/office/drawing/2014/main" id="{6448E290-9855-0F46-788B-BD549CE6755F}"/>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grpSp>
      </p:grpSp>
    </p:spTree>
    <p:extLst>
      <p:ext uri="{BB962C8B-B14F-4D97-AF65-F5344CB8AC3E}">
        <p14:creationId xmlns:p14="http://schemas.microsoft.com/office/powerpoint/2010/main" val="36122859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图片 15" descr="图层 2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32" y="334443"/>
            <a:ext cx="702945" cy="801939"/>
          </a:xfrm>
          <a:prstGeom prst="rect">
            <a:avLst/>
          </a:prstGeom>
        </p:spPr>
      </p:pic>
      <p:sp>
        <p:nvSpPr>
          <p:cNvPr id="11" name="文本框 10"/>
          <p:cNvSpPr txBox="1"/>
          <p:nvPr/>
        </p:nvSpPr>
        <p:spPr>
          <a:xfrm>
            <a:off x="1267777" y="232737"/>
            <a:ext cx="8684625" cy="916982"/>
          </a:xfrm>
          <a:prstGeom prst="rect">
            <a:avLst/>
          </a:prstGeom>
          <a:noFill/>
        </p:spPr>
        <p:txBody>
          <a:bodyPr wrap="square" rtlCol="0">
            <a:spAutoFit/>
          </a:bodyPr>
          <a:lstStyle/>
          <a:p>
            <a:pPr marL="0" marR="0" algn="just">
              <a:lnSpc>
                <a:spcPct val="150000"/>
              </a:lnSpc>
              <a:spcBef>
                <a:spcPts val="0"/>
              </a:spcBef>
              <a:spcAft>
                <a:spcPts val="0"/>
              </a:spcAft>
            </a:pPr>
            <a:r>
              <a:rPr lang="vi-VN" sz="40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III. Trao đổi về bài nói</a:t>
            </a:r>
            <a:endParaRPr lang="en-SG" sz="4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6"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7" cstate="email"/>
          <a:stretch>
            <a:fillRect/>
          </a:stretch>
        </p:blipFill>
        <p:spPr>
          <a:xfrm>
            <a:off x="10844560" y="-245263"/>
            <a:ext cx="1454792" cy="1381645"/>
          </a:xfrm>
          <a:prstGeom prst="rect">
            <a:avLst/>
          </a:prstGeom>
        </p:spPr>
      </p:pic>
      <p:pic>
        <p:nvPicPr>
          <p:cNvPr id="2" name="图片 7">
            <a:extLst>
              <a:ext uri="{FF2B5EF4-FFF2-40B4-BE49-F238E27FC236}">
                <a16:creationId xmlns:a16="http://schemas.microsoft.com/office/drawing/2014/main" id="{C662300B-3EA9-838A-84EC-C91790FD64EA}"/>
              </a:ext>
            </a:extLst>
          </p:cNvPr>
          <p:cNvPicPr>
            <a:picLocks noChangeAspect="1"/>
          </p:cNvPicPr>
          <p:nvPr/>
        </p:nvPicPr>
        <p:blipFill>
          <a:blip r:embed="rId8" cstate="email"/>
          <a:stretch>
            <a:fillRect/>
          </a:stretch>
        </p:blipFill>
        <p:spPr>
          <a:xfrm>
            <a:off x="10951913" y="5217392"/>
            <a:ext cx="1240087" cy="1615440"/>
          </a:xfrm>
          <a:prstGeom prst="rect">
            <a:avLst/>
          </a:prstGeom>
        </p:spPr>
      </p:pic>
      <p:pic>
        <p:nvPicPr>
          <p:cNvPr id="3" name="图片 26" descr="E:\13\个人\素材库\17968791.png17968791">
            <a:extLst>
              <a:ext uri="{FF2B5EF4-FFF2-40B4-BE49-F238E27FC236}">
                <a16:creationId xmlns:a16="http://schemas.microsoft.com/office/drawing/2014/main" id="{CE423F2C-EA85-FB1B-46A9-B00C15662FD1}"/>
              </a:ext>
            </a:extLst>
          </p:cNvPr>
          <p:cNvPicPr>
            <a:picLocks noChangeAspect="1"/>
          </p:cNvPicPr>
          <p:nvPr/>
        </p:nvPicPr>
        <p:blipFill>
          <a:blip r:embed="rId9"/>
          <a:srcRect/>
          <a:stretch>
            <a:fillRect/>
          </a:stretch>
        </p:blipFill>
        <p:spPr>
          <a:xfrm>
            <a:off x="6616840" y="1459833"/>
            <a:ext cx="4645492" cy="4810855"/>
          </a:xfrm>
          <a:prstGeom prst="rect">
            <a:avLst/>
          </a:prstGeom>
        </p:spPr>
      </p:pic>
      <p:sp>
        <p:nvSpPr>
          <p:cNvPr id="5" name="文本框 28">
            <a:extLst>
              <a:ext uri="{FF2B5EF4-FFF2-40B4-BE49-F238E27FC236}">
                <a16:creationId xmlns:a16="http://schemas.microsoft.com/office/drawing/2014/main" id="{AA3924BA-B192-5E55-7549-083070E5252E}"/>
              </a:ext>
            </a:extLst>
          </p:cNvPr>
          <p:cNvSpPr txBox="1"/>
          <p:nvPr/>
        </p:nvSpPr>
        <p:spPr>
          <a:xfrm>
            <a:off x="7273051" y="2782669"/>
            <a:ext cx="3333069" cy="1938992"/>
          </a:xfrm>
          <a:prstGeom prst="rect">
            <a:avLst/>
          </a:prstGeom>
          <a:noFill/>
        </p:spPr>
        <p:txBody>
          <a:bodyPr wrap="square" rtlCol="0">
            <a:spAutoFit/>
          </a:bodyPr>
          <a:lstStyle/>
          <a:p>
            <a:pPr algn="ctr"/>
            <a:r>
              <a:rPr lang="vi-VN" sz="4000" i="1" dirty="0">
                <a:latin typeface="+mj-lt"/>
              </a:rPr>
              <a:t>Hs đánh giá bài nói và cách lắng nghe</a:t>
            </a:r>
            <a:endParaRPr lang="en-SG" sz="4000" dirty="0">
              <a:latin typeface="+mj-lt"/>
            </a:endParaRPr>
          </a:p>
        </p:txBody>
      </p:sp>
      <p:pic>
        <p:nvPicPr>
          <p:cNvPr id="8" name="图片 21">
            <a:extLst>
              <a:ext uri="{FF2B5EF4-FFF2-40B4-BE49-F238E27FC236}">
                <a16:creationId xmlns:a16="http://schemas.microsoft.com/office/drawing/2014/main" id="{54E067F7-8BD9-B7F7-C8EB-6A13A8F220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0987" y="2091362"/>
            <a:ext cx="5232093" cy="5232093"/>
          </a:xfrm>
          <a:prstGeom prst="rect">
            <a:avLst/>
          </a:prstGeom>
        </p:spPr>
      </p:pic>
    </p:spTree>
    <p:extLst>
      <p:ext uri="{BB962C8B-B14F-4D97-AF65-F5344CB8AC3E}">
        <p14:creationId xmlns:p14="http://schemas.microsoft.com/office/powerpoint/2010/main" val="2620898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94CF00-F760-62CA-2AB1-61A91E97CC92}"/>
              </a:ext>
            </a:extLst>
          </p:cNvPr>
          <p:cNvPicPr>
            <a:picLocks noChangeAspect="1"/>
          </p:cNvPicPr>
          <p:nvPr/>
        </p:nvPicPr>
        <p:blipFill>
          <a:blip r:embed="rId2"/>
          <a:stretch>
            <a:fillRect/>
          </a:stretch>
        </p:blipFill>
        <p:spPr>
          <a:xfrm>
            <a:off x="0" y="1674"/>
            <a:ext cx="12192000" cy="6854653"/>
          </a:xfrm>
          <a:prstGeom prst="rect">
            <a:avLst/>
          </a:prstGeom>
        </p:spPr>
      </p:pic>
      <p:sp>
        <p:nvSpPr>
          <p:cNvPr id="4" name="TextBox 3">
            <a:extLst>
              <a:ext uri="{FF2B5EF4-FFF2-40B4-BE49-F238E27FC236}">
                <a16:creationId xmlns:a16="http://schemas.microsoft.com/office/drawing/2014/main" id="{DC0D0536-DB37-86A4-3EB9-22EBFC695CB1}"/>
              </a:ext>
            </a:extLst>
          </p:cNvPr>
          <p:cNvSpPr txBox="1"/>
          <p:nvPr/>
        </p:nvSpPr>
        <p:spPr>
          <a:xfrm>
            <a:off x="397565" y="756886"/>
            <a:ext cx="6096000" cy="5632311"/>
          </a:xfrm>
          <a:prstGeom prst="rect">
            <a:avLst/>
          </a:prstGeom>
          <a:noFill/>
        </p:spPr>
        <p:txBody>
          <a:bodyPr wrap="square">
            <a:spAutoFit/>
          </a:bodyPr>
          <a:lstStyle/>
          <a:p>
            <a:pPr algn="just"/>
            <a:r>
              <a:rPr lang="vi-VN" sz="2400" dirty="0">
                <a:latin typeface="+mj-lt"/>
              </a:rPr>
              <a:t>Trao đổi về bài nói với tinh thần xây dựng và tôn trọng. Có thể tập trung vào một số nội dung như:</a:t>
            </a:r>
            <a:endParaRPr lang="en-SG" sz="2400" dirty="0">
              <a:latin typeface="+mj-lt"/>
            </a:endParaRPr>
          </a:p>
          <a:p>
            <a:pPr algn="just"/>
            <a:r>
              <a:rPr lang="vi-VN" sz="2400" dirty="0">
                <a:latin typeface="+mj-lt"/>
              </a:rPr>
              <a:t>- Sự ảnh hưởng của cuốn sách với bạn đọc.</a:t>
            </a:r>
            <a:endParaRPr lang="en-SG" sz="2400" dirty="0">
              <a:latin typeface="+mj-lt"/>
            </a:endParaRPr>
          </a:p>
          <a:p>
            <a:pPr algn="just"/>
            <a:r>
              <a:rPr lang="vi-VN" sz="2400" dirty="0">
                <a:latin typeface="+mj-lt"/>
              </a:rPr>
              <a:t>- Những thông tin về cuốn sách (tác giả nhà xuất bản, năm xuất bản,...)</a:t>
            </a:r>
            <a:endParaRPr lang="en-SG" sz="2400" dirty="0">
              <a:latin typeface="+mj-lt"/>
            </a:endParaRPr>
          </a:p>
          <a:p>
            <a:pPr algn="just"/>
            <a:r>
              <a:rPr lang="vi-VN" sz="2400" dirty="0">
                <a:latin typeface="+mj-lt"/>
              </a:rPr>
              <a:t>- Đề tài hay chủ đề của cuốn sách.</a:t>
            </a:r>
            <a:endParaRPr lang="en-SG" sz="2400" dirty="0">
              <a:latin typeface="+mj-lt"/>
            </a:endParaRPr>
          </a:p>
          <a:p>
            <a:pPr algn="just"/>
            <a:r>
              <a:rPr lang="vi-VN" sz="2400" dirty="0">
                <a:latin typeface="+mj-lt"/>
              </a:rPr>
              <a:t>- Một số nét đặc sắc về hình thức nghệ thuật của cuốn sách.</a:t>
            </a:r>
            <a:endParaRPr lang="en-SG" sz="2400" dirty="0">
              <a:latin typeface="+mj-lt"/>
            </a:endParaRPr>
          </a:p>
          <a:p>
            <a:pPr algn="just"/>
            <a:r>
              <a:rPr lang="vi-VN" sz="2400" dirty="0">
                <a:latin typeface="+mj-lt"/>
              </a:rPr>
              <a:t>- Sự phù hợp của việc sử dụng các yếu tố phi ngôn ngữ (điệu bộ, cử chỉ nét mặt,...) với nội dung bài trình bày.</a:t>
            </a:r>
            <a:endParaRPr lang="en-SG" sz="2400" dirty="0">
              <a:latin typeface="+mj-lt"/>
            </a:endParaRPr>
          </a:p>
          <a:p>
            <a:pPr algn="just"/>
            <a:r>
              <a:rPr lang="vi-VN" sz="2400" dirty="0">
                <a:latin typeface="+mj-lt"/>
              </a:rPr>
              <a:t>- Hiệu quả của các phương tiện hỗ trợ (sách; hình ảnh tác giảnhân vật...) trong khi trình bày (nếu có).</a:t>
            </a:r>
            <a:endParaRPr kumimoji="0" lang="en-SG" sz="3600" b="0" i="0" u="none" strike="noStrike" kern="1200" cap="none" spc="0" normalizeH="0" baseline="0" noProof="0" dirty="0">
              <a:ln>
                <a:noFill/>
              </a:ln>
              <a:solidFill>
                <a:srgbClr val="22295B"/>
              </a:solidFill>
              <a:effectLst/>
              <a:uLnTx/>
              <a:uFillTx/>
              <a:latin typeface="+mj-lt"/>
            </a:endParaRPr>
          </a:p>
        </p:txBody>
      </p:sp>
      <p:sp>
        <p:nvSpPr>
          <p:cNvPr id="20" name="TextBox 19">
            <a:extLst>
              <a:ext uri="{FF2B5EF4-FFF2-40B4-BE49-F238E27FC236}">
                <a16:creationId xmlns:a16="http://schemas.microsoft.com/office/drawing/2014/main" id="{84186A1D-379C-F7F1-8821-9679DF0DB898}"/>
              </a:ext>
            </a:extLst>
          </p:cNvPr>
          <p:cNvSpPr txBox="1"/>
          <p:nvPr/>
        </p:nvSpPr>
        <p:spPr>
          <a:xfrm>
            <a:off x="6891130" y="655286"/>
            <a:ext cx="4903305" cy="3785652"/>
          </a:xfrm>
          <a:prstGeom prst="rect">
            <a:avLst/>
          </a:prstGeom>
          <a:noFill/>
        </p:spPr>
        <p:txBody>
          <a:bodyPr wrap="square">
            <a:spAutoFit/>
          </a:bodyPr>
          <a:lstStyle/>
          <a:p>
            <a:pPr algn="just"/>
            <a:r>
              <a:rPr lang="vi-VN" sz="2400" dirty="0">
                <a:latin typeface="+mj-lt"/>
              </a:rPr>
              <a:t>Lắng nghe, phản hồi những ý kiến của người nghe với tinh thần cầu thị:</a:t>
            </a:r>
            <a:endParaRPr lang="en-SG" sz="2400" dirty="0">
              <a:latin typeface="+mj-lt"/>
            </a:endParaRPr>
          </a:p>
          <a:p>
            <a:pPr algn="just"/>
            <a:r>
              <a:rPr lang="vi-VN" sz="2400" dirty="0">
                <a:latin typeface="+mj-lt"/>
              </a:rPr>
              <a:t>- Tiếp thu những ý kiến góp ý mà em cho là xác đáng.</a:t>
            </a:r>
            <a:endParaRPr lang="en-SG" sz="2400" dirty="0">
              <a:latin typeface="+mj-lt"/>
            </a:endParaRPr>
          </a:p>
          <a:p>
            <a:pPr algn="just"/>
            <a:r>
              <a:rPr lang="vi-VN" sz="2400" dirty="0">
                <a:latin typeface="+mj-lt"/>
              </a:rPr>
              <a:t>- Trả lời câu hỏi, giải thích thêm những thông tin về cuốn sách mà người nghe chưa rõ.</a:t>
            </a:r>
            <a:endParaRPr lang="en-SG" sz="2400" dirty="0">
              <a:latin typeface="+mj-lt"/>
            </a:endParaRPr>
          </a:p>
          <a:p>
            <a:pPr algn="just"/>
            <a:r>
              <a:rPr lang="vi-VN" sz="2400" dirty="0">
                <a:latin typeface="+mj-lt"/>
              </a:rPr>
              <a:t>- Tự rút kinh nghiệm để hoàn thiện nội dung bài giới thiệu và kĩ năng trình bày bài nói.</a:t>
            </a:r>
            <a:endParaRPr lang="en-SG" sz="2400" dirty="0">
              <a:latin typeface="+mj-lt"/>
            </a:endParaRPr>
          </a:p>
        </p:txBody>
      </p:sp>
    </p:spTree>
    <p:extLst>
      <p:ext uri="{BB962C8B-B14F-4D97-AF65-F5344CB8AC3E}">
        <p14:creationId xmlns:p14="http://schemas.microsoft.com/office/powerpoint/2010/main" val="3780699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barn(inVertical)">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barn(inVertical)">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barn(inVertical)">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barn(inVertical)">
                                      <p:cBhvr>
                                        <p:cTn id="5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7" name="图片 13">
            <a:extLst>
              <a:ext uri="{FF2B5EF4-FFF2-40B4-BE49-F238E27FC236}">
                <a16:creationId xmlns:a16="http://schemas.microsoft.com/office/drawing/2014/main" id="{57D130F0-0B2B-3C56-656B-57D496AB947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86588" y="321033"/>
            <a:ext cx="1723810" cy="1257143"/>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5" cstate="email"/>
          <a:stretch>
            <a:fillRect/>
          </a:stretch>
        </p:blipFill>
        <p:spPr>
          <a:xfrm>
            <a:off x="11364747" y="5841999"/>
            <a:ext cx="779930" cy="1016001"/>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6"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7" cstate="email"/>
          <a:stretch>
            <a:fillRect/>
          </a:stretch>
        </p:blipFill>
        <p:spPr>
          <a:xfrm>
            <a:off x="739884" y="492397"/>
            <a:ext cx="1454792" cy="1381645"/>
          </a:xfrm>
          <a:prstGeom prst="rect">
            <a:avLst/>
          </a:prstGeom>
        </p:spPr>
      </p:pic>
      <p:pic>
        <p:nvPicPr>
          <p:cNvPr id="2" name="图片 12">
            <a:extLst>
              <a:ext uri="{FF2B5EF4-FFF2-40B4-BE49-F238E27FC236}">
                <a16:creationId xmlns:a16="http://schemas.microsoft.com/office/drawing/2014/main" id="{B53FBE19-3844-467E-DC86-96BB3210B94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0000"/>
          <a:stretch/>
        </p:blipFill>
        <p:spPr>
          <a:xfrm>
            <a:off x="1011715" y="4500403"/>
            <a:ext cx="9563181" cy="2346957"/>
          </a:xfrm>
          <a:prstGeom prst="rect">
            <a:avLst/>
          </a:prstGeom>
        </p:spPr>
      </p:pic>
      <p:pic>
        <p:nvPicPr>
          <p:cNvPr id="5" name="图片 7">
            <a:extLst>
              <a:ext uri="{FF2B5EF4-FFF2-40B4-BE49-F238E27FC236}">
                <a16:creationId xmlns:a16="http://schemas.microsoft.com/office/drawing/2014/main" id="{E00B1422-92D2-DDCB-F5BB-B98115697F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8974" y="-1431019"/>
            <a:ext cx="8888726" cy="5930448"/>
          </a:xfrm>
          <a:prstGeom prst="rect">
            <a:avLst/>
          </a:prstGeom>
        </p:spPr>
      </p:pic>
      <p:sp>
        <p:nvSpPr>
          <p:cNvPr id="11" name="文本框 38">
            <a:extLst>
              <a:ext uri="{FF2B5EF4-FFF2-40B4-BE49-F238E27FC236}">
                <a16:creationId xmlns:a16="http://schemas.microsoft.com/office/drawing/2014/main" id="{DF21BA2E-4254-39E6-60BE-8CE3DD08BCC9}"/>
              </a:ext>
            </a:extLst>
          </p:cNvPr>
          <p:cNvSpPr txBox="1"/>
          <p:nvPr/>
        </p:nvSpPr>
        <p:spPr>
          <a:xfrm rot="21161249">
            <a:off x="3916167" y="1346979"/>
            <a:ext cx="4359667" cy="2123630"/>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vi-VN" altLang="zh-CN" sz="6600" b="1" dirty="0">
                <a:solidFill>
                  <a:prstClr val="white"/>
                </a:solidFill>
                <a:latin typeface="Times New Roman" panose="02020603050405020304" pitchFamily="18" charset="0"/>
                <a:ea typeface="问藏书房" pitchFamily="2" charset="-122"/>
                <a:cs typeface="+mn-ea"/>
                <a:sym typeface="+mn-lt"/>
              </a:rPr>
              <a:t>Hoạt động luyện tập</a:t>
            </a:r>
            <a:endParaRPr kumimoji="0" lang="zh-CN" altLang="en-US" sz="66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Tree>
    <p:extLst>
      <p:ext uri="{BB962C8B-B14F-4D97-AF65-F5344CB8AC3E}">
        <p14:creationId xmlns:p14="http://schemas.microsoft.com/office/powerpoint/2010/main" val="6908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图片 15" descr="图层 2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32" y="334443"/>
            <a:ext cx="702945" cy="801939"/>
          </a:xfrm>
          <a:prstGeom prst="rect">
            <a:avLst/>
          </a:prstGeom>
        </p:spPr>
      </p:pic>
      <p:sp>
        <p:nvSpPr>
          <p:cNvPr id="11" name="文本框 10"/>
          <p:cNvSpPr txBox="1"/>
          <p:nvPr/>
        </p:nvSpPr>
        <p:spPr>
          <a:xfrm>
            <a:off x="1412875" y="318598"/>
            <a:ext cx="8684625" cy="707886"/>
          </a:xfrm>
          <a:prstGeom prst="rect">
            <a:avLst/>
          </a:prstGeom>
          <a:noFill/>
        </p:spPr>
        <p:txBody>
          <a:bodyPr wrap="square" rtlCol="0">
            <a:spAutoFit/>
          </a:bodyPr>
          <a:lstStyle/>
          <a:p>
            <a:pPr marL="0" marR="0" algn="just">
              <a:spcBef>
                <a:spcPts val="0"/>
              </a:spcBef>
              <a:spcAft>
                <a:spcPts val="0"/>
              </a:spcAft>
            </a:pPr>
            <a:r>
              <a:rPr lang="vi-VN" sz="4000" b="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 luyện tập – vận dụng</a:t>
            </a:r>
            <a:endParaRPr lang="en-SG" sz="4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6" cstate="email"/>
          <a:stretch>
            <a:fillRect/>
          </a:stretch>
        </p:blipFill>
        <p:spPr>
          <a:xfrm>
            <a:off x="10951913" y="5217392"/>
            <a:ext cx="1240087" cy="1615440"/>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7" cstate="email"/>
          <a:stretch>
            <a:fillRect/>
          </a:stretch>
        </p:blipFill>
        <p:spPr>
          <a:xfrm>
            <a:off x="-219546" y="4943127"/>
            <a:ext cx="1454026" cy="1956383"/>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8" cstate="email"/>
          <a:stretch>
            <a:fillRect/>
          </a:stretch>
        </p:blipFill>
        <p:spPr>
          <a:xfrm>
            <a:off x="10879242" y="25168"/>
            <a:ext cx="1454792" cy="1381645"/>
          </a:xfrm>
          <a:prstGeom prst="rect">
            <a:avLst/>
          </a:prstGeom>
        </p:spPr>
      </p:pic>
      <p:grpSp>
        <p:nvGrpSpPr>
          <p:cNvPr id="3" name="组合 48">
            <a:extLst>
              <a:ext uri="{FF2B5EF4-FFF2-40B4-BE49-F238E27FC236}">
                <a16:creationId xmlns:a16="http://schemas.microsoft.com/office/drawing/2014/main" id="{5BE4ECA6-E85F-B782-3DB7-20B74BD5B85B}"/>
              </a:ext>
            </a:extLst>
          </p:cNvPr>
          <p:cNvGrpSpPr/>
          <p:nvPr/>
        </p:nvGrpSpPr>
        <p:grpSpPr>
          <a:xfrm>
            <a:off x="2109824" y="1672410"/>
            <a:ext cx="6852550" cy="3698820"/>
            <a:chOff x="2900496" y="1028113"/>
            <a:chExt cx="6336001" cy="3420001"/>
          </a:xfrm>
          <a:solidFill>
            <a:schemeClr val="accent3">
              <a:lumMod val="20000"/>
              <a:lumOff val="80000"/>
            </a:schemeClr>
          </a:solidFill>
        </p:grpSpPr>
        <p:sp>
          <p:nvSpPr>
            <p:cNvPr id="7" name="任意多边形: 形状 45">
              <a:extLst>
                <a:ext uri="{FF2B5EF4-FFF2-40B4-BE49-F238E27FC236}">
                  <a16:creationId xmlns:a16="http://schemas.microsoft.com/office/drawing/2014/main" id="{6AB5319A-A0F7-0032-0AB3-1A90A28C46D8}"/>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任意多边形: 形状 44">
              <a:extLst>
                <a:ext uri="{FF2B5EF4-FFF2-40B4-BE49-F238E27FC236}">
                  <a16:creationId xmlns:a16="http://schemas.microsoft.com/office/drawing/2014/main" id="{7289032C-2C38-0941-AA00-B7A018B1BB9E}"/>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4" name="图片 50">
            <a:extLst>
              <a:ext uri="{FF2B5EF4-FFF2-40B4-BE49-F238E27FC236}">
                <a16:creationId xmlns:a16="http://schemas.microsoft.com/office/drawing/2014/main" id="{A7D24357-4F66-892F-3385-9B30D8B60B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9853" y="2820969"/>
            <a:ext cx="4554181" cy="4554181"/>
          </a:xfrm>
          <a:prstGeom prst="rect">
            <a:avLst/>
          </a:prstGeom>
        </p:spPr>
      </p:pic>
      <p:sp>
        <p:nvSpPr>
          <p:cNvPr id="5" name="TextBox 1959">
            <a:extLst>
              <a:ext uri="{FF2B5EF4-FFF2-40B4-BE49-F238E27FC236}">
                <a16:creationId xmlns:a16="http://schemas.microsoft.com/office/drawing/2014/main" id="{8634F82E-9DE3-0E4A-2E24-A93512F19B0B}"/>
              </a:ext>
            </a:extLst>
          </p:cNvPr>
          <p:cNvSpPr txBox="1"/>
          <p:nvPr/>
        </p:nvSpPr>
        <p:spPr>
          <a:xfrm>
            <a:off x="2515055" y="2767473"/>
            <a:ext cx="6042087" cy="17543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5400" dirty="0">
                <a:latin typeface="+mj-lt"/>
              </a:rPr>
              <a:t>HS quay lại video bài nói</a:t>
            </a:r>
            <a:endParaRPr lang="en-SG" sz="5400" dirty="0">
              <a:latin typeface="+mj-lt"/>
            </a:endParaRPr>
          </a:p>
        </p:txBody>
      </p:sp>
    </p:spTree>
    <p:extLst>
      <p:ext uri="{BB962C8B-B14F-4D97-AF65-F5344CB8AC3E}">
        <p14:creationId xmlns:p14="http://schemas.microsoft.com/office/powerpoint/2010/main" val="3096198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7" name="图片 13">
            <a:extLst>
              <a:ext uri="{FF2B5EF4-FFF2-40B4-BE49-F238E27FC236}">
                <a16:creationId xmlns:a16="http://schemas.microsoft.com/office/drawing/2014/main" id="{57D130F0-0B2B-3C56-656B-57D496AB947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86588" y="321033"/>
            <a:ext cx="1723810" cy="1257143"/>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5" cstate="email"/>
          <a:stretch>
            <a:fillRect/>
          </a:stretch>
        </p:blipFill>
        <p:spPr>
          <a:xfrm>
            <a:off x="11364747" y="5841999"/>
            <a:ext cx="779930" cy="1016001"/>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6"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7" cstate="email"/>
          <a:stretch>
            <a:fillRect/>
          </a:stretch>
        </p:blipFill>
        <p:spPr>
          <a:xfrm>
            <a:off x="739884" y="492397"/>
            <a:ext cx="1454792" cy="1381645"/>
          </a:xfrm>
          <a:prstGeom prst="rect">
            <a:avLst/>
          </a:prstGeom>
        </p:spPr>
      </p:pic>
      <p:pic>
        <p:nvPicPr>
          <p:cNvPr id="2" name="图片 12">
            <a:extLst>
              <a:ext uri="{FF2B5EF4-FFF2-40B4-BE49-F238E27FC236}">
                <a16:creationId xmlns:a16="http://schemas.microsoft.com/office/drawing/2014/main" id="{B53FBE19-3844-467E-DC86-96BB3210B94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0000"/>
          <a:stretch/>
        </p:blipFill>
        <p:spPr>
          <a:xfrm>
            <a:off x="1011715" y="4500403"/>
            <a:ext cx="9563181" cy="2346957"/>
          </a:xfrm>
          <a:prstGeom prst="rect">
            <a:avLst/>
          </a:prstGeom>
        </p:spPr>
      </p:pic>
      <p:pic>
        <p:nvPicPr>
          <p:cNvPr id="5" name="图片 7">
            <a:extLst>
              <a:ext uri="{FF2B5EF4-FFF2-40B4-BE49-F238E27FC236}">
                <a16:creationId xmlns:a16="http://schemas.microsoft.com/office/drawing/2014/main" id="{E00B1422-92D2-DDCB-F5BB-B98115697F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8974" y="-1431019"/>
            <a:ext cx="8888726" cy="5930448"/>
          </a:xfrm>
          <a:prstGeom prst="rect">
            <a:avLst/>
          </a:prstGeom>
        </p:spPr>
      </p:pic>
      <p:sp>
        <p:nvSpPr>
          <p:cNvPr id="11" name="文本框 38">
            <a:extLst>
              <a:ext uri="{FF2B5EF4-FFF2-40B4-BE49-F238E27FC236}">
                <a16:creationId xmlns:a16="http://schemas.microsoft.com/office/drawing/2014/main" id="{DF21BA2E-4254-39E6-60BE-8CE3DD08BCC9}"/>
              </a:ext>
            </a:extLst>
          </p:cNvPr>
          <p:cNvSpPr txBox="1"/>
          <p:nvPr/>
        </p:nvSpPr>
        <p:spPr>
          <a:xfrm rot="21161249">
            <a:off x="3965631" y="1222884"/>
            <a:ext cx="4074558" cy="2123630"/>
          </a:xfrm>
          <a:prstGeom prst="rect">
            <a:avLst/>
          </a:prstGeom>
          <a:noFill/>
        </p:spPr>
        <p:txBody>
          <a:bodyPr wrap="square" lIns="91412" tIns="45706" rIns="91412" bIns="45706" rtlCol="0">
            <a:spAutoFit/>
          </a:bodyPr>
          <a:lstStyle/>
          <a:p>
            <a:pPr algn="ctr" defTabSz="1218804"/>
            <a:r>
              <a:rPr lang="vi-VN" altLang="zh-CN" sz="6600" b="1" dirty="0">
                <a:solidFill>
                  <a:prstClr val="white"/>
                </a:solidFill>
                <a:latin typeface="+mj-lt"/>
                <a:ea typeface="问藏书房" pitchFamily="2" charset="-122"/>
                <a:cs typeface="+mn-ea"/>
                <a:sym typeface="+mn-lt"/>
              </a:rPr>
              <a:t>Hoạt động mở đầu</a:t>
            </a:r>
            <a:endParaRPr lang="zh-CN" altLang="en-US" sz="6600" b="1" dirty="0">
              <a:solidFill>
                <a:prstClr val="white"/>
              </a:solidFill>
              <a:latin typeface="+mj-lt"/>
              <a:ea typeface="问藏书房" pitchFamily="2" charset="-122"/>
              <a:cs typeface="+mn-ea"/>
              <a:sym typeface="+mn-lt"/>
            </a:endParaRPr>
          </a:p>
        </p:txBody>
      </p:sp>
    </p:spTree>
    <p:extLst>
      <p:ext uri="{BB962C8B-B14F-4D97-AF65-F5344CB8AC3E}">
        <p14:creationId xmlns:p14="http://schemas.microsoft.com/office/powerpoint/2010/main" val="36757781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图片 15" descr="图层 2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832" y="334443"/>
            <a:ext cx="702945" cy="801939"/>
          </a:xfrm>
          <a:prstGeom prst="rect">
            <a:avLst/>
          </a:prstGeom>
        </p:spPr>
      </p:pic>
      <p:sp>
        <p:nvSpPr>
          <p:cNvPr id="11" name="文本框 10"/>
          <p:cNvSpPr txBox="1"/>
          <p:nvPr/>
        </p:nvSpPr>
        <p:spPr>
          <a:xfrm>
            <a:off x="1412875" y="490051"/>
            <a:ext cx="38635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a:ln>
                  <a:noFill/>
                </a:ln>
                <a:solidFill>
                  <a:srgbClr val="276DA0"/>
                </a:solidFill>
                <a:effectLst/>
                <a:uLnTx/>
                <a:uFillTx/>
                <a:latin typeface="Times New Roman" panose="02020603050405020304" pitchFamily="18" charset="0"/>
                <a:ea typeface="三极韵黑简体" panose="00000500000000000000" charset="-122"/>
                <a:cs typeface="+mn-cs"/>
              </a:rPr>
              <a:t>Hoạt động mở đầu</a:t>
            </a:r>
            <a:endParaRPr kumimoji="0" lang="zh-CN" altLang="en-US" sz="3600" b="1" i="0" u="none" strike="noStrike" kern="1200" cap="none" spc="0" normalizeH="0" baseline="0" noProof="0" dirty="0">
              <a:ln>
                <a:noFill/>
              </a:ln>
              <a:solidFill>
                <a:srgbClr val="276DA0"/>
              </a:solidFill>
              <a:effectLst/>
              <a:uLnTx/>
              <a:uFillTx/>
              <a:latin typeface="Calibri"/>
              <a:ea typeface="三极韵黑简体" panose="00000500000000000000" charset="-122"/>
              <a:cs typeface="+mn-cs"/>
            </a:endParaRPr>
          </a:p>
        </p:txBody>
      </p:sp>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5" cstate="email"/>
          <a:stretch>
            <a:fillRect/>
          </a:stretch>
        </p:blipFill>
        <p:spPr>
          <a:xfrm>
            <a:off x="10951913" y="5217392"/>
            <a:ext cx="1240087" cy="1615440"/>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6"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7" cstate="email"/>
          <a:stretch>
            <a:fillRect/>
          </a:stretch>
        </p:blipFill>
        <p:spPr>
          <a:xfrm>
            <a:off x="10879242" y="25168"/>
            <a:ext cx="1454792" cy="1381645"/>
          </a:xfrm>
          <a:prstGeom prst="rect">
            <a:avLst/>
          </a:prstGeom>
        </p:spPr>
      </p:pic>
      <p:grpSp>
        <p:nvGrpSpPr>
          <p:cNvPr id="2" name="组合 24">
            <a:extLst>
              <a:ext uri="{FF2B5EF4-FFF2-40B4-BE49-F238E27FC236}">
                <a16:creationId xmlns:a16="http://schemas.microsoft.com/office/drawing/2014/main" id="{3A0F9E99-E278-5DB7-5299-77B291499399}"/>
              </a:ext>
            </a:extLst>
          </p:cNvPr>
          <p:cNvGrpSpPr/>
          <p:nvPr/>
        </p:nvGrpSpPr>
        <p:grpSpPr>
          <a:xfrm>
            <a:off x="264161" y="1271116"/>
            <a:ext cx="3464560" cy="4149081"/>
            <a:chOff x="713748" y="1737607"/>
            <a:chExt cx="3242919" cy="3725871"/>
          </a:xfrm>
        </p:grpSpPr>
        <p:sp>
          <p:nvSpPr>
            <p:cNvPr id="12" name="卷形: 垂直 2">
              <a:extLst>
                <a:ext uri="{FF2B5EF4-FFF2-40B4-BE49-F238E27FC236}">
                  <a16:creationId xmlns:a16="http://schemas.microsoft.com/office/drawing/2014/main" id="{FDCE1BB0-5DFC-C09D-2279-913F49534FEA}"/>
                </a:ext>
              </a:extLst>
            </p:cNvPr>
            <p:cNvSpPr/>
            <p:nvPr/>
          </p:nvSpPr>
          <p:spPr>
            <a:xfrm>
              <a:off x="713748" y="2204864"/>
              <a:ext cx="3242919"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a:extLst>
                <a:ext uri="{FF2B5EF4-FFF2-40B4-BE49-F238E27FC236}">
                  <a16:creationId xmlns:a16="http://schemas.microsoft.com/office/drawing/2014/main" id="{C87600FE-D4A1-0F16-C9B5-C45105015BA9}"/>
                </a:ext>
              </a:extLst>
            </p:cNvPr>
            <p:cNvGrpSpPr/>
            <p:nvPr/>
          </p:nvGrpSpPr>
          <p:grpSpPr>
            <a:xfrm>
              <a:off x="849451" y="1737607"/>
              <a:ext cx="2762184" cy="2563788"/>
              <a:chOff x="4884263" y="648548"/>
              <a:chExt cx="2762184" cy="2563788"/>
            </a:xfrm>
          </p:grpSpPr>
          <p:sp>
            <p:nvSpPr>
              <p:cNvPr id="14" name="文本框 43">
                <a:extLst>
                  <a:ext uri="{FF2B5EF4-FFF2-40B4-BE49-F238E27FC236}">
                    <a16:creationId xmlns:a16="http://schemas.microsoft.com/office/drawing/2014/main" id="{23BA5BDE-BA59-F34B-FEE9-A42403316DBF}"/>
                  </a:ext>
                </a:extLst>
              </p:cNvPr>
              <p:cNvSpPr txBox="1"/>
              <p:nvPr/>
            </p:nvSpPr>
            <p:spPr>
              <a:xfrm>
                <a:off x="4884263" y="1802783"/>
                <a:ext cx="2762184" cy="1409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Tx/>
                  <a:buNone/>
                  <a:tabLst/>
                  <a:defRPr/>
                </a:pPr>
                <a:r>
                  <a:rPr lang="vi-VN" sz="32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Kể tên một số cuốn sách mà em yêu thích</a:t>
                </a:r>
                <a:endParaRPr kumimoji="0" lang="en-US" altLang="zh-CN" sz="88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browser_156816">
                <a:extLst>
                  <a:ext uri="{FF2B5EF4-FFF2-40B4-BE49-F238E27FC236}">
                    <a16:creationId xmlns:a16="http://schemas.microsoft.com/office/drawing/2014/main" id="{F66ADD84-F1D1-7619-F5CC-379034F8C014}"/>
                  </a:ext>
                </a:extLst>
              </p:cNvPr>
              <p:cNvSpPr>
                <a:spLocks noChangeAspect="1"/>
              </p:cNvSpPr>
              <p:nvPr/>
            </p:nvSpPr>
            <p:spPr bwMode="auto">
              <a:xfrm>
                <a:off x="6459340" y="648548"/>
                <a:ext cx="483915" cy="446889"/>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tx1">
                  <a:lumMod val="75000"/>
                  <a:lumOff val="2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pic>
        <p:nvPicPr>
          <p:cNvPr id="3" name="图片 23">
            <a:extLst>
              <a:ext uri="{FF2B5EF4-FFF2-40B4-BE49-F238E27FC236}">
                <a16:creationId xmlns:a16="http://schemas.microsoft.com/office/drawing/2014/main" id="{402CDD1A-BFF6-DDD9-594D-B8D815E432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4793" y="3142852"/>
            <a:ext cx="4149080" cy="4149080"/>
          </a:xfrm>
          <a:prstGeom prst="rect">
            <a:avLst/>
          </a:prstGeom>
        </p:spPr>
      </p:pic>
      <p:sp>
        <p:nvSpPr>
          <p:cNvPr id="4" name="思想气泡: 云 25">
            <a:extLst>
              <a:ext uri="{FF2B5EF4-FFF2-40B4-BE49-F238E27FC236}">
                <a16:creationId xmlns:a16="http://schemas.microsoft.com/office/drawing/2014/main" id="{5A701A6A-97AF-80A8-7559-F7276C70C2E3}"/>
              </a:ext>
            </a:extLst>
          </p:cNvPr>
          <p:cNvSpPr/>
          <p:nvPr/>
        </p:nvSpPr>
        <p:spPr>
          <a:xfrm>
            <a:off x="5151120" y="994051"/>
            <a:ext cx="4496819" cy="3628750"/>
          </a:xfrm>
          <a:prstGeom prst="cloudCallout">
            <a:avLst>
              <a:gd name="adj1" fmla="val 53366"/>
              <a:gd name="adj2" fmla="val 48887"/>
            </a:avLst>
          </a:prstGeom>
          <a:solidFill>
            <a:schemeClr val="accent3">
              <a:lumMod val="20000"/>
              <a:lumOff val="80000"/>
            </a:schemeClr>
          </a:solidFill>
          <a:ln>
            <a:solidFill>
              <a:srgbClr val="FFD33C"/>
            </a:solid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 name="图片 33">
            <a:extLst>
              <a:ext uri="{FF2B5EF4-FFF2-40B4-BE49-F238E27FC236}">
                <a16:creationId xmlns:a16="http://schemas.microsoft.com/office/drawing/2014/main" id="{183DF8A2-95FA-0C93-A7F8-C960074A9D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7425" y="3035293"/>
            <a:ext cx="4149081" cy="4149081"/>
          </a:xfrm>
          <a:prstGeom prst="rect">
            <a:avLst/>
          </a:prstGeom>
        </p:spPr>
      </p:pic>
      <p:sp>
        <p:nvSpPr>
          <p:cNvPr id="7" name="TextBox 1956">
            <a:extLst>
              <a:ext uri="{FF2B5EF4-FFF2-40B4-BE49-F238E27FC236}">
                <a16:creationId xmlns:a16="http://schemas.microsoft.com/office/drawing/2014/main" id="{1DB5D848-1C93-107B-4BE4-766FE9CA38DC}"/>
              </a:ext>
            </a:extLst>
          </p:cNvPr>
          <p:cNvSpPr txBox="1"/>
          <p:nvPr/>
        </p:nvSpPr>
        <p:spPr>
          <a:xfrm>
            <a:off x="5339435" y="1271116"/>
            <a:ext cx="3992096" cy="30469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i="1" dirty="0">
                <a:latin typeface="Times New Roman" panose="02020603050405020304" pitchFamily="18" charset="0"/>
                <a:cs typeface="Times New Roman" panose="02020603050405020304" pitchFamily="18" charset="0"/>
              </a:rPr>
              <a:t>Đã bao giờ em giới thiệu nội dung cuốn sách đó cho bạn bè chưa? Nếu có, em có gặp khó khăn gì không?</a:t>
            </a:r>
            <a:endParaRPr lang="en-SG"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7" name="图片 13">
            <a:extLst>
              <a:ext uri="{FF2B5EF4-FFF2-40B4-BE49-F238E27FC236}">
                <a16:creationId xmlns:a16="http://schemas.microsoft.com/office/drawing/2014/main" id="{57D130F0-0B2B-3C56-656B-57D496AB947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86588" y="321033"/>
            <a:ext cx="1723810" cy="1257143"/>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6" cstate="email"/>
          <a:stretch>
            <a:fillRect/>
          </a:stretch>
        </p:blipFill>
        <p:spPr>
          <a:xfrm>
            <a:off x="11364747" y="5841999"/>
            <a:ext cx="779930" cy="1016001"/>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7"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8" cstate="email"/>
          <a:stretch>
            <a:fillRect/>
          </a:stretch>
        </p:blipFill>
        <p:spPr>
          <a:xfrm>
            <a:off x="739884" y="492397"/>
            <a:ext cx="1454792" cy="1381645"/>
          </a:xfrm>
          <a:prstGeom prst="rect">
            <a:avLst/>
          </a:prstGeom>
        </p:spPr>
      </p:pic>
      <p:pic>
        <p:nvPicPr>
          <p:cNvPr id="2" name="图片 12">
            <a:extLst>
              <a:ext uri="{FF2B5EF4-FFF2-40B4-BE49-F238E27FC236}">
                <a16:creationId xmlns:a16="http://schemas.microsoft.com/office/drawing/2014/main" id="{B53FBE19-3844-467E-DC86-96BB3210B9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0000"/>
          <a:stretch/>
        </p:blipFill>
        <p:spPr>
          <a:xfrm>
            <a:off x="1011715" y="4500403"/>
            <a:ext cx="9563181" cy="2346957"/>
          </a:xfrm>
          <a:prstGeom prst="rect">
            <a:avLst/>
          </a:prstGeom>
        </p:spPr>
      </p:pic>
      <p:pic>
        <p:nvPicPr>
          <p:cNvPr id="5" name="图片 7">
            <a:extLst>
              <a:ext uri="{FF2B5EF4-FFF2-40B4-BE49-F238E27FC236}">
                <a16:creationId xmlns:a16="http://schemas.microsoft.com/office/drawing/2014/main" id="{E00B1422-92D2-DDCB-F5BB-B98115697F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8974" y="-1431019"/>
            <a:ext cx="8888726" cy="5930448"/>
          </a:xfrm>
          <a:prstGeom prst="rect">
            <a:avLst/>
          </a:prstGeom>
        </p:spPr>
      </p:pic>
      <p:sp>
        <p:nvSpPr>
          <p:cNvPr id="11" name="文本框 38">
            <a:extLst>
              <a:ext uri="{FF2B5EF4-FFF2-40B4-BE49-F238E27FC236}">
                <a16:creationId xmlns:a16="http://schemas.microsoft.com/office/drawing/2014/main" id="{DF21BA2E-4254-39E6-60BE-8CE3DD08BCC9}"/>
              </a:ext>
            </a:extLst>
          </p:cNvPr>
          <p:cNvSpPr txBox="1"/>
          <p:nvPr/>
        </p:nvSpPr>
        <p:spPr>
          <a:xfrm rot="21161249">
            <a:off x="3916167" y="1346979"/>
            <a:ext cx="4359667" cy="2123630"/>
          </a:xfrm>
          <a:prstGeom prst="rect">
            <a:avLst/>
          </a:prstGeom>
          <a:noFill/>
        </p:spPr>
        <p:txBody>
          <a:bodyPr wrap="square" lIns="91412" tIns="45706" rIns="91412" bIns="45706" rtlCol="0">
            <a:spAutoFit/>
          </a:bodyPr>
          <a:lstStyle/>
          <a:p>
            <a:pPr algn="ctr" defTabSz="1218804"/>
            <a:r>
              <a:rPr lang="vi-VN" altLang="zh-CN" sz="6600" b="1">
                <a:solidFill>
                  <a:prstClr val="white"/>
                </a:solidFill>
                <a:latin typeface="+mj-lt"/>
                <a:ea typeface="问藏书房" pitchFamily="2" charset="-122"/>
                <a:cs typeface="+mn-ea"/>
                <a:sym typeface="+mn-lt"/>
              </a:rPr>
              <a:t>Hình thành kiến thức</a:t>
            </a:r>
            <a:endParaRPr lang="zh-CN" altLang="en-US" sz="6600" b="1" dirty="0">
              <a:solidFill>
                <a:prstClr val="white"/>
              </a:solidFill>
              <a:latin typeface="+mj-lt"/>
              <a:ea typeface="问藏书房" pitchFamily="2" charset="-122"/>
              <a:cs typeface="+mn-ea"/>
              <a:sym typeface="+mn-lt"/>
            </a:endParaRPr>
          </a:p>
        </p:txBody>
      </p:sp>
    </p:spTree>
    <p:extLst>
      <p:ext uri="{BB962C8B-B14F-4D97-AF65-F5344CB8AC3E}">
        <p14:creationId xmlns:p14="http://schemas.microsoft.com/office/powerpoint/2010/main" val="2383615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4" cstate="email"/>
          <a:stretch>
            <a:fillRect/>
          </a:stretch>
        </p:blipFill>
        <p:spPr>
          <a:xfrm>
            <a:off x="11364747" y="5841999"/>
            <a:ext cx="779930" cy="1016001"/>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5" cstate="email"/>
          <a:stretch>
            <a:fillRect/>
          </a:stretch>
        </p:blipFill>
        <p:spPr>
          <a:xfrm>
            <a:off x="-219546" y="5371230"/>
            <a:ext cx="1135851" cy="1528280"/>
          </a:xfrm>
          <a:prstGeom prst="rect">
            <a:avLst/>
          </a:prstGeom>
        </p:spPr>
      </p:pic>
      <p:grpSp>
        <p:nvGrpSpPr>
          <p:cNvPr id="15" name="组合 2">
            <a:extLst>
              <a:ext uri="{FF2B5EF4-FFF2-40B4-BE49-F238E27FC236}">
                <a16:creationId xmlns:a16="http://schemas.microsoft.com/office/drawing/2014/main" id="{1823DE8F-AAA6-A356-EDAA-4D2BF7A2D773}"/>
              </a:ext>
            </a:extLst>
          </p:cNvPr>
          <p:cNvGrpSpPr/>
          <p:nvPr/>
        </p:nvGrpSpPr>
        <p:grpSpPr>
          <a:xfrm>
            <a:off x="-635" y="3696969"/>
            <a:ext cx="12192349" cy="3167380"/>
            <a:chOff x="-1" y="6744"/>
            <a:chExt cx="15613" cy="4056"/>
          </a:xfrm>
        </p:grpSpPr>
        <p:pic>
          <p:nvPicPr>
            <p:cNvPr id="42" name="图片 13">
              <a:extLst>
                <a:ext uri="{FF2B5EF4-FFF2-40B4-BE49-F238E27FC236}">
                  <a16:creationId xmlns:a16="http://schemas.microsoft.com/office/drawing/2014/main" id="{1FD6A988-814F-8246-7BC0-62D5FF316B21}"/>
                </a:ext>
              </a:extLst>
            </p:cNvPr>
            <p:cNvPicPr>
              <a:picLocks noChangeAspect="1"/>
            </p:cNvPicPr>
            <p:nvPr/>
          </p:nvPicPr>
          <p:blipFill rotWithShape="1">
            <a:blip r:embed="rId6" cstate="screen"/>
            <a:srcRect r="23940"/>
            <a:stretch>
              <a:fillRect/>
            </a:stretch>
          </p:blipFill>
          <p:spPr>
            <a:xfrm>
              <a:off x="-1" y="6744"/>
              <a:ext cx="14261" cy="4056"/>
            </a:xfrm>
            <a:prstGeom prst="rect">
              <a:avLst/>
            </a:prstGeom>
          </p:spPr>
        </p:pic>
        <p:pic>
          <p:nvPicPr>
            <p:cNvPr id="43" name="图片 15">
              <a:extLst>
                <a:ext uri="{FF2B5EF4-FFF2-40B4-BE49-F238E27FC236}">
                  <a16:creationId xmlns:a16="http://schemas.microsoft.com/office/drawing/2014/main" id="{95F11026-D0BB-085D-F90E-800FFB164DB8}"/>
                </a:ext>
              </a:extLst>
            </p:cNvPr>
            <p:cNvPicPr>
              <a:picLocks noChangeAspect="1"/>
            </p:cNvPicPr>
            <p:nvPr/>
          </p:nvPicPr>
          <p:blipFill rotWithShape="1">
            <a:blip r:embed="rId6" cstate="screen"/>
            <a:srcRect r="23940"/>
            <a:stretch>
              <a:fillRect/>
            </a:stretch>
          </p:blipFill>
          <p:spPr>
            <a:xfrm flipH="1">
              <a:off x="1351" y="6744"/>
              <a:ext cx="14261" cy="4056"/>
            </a:xfrm>
            <a:prstGeom prst="rect">
              <a:avLst/>
            </a:prstGeom>
          </p:spPr>
        </p:pic>
      </p:grpSp>
      <p:pic>
        <p:nvPicPr>
          <p:cNvPr id="18" name="图片 1">
            <a:extLst>
              <a:ext uri="{FF2B5EF4-FFF2-40B4-BE49-F238E27FC236}">
                <a16:creationId xmlns:a16="http://schemas.microsoft.com/office/drawing/2014/main" id="{F5E8940A-190C-81A5-5056-12A9CFA26CFB}"/>
              </a:ext>
            </a:extLst>
          </p:cNvPr>
          <p:cNvPicPr>
            <a:picLocks noChangeAspect="1"/>
          </p:cNvPicPr>
          <p:nvPr/>
        </p:nvPicPr>
        <p:blipFill>
          <a:blip r:embed="rId7"/>
          <a:srcRect/>
          <a:stretch>
            <a:fillRect/>
          </a:stretch>
        </p:blipFill>
        <p:spPr>
          <a:xfrm>
            <a:off x="3561080" y="445328"/>
            <a:ext cx="5084445" cy="2498725"/>
          </a:xfrm>
          <a:prstGeom prst="rect">
            <a:avLst/>
          </a:prstGeom>
          <a:effectLst/>
        </p:spPr>
      </p:pic>
      <p:sp>
        <p:nvSpPr>
          <p:cNvPr id="19" name="圆角矩形 7">
            <a:extLst>
              <a:ext uri="{FF2B5EF4-FFF2-40B4-BE49-F238E27FC236}">
                <a16:creationId xmlns:a16="http://schemas.microsoft.com/office/drawing/2014/main" id="{C42E57B3-D8C6-D128-C6B6-8B804CECBC3E}"/>
              </a:ext>
            </a:extLst>
          </p:cNvPr>
          <p:cNvSpPr/>
          <p:nvPr/>
        </p:nvSpPr>
        <p:spPr>
          <a:xfrm>
            <a:off x="2896870" y="2944053"/>
            <a:ext cx="6412865" cy="558165"/>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b="1">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I. </a:t>
            </a:r>
            <a:endParaRPr lang="zh-CN" sz="40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20" name="文本框 14">
            <a:extLst>
              <a:ext uri="{FF2B5EF4-FFF2-40B4-BE49-F238E27FC236}">
                <a16:creationId xmlns:a16="http://schemas.microsoft.com/office/drawing/2014/main" id="{A5AEC276-4CB7-54B8-22AB-39C1303D354F}"/>
              </a:ext>
            </a:extLst>
          </p:cNvPr>
          <p:cNvSpPr txBox="1"/>
          <p:nvPr/>
        </p:nvSpPr>
        <p:spPr>
          <a:xfrm>
            <a:off x="2972752" y="4042431"/>
            <a:ext cx="6261100" cy="1200329"/>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7200" b="1">
                <a:latin typeface="+mj-lt"/>
              </a:rPr>
              <a:t>Trước khi nói</a:t>
            </a:r>
            <a:endParaRPr lang="en-SG" sz="7200" dirty="0">
              <a:latin typeface="+mj-lt"/>
            </a:endParaRPr>
          </a:p>
        </p:txBody>
      </p:sp>
      <p:grpSp>
        <p:nvGrpSpPr>
          <p:cNvPr id="21" name="组合 118">
            <a:extLst>
              <a:ext uri="{FF2B5EF4-FFF2-40B4-BE49-F238E27FC236}">
                <a16:creationId xmlns:a16="http://schemas.microsoft.com/office/drawing/2014/main" id="{00F71192-F349-B6A7-69EA-B1B5D9153129}"/>
              </a:ext>
            </a:extLst>
          </p:cNvPr>
          <p:cNvGrpSpPr/>
          <p:nvPr/>
        </p:nvGrpSpPr>
        <p:grpSpPr>
          <a:xfrm>
            <a:off x="-708025" y="-1735456"/>
            <a:ext cx="13550900" cy="3722370"/>
            <a:chOff x="-1115" y="-2743"/>
            <a:chExt cx="21340" cy="5862"/>
          </a:xfrm>
        </p:grpSpPr>
        <p:grpSp>
          <p:nvGrpSpPr>
            <p:cNvPr id="22" name="组合 119">
              <a:extLst>
                <a:ext uri="{FF2B5EF4-FFF2-40B4-BE49-F238E27FC236}">
                  <a16:creationId xmlns:a16="http://schemas.microsoft.com/office/drawing/2014/main" id="{4621418D-61DF-090B-8327-16F48B552410}"/>
                </a:ext>
              </a:extLst>
            </p:cNvPr>
            <p:cNvGrpSpPr/>
            <p:nvPr/>
          </p:nvGrpSpPr>
          <p:grpSpPr>
            <a:xfrm>
              <a:off x="-1115" y="-2743"/>
              <a:ext cx="5755" cy="5862"/>
              <a:chOff x="-1115" y="-2668"/>
              <a:chExt cx="5755" cy="5862"/>
            </a:xfrm>
          </p:grpSpPr>
          <p:sp>
            <p:nvSpPr>
              <p:cNvPr id="33" name="等腰三角形 120">
                <a:extLst>
                  <a:ext uri="{FF2B5EF4-FFF2-40B4-BE49-F238E27FC236}">
                    <a16:creationId xmlns:a16="http://schemas.microsoft.com/office/drawing/2014/main" id="{57C86835-F08C-9555-904B-0C2F70280042}"/>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4" name="组合 121">
                <a:extLst>
                  <a:ext uri="{FF2B5EF4-FFF2-40B4-BE49-F238E27FC236}">
                    <a16:creationId xmlns:a16="http://schemas.microsoft.com/office/drawing/2014/main" id="{65EFBC78-1FBF-A70E-03D1-E6F1DCDF4F7A}"/>
                  </a:ext>
                </a:extLst>
              </p:cNvPr>
              <p:cNvGrpSpPr/>
              <p:nvPr/>
            </p:nvGrpSpPr>
            <p:grpSpPr>
              <a:xfrm>
                <a:off x="-1115" y="-2668"/>
                <a:ext cx="5755" cy="5862"/>
                <a:chOff x="-3487" y="-3690"/>
                <a:chExt cx="7948" cy="8096"/>
              </a:xfrm>
            </p:grpSpPr>
            <p:grpSp>
              <p:nvGrpSpPr>
                <p:cNvPr id="35" name="组合 122">
                  <a:extLst>
                    <a:ext uri="{FF2B5EF4-FFF2-40B4-BE49-F238E27FC236}">
                      <a16:creationId xmlns:a16="http://schemas.microsoft.com/office/drawing/2014/main" id="{7D3EFD22-E1A8-9FD6-997B-0ADF08A4340E}"/>
                    </a:ext>
                  </a:extLst>
                </p:cNvPr>
                <p:cNvGrpSpPr/>
                <p:nvPr/>
              </p:nvGrpSpPr>
              <p:grpSpPr>
                <a:xfrm>
                  <a:off x="-478" y="140"/>
                  <a:ext cx="4939" cy="4266"/>
                  <a:chOff x="-478" y="140"/>
                  <a:chExt cx="4939" cy="4266"/>
                </a:xfrm>
              </p:grpSpPr>
              <p:sp>
                <p:nvSpPr>
                  <p:cNvPr id="37" name="等腰三角形 123">
                    <a:extLst>
                      <a:ext uri="{FF2B5EF4-FFF2-40B4-BE49-F238E27FC236}">
                        <a16:creationId xmlns:a16="http://schemas.microsoft.com/office/drawing/2014/main" id="{5C158C6B-BBF2-3BC9-E40A-E6DB15CFA5D7}"/>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等腰三角形 124">
                    <a:extLst>
                      <a:ext uri="{FF2B5EF4-FFF2-40B4-BE49-F238E27FC236}">
                        <a16:creationId xmlns:a16="http://schemas.microsoft.com/office/drawing/2014/main" id="{010D28DC-26CC-BD70-8BA2-EF9191FB5ECA}"/>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等腰三角形 125">
                    <a:extLst>
                      <a:ext uri="{FF2B5EF4-FFF2-40B4-BE49-F238E27FC236}">
                        <a16:creationId xmlns:a16="http://schemas.microsoft.com/office/drawing/2014/main" id="{5A51F54A-E39C-2F5D-E93E-2A79773D6258}"/>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等腰三角形 126">
                    <a:extLst>
                      <a:ext uri="{FF2B5EF4-FFF2-40B4-BE49-F238E27FC236}">
                        <a16:creationId xmlns:a16="http://schemas.microsoft.com/office/drawing/2014/main" id="{EF096FE9-7A70-B58E-D4E2-503768918A66}"/>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等腰三角形 127">
                    <a:extLst>
                      <a:ext uri="{FF2B5EF4-FFF2-40B4-BE49-F238E27FC236}">
                        <a16:creationId xmlns:a16="http://schemas.microsoft.com/office/drawing/2014/main" id="{7DDA5225-BEB6-92D0-C862-ACA3044B04AB}"/>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6" name="弧形 128">
                  <a:extLst>
                    <a:ext uri="{FF2B5EF4-FFF2-40B4-BE49-F238E27FC236}">
                      <a16:creationId xmlns:a16="http://schemas.microsoft.com/office/drawing/2014/main" id="{5910670D-8AB9-9653-47C8-1C2CDA9D6FC1}"/>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grpSp>
        <p:grpSp>
          <p:nvGrpSpPr>
            <p:cNvPr id="23" name="组合 129">
              <a:extLst>
                <a:ext uri="{FF2B5EF4-FFF2-40B4-BE49-F238E27FC236}">
                  <a16:creationId xmlns:a16="http://schemas.microsoft.com/office/drawing/2014/main" id="{476F39D1-3FB0-8E70-AC03-D4F5729FA1D1}"/>
                </a:ext>
              </a:extLst>
            </p:cNvPr>
            <p:cNvGrpSpPr/>
            <p:nvPr/>
          </p:nvGrpSpPr>
          <p:grpSpPr>
            <a:xfrm flipH="1">
              <a:off x="14470" y="-2743"/>
              <a:ext cx="5755" cy="5862"/>
              <a:chOff x="-1115" y="-2668"/>
              <a:chExt cx="5755" cy="5862"/>
            </a:xfrm>
          </p:grpSpPr>
          <p:sp>
            <p:nvSpPr>
              <p:cNvPr id="24" name="等腰三角形 130">
                <a:extLst>
                  <a:ext uri="{FF2B5EF4-FFF2-40B4-BE49-F238E27FC236}">
                    <a16:creationId xmlns:a16="http://schemas.microsoft.com/office/drawing/2014/main" id="{DEDC15A1-CA24-FFC3-AC72-2505F4A91484}"/>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131">
                <a:extLst>
                  <a:ext uri="{FF2B5EF4-FFF2-40B4-BE49-F238E27FC236}">
                    <a16:creationId xmlns:a16="http://schemas.microsoft.com/office/drawing/2014/main" id="{BE2EEDAC-F83A-8BA6-74D2-FB1403A1662B}"/>
                  </a:ext>
                </a:extLst>
              </p:cNvPr>
              <p:cNvGrpSpPr/>
              <p:nvPr/>
            </p:nvGrpSpPr>
            <p:grpSpPr>
              <a:xfrm>
                <a:off x="-1115" y="-2668"/>
                <a:ext cx="5755" cy="5862"/>
                <a:chOff x="-3487" y="-3690"/>
                <a:chExt cx="7948" cy="8096"/>
              </a:xfrm>
            </p:grpSpPr>
            <p:grpSp>
              <p:nvGrpSpPr>
                <p:cNvPr id="26" name="组合 132">
                  <a:extLst>
                    <a:ext uri="{FF2B5EF4-FFF2-40B4-BE49-F238E27FC236}">
                      <a16:creationId xmlns:a16="http://schemas.microsoft.com/office/drawing/2014/main" id="{07A6F25A-8089-F074-A460-1F67B9876C5C}"/>
                    </a:ext>
                  </a:extLst>
                </p:cNvPr>
                <p:cNvGrpSpPr/>
                <p:nvPr/>
              </p:nvGrpSpPr>
              <p:grpSpPr>
                <a:xfrm>
                  <a:off x="-478" y="140"/>
                  <a:ext cx="4939" cy="4266"/>
                  <a:chOff x="-478" y="140"/>
                  <a:chExt cx="4939" cy="4266"/>
                </a:xfrm>
              </p:grpSpPr>
              <p:sp>
                <p:nvSpPr>
                  <p:cNvPr id="28" name="等腰三角形 133">
                    <a:extLst>
                      <a:ext uri="{FF2B5EF4-FFF2-40B4-BE49-F238E27FC236}">
                        <a16:creationId xmlns:a16="http://schemas.microsoft.com/office/drawing/2014/main" id="{930B22E5-9AFC-3F5D-D800-4D25B5835471}"/>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等腰三角形 134">
                    <a:extLst>
                      <a:ext uri="{FF2B5EF4-FFF2-40B4-BE49-F238E27FC236}">
                        <a16:creationId xmlns:a16="http://schemas.microsoft.com/office/drawing/2014/main" id="{A410A582-FAA8-8D30-D5FB-AC6E93D93E5A}"/>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等腰三角形 135">
                    <a:extLst>
                      <a:ext uri="{FF2B5EF4-FFF2-40B4-BE49-F238E27FC236}">
                        <a16:creationId xmlns:a16="http://schemas.microsoft.com/office/drawing/2014/main" id="{AE2526FD-F566-0146-BE8D-12E6B25FC185}"/>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等腰三角形 136">
                    <a:extLst>
                      <a:ext uri="{FF2B5EF4-FFF2-40B4-BE49-F238E27FC236}">
                        <a16:creationId xmlns:a16="http://schemas.microsoft.com/office/drawing/2014/main" id="{E28814FA-5FBA-FDE2-FEA1-B79B07C3F6D3}"/>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等腰三角形 137">
                    <a:extLst>
                      <a:ext uri="{FF2B5EF4-FFF2-40B4-BE49-F238E27FC236}">
                        <a16:creationId xmlns:a16="http://schemas.microsoft.com/office/drawing/2014/main" id="{475818F4-E044-2B31-7E6F-75E1A91A8B21}"/>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弧形 138">
                  <a:extLst>
                    <a:ext uri="{FF2B5EF4-FFF2-40B4-BE49-F238E27FC236}">
                      <a16:creationId xmlns:a16="http://schemas.microsoft.com/office/drawing/2014/main" id="{6448E290-9855-0F46-788B-BD549CE6755F}"/>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grpSp>
      </p:grpSp>
    </p:spTree>
    <p:extLst>
      <p:ext uri="{BB962C8B-B14F-4D97-AF65-F5344CB8AC3E}">
        <p14:creationId xmlns:p14="http://schemas.microsoft.com/office/powerpoint/2010/main" val="71899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图片 15" descr="图层 2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832" y="334443"/>
            <a:ext cx="702945" cy="801939"/>
          </a:xfrm>
          <a:prstGeom prst="rect">
            <a:avLst/>
          </a:prstGeom>
        </p:spPr>
      </p:pic>
      <p:sp>
        <p:nvSpPr>
          <p:cNvPr id="11" name="文本框 10"/>
          <p:cNvSpPr txBox="1"/>
          <p:nvPr/>
        </p:nvSpPr>
        <p:spPr>
          <a:xfrm>
            <a:off x="1412875" y="318598"/>
            <a:ext cx="8684625" cy="752065"/>
          </a:xfrm>
          <a:prstGeom prst="rect">
            <a:avLst/>
          </a:prstGeom>
          <a:noFill/>
        </p:spPr>
        <p:txBody>
          <a:bodyPr wrap="square" rtlCol="0">
            <a:spAutoFit/>
          </a:bodyPr>
          <a:lstStyle/>
          <a:p>
            <a:pPr marL="0" marR="0" algn="just">
              <a:lnSpc>
                <a:spcPct val="150000"/>
              </a:lnSpc>
              <a:spcBef>
                <a:spcPts val="0"/>
              </a:spcBef>
              <a:spcAft>
                <a:spcPts val="0"/>
              </a:spcAft>
            </a:pP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nói và người nghe</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5" cstate="email"/>
          <a:stretch>
            <a:fillRect/>
          </a:stretch>
        </p:blipFill>
        <p:spPr>
          <a:xfrm>
            <a:off x="10951913" y="5217392"/>
            <a:ext cx="1240087" cy="1615440"/>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6"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7" cstate="email"/>
          <a:stretch>
            <a:fillRect/>
          </a:stretch>
        </p:blipFill>
        <p:spPr>
          <a:xfrm>
            <a:off x="10879242" y="25168"/>
            <a:ext cx="1454792" cy="1381645"/>
          </a:xfrm>
          <a:prstGeom prst="rect">
            <a:avLst/>
          </a:prstGeom>
        </p:spPr>
      </p:pic>
      <p:pic>
        <p:nvPicPr>
          <p:cNvPr id="3" name="图片 3">
            <a:extLst>
              <a:ext uri="{FF2B5EF4-FFF2-40B4-BE49-F238E27FC236}">
                <a16:creationId xmlns:a16="http://schemas.microsoft.com/office/drawing/2014/main" id="{5125C65A-EC3F-6ABC-F584-8E15B12781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0625" y="1189299"/>
            <a:ext cx="5565059" cy="4479402"/>
          </a:xfrm>
          <a:prstGeom prst="rect">
            <a:avLst/>
          </a:prstGeom>
        </p:spPr>
      </p:pic>
      <p:pic>
        <p:nvPicPr>
          <p:cNvPr id="4" name="图片 1">
            <a:extLst>
              <a:ext uri="{FF2B5EF4-FFF2-40B4-BE49-F238E27FC236}">
                <a16:creationId xmlns:a16="http://schemas.microsoft.com/office/drawing/2014/main" id="{0E7DE1CA-792B-9C8C-E650-619F7FA1F8F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77" y="3202860"/>
            <a:ext cx="4812605" cy="3320697"/>
          </a:xfrm>
          <a:prstGeom prst="rect">
            <a:avLst/>
          </a:prstGeom>
        </p:spPr>
      </p:pic>
      <p:sp>
        <p:nvSpPr>
          <p:cNvPr id="7" name="TextBox 6">
            <a:extLst>
              <a:ext uri="{FF2B5EF4-FFF2-40B4-BE49-F238E27FC236}">
                <a16:creationId xmlns:a16="http://schemas.microsoft.com/office/drawing/2014/main" id="{AAD3174F-D433-C036-5420-98112534D1B0}"/>
              </a:ext>
            </a:extLst>
          </p:cNvPr>
          <p:cNvSpPr txBox="1"/>
          <p:nvPr/>
        </p:nvSpPr>
        <p:spPr>
          <a:xfrm>
            <a:off x="6673072" y="2367280"/>
            <a:ext cx="3596640" cy="1938992"/>
          </a:xfrm>
          <a:prstGeom prst="rect">
            <a:avLst/>
          </a:prstGeom>
          <a:noFill/>
        </p:spPr>
        <p:txBody>
          <a:bodyPr wrap="square">
            <a:spAutoFit/>
          </a:bodyPr>
          <a:lstStyle/>
          <a:p>
            <a:pPr marL="0" marR="0" algn="ctr">
              <a:spcBef>
                <a:spcPts val="0"/>
              </a:spcBef>
              <a:spcAft>
                <a:spcPts val="0"/>
              </a:spcAft>
            </a:pPr>
            <a:r>
              <a:rPr lang="vi-VN" sz="4000" i="1" kern="100" dirty="0">
                <a:solidFill>
                  <a:srgbClr val="000000"/>
                </a:solidFill>
                <a:effectLst/>
                <a:latin typeface="Times New Roman" panose="02020603050405020304" pitchFamily="18" charset="0"/>
                <a:ea typeface="SimSun" panose="02010600030101010101" pitchFamily="2" charset="-122"/>
              </a:rPr>
              <a:t>Em hãy xác định mục đích </a:t>
            </a:r>
            <a:r>
              <a:rPr lang="vi-VN" sz="4000" i="1" dirty="0">
                <a:effectLst/>
                <a:latin typeface="Times New Roman" panose="02020603050405020304" pitchFamily="18" charset="0"/>
                <a:ea typeface="Calibri" panose="020F0502020204030204" pitchFamily="34" charset="0"/>
              </a:rPr>
              <a:t>nói</a:t>
            </a:r>
            <a:r>
              <a:rPr lang="vi-VN" sz="4000" i="1" kern="100" dirty="0">
                <a:solidFill>
                  <a:srgbClr val="000000"/>
                </a:solidFill>
                <a:effectLst/>
                <a:latin typeface="Times New Roman" panose="02020603050405020304" pitchFamily="18" charset="0"/>
                <a:ea typeface="SimSun" panose="02010600030101010101" pitchFamily="2" charset="-122"/>
              </a:rPr>
              <a:t> và người nghe</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1350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图片 15" descr="图层 2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832" y="334443"/>
            <a:ext cx="702945" cy="801939"/>
          </a:xfrm>
          <a:prstGeom prst="rect">
            <a:avLst/>
          </a:prstGeom>
        </p:spPr>
      </p:pic>
      <p:sp>
        <p:nvSpPr>
          <p:cNvPr id="11" name="文本框 10"/>
          <p:cNvSpPr txBox="1"/>
          <p:nvPr/>
        </p:nvSpPr>
        <p:spPr>
          <a:xfrm>
            <a:off x="1412875" y="346804"/>
            <a:ext cx="8684625" cy="752065"/>
          </a:xfrm>
          <a:prstGeom prst="rect">
            <a:avLst/>
          </a:prstGeom>
          <a:noFill/>
        </p:spPr>
        <p:txBody>
          <a:bodyPr wrap="square" rtlCol="0">
            <a:spAutoFit/>
          </a:bodyPr>
          <a:lstStyle/>
          <a:p>
            <a:pPr marL="0" marR="0" algn="just">
              <a:lnSpc>
                <a:spcPct val="150000"/>
              </a:lnSpc>
              <a:spcBef>
                <a:spcPts val="0"/>
              </a:spcBef>
              <a:spcAft>
                <a:spcPts val="0"/>
              </a:spcAft>
            </a:pP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nói và người nghe</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5" cstate="email"/>
          <a:stretch>
            <a:fillRect/>
          </a:stretch>
        </p:blipFill>
        <p:spPr>
          <a:xfrm>
            <a:off x="10951913" y="5217392"/>
            <a:ext cx="1240087" cy="1615440"/>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6" cstate="email"/>
          <a:stretch>
            <a:fillRect/>
          </a:stretch>
        </p:blipFill>
        <p:spPr>
          <a:xfrm>
            <a:off x="-219546" y="5371230"/>
            <a:ext cx="1135851" cy="1528280"/>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7" cstate="email"/>
          <a:stretch>
            <a:fillRect/>
          </a:stretch>
        </p:blipFill>
        <p:spPr>
          <a:xfrm>
            <a:off x="10879242" y="25168"/>
            <a:ext cx="1454792" cy="1381645"/>
          </a:xfrm>
          <a:prstGeom prst="rect">
            <a:avLst/>
          </a:prstGeom>
        </p:spPr>
      </p:pic>
      <p:pic>
        <p:nvPicPr>
          <p:cNvPr id="2" name="图片 1">
            <a:extLst>
              <a:ext uri="{FF2B5EF4-FFF2-40B4-BE49-F238E27FC236}">
                <a16:creationId xmlns:a16="http://schemas.microsoft.com/office/drawing/2014/main" id="{4C0BF1D6-2294-CEE6-04E9-87236F68CB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9648" y="2915920"/>
            <a:ext cx="2678938" cy="3607637"/>
          </a:xfrm>
          <a:prstGeom prst="rect">
            <a:avLst/>
          </a:prstGeom>
        </p:spPr>
      </p:pic>
      <p:grpSp>
        <p:nvGrpSpPr>
          <p:cNvPr id="3" name="组合 23">
            <a:extLst>
              <a:ext uri="{FF2B5EF4-FFF2-40B4-BE49-F238E27FC236}">
                <a16:creationId xmlns:a16="http://schemas.microsoft.com/office/drawing/2014/main" id="{B24FFB85-018E-A175-48C7-1BB3E213FAA0}"/>
              </a:ext>
            </a:extLst>
          </p:cNvPr>
          <p:cNvGrpSpPr/>
          <p:nvPr/>
        </p:nvGrpSpPr>
        <p:grpSpPr>
          <a:xfrm>
            <a:off x="3528347" y="1914814"/>
            <a:ext cx="937535" cy="783002"/>
            <a:chOff x="5493105" y="1228234"/>
            <a:chExt cx="937535" cy="783002"/>
          </a:xfrm>
        </p:grpSpPr>
        <p:grpSp>
          <p:nvGrpSpPr>
            <p:cNvPr id="4" name="组合 54">
              <a:extLst>
                <a:ext uri="{FF2B5EF4-FFF2-40B4-BE49-F238E27FC236}">
                  <a16:creationId xmlns:a16="http://schemas.microsoft.com/office/drawing/2014/main" id="{808B524D-24AE-5B39-6061-EF264D61F5A9}"/>
                </a:ext>
              </a:extLst>
            </p:cNvPr>
            <p:cNvGrpSpPr/>
            <p:nvPr/>
          </p:nvGrpSpPr>
          <p:grpSpPr>
            <a:xfrm>
              <a:off x="5493105" y="1228234"/>
              <a:ext cx="937535" cy="783002"/>
              <a:chOff x="2900496" y="1028113"/>
              <a:chExt cx="6336001" cy="3420001"/>
            </a:xfrm>
          </p:grpSpPr>
          <p:sp>
            <p:nvSpPr>
              <p:cNvPr id="7" name="任意多边形: 形状 55">
                <a:extLst>
                  <a:ext uri="{FF2B5EF4-FFF2-40B4-BE49-F238E27FC236}">
                    <a16:creationId xmlns:a16="http://schemas.microsoft.com/office/drawing/2014/main" id="{62F3DB21-E80F-9FDC-5E40-A8C8A7E1E0A2}"/>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w="25400" cap="flat" cmpd="sng" algn="ctr">
                <a:solidFill>
                  <a:sysClr val="window" lastClr="FFFFFF"/>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12" name="任意多边形: 形状 56">
                <a:extLst>
                  <a:ext uri="{FF2B5EF4-FFF2-40B4-BE49-F238E27FC236}">
                    <a16:creationId xmlns:a16="http://schemas.microsoft.com/office/drawing/2014/main" id="{C1171D04-53C5-2245-5265-ABF2F31FF480}"/>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cap="flat" cmpd="sng" algn="ctr">
                <a:solidFill>
                  <a:srgbClr val="215968"/>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5" name="文本框 58">
              <a:extLst>
                <a:ext uri="{FF2B5EF4-FFF2-40B4-BE49-F238E27FC236}">
                  <a16:creationId xmlns:a16="http://schemas.microsoft.com/office/drawing/2014/main" id="{260879ED-4236-A7D9-BD30-ADFDF8C59C0C}"/>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70">
            <a:extLst>
              <a:ext uri="{FF2B5EF4-FFF2-40B4-BE49-F238E27FC236}">
                <a16:creationId xmlns:a16="http://schemas.microsoft.com/office/drawing/2014/main" id="{979A5B69-A4A6-8D67-8626-71A10215B26C}"/>
              </a:ext>
            </a:extLst>
          </p:cNvPr>
          <p:cNvGrpSpPr/>
          <p:nvPr/>
        </p:nvGrpSpPr>
        <p:grpSpPr>
          <a:xfrm>
            <a:off x="4451551" y="4464326"/>
            <a:ext cx="937535" cy="783002"/>
            <a:chOff x="5493105" y="1228234"/>
            <a:chExt cx="937535" cy="783002"/>
          </a:xfrm>
        </p:grpSpPr>
        <p:grpSp>
          <p:nvGrpSpPr>
            <p:cNvPr id="14" name="组合 71">
              <a:extLst>
                <a:ext uri="{FF2B5EF4-FFF2-40B4-BE49-F238E27FC236}">
                  <a16:creationId xmlns:a16="http://schemas.microsoft.com/office/drawing/2014/main" id="{85ED7933-3C58-93B1-AFA8-E8F9F0DB7983}"/>
                </a:ext>
              </a:extLst>
            </p:cNvPr>
            <p:cNvGrpSpPr/>
            <p:nvPr/>
          </p:nvGrpSpPr>
          <p:grpSpPr>
            <a:xfrm>
              <a:off x="5493105" y="1228234"/>
              <a:ext cx="937535" cy="783002"/>
              <a:chOff x="2900496" y="1028113"/>
              <a:chExt cx="6336001" cy="3420001"/>
            </a:xfrm>
          </p:grpSpPr>
          <p:sp>
            <p:nvSpPr>
              <p:cNvPr id="17" name="任意多边形: 形状 73">
                <a:extLst>
                  <a:ext uri="{FF2B5EF4-FFF2-40B4-BE49-F238E27FC236}">
                    <a16:creationId xmlns:a16="http://schemas.microsoft.com/office/drawing/2014/main" id="{EC5327C4-9B14-337F-A408-96D3EB640B7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w="25400" cap="flat" cmpd="sng" algn="ctr">
                <a:solidFill>
                  <a:sysClr val="window" lastClr="FFFFFF"/>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18" name="任意多边形: 形状 82">
                <a:extLst>
                  <a:ext uri="{FF2B5EF4-FFF2-40B4-BE49-F238E27FC236}">
                    <a16:creationId xmlns:a16="http://schemas.microsoft.com/office/drawing/2014/main" id="{4E1F37DF-4FC0-648E-449D-8B360B8D6B7B}"/>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cap="flat" cmpd="sng" algn="ctr">
                <a:solidFill>
                  <a:srgbClr val="215968"/>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15" name="文本框 72">
              <a:extLst>
                <a:ext uri="{FF2B5EF4-FFF2-40B4-BE49-F238E27FC236}">
                  <a16:creationId xmlns:a16="http://schemas.microsoft.com/office/drawing/2014/main" id="{97247328-2A94-D984-8C1D-B0B0D6664315}"/>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2</a:t>
              </a:r>
              <a:endParaRPr kumimoji="0" lang="zh-CN" altLang="en-US" sz="3600" b="0"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sp>
        <p:nvSpPr>
          <p:cNvPr id="19" name="TextBox 18">
            <a:extLst>
              <a:ext uri="{FF2B5EF4-FFF2-40B4-BE49-F238E27FC236}">
                <a16:creationId xmlns:a16="http://schemas.microsoft.com/office/drawing/2014/main" id="{BB84F79C-A013-B255-F11C-CB2EB989BDEC}"/>
              </a:ext>
            </a:extLst>
          </p:cNvPr>
          <p:cNvSpPr txBox="1"/>
          <p:nvPr/>
        </p:nvSpPr>
        <p:spPr>
          <a:xfrm>
            <a:off x="4662488" y="1628857"/>
            <a:ext cx="7011352" cy="2062103"/>
          </a:xfrm>
          <a:prstGeom prst="rect">
            <a:avLst/>
          </a:prstGeom>
          <a:noFill/>
        </p:spPr>
        <p:txBody>
          <a:bodyPr wrap="square">
            <a:spAutoFit/>
          </a:bodyPr>
          <a:lstStyle/>
          <a:p>
            <a:r>
              <a:rPr lang="vi-VN" sz="3200" b="1" dirty="0">
                <a:latin typeface="+mj-lt"/>
              </a:rPr>
              <a:t>Mục đích nói</a:t>
            </a:r>
            <a:r>
              <a:rPr lang="vi-VN" sz="3200" dirty="0">
                <a:latin typeface="+mj-lt"/>
              </a:rPr>
              <a:t>: Cung cấp những thông tin cơ bản về cuốn sách, khơi gợi hứng thú ở người nghe và khuyến khích họ tìm đọc tác phẩm</a:t>
            </a:r>
            <a:endParaRPr lang="en-SG" sz="3200" dirty="0">
              <a:latin typeface="+mj-lt"/>
            </a:endParaRPr>
          </a:p>
        </p:txBody>
      </p:sp>
      <p:sp>
        <p:nvSpPr>
          <p:cNvPr id="20" name="TextBox 19">
            <a:extLst>
              <a:ext uri="{FF2B5EF4-FFF2-40B4-BE49-F238E27FC236}">
                <a16:creationId xmlns:a16="http://schemas.microsoft.com/office/drawing/2014/main" id="{7CBA1FA7-211E-1359-825A-91D97E67CF7A}"/>
              </a:ext>
            </a:extLst>
          </p:cNvPr>
          <p:cNvSpPr txBox="1"/>
          <p:nvPr/>
        </p:nvSpPr>
        <p:spPr>
          <a:xfrm>
            <a:off x="5585692" y="4309451"/>
            <a:ext cx="6179588" cy="1569660"/>
          </a:xfrm>
          <a:prstGeom prst="rect">
            <a:avLst/>
          </a:prstGeom>
          <a:noFill/>
        </p:spPr>
        <p:txBody>
          <a:bodyPr wrap="square">
            <a:spAutoFit/>
          </a:bodyPr>
          <a:lstStyle/>
          <a:p>
            <a:r>
              <a:rPr lang="vi-VN" sz="3200" b="1" dirty="0">
                <a:latin typeface="+mj-lt"/>
              </a:rPr>
              <a:t>Người nghe</a:t>
            </a:r>
            <a:r>
              <a:rPr lang="vi-VN" sz="3200" dirty="0">
                <a:latin typeface="+mj-lt"/>
              </a:rPr>
              <a:t>: Những người yêu thích cuốn sách có nhu cầu tìm hiểu về cuốn sách được giới thiệu</a:t>
            </a:r>
            <a:endParaRPr lang="en-SG" sz="3200" dirty="0">
              <a:latin typeface="+mj-lt"/>
            </a:endParaRPr>
          </a:p>
        </p:txBody>
      </p:sp>
    </p:spTree>
    <p:extLst>
      <p:ext uri="{BB962C8B-B14F-4D97-AF65-F5344CB8AC3E}">
        <p14:creationId xmlns:p14="http://schemas.microsoft.com/office/powerpoint/2010/main" val="31487355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3"/>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strVal val="#ppt_w+.3"/>
                                          </p:val>
                                        </p:tav>
                                        <p:tav tm="100000">
                                          <p:val>
                                            <p:strVal val="#ppt_w"/>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图片 15" descr="图层 2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27" y="0"/>
            <a:ext cx="702945" cy="801939"/>
          </a:xfrm>
          <a:prstGeom prst="rect">
            <a:avLst/>
          </a:prstGeom>
        </p:spPr>
      </p:pic>
      <p:sp>
        <p:nvSpPr>
          <p:cNvPr id="11" name="文本框 10"/>
          <p:cNvSpPr txBox="1"/>
          <p:nvPr/>
        </p:nvSpPr>
        <p:spPr>
          <a:xfrm>
            <a:off x="1811914" y="298516"/>
            <a:ext cx="8684625" cy="584775"/>
          </a:xfrm>
          <a:prstGeom prst="rect">
            <a:avLst/>
          </a:prstGeom>
          <a:noFill/>
        </p:spPr>
        <p:txBody>
          <a:bodyPr wrap="square" rtlCol="0">
            <a:spAutoFit/>
          </a:bodyPr>
          <a:lstStyle/>
          <a:p>
            <a:pPr marL="0" marR="0" algn="ctr">
              <a:spcBef>
                <a:spcPts val="0"/>
              </a:spcBef>
              <a:spcAft>
                <a:spcPts val="0"/>
              </a:spcAf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CHUẨN BỊ NỘI DUNG NÓI</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6539" y="522877"/>
            <a:ext cx="1616134" cy="914416"/>
          </a:xfrm>
          <a:prstGeom prst="rect">
            <a:avLst/>
          </a:prstGeom>
        </p:spPr>
      </p:pic>
      <p:pic>
        <p:nvPicPr>
          <p:cNvPr id="10" name="图片 10">
            <a:extLst>
              <a:ext uri="{FF2B5EF4-FFF2-40B4-BE49-F238E27FC236}">
                <a16:creationId xmlns:a16="http://schemas.microsoft.com/office/drawing/2014/main" id="{1ED29313-91D8-3E70-83A2-06D37734C0E7}"/>
              </a:ext>
            </a:extLst>
          </p:cNvPr>
          <p:cNvPicPr>
            <a:picLocks noChangeAspect="1"/>
          </p:cNvPicPr>
          <p:nvPr/>
        </p:nvPicPr>
        <p:blipFill>
          <a:blip r:embed="rId5" cstate="email"/>
          <a:stretch>
            <a:fillRect/>
          </a:stretch>
        </p:blipFill>
        <p:spPr>
          <a:xfrm>
            <a:off x="10844560" y="-245263"/>
            <a:ext cx="1454792" cy="1381645"/>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6" cstate="email"/>
          <a:stretch>
            <a:fillRect/>
          </a:stretch>
        </p:blipFill>
        <p:spPr>
          <a:xfrm>
            <a:off x="-219546" y="5371230"/>
            <a:ext cx="1135851" cy="1528280"/>
          </a:xfrm>
          <a:prstGeom prst="rect">
            <a:avLst/>
          </a:prstGeom>
        </p:spPr>
      </p:pic>
      <p:graphicFrame>
        <p:nvGraphicFramePr>
          <p:cNvPr id="2" name="Table 1">
            <a:extLst>
              <a:ext uri="{FF2B5EF4-FFF2-40B4-BE49-F238E27FC236}">
                <a16:creationId xmlns:a16="http://schemas.microsoft.com/office/drawing/2014/main" id="{E8D6B6ED-EDA7-2F94-E4DA-04BB15C1614D}"/>
              </a:ext>
            </a:extLst>
          </p:cNvPr>
          <p:cNvGraphicFramePr>
            <a:graphicFrameLocks noGrp="1"/>
          </p:cNvGraphicFramePr>
          <p:nvPr>
            <p:extLst>
              <p:ext uri="{D42A27DB-BD31-4B8C-83A1-F6EECF244321}">
                <p14:modId xmlns:p14="http://schemas.microsoft.com/office/powerpoint/2010/main" val="4196163451"/>
              </p:ext>
            </p:extLst>
          </p:nvPr>
        </p:nvGraphicFramePr>
        <p:xfrm>
          <a:off x="605604" y="883291"/>
          <a:ext cx="10865036" cy="5451836"/>
        </p:xfrm>
        <a:graphic>
          <a:graphicData uri="http://schemas.openxmlformats.org/drawingml/2006/table">
            <a:tbl>
              <a:tblPr firstRow="1" firstCol="1" bandRow="1">
                <a:tableStyleId>{5C22544A-7EE6-4342-B048-85BDC9FD1C3A}</a:tableStyleId>
              </a:tblPr>
              <a:tblGrid>
                <a:gridCol w="5205916">
                  <a:extLst>
                    <a:ext uri="{9D8B030D-6E8A-4147-A177-3AD203B41FA5}">
                      <a16:colId xmlns:a16="http://schemas.microsoft.com/office/drawing/2014/main" val="3754241317"/>
                    </a:ext>
                  </a:extLst>
                </a:gridCol>
                <a:gridCol w="5659120">
                  <a:extLst>
                    <a:ext uri="{9D8B030D-6E8A-4147-A177-3AD203B41FA5}">
                      <a16:colId xmlns:a16="http://schemas.microsoft.com/office/drawing/2014/main" val="3888928756"/>
                    </a:ext>
                  </a:extLst>
                </a:gridCol>
              </a:tblGrid>
              <a:tr h="454320">
                <a:tc>
                  <a:txBody>
                    <a:bodyPr/>
                    <a:lstStyle/>
                    <a:p>
                      <a:pPr marL="0" marR="0" algn="just">
                        <a:lnSpc>
                          <a:spcPct val="100000"/>
                        </a:lnSpc>
                        <a:spcBef>
                          <a:spcPts val="0"/>
                        </a:spcBef>
                        <a:spcAft>
                          <a:spcPts val="0"/>
                        </a:spcAft>
                      </a:pPr>
                      <a:r>
                        <a:rPr lang="vi-VN" sz="2400" b="0" i="1" dirty="0">
                          <a:effectLst/>
                          <a:latin typeface="+mj-lt"/>
                        </a:rPr>
                        <a:t>Em định lựa chọn cuốn sách nào?</a:t>
                      </a:r>
                      <a:endParaRPr lang="en-SG" sz="1800" b="0" i="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vi-VN" sz="2400">
                          <a:effectLst/>
                          <a:latin typeface="+mj-lt"/>
                        </a:rPr>
                        <a:t> </a:t>
                      </a:r>
                      <a:endParaRPr lang="en-SG"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458924"/>
                  </a:ext>
                </a:extLst>
              </a:tr>
              <a:tr h="908640">
                <a:tc>
                  <a:txBody>
                    <a:bodyPr/>
                    <a:lstStyle/>
                    <a:p>
                      <a:pPr marL="0" marR="0" algn="just">
                        <a:lnSpc>
                          <a:spcPct val="100000"/>
                        </a:lnSpc>
                        <a:spcBef>
                          <a:spcPts val="0"/>
                        </a:spcBef>
                        <a:spcAft>
                          <a:spcPts val="0"/>
                        </a:spcAft>
                      </a:pPr>
                      <a:r>
                        <a:rPr lang="vi-VN" sz="2400" b="0" i="1" dirty="0">
                          <a:effectLst/>
                          <a:latin typeface="+mj-lt"/>
                        </a:rPr>
                        <a:t>Lí do em muốn giới thiệu cuốn sách với người nghe.</a:t>
                      </a:r>
                      <a:endParaRPr lang="en-SG" sz="1800" b="0" i="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vi-VN" sz="2400" dirty="0">
                          <a:effectLst/>
                          <a:latin typeface="+mj-lt"/>
                        </a:rPr>
                        <a:t> </a:t>
                      </a:r>
                      <a:endParaRPr lang="en-SG"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5462359"/>
                  </a:ext>
                </a:extLst>
              </a:tr>
              <a:tr h="1362958">
                <a:tc>
                  <a:txBody>
                    <a:bodyPr/>
                    <a:lstStyle/>
                    <a:p>
                      <a:pPr marL="0" marR="0" algn="just">
                        <a:lnSpc>
                          <a:spcPct val="100000"/>
                        </a:lnSpc>
                        <a:spcBef>
                          <a:spcPts val="0"/>
                        </a:spcBef>
                        <a:spcAft>
                          <a:spcPts val="0"/>
                        </a:spcAft>
                      </a:pPr>
                      <a:r>
                        <a:rPr lang="vi-VN" sz="2400" b="0" i="1" dirty="0">
                          <a:effectLst/>
                          <a:latin typeface="+mj-lt"/>
                        </a:rPr>
                        <a:t>Nhan đề cuốn sách, thể loại, tác giả, nhà xuất bản, năm xuất bản, số trang, sự đón nhân của độc giả.</a:t>
                      </a:r>
                      <a:endParaRPr lang="en-SG" sz="1800" b="0" i="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vi-VN" sz="2400" dirty="0">
                          <a:effectLst/>
                          <a:latin typeface="+mj-lt"/>
                        </a:rPr>
                        <a:t> </a:t>
                      </a:r>
                      <a:endParaRPr lang="en-SG"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3710569"/>
                  </a:ext>
                </a:extLst>
              </a:tr>
              <a:tr h="1362958">
                <a:tc>
                  <a:txBody>
                    <a:bodyPr/>
                    <a:lstStyle/>
                    <a:p>
                      <a:pPr marL="0" marR="0" algn="just">
                        <a:lnSpc>
                          <a:spcPct val="100000"/>
                        </a:lnSpc>
                        <a:spcBef>
                          <a:spcPts val="0"/>
                        </a:spcBef>
                        <a:spcAft>
                          <a:spcPts val="0"/>
                        </a:spcAft>
                      </a:pPr>
                      <a:r>
                        <a:rPr lang="vi-VN" sz="2400" b="0" i="1" dirty="0">
                          <a:effectLst/>
                          <a:latin typeface="+mj-lt"/>
                        </a:rPr>
                        <a:t>Đê tài, nội dung chính của cuốn sách, bối cảnh, cốt truyện, nhân vật chủ đề một vài nét nổi bật về nghệ thuật...</a:t>
                      </a:r>
                      <a:endParaRPr lang="en-SG" sz="1800" b="0" i="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vi-VN" sz="2400">
                          <a:effectLst/>
                          <a:latin typeface="+mj-lt"/>
                        </a:rPr>
                        <a:t> </a:t>
                      </a:r>
                      <a:endParaRPr lang="en-SG"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058668"/>
                  </a:ext>
                </a:extLst>
              </a:tr>
              <a:tr h="454320">
                <a:tc>
                  <a:txBody>
                    <a:bodyPr/>
                    <a:lstStyle/>
                    <a:p>
                      <a:pPr marL="0" marR="0" algn="just">
                        <a:lnSpc>
                          <a:spcPct val="100000"/>
                        </a:lnSpc>
                        <a:spcBef>
                          <a:spcPts val="0"/>
                        </a:spcBef>
                        <a:spcAft>
                          <a:spcPts val="0"/>
                        </a:spcAft>
                      </a:pPr>
                      <a:r>
                        <a:rPr lang="vi-VN" sz="2400" b="0" i="1" dirty="0">
                          <a:effectLst/>
                          <a:latin typeface="+mj-lt"/>
                        </a:rPr>
                        <a:t>Nhận xét, đánh giá của em về cuốn sách.</a:t>
                      </a:r>
                      <a:endParaRPr lang="en-SG" sz="1800" b="0" i="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vi-VN" sz="2400">
                          <a:effectLst/>
                          <a:latin typeface="+mj-lt"/>
                        </a:rPr>
                        <a:t> </a:t>
                      </a:r>
                      <a:endParaRPr lang="en-SG"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2622564"/>
                  </a:ext>
                </a:extLst>
              </a:tr>
              <a:tr h="908640">
                <a:tc>
                  <a:txBody>
                    <a:bodyPr/>
                    <a:lstStyle/>
                    <a:p>
                      <a:pPr marL="0" marR="0" algn="just">
                        <a:lnSpc>
                          <a:spcPct val="100000"/>
                        </a:lnSpc>
                        <a:spcBef>
                          <a:spcPts val="0"/>
                        </a:spcBef>
                        <a:spcAft>
                          <a:spcPts val="0"/>
                        </a:spcAft>
                      </a:pPr>
                      <a:r>
                        <a:rPr lang="vi-VN" sz="2400" b="0" i="1" dirty="0">
                          <a:effectLst/>
                          <a:latin typeface="+mj-lt"/>
                        </a:rPr>
                        <a:t> Em sử dụng sách, tranh ảnh nào để minh họa cho bài viết</a:t>
                      </a:r>
                      <a:endParaRPr lang="en-SG" sz="1800" b="0" i="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vi-VN" sz="2400" dirty="0">
                          <a:effectLst/>
                          <a:latin typeface="+mj-lt"/>
                        </a:rPr>
                        <a:t> </a:t>
                      </a:r>
                      <a:endParaRPr lang="en-SG"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9067759"/>
                  </a:ext>
                </a:extLst>
              </a:tr>
            </a:tbl>
          </a:graphicData>
        </a:graphic>
      </p:graphicFrame>
      <p:pic>
        <p:nvPicPr>
          <p:cNvPr id="7" name="图片 5" descr="D:\APPT制作\高一期中家长会\素材\元素\图片\51miz-E1200442-E8A5A671.png51miz-E1200442-E8A5A671">
            <a:extLst>
              <a:ext uri="{FF2B5EF4-FFF2-40B4-BE49-F238E27FC236}">
                <a16:creationId xmlns:a16="http://schemas.microsoft.com/office/drawing/2014/main" id="{B6A5D6E7-B300-5426-9F2D-FBE7B9046B2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070816" y="4737531"/>
            <a:ext cx="2505075" cy="2505075"/>
          </a:xfrm>
          <a:prstGeom prst="rect">
            <a:avLst/>
          </a:prstGeom>
        </p:spPr>
      </p:pic>
    </p:spTree>
    <p:extLst>
      <p:ext uri="{BB962C8B-B14F-4D97-AF65-F5344CB8AC3E}">
        <p14:creationId xmlns:p14="http://schemas.microsoft.com/office/powerpoint/2010/main" val="366901702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21">
            <a:extLst>
              <a:ext uri="{FF2B5EF4-FFF2-40B4-BE49-F238E27FC236}">
                <a16:creationId xmlns:a16="http://schemas.microsoft.com/office/drawing/2014/main" id="{49A3FEE8-F205-57DF-1908-AA1853DC2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7700" y="492397"/>
            <a:ext cx="1616134" cy="914416"/>
          </a:xfrm>
          <a:prstGeom prst="rect">
            <a:avLst/>
          </a:prstGeom>
        </p:spPr>
      </p:pic>
      <p:pic>
        <p:nvPicPr>
          <p:cNvPr id="8" name="图片 7">
            <a:extLst>
              <a:ext uri="{FF2B5EF4-FFF2-40B4-BE49-F238E27FC236}">
                <a16:creationId xmlns:a16="http://schemas.microsoft.com/office/drawing/2014/main" id="{B1CC3899-E8F3-D37D-4B38-1BD04FCD2D60}"/>
              </a:ext>
            </a:extLst>
          </p:cNvPr>
          <p:cNvPicPr>
            <a:picLocks noChangeAspect="1"/>
          </p:cNvPicPr>
          <p:nvPr/>
        </p:nvPicPr>
        <p:blipFill>
          <a:blip r:embed="rId4" cstate="email"/>
          <a:stretch>
            <a:fillRect/>
          </a:stretch>
        </p:blipFill>
        <p:spPr>
          <a:xfrm>
            <a:off x="11364747" y="5841999"/>
            <a:ext cx="779930" cy="1016001"/>
          </a:xfrm>
          <a:prstGeom prst="rect">
            <a:avLst/>
          </a:prstGeom>
        </p:spPr>
      </p:pic>
      <p:pic>
        <p:nvPicPr>
          <p:cNvPr id="9" name="图片 9">
            <a:extLst>
              <a:ext uri="{FF2B5EF4-FFF2-40B4-BE49-F238E27FC236}">
                <a16:creationId xmlns:a16="http://schemas.microsoft.com/office/drawing/2014/main" id="{B93E4740-BD5E-513B-A3F6-31F24065146B}"/>
              </a:ext>
            </a:extLst>
          </p:cNvPr>
          <p:cNvPicPr>
            <a:picLocks noChangeAspect="1"/>
          </p:cNvPicPr>
          <p:nvPr/>
        </p:nvPicPr>
        <p:blipFill>
          <a:blip r:embed="rId5" cstate="email"/>
          <a:stretch>
            <a:fillRect/>
          </a:stretch>
        </p:blipFill>
        <p:spPr>
          <a:xfrm>
            <a:off x="-219546" y="5371230"/>
            <a:ext cx="1135851" cy="1528280"/>
          </a:xfrm>
          <a:prstGeom prst="rect">
            <a:avLst/>
          </a:prstGeom>
        </p:spPr>
      </p:pic>
      <p:grpSp>
        <p:nvGrpSpPr>
          <p:cNvPr id="15" name="组合 2">
            <a:extLst>
              <a:ext uri="{FF2B5EF4-FFF2-40B4-BE49-F238E27FC236}">
                <a16:creationId xmlns:a16="http://schemas.microsoft.com/office/drawing/2014/main" id="{1823DE8F-AAA6-A356-EDAA-4D2BF7A2D773}"/>
              </a:ext>
            </a:extLst>
          </p:cNvPr>
          <p:cNvGrpSpPr/>
          <p:nvPr/>
        </p:nvGrpSpPr>
        <p:grpSpPr>
          <a:xfrm>
            <a:off x="-635" y="3696969"/>
            <a:ext cx="12192349" cy="3167380"/>
            <a:chOff x="-1" y="6744"/>
            <a:chExt cx="15613" cy="4056"/>
          </a:xfrm>
        </p:grpSpPr>
        <p:pic>
          <p:nvPicPr>
            <p:cNvPr id="42" name="图片 13">
              <a:extLst>
                <a:ext uri="{FF2B5EF4-FFF2-40B4-BE49-F238E27FC236}">
                  <a16:creationId xmlns:a16="http://schemas.microsoft.com/office/drawing/2014/main" id="{1FD6A988-814F-8246-7BC0-62D5FF316B21}"/>
                </a:ext>
              </a:extLst>
            </p:cNvPr>
            <p:cNvPicPr>
              <a:picLocks noChangeAspect="1"/>
            </p:cNvPicPr>
            <p:nvPr/>
          </p:nvPicPr>
          <p:blipFill rotWithShape="1">
            <a:blip r:embed="rId6" cstate="screen"/>
            <a:srcRect r="23940"/>
            <a:stretch>
              <a:fillRect/>
            </a:stretch>
          </p:blipFill>
          <p:spPr>
            <a:xfrm>
              <a:off x="-1" y="6744"/>
              <a:ext cx="14261" cy="4056"/>
            </a:xfrm>
            <a:prstGeom prst="rect">
              <a:avLst/>
            </a:prstGeom>
          </p:spPr>
        </p:pic>
        <p:pic>
          <p:nvPicPr>
            <p:cNvPr id="43" name="图片 15">
              <a:extLst>
                <a:ext uri="{FF2B5EF4-FFF2-40B4-BE49-F238E27FC236}">
                  <a16:creationId xmlns:a16="http://schemas.microsoft.com/office/drawing/2014/main" id="{95F11026-D0BB-085D-F90E-800FFB164DB8}"/>
                </a:ext>
              </a:extLst>
            </p:cNvPr>
            <p:cNvPicPr>
              <a:picLocks noChangeAspect="1"/>
            </p:cNvPicPr>
            <p:nvPr/>
          </p:nvPicPr>
          <p:blipFill rotWithShape="1">
            <a:blip r:embed="rId6" cstate="screen"/>
            <a:srcRect r="23940"/>
            <a:stretch>
              <a:fillRect/>
            </a:stretch>
          </p:blipFill>
          <p:spPr>
            <a:xfrm flipH="1">
              <a:off x="1351" y="6744"/>
              <a:ext cx="14261" cy="4056"/>
            </a:xfrm>
            <a:prstGeom prst="rect">
              <a:avLst/>
            </a:prstGeom>
          </p:spPr>
        </p:pic>
      </p:grpSp>
      <p:pic>
        <p:nvPicPr>
          <p:cNvPr id="18" name="图片 1">
            <a:extLst>
              <a:ext uri="{FF2B5EF4-FFF2-40B4-BE49-F238E27FC236}">
                <a16:creationId xmlns:a16="http://schemas.microsoft.com/office/drawing/2014/main" id="{F5E8940A-190C-81A5-5056-12A9CFA26CFB}"/>
              </a:ext>
            </a:extLst>
          </p:cNvPr>
          <p:cNvPicPr>
            <a:picLocks noChangeAspect="1"/>
          </p:cNvPicPr>
          <p:nvPr/>
        </p:nvPicPr>
        <p:blipFill>
          <a:blip r:embed="rId7"/>
          <a:srcRect/>
          <a:stretch>
            <a:fillRect/>
          </a:stretch>
        </p:blipFill>
        <p:spPr>
          <a:xfrm>
            <a:off x="3561080" y="445328"/>
            <a:ext cx="5084445" cy="2498725"/>
          </a:xfrm>
          <a:prstGeom prst="rect">
            <a:avLst/>
          </a:prstGeom>
          <a:effectLst/>
        </p:spPr>
      </p:pic>
      <p:sp>
        <p:nvSpPr>
          <p:cNvPr id="19" name="圆角矩形 7">
            <a:extLst>
              <a:ext uri="{FF2B5EF4-FFF2-40B4-BE49-F238E27FC236}">
                <a16:creationId xmlns:a16="http://schemas.microsoft.com/office/drawing/2014/main" id="{C42E57B3-D8C6-D128-C6B6-8B804CECBC3E}"/>
              </a:ext>
            </a:extLst>
          </p:cNvPr>
          <p:cNvSpPr/>
          <p:nvPr/>
        </p:nvSpPr>
        <p:spPr>
          <a:xfrm>
            <a:off x="2896870" y="2944053"/>
            <a:ext cx="6412865" cy="558165"/>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altLang="zh-CN" sz="40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II</a:t>
            </a:r>
            <a:r>
              <a:rPr lang="en-US" altLang="zh-CN" sz="40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endParaRPr lang="zh-CN" sz="40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20" name="文本框 14">
            <a:extLst>
              <a:ext uri="{FF2B5EF4-FFF2-40B4-BE49-F238E27FC236}">
                <a16:creationId xmlns:a16="http://schemas.microsoft.com/office/drawing/2014/main" id="{A5AEC276-4CB7-54B8-22AB-39C1303D354F}"/>
              </a:ext>
            </a:extLst>
          </p:cNvPr>
          <p:cNvSpPr txBox="1"/>
          <p:nvPr/>
        </p:nvSpPr>
        <p:spPr>
          <a:xfrm>
            <a:off x="3048635" y="3696969"/>
            <a:ext cx="6261100" cy="2800767"/>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8800" b="1" dirty="0">
                <a:latin typeface="+mj-lt"/>
              </a:rPr>
              <a:t>Trình bày bài nói</a:t>
            </a:r>
            <a:endParaRPr lang="en-SG" sz="8800" dirty="0">
              <a:latin typeface="+mj-lt"/>
            </a:endParaRPr>
          </a:p>
        </p:txBody>
      </p:sp>
      <p:grpSp>
        <p:nvGrpSpPr>
          <p:cNvPr id="21" name="组合 118">
            <a:extLst>
              <a:ext uri="{FF2B5EF4-FFF2-40B4-BE49-F238E27FC236}">
                <a16:creationId xmlns:a16="http://schemas.microsoft.com/office/drawing/2014/main" id="{00F71192-F349-B6A7-69EA-B1B5D9153129}"/>
              </a:ext>
            </a:extLst>
          </p:cNvPr>
          <p:cNvGrpSpPr/>
          <p:nvPr/>
        </p:nvGrpSpPr>
        <p:grpSpPr>
          <a:xfrm>
            <a:off x="-708025" y="-1735456"/>
            <a:ext cx="13550900" cy="3722370"/>
            <a:chOff x="-1115" y="-2743"/>
            <a:chExt cx="21340" cy="5862"/>
          </a:xfrm>
        </p:grpSpPr>
        <p:grpSp>
          <p:nvGrpSpPr>
            <p:cNvPr id="22" name="组合 119">
              <a:extLst>
                <a:ext uri="{FF2B5EF4-FFF2-40B4-BE49-F238E27FC236}">
                  <a16:creationId xmlns:a16="http://schemas.microsoft.com/office/drawing/2014/main" id="{4621418D-61DF-090B-8327-16F48B552410}"/>
                </a:ext>
              </a:extLst>
            </p:cNvPr>
            <p:cNvGrpSpPr/>
            <p:nvPr/>
          </p:nvGrpSpPr>
          <p:grpSpPr>
            <a:xfrm>
              <a:off x="-1115" y="-2743"/>
              <a:ext cx="5755" cy="5862"/>
              <a:chOff x="-1115" y="-2668"/>
              <a:chExt cx="5755" cy="5862"/>
            </a:xfrm>
          </p:grpSpPr>
          <p:sp>
            <p:nvSpPr>
              <p:cNvPr id="33" name="等腰三角形 120">
                <a:extLst>
                  <a:ext uri="{FF2B5EF4-FFF2-40B4-BE49-F238E27FC236}">
                    <a16:creationId xmlns:a16="http://schemas.microsoft.com/office/drawing/2014/main" id="{57C86835-F08C-9555-904B-0C2F70280042}"/>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4" name="组合 121">
                <a:extLst>
                  <a:ext uri="{FF2B5EF4-FFF2-40B4-BE49-F238E27FC236}">
                    <a16:creationId xmlns:a16="http://schemas.microsoft.com/office/drawing/2014/main" id="{65EFBC78-1FBF-A70E-03D1-E6F1DCDF4F7A}"/>
                  </a:ext>
                </a:extLst>
              </p:cNvPr>
              <p:cNvGrpSpPr/>
              <p:nvPr/>
            </p:nvGrpSpPr>
            <p:grpSpPr>
              <a:xfrm>
                <a:off x="-1115" y="-2668"/>
                <a:ext cx="5755" cy="5862"/>
                <a:chOff x="-3487" y="-3690"/>
                <a:chExt cx="7948" cy="8096"/>
              </a:xfrm>
            </p:grpSpPr>
            <p:grpSp>
              <p:nvGrpSpPr>
                <p:cNvPr id="35" name="组合 122">
                  <a:extLst>
                    <a:ext uri="{FF2B5EF4-FFF2-40B4-BE49-F238E27FC236}">
                      <a16:creationId xmlns:a16="http://schemas.microsoft.com/office/drawing/2014/main" id="{7D3EFD22-E1A8-9FD6-997B-0ADF08A4340E}"/>
                    </a:ext>
                  </a:extLst>
                </p:cNvPr>
                <p:cNvGrpSpPr/>
                <p:nvPr/>
              </p:nvGrpSpPr>
              <p:grpSpPr>
                <a:xfrm>
                  <a:off x="-478" y="140"/>
                  <a:ext cx="4939" cy="4266"/>
                  <a:chOff x="-478" y="140"/>
                  <a:chExt cx="4939" cy="4266"/>
                </a:xfrm>
              </p:grpSpPr>
              <p:sp>
                <p:nvSpPr>
                  <p:cNvPr id="37" name="等腰三角形 123">
                    <a:extLst>
                      <a:ext uri="{FF2B5EF4-FFF2-40B4-BE49-F238E27FC236}">
                        <a16:creationId xmlns:a16="http://schemas.microsoft.com/office/drawing/2014/main" id="{5C158C6B-BBF2-3BC9-E40A-E6DB15CFA5D7}"/>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等腰三角形 124">
                    <a:extLst>
                      <a:ext uri="{FF2B5EF4-FFF2-40B4-BE49-F238E27FC236}">
                        <a16:creationId xmlns:a16="http://schemas.microsoft.com/office/drawing/2014/main" id="{010D28DC-26CC-BD70-8BA2-EF9191FB5ECA}"/>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等腰三角形 125">
                    <a:extLst>
                      <a:ext uri="{FF2B5EF4-FFF2-40B4-BE49-F238E27FC236}">
                        <a16:creationId xmlns:a16="http://schemas.microsoft.com/office/drawing/2014/main" id="{5A51F54A-E39C-2F5D-E93E-2A79773D6258}"/>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等腰三角形 126">
                    <a:extLst>
                      <a:ext uri="{FF2B5EF4-FFF2-40B4-BE49-F238E27FC236}">
                        <a16:creationId xmlns:a16="http://schemas.microsoft.com/office/drawing/2014/main" id="{EF096FE9-7A70-B58E-D4E2-503768918A66}"/>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等腰三角形 127">
                    <a:extLst>
                      <a:ext uri="{FF2B5EF4-FFF2-40B4-BE49-F238E27FC236}">
                        <a16:creationId xmlns:a16="http://schemas.microsoft.com/office/drawing/2014/main" id="{7DDA5225-BEB6-92D0-C862-ACA3044B04AB}"/>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6" name="弧形 128">
                  <a:extLst>
                    <a:ext uri="{FF2B5EF4-FFF2-40B4-BE49-F238E27FC236}">
                      <a16:creationId xmlns:a16="http://schemas.microsoft.com/office/drawing/2014/main" id="{5910670D-8AB9-9653-47C8-1C2CDA9D6FC1}"/>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grpSp>
        <p:grpSp>
          <p:nvGrpSpPr>
            <p:cNvPr id="23" name="组合 129">
              <a:extLst>
                <a:ext uri="{FF2B5EF4-FFF2-40B4-BE49-F238E27FC236}">
                  <a16:creationId xmlns:a16="http://schemas.microsoft.com/office/drawing/2014/main" id="{476F39D1-3FB0-8E70-AC03-D4F5729FA1D1}"/>
                </a:ext>
              </a:extLst>
            </p:cNvPr>
            <p:cNvGrpSpPr/>
            <p:nvPr/>
          </p:nvGrpSpPr>
          <p:grpSpPr>
            <a:xfrm flipH="1">
              <a:off x="14470" y="-2743"/>
              <a:ext cx="5755" cy="5862"/>
              <a:chOff x="-1115" y="-2668"/>
              <a:chExt cx="5755" cy="5862"/>
            </a:xfrm>
          </p:grpSpPr>
          <p:sp>
            <p:nvSpPr>
              <p:cNvPr id="24" name="等腰三角形 130">
                <a:extLst>
                  <a:ext uri="{FF2B5EF4-FFF2-40B4-BE49-F238E27FC236}">
                    <a16:creationId xmlns:a16="http://schemas.microsoft.com/office/drawing/2014/main" id="{DEDC15A1-CA24-FFC3-AC72-2505F4A91484}"/>
                  </a:ext>
                </a:extLst>
              </p:cNvPr>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131">
                <a:extLst>
                  <a:ext uri="{FF2B5EF4-FFF2-40B4-BE49-F238E27FC236}">
                    <a16:creationId xmlns:a16="http://schemas.microsoft.com/office/drawing/2014/main" id="{BE2EEDAC-F83A-8BA6-74D2-FB1403A1662B}"/>
                  </a:ext>
                </a:extLst>
              </p:cNvPr>
              <p:cNvGrpSpPr/>
              <p:nvPr/>
            </p:nvGrpSpPr>
            <p:grpSpPr>
              <a:xfrm>
                <a:off x="-1115" y="-2668"/>
                <a:ext cx="5755" cy="5862"/>
                <a:chOff x="-3487" y="-3690"/>
                <a:chExt cx="7948" cy="8096"/>
              </a:xfrm>
            </p:grpSpPr>
            <p:grpSp>
              <p:nvGrpSpPr>
                <p:cNvPr id="26" name="组合 132">
                  <a:extLst>
                    <a:ext uri="{FF2B5EF4-FFF2-40B4-BE49-F238E27FC236}">
                      <a16:creationId xmlns:a16="http://schemas.microsoft.com/office/drawing/2014/main" id="{07A6F25A-8089-F074-A460-1F67B9876C5C}"/>
                    </a:ext>
                  </a:extLst>
                </p:cNvPr>
                <p:cNvGrpSpPr/>
                <p:nvPr/>
              </p:nvGrpSpPr>
              <p:grpSpPr>
                <a:xfrm>
                  <a:off x="-478" y="140"/>
                  <a:ext cx="4939" cy="4266"/>
                  <a:chOff x="-478" y="140"/>
                  <a:chExt cx="4939" cy="4266"/>
                </a:xfrm>
              </p:grpSpPr>
              <p:sp>
                <p:nvSpPr>
                  <p:cNvPr id="28" name="等腰三角形 133">
                    <a:extLst>
                      <a:ext uri="{FF2B5EF4-FFF2-40B4-BE49-F238E27FC236}">
                        <a16:creationId xmlns:a16="http://schemas.microsoft.com/office/drawing/2014/main" id="{930B22E5-9AFC-3F5D-D800-4D25B5835471}"/>
                      </a:ext>
                    </a:extLst>
                  </p:cNvPr>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等腰三角形 134">
                    <a:extLst>
                      <a:ext uri="{FF2B5EF4-FFF2-40B4-BE49-F238E27FC236}">
                        <a16:creationId xmlns:a16="http://schemas.microsoft.com/office/drawing/2014/main" id="{A410A582-FAA8-8D30-D5FB-AC6E93D93E5A}"/>
                      </a:ext>
                    </a:extLst>
                  </p:cNvPr>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等腰三角形 135">
                    <a:extLst>
                      <a:ext uri="{FF2B5EF4-FFF2-40B4-BE49-F238E27FC236}">
                        <a16:creationId xmlns:a16="http://schemas.microsoft.com/office/drawing/2014/main" id="{AE2526FD-F566-0146-BE8D-12E6B25FC185}"/>
                      </a:ext>
                    </a:extLst>
                  </p:cNvPr>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等腰三角形 136">
                    <a:extLst>
                      <a:ext uri="{FF2B5EF4-FFF2-40B4-BE49-F238E27FC236}">
                        <a16:creationId xmlns:a16="http://schemas.microsoft.com/office/drawing/2014/main" id="{E28814FA-5FBA-FDE2-FEA1-B79B07C3F6D3}"/>
                      </a:ext>
                    </a:extLst>
                  </p:cNvPr>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等腰三角形 137">
                    <a:extLst>
                      <a:ext uri="{FF2B5EF4-FFF2-40B4-BE49-F238E27FC236}">
                        <a16:creationId xmlns:a16="http://schemas.microsoft.com/office/drawing/2014/main" id="{475818F4-E044-2B31-7E6F-75E1A91A8B21}"/>
                      </a:ext>
                    </a:extLst>
                  </p:cNvPr>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弧形 138">
                  <a:extLst>
                    <a:ext uri="{FF2B5EF4-FFF2-40B4-BE49-F238E27FC236}">
                      <a16:creationId xmlns:a16="http://schemas.microsoft.com/office/drawing/2014/main" id="{6448E290-9855-0F46-788B-BD549CE6755F}"/>
                    </a:ext>
                  </a:extLst>
                </p:cNvPr>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grpSp>
        </p:grpSp>
      </p:grpSp>
    </p:spTree>
    <p:extLst>
      <p:ext uri="{BB962C8B-B14F-4D97-AF65-F5344CB8AC3E}">
        <p14:creationId xmlns:p14="http://schemas.microsoft.com/office/powerpoint/2010/main" val="390903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theme/theme1.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hievements Summary of School Year by Slidesgo">
  <a:themeElements>
    <a:clrScheme name="Simple Light">
      <a:dk1>
        <a:srgbClr val="22295B"/>
      </a:dk1>
      <a:lt1>
        <a:srgbClr val="F7F5E3"/>
      </a:lt1>
      <a:dk2>
        <a:srgbClr val="5566BC"/>
      </a:dk2>
      <a:lt2>
        <a:srgbClr val="FFEEA2"/>
      </a:lt2>
      <a:accent1>
        <a:srgbClr val="E5D277"/>
      </a:accent1>
      <a:accent2>
        <a:srgbClr val="E2C12D"/>
      </a:accent2>
      <a:accent3>
        <a:srgbClr val="F9764E"/>
      </a:accent3>
      <a:accent4>
        <a:srgbClr val="DF5FBD"/>
      </a:accent4>
      <a:accent5>
        <a:srgbClr val="354F7A"/>
      </a:accent5>
      <a:accent6>
        <a:srgbClr val="8CF7BB"/>
      </a:accent6>
      <a:hlink>
        <a:srgbClr val="F976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675</Words>
  <Application>Microsoft Office PowerPoint</Application>
  <PresentationFormat>Widescreen</PresentationFormat>
  <Paragraphs>70</Paragraphs>
  <Slides>15</Slides>
  <Notes>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15</vt:i4>
      </vt:variant>
    </vt:vector>
  </HeadingPairs>
  <TitlesOfParts>
    <vt:vector size="32" baseType="lpstr">
      <vt:lpstr>微软雅黑</vt:lpstr>
      <vt:lpstr>宋体</vt:lpstr>
      <vt:lpstr>宋体</vt:lpstr>
      <vt:lpstr>Aa粗圆 (非商业使用)</vt:lpstr>
      <vt:lpstr>Arial</vt:lpstr>
      <vt:lpstr>Bebas Neue</vt:lpstr>
      <vt:lpstr>Calibri</vt:lpstr>
      <vt:lpstr>Calibri Light</vt:lpstr>
      <vt:lpstr>Lexend Medium</vt:lpstr>
      <vt:lpstr>Montagu Slab SemiBold</vt:lpstr>
      <vt:lpstr>Times New Roman</vt:lpstr>
      <vt:lpstr>三极韵黑简体</vt:lpstr>
      <vt:lpstr>字魂189号-星岩乐黑体</vt:lpstr>
      <vt:lpstr>问藏书房</vt:lpstr>
      <vt:lpstr>3_第一PPT，www.1ppt.com</vt:lpstr>
      <vt:lpstr>Office 主题</vt:lpstr>
      <vt:lpstr>Achievements Summary of School Year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2023-12-20T09:50:15Z</dcterms:created>
  <dcterms:modified xsi:type="dcterms:W3CDTF">2026-02-09T14:21:05Z</dcterms:modified>
</cp:coreProperties>
</file>