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3"/>
  </p:notesMasterIdLst>
  <p:sldIdLst>
    <p:sldId id="256" r:id="rId2"/>
    <p:sldId id="257" r:id="rId3"/>
    <p:sldId id="277" r:id="rId4"/>
    <p:sldId id="285" r:id="rId5"/>
    <p:sldId id="286" r:id="rId6"/>
    <p:sldId id="278" r:id="rId7"/>
    <p:sldId id="258" r:id="rId8"/>
    <p:sldId id="287" r:id="rId9"/>
    <p:sldId id="294" r:id="rId10"/>
    <p:sldId id="288" r:id="rId11"/>
    <p:sldId id="260" r:id="rId12"/>
    <p:sldId id="259" r:id="rId13"/>
    <p:sldId id="261" r:id="rId14"/>
    <p:sldId id="262" r:id="rId15"/>
    <p:sldId id="263" r:id="rId16"/>
    <p:sldId id="264" r:id="rId17"/>
    <p:sldId id="296" r:id="rId18"/>
    <p:sldId id="290" r:id="rId19"/>
    <p:sldId id="297" r:id="rId20"/>
    <p:sldId id="292" r:id="rId21"/>
    <p:sldId id="271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helsea Market" panose="020B0604020202020204" charset="0"/>
      <p:regular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Abril Fatfac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>
          <a:extLst>
            <a:ext uri="{FF2B5EF4-FFF2-40B4-BE49-F238E27FC236}">
              <a16:creationId xmlns:a16="http://schemas.microsoft.com/office/drawing/2014/main" id="{163B4467-0C48-AD01-4AAA-22DE54191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a073618e60_0_42:notes">
            <a:extLst>
              <a:ext uri="{FF2B5EF4-FFF2-40B4-BE49-F238E27FC236}">
                <a16:creationId xmlns:a16="http://schemas.microsoft.com/office/drawing/2014/main" id="{1264CA2F-0266-426D-7D9A-BD139CC548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a073618e60_0_42:notes">
            <a:extLst>
              <a:ext uri="{FF2B5EF4-FFF2-40B4-BE49-F238E27FC236}">
                <a16:creationId xmlns:a16="http://schemas.microsoft.com/office/drawing/2014/main" id="{E5A25C1E-CC4D-1F9B-285C-BD96305283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5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>
          <a:extLst>
            <a:ext uri="{FF2B5EF4-FFF2-40B4-BE49-F238E27FC236}">
              <a16:creationId xmlns:a16="http://schemas.microsoft.com/office/drawing/2014/main" id="{B1B9DDDA-F9DF-E89A-9CCA-E0D4608D8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073618e60_0_80:notes">
            <a:extLst>
              <a:ext uri="{FF2B5EF4-FFF2-40B4-BE49-F238E27FC236}">
                <a16:creationId xmlns:a16="http://schemas.microsoft.com/office/drawing/2014/main" id="{26509D42-427F-B380-7428-4C73D81118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073618e60_0_80:notes">
            <a:extLst>
              <a:ext uri="{FF2B5EF4-FFF2-40B4-BE49-F238E27FC236}">
                <a16:creationId xmlns:a16="http://schemas.microsoft.com/office/drawing/2014/main" id="{8CC42EA9-E27E-C2EF-3A6C-D5678FCE01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38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>
          <a:extLst>
            <a:ext uri="{FF2B5EF4-FFF2-40B4-BE49-F238E27FC236}">
              <a16:creationId xmlns:a16="http://schemas.microsoft.com/office/drawing/2014/main" id="{A30E0A53-9BD6-47D0-84C0-2415A3E7D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073618e60_0_80:notes">
            <a:extLst>
              <a:ext uri="{FF2B5EF4-FFF2-40B4-BE49-F238E27FC236}">
                <a16:creationId xmlns:a16="http://schemas.microsoft.com/office/drawing/2014/main" id="{BB56748B-F48A-A1E9-B063-C1B3DB0F3C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073618e60_0_80:notes">
            <a:extLst>
              <a:ext uri="{FF2B5EF4-FFF2-40B4-BE49-F238E27FC236}">
                <a16:creationId xmlns:a16="http://schemas.microsoft.com/office/drawing/2014/main" id="{35B2C879-6B29-C731-3F77-D7D326D5B6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458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>
          <a:extLst>
            <a:ext uri="{FF2B5EF4-FFF2-40B4-BE49-F238E27FC236}">
              <a16:creationId xmlns:a16="http://schemas.microsoft.com/office/drawing/2014/main" id="{E92009F0-2D3E-DE3D-C5E1-5AE5AE00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11c3728c19_0_120:notes">
            <a:extLst>
              <a:ext uri="{FF2B5EF4-FFF2-40B4-BE49-F238E27FC236}">
                <a16:creationId xmlns:a16="http://schemas.microsoft.com/office/drawing/2014/main" id="{B2698E87-5B92-DC1D-8489-92EE382592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11c3728c19_0_120:notes">
            <a:extLst>
              <a:ext uri="{FF2B5EF4-FFF2-40B4-BE49-F238E27FC236}">
                <a16:creationId xmlns:a16="http://schemas.microsoft.com/office/drawing/2014/main" id="{7C241F99-CD4E-FB0B-67A4-3AB752ADD4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229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45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>
          <a:extLst>
            <a:ext uri="{FF2B5EF4-FFF2-40B4-BE49-F238E27FC236}">
              <a16:creationId xmlns:a16="http://schemas.microsoft.com/office/drawing/2014/main" id="{3FE24F6B-04DA-4A0A-5ACB-506AA360C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21:notes">
            <a:extLst>
              <a:ext uri="{FF2B5EF4-FFF2-40B4-BE49-F238E27FC236}">
                <a16:creationId xmlns:a16="http://schemas.microsoft.com/office/drawing/2014/main" id="{D07C5376-6CA4-A75D-8AF5-D8728D1189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21:notes">
            <a:extLst>
              <a:ext uri="{FF2B5EF4-FFF2-40B4-BE49-F238E27FC236}">
                <a16:creationId xmlns:a16="http://schemas.microsoft.com/office/drawing/2014/main" id="{300A8815-B1B2-666B-D745-9AAC547203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20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>
          <a:extLst>
            <a:ext uri="{FF2B5EF4-FFF2-40B4-BE49-F238E27FC236}">
              <a16:creationId xmlns:a16="http://schemas.microsoft.com/office/drawing/2014/main" id="{EA8CFDE4-9870-28BE-1DEF-2E72E37AA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21:notes">
            <a:extLst>
              <a:ext uri="{FF2B5EF4-FFF2-40B4-BE49-F238E27FC236}">
                <a16:creationId xmlns:a16="http://schemas.microsoft.com/office/drawing/2014/main" id="{57DF1988-B67F-2D0F-8ECD-5223A4DC8B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21:notes">
            <a:extLst>
              <a:ext uri="{FF2B5EF4-FFF2-40B4-BE49-F238E27FC236}">
                <a16:creationId xmlns:a16="http://schemas.microsoft.com/office/drawing/2014/main" id="{EC38010A-B258-ED28-13BD-EABD617277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87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>
          <a:extLst>
            <a:ext uri="{FF2B5EF4-FFF2-40B4-BE49-F238E27FC236}">
              <a16:creationId xmlns:a16="http://schemas.microsoft.com/office/drawing/2014/main" id="{98F7E604-E530-6BD6-3D56-135032BA9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21:notes">
            <a:extLst>
              <a:ext uri="{FF2B5EF4-FFF2-40B4-BE49-F238E27FC236}">
                <a16:creationId xmlns:a16="http://schemas.microsoft.com/office/drawing/2014/main" id="{BA7692FB-EC0B-8088-30C8-8F2D46D228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21:notes">
            <a:extLst>
              <a:ext uri="{FF2B5EF4-FFF2-40B4-BE49-F238E27FC236}">
                <a16:creationId xmlns:a16="http://schemas.microsoft.com/office/drawing/2014/main" id="{BBFB7C66-23D3-ADCC-9688-DA36F7E117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7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3350" y="5212900"/>
            <a:ext cx="107253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411500" y="2165550"/>
            <a:ext cx="9369000" cy="252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-600041">
            <a:off x="5104045" y="1029270"/>
            <a:ext cx="5322471" cy="1110679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321600" y="285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1094200" y="1353425"/>
            <a:ext cx="3912600" cy="391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10265243" y="4943647"/>
            <a:ext cx="1814432" cy="1974640"/>
            <a:chOff x="7526668" y="418597"/>
            <a:chExt cx="1814432" cy="1974640"/>
          </a:xfrm>
        </p:grpSpPr>
        <p:sp>
          <p:nvSpPr>
            <p:cNvPr id="19" name="Google Shape;19;p3"/>
            <p:cNvSpPr/>
            <p:nvPr/>
          </p:nvSpPr>
          <p:spPr>
            <a:xfrm>
              <a:off x="7526677" y="418597"/>
              <a:ext cx="1814423" cy="1974616"/>
            </a:xfrm>
            <a:custGeom>
              <a:avLst/>
              <a:gdLst/>
              <a:ahLst/>
              <a:cxnLst/>
              <a:rect l="l" t="t" r="r" b="b"/>
              <a:pathLst>
                <a:path w="1814423" h="1974616" extrusionOk="0">
                  <a:moveTo>
                    <a:pt x="934659" y="651023"/>
                  </a:moveTo>
                  <a:lnTo>
                    <a:pt x="902182" y="709811"/>
                  </a:lnTo>
                  <a:cubicBezTo>
                    <a:pt x="825906" y="838992"/>
                    <a:pt x="759001" y="886863"/>
                    <a:pt x="652172" y="898360"/>
                  </a:cubicBezTo>
                  <a:lnTo>
                    <a:pt x="607590" y="900695"/>
                  </a:lnTo>
                  <a:lnTo>
                    <a:pt x="632332" y="1520636"/>
                  </a:lnTo>
                  <a:lnTo>
                    <a:pt x="651069" y="1469995"/>
                  </a:lnTo>
                  <a:cubicBezTo>
                    <a:pt x="684129" y="1394377"/>
                    <a:pt x="732314" y="1320493"/>
                    <a:pt x="795414" y="1261577"/>
                  </a:cubicBezTo>
                  <a:cubicBezTo>
                    <a:pt x="862936" y="1198538"/>
                    <a:pt x="924207" y="1155814"/>
                    <a:pt x="978132" y="1127188"/>
                  </a:cubicBezTo>
                  <a:lnTo>
                    <a:pt x="1047310" y="1096715"/>
                  </a:lnTo>
                  <a:lnTo>
                    <a:pt x="1040437" y="1088003"/>
                  </a:lnTo>
                  <a:cubicBezTo>
                    <a:pt x="1010506" y="1044267"/>
                    <a:pt x="985564" y="988967"/>
                    <a:pt x="967463" y="919794"/>
                  </a:cubicBezTo>
                  <a:cubicBezTo>
                    <a:pt x="947065" y="841827"/>
                    <a:pt x="936318" y="782182"/>
                    <a:pt x="933488" y="722997"/>
                  </a:cubicBezTo>
                  <a:close/>
                  <a:moveTo>
                    <a:pt x="619048" y="110"/>
                  </a:moveTo>
                  <a:cubicBezTo>
                    <a:pt x="773012" y="-6350"/>
                    <a:pt x="769786" y="271434"/>
                    <a:pt x="769786" y="271434"/>
                  </a:cubicBezTo>
                  <a:cubicBezTo>
                    <a:pt x="769786" y="271434"/>
                    <a:pt x="851613" y="179915"/>
                    <a:pt x="934518" y="225130"/>
                  </a:cubicBezTo>
                  <a:cubicBezTo>
                    <a:pt x="986126" y="253282"/>
                    <a:pt x="1007003" y="319816"/>
                    <a:pt x="1004674" y="399071"/>
                  </a:cubicBezTo>
                  <a:lnTo>
                    <a:pt x="1001909" y="427465"/>
                  </a:lnTo>
                  <a:lnTo>
                    <a:pt x="1013233" y="419240"/>
                  </a:lnTo>
                  <a:cubicBezTo>
                    <a:pt x="1065275" y="394993"/>
                    <a:pt x="1132463" y="421565"/>
                    <a:pt x="1163418" y="447137"/>
                  </a:cubicBezTo>
                  <a:cubicBezTo>
                    <a:pt x="1212945" y="488050"/>
                    <a:pt x="1229095" y="546191"/>
                    <a:pt x="1229095" y="546191"/>
                  </a:cubicBezTo>
                  <a:cubicBezTo>
                    <a:pt x="1229095" y="546191"/>
                    <a:pt x="1227867" y="339601"/>
                    <a:pt x="1359372" y="334087"/>
                  </a:cubicBezTo>
                  <a:cubicBezTo>
                    <a:pt x="1513336" y="327629"/>
                    <a:pt x="1510110" y="605411"/>
                    <a:pt x="1510110" y="605411"/>
                  </a:cubicBezTo>
                  <a:cubicBezTo>
                    <a:pt x="1510110" y="605411"/>
                    <a:pt x="1591937" y="513892"/>
                    <a:pt x="1674842" y="559107"/>
                  </a:cubicBezTo>
                  <a:cubicBezTo>
                    <a:pt x="1778058" y="615411"/>
                    <a:pt x="1758349" y="825243"/>
                    <a:pt x="1675913" y="983316"/>
                  </a:cubicBezTo>
                  <a:cubicBezTo>
                    <a:pt x="1584531" y="1158549"/>
                    <a:pt x="1514585" y="1219190"/>
                    <a:pt x="1392495" y="1232335"/>
                  </a:cubicBezTo>
                  <a:lnTo>
                    <a:pt x="1354878" y="1234306"/>
                  </a:lnTo>
                  <a:lnTo>
                    <a:pt x="1338369" y="1493211"/>
                  </a:lnTo>
                  <a:lnTo>
                    <a:pt x="1345089" y="1481338"/>
                  </a:lnTo>
                  <a:cubicBezTo>
                    <a:pt x="1369384" y="1444431"/>
                    <a:pt x="1399472" y="1409812"/>
                    <a:pt x="1435341" y="1380514"/>
                  </a:cubicBezTo>
                  <a:cubicBezTo>
                    <a:pt x="1665620" y="1192433"/>
                    <a:pt x="1812915" y="1253290"/>
                    <a:pt x="1812915" y="1253290"/>
                  </a:cubicBezTo>
                  <a:cubicBezTo>
                    <a:pt x="1812915" y="1253290"/>
                    <a:pt x="1850199" y="1461643"/>
                    <a:pt x="1554055" y="1680812"/>
                  </a:cubicBezTo>
                  <a:cubicBezTo>
                    <a:pt x="1478369" y="1736832"/>
                    <a:pt x="1395888" y="1776466"/>
                    <a:pt x="1341934" y="1792282"/>
                  </a:cubicBezTo>
                  <a:lnTo>
                    <a:pt x="1318963" y="1797548"/>
                  </a:lnTo>
                  <a:lnTo>
                    <a:pt x="1316108" y="1842319"/>
                  </a:lnTo>
                  <a:cubicBezTo>
                    <a:pt x="1316108" y="1842319"/>
                    <a:pt x="1302741" y="1966885"/>
                    <a:pt x="1241047" y="1963674"/>
                  </a:cubicBezTo>
                  <a:cubicBezTo>
                    <a:pt x="1179345" y="1960464"/>
                    <a:pt x="1191734" y="1833366"/>
                    <a:pt x="1191734" y="1833366"/>
                  </a:cubicBezTo>
                  <a:lnTo>
                    <a:pt x="1258341" y="1225417"/>
                  </a:lnTo>
                  <a:lnTo>
                    <a:pt x="1223101" y="1220996"/>
                  </a:lnTo>
                  <a:lnTo>
                    <a:pt x="1220614" y="1219930"/>
                  </a:lnTo>
                  <a:lnTo>
                    <a:pt x="1212284" y="1253106"/>
                  </a:lnTo>
                  <a:cubicBezTo>
                    <a:pt x="1178953" y="1356939"/>
                    <a:pt x="1102248" y="1497638"/>
                    <a:pt x="928750" y="1645104"/>
                  </a:cubicBezTo>
                  <a:cubicBezTo>
                    <a:pt x="822328" y="1735556"/>
                    <a:pt x="704904" y="1795895"/>
                    <a:pt x="647510" y="1807127"/>
                  </a:cubicBezTo>
                  <a:lnTo>
                    <a:pt x="643775" y="1807356"/>
                  </a:lnTo>
                  <a:lnTo>
                    <a:pt x="646782" y="1882699"/>
                  </a:lnTo>
                  <a:cubicBezTo>
                    <a:pt x="646782" y="1882699"/>
                    <a:pt x="645353" y="1964773"/>
                    <a:pt x="590088" y="1973935"/>
                  </a:cubicBezTo>
                  <a:cubicBezTo>
                    <a:pt x="534824" y="1983088"/>
                    <a:pt x="535066" y="1896977"/>
                    <a:pt x="535066" y="1896977"/>
                  </a:cubicBezTo>
                  <a:lnTo>
                    <a:pt x="531832" y="1692994"/>
                  </a:lnTo>
                  <a:lnTo>
                    <a:pt x="508815" y="1698935"/>
                  </a:lnTo>
                  <a:cubicBezTo>
                    <a:pt x="436383" y="1705460"/>
                    <a:pt x="304749" y="1656195"/>
                    <a:pt x="200960" y="1563900"/>
                  </a:cubicBezTo>
                  <a:cubicBezTo>
                    <a:pt x="77290" y="1453921"/>
                    <a:pt x="0" y="1268842"/>
                    <a:pt x="0" y="1268842"/>
                  </a:cubicBezTo>
                  <a:cubicBezTo>
                    <a:pt x="0" y="1268842"/>
                    <a:pt x="142945" y="1232069"/>
                    <a:pt x="298407" y="1307772"/>
                  </a:cubicBezTo>
                  <a:cubicBezTo>
                    <a:pt x="373890" y="1344525"/>
                    <a:pt x="452748" y="1408997"/>
                    <a:pt x="505791" y="1477742"/>
                  </a:cubicBezTo>
                  <a:lnTo>
                    <a:pt x="528973" y="1512693"/>
                  </a:lnTo>
                  <a:lnTo>
                    <a:pt x="519127" y="891580"/>
                  </a:lnTo>
                  <a:lnTo>
                    <a:pt x="482778" y="887020"/>
                  </a:lnTo>
                  <a:cubicBezTo>
                    <a:pt x="372326" y="856091"/>
                    <a:pt x="275407" y="770286"/>
                    <a:pt x="227139" y="585817"/>
                  </a:cubicBezTo>
                  <a:cubicBezTo>
                    <a:pt x="186342" y="429882"/>
                    <a:pt x="184154" y="347237"/>
                    <a:pt x="206686" y="194987"/>
                  </a:cubicBezTo>
                  <a:cubicBezTo>
                    <a:pt x="231283" y="28769"/>
                    <a:pt x="373566" y="72247"/>
                    <a:pt x="423094" y="113161"/>
                  </a:cubicBezTo>
                  <a:cubicBezTo>
                    <a:pt x="472621" y="154074"/>
                    <a:pt x="488771" y="212214"/>
                    <a:pt x="488771" y="212214"/>
                  </a:cubicBezTo>
                  <a:cubicBezTo>
                    <a:pt x="488771" y="212214"/>
                    <a:pt x="487543" y="5628"/>
                    <a:pt x="619048" y="1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7526668" y="418606"/>
              <a:ext cx="1236990" cy="1974617"/>
              <a:chOff x="294443" y="4827756"/>
              <a:chExt cx="1236990" cy="1974617"/>
            </a:xfrm>
          </p:grpSpPr>
          <p:grpSp>
            <p:nvGrpSpPr>
              <p:cNvPr id="21" name="Google Shape;21;p3"/>
              <p:cNvGrpSpPr/>
              <p:nvPr/>
            </p:nvGrpSpPr>
            <p:grpSpPr>
              <a:xfrm>
                <a:off x="294443" y="4827756"/>
                <a:ext cx="1236990" cy="1974617"/>
                <a:chOff x="294443" y="4827756"/>
                <a:chExt cx="1236990" cy="1974617"/>
              </a:xfrm>
            </p:grpSpPr>
            <p:sp>
              <p:nvSpPr>
                <p:cNvPr id="22" name="Google Shape;22;p3"/>
                <p:cNvSpPr/>
                <p:nvPr/>
              </p:nvSpPr>
              <p:spPr>
                <a:xfrm>
                  <a:off x="294443" y="5651647"/>
                  <a:ext cx="1236990" cy="115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990" h="1150726" extrusionOk="0">
                      <a:moveTo>
                        <a:pt x="604524" y="0"/>
                      </a:moveTo>
                      <a:lnTo>
                        <a:pt x="632332" y="696746"/>
                      </a:lnTo>
                      <a:lnTo>
                        <a:pt x="651069" y="646105"/>
                      </a:lnTo>
                      <a:cubicBezTo>
                        <a:pt x="684129" y="570487"/>
                        <a:pt x="732314" y="496603"/>
                        <a:pt x="795414" y="437687"/>
                      </a:cubicBezTo>
                      <a:cubicBezTo>
                        <a:pt x="1065502" y="185531"/>
                        <a:pt x="1235570" y="258417"/>
                        <a:pt x="1235570" y="258417"/>
                      </a:cubicBezTo>
                      <a:cubicBezTo>
                        <a:pt x="1235570" y="258417"/>
                        <a:pt x="1275746" y="526282"/>
                        <a:pt x="928750" y="821214"/>
                      </a:cubicBezTo>
                      <a:cubicBezTo>
                        <a:pt x="822328" y="911666"/>
                        <a:pt x="704904" y="972005"/>
                        <a:pt x="647510" y="983237"/>
                      </a:cubicBezTo>
                      <a:lnTo>
                        <a:pt x="643775" y="983466"/>
                      </a:lnTo>
                      <a:lnTo>
                        <a:pt x="646782" y="1058809"/>
                      </a:lnTo>
                      <a:cubicBezTo>
                        <a:pt x="646782" y="1058809"/>
                        <a:pt x="645353" y="1140883"/>
                        <a:pt x="590088" y="1150045"/>
                      </a:cubicBezTo>
                      <a:cubicBezTo>
                        <a:pt x="534824" y="1159198"/>
                        <a:pt x="535066" y="1073087"/>
                        <a:pt x="535066" y="1073087"/>
                      </a:cubicBezTo>
                      <a:lnTo>
                        <a:pt x="531832" y="869104"/>
                      </a:lnTo>
                      <a:lnTo>
                        <a:pt x="508815" y="875045"/>
                      </a:lnTo>
                      <a:cubicBezTo>
                        <a:pt x="436383" y="881570"/>
                        <a:pt x="304749" y="832305"/>
                        <a:pt x="200960" y="740010"/>
                      </a:cubicBezTo>
                      <a:cubicBezTo>
                        <a:pt x="77290" y="630031"/>
                        <a:pt x="0" y="444952"/>
                        <a:pt x="0" y="444952"/>
                      </a:cubicBezTo>
                      <a:cubicBezTo>
                        <a:pt x="0" y="444952"/>
                        <a:pt x="142945" y="408179"/>
                        <a:pt x="298407" y="483882"/>
                      </a:cubicBezTo>
                      <a:cubicBezTo>
                        <a:pt x="373890" y="520635"/>
                        <a:pt x="452748" y="585107"/>
                        <a:pt x="505791" y="653852"/>
                      </a:cubicBezTo>
                      <a:lnTo>
                        <a:pt x="528973" y="688803"/>
                      </a:lnTo>
                      <a:lnTo>
                        <a:pt x="518079" y="160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3"/>
                <p:cNvSpPr/>
                <p:nvPr/>
              </p:nvSpPr>
              <p:spPr>
                <a:xfrm>
                  <a:off x="486838" y="4827756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4" y="722469"/>
                      </a:moveTo>
                      <a:cubicBezTo>
                        <a:pt x="200359" y="723313"/>
                        <a:pt x="79440" y="666755"/>
                        <a:pt x="27851" y="469594"/>
                      </a:cubicBezTo>
                      <a:cubicBezTo>
                        <a:pt x="-4852" y="344596"/>
                        <a:pt x="-6606" y="278347"/>
                        <a:pt x="11456" y="156303"/>
                      </a:cubicBezTo>
                      <a:cubicBezTo>
                        <a:pt x="31173" y="23062"/>
                        <a:pt x="145227" y="57914"/>
                        <a:pt x="184929" y="90711"/>
                      </a:cubicBezTo>
                      <a:cubicBezTo>
                        <a:pt x="224630" y="123507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12"/>
                        <a:pt x="342006" y="89"/>
                      </a:cubicBezTo>
                      <a:cubicBezTo>
                        <a:pt x="465424" y="-5089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8" y="393801"/>
                        <a:pt x="595746" y="520513"/>
                      </a:cubicBezTo>
                      <a:cubicBezTo>
                        <a:pt x="512030" y="681047"/>
                        <a:pt x="450757" y="721612"/>
                        <a:pt x="323884" y="722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" name="Google Shape;24;p3"/>
              <p:cNvGrpSpPr/>
              <p:nvPr/>
            </p:nvGrpSpPr>
            <p:grpSpPr>
              <a:xfrm>
                <a:off x="655613" y="5326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25" name="Google Shape;25;p3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3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3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3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" name="Google Shape;30;p3"/>
            <p:cNvGrpSpPr/>
            <p:nvPr/>
          </p:nvGrpSpPr>
          <p:grpSpPr>
            <a:xfrm>
              <a:off x="8459396" y="763478"/>
              <a:ext cx="881704" cy="1629759"/>
              <a:chOff x="1739221" y="4869166"/>
              <a:chExt cx="881704" cy="1629759"/>
            </a:xfrm>
          </p:grpSpPr>
          <p:grpSp>
            <p:nvGrpSpPr>
              <p:cNvPr id="31" name="Google Shape;31;p3"/>
              <p:cNvGrpSpPr/>
              <p:nvPr/>
            </p:nvGrpSpPr>
            <p:grpSpPr>
              <a:xfrm>
                <a:off x="1739221" y="4869166"/>
                <a:ext cx="881704" cy="1629759"/>
                <a:chOff x="1614071" y="5124678"/>
                <a:chExt cx="881704" cy="1629759"/>
              </a:xfrm>
            </p:grpSpPr>
            <p:sp>
              <p:nvSpPr>
                <p:cNvPr id="32" name="Google Shape;32;p3"/>
                <p:cNvSpPr/>
                <p:nvPr/>
              </p:nvSpPr>
              <p:spPr>
                <a:xfrm>
                  <a:off x="1872069" y="5998015"/>
                  <a:ext cx="623706" cy="756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706" h="756422" extrusionOk="0">
                      <a:moveTo>
                        <a:pt x="69607" y="0"/>
                      </a:moveTo>
                      <a:lnTo>
                        <a:pt x="165090" y="12414"/>
                      </a:lnTo>
                      <a:lnTo>
                        <a:pt x="147652" y="285898"/>
                      </a:lnTo>
                      <a:lnTo>
                        <a:pt x="154372" y="274025"/>
                      </a:lnTo>
                      <a:cubicBezTo>
                        <a:pt x="178667" y="237118"/>
                        <a:pt x="208755" y="202499"/>
                        <a:pt x="244624" y="173201"/>
                      </a:cubicBezTo>
                      <a:cubicBezTo>
                        <a:pt x="474903" y="-14880"/>
                        <a:pt x="622198" y="45977"/>
                        <a:pt x="622198" y="45977"/>
                      </a:cubicBezTo>
                      <a:cubicBezTo>
                        <a:pt x="622198" y="45977"/>
                        <a:pt x="659482" y="254330"/>
                        <a:pt x="363338" y="473499"/>
                      </a:cubicBezTo>
                      <a:cubicBezTo>
                        <a:pt x="287652" y="529519"/>
                        <a:pt x="205171" y="569153"/>
                        <a:pt x="151217" y="584969"/>
                      </a:cubicBezTo>
                      <a:lnTo>
                        <a:pt x="128246" y="590235"/>
                      </a:lnTo>
                      <a:lnTo>
                        <a:pt x="125391" y="635006"/>
                      </a:lnTo>
                      <a:cubicBezTo>
                        <a:pt x="125391" y="635006"/>
                        <a:pt x="112024" y="759572"/>
                        <a:pt x="50330" y="756361"/>
                      </a:cubicBezTo>
                      <a:cubicBezTo>
                        <a:pt x="-11372" y="753151"/>
                        <a:pt x="1017" y="626053"/>
                        <a:pt x="1017" y="626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3"/>
                <p:cNvSpPr/>
                <p:nvPr/>
              </p:nvSpPr>
              <p:spPr>
                <a:xfrm>
                  <a:off x="1614071" y="5124678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3" y="722469"/>
                      </a:moveTo>
                      <a:cubicBezTo>
                        <a:pt x="200359" y="723313"/>
                        <a:pt x="79440" y="666748"/>
                        <a:pt x="27851" y="469594"/>
                      </a:cubicBezTo>
                      <a:cubicBezTo>
                        <a:pt x="-4852" y="344596"/>
                        <a:pt x="-6607" y="278347"/>
                        <a:pt x="11456" y="156303"/>
                      </a:cubicBezTo>
                      <a:cubicBezTo>
                        <a:pt x="31173" y="23061"/>
                        <a:pt x="145227" y="57913"/>
                        <a:pt x="184929" y="90710"/>
                      </a:cubicBezTo>
                      <a:cubicBezTo>
                        <a:pt x="224630" y="123506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09"/>
                        <a:pt x="342006" y="89"/>
                      </a:cubicBezTo>
                      <a:cubicBezTo>
                        <a:pt x="465424" y="-5088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7" y="393801"/>
                        <a:pt x="595746" y="520513"/>
                      </a:cubicBezTo>
                      <a:cubicBezTo>
                        <a:pt x="512030" y="681047"/>
                        <a:pt x="450756" y="721605"/>
                        <a:pt x="323883" y="7224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34;p3"/>
              <p:cNvGrpSpPr/>
              <p:nvPr/>
            </p:nvGrpSpPr>
            <p:grpSpPr>
              <a:xfrm>
                <a:off x="1934688" y="5369538"/>
                <a:ext cx="395796" cy="114103"/>
                <a:chOff x="1258931" y="4140278"/>
                <a:chExt cx="395796" cy="114103"/>
              </a:xfrm>
            </p:grpSpPr>
            <p:sp>
              <p:nvSpPr>
                <p:cNvPr id="35" name="Google Shape;35;p3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3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3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3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3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 rot="-88970">
            <a:off x="491098" y="752058"/>
            <a:ext cx="11210554" cy="763473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490775" y="28185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2"/>
          </p:nvPr>
        </p:nvSpPr>
        <p:spPr>
          <a:xfrm>
            <a:off x="4448700" y="28185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3"/>
          </p:nvPr>
        </p:nvSpPr>
        <p:spPr>
          <a:xfrm>
            <a:off x="490775" y="48596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4"/>
          </p:nvPr>
        </p:nvSpPr>
        <p:spPr>
          <a:xfrm>
            <a:off x="4448700" y="48596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 idx="5"/>
          </p:nvPr>
        </p:nvSpPr>
        <p:spPr>
          <a:xfrm>
            <a:off x="490775" y="2122800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 idx="6"/>
          </p:nvPr>
        </p:nvSpPr>
        <p:spPr>
          <a:xfrm>
            <a:off x="4448700" y="2122800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 idx="7"/>
          </p:nvPr>
        </p:nvSpPr>
        <p:spPr>
          <a:xfrm>
            <a:off x="490775" y="4163859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 idx="8"/>
          </p:nvPr>
        </p:nvSpPr>
        <p:spPr>
          <a:xfrm>
            <a:off x="4448700" y="4163859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9"/>
          </p:nvPr>
        </p:nvSpPr>
        <p:spPr>
          <a:xfrm>
            <a:off x="8406625" y="28185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3"/>
          </p:nvPr>
        </p:nvSpPr>
        <p:spPr>
          <a:xfrm>
            <a:off x="8406625" y="48596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 idx="14"/>
          </p:nvPr>
        </p:nvSpPr>
        <p:spPr>
          <a:xfrm>
            <a:off x="8406625" y="2122800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 idx="15"/>
          </p:nvPr>
        </p:nvSpPr>
        <p:spPr>
          <a:xfrm>
            <a:off x="8406625" y="4163859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 rot="-153156">
            <a:off x="2345246" y="2486942"/>
            <a:ext cx="7389432" cy="1115013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2401350" y="47453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873350" y="2429335"/>
            <a:ext cx="4960800" cy="30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6464149" y="2418000"/>
            <a:ext cx="4961100" cy="30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 rot="-135004">
            <a:off x="920334" y="1093383"/>
            <a:ext cx="7794009" cy="763478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453875" y="2496550"/>
            <a:ext cx="7794000" cy="301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918988" y="2122000"/>
            <a:ext cx="5581500" cy="124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4919088" y="35036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891003" y="501961"/>
            <a:ext cx="10047300" cy="1223100"/>
          </a:xfrm>
          <a:prstGeom prst="rect">
            <a:avLst/>
          </a:prstGeom>
          <a:solidFill>
            <a:schemeClr val="tx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TV 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" name="Google Shape;146;p18"/>
          <p:cNvGrpSpPr/>
          <p:nvPr/>
        </p:nvGrpSpPr>
        <p:grpSpPr>
          <a:xfrm rot="6305884">
            <a:off x="10630427" y="4519417"/>
            <a:ext cx="970373" cy="754781"/>
            <a:chOff x="6294878" y="3041786"/>
            <a:chExt cx="137914" cy="107271"/>
          </a:xfrm>
        </p:grpSpPr>
        <p:sp>
          <p:nvSpPr>
            <p:cNvPr id="147" name="Google Shape;147;p18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8"/>
          <p:cNvGrpSpPr/>
          <p:nvPr/>
        </p:nvGrpSpPr>
        <p:grpSpPr>
          <a:xfrm>
            <a:off x="7789309" y="5569038"/>
            <a:ext cx="913218" cy="759599"/>
            <a:chOff x="7789309" y="5569038"/>
            <a:chExt cx="913218" cy="759599"/>
          </a:xfrm>
        </p:grpSpPr>
        <p:sp>
          <p:nvSpPr>
            <p:cNvPr id="151" name="Google Shape;151;p18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8"/>
          <p:cNvSpPr/>
          <p:nvPr/>
        </p:nvSpPr>
        <p:spPr>
          <a:xfrm>
            <a:off x="9895827" y="356236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 rot="3120711">
            <a:off x="9531412" y="940452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1264821" y="4781779"/>
            <a:ext cx="1190283" cy="1914609"/>
            <a:chOff x="1284716" y="4247325"/>
            <a:chExt cx="1190283" cy="1914609"/>
          </a:xfrm>
        </p:grpSpPr>
        <p:sp>
          <p:nvSpPr>
            <p:cNvPr id="156" name="Google Shape;156;p18"/>
            <p:cNvSpPr/>
            <p:nvPr/>
          </p:nvSpPr>
          <p:spPr>
            <a:xfrm>
              <a:off x="1284715" y="4247324"/>
              <a:ext cx="1190283" cy="1914609"/>
            </a:xfrm>
            <a:custGeom>
              <a:avLst/>
              <a:gdLst/>
              <a:ahLst/>
              <a:cxnLst/>
              <a:rect l="l" t="t" r="r" b="b"/>
              <a:pathLst>
                <a:path w="1190283" h="1914609" extrusionOk="0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18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158" name="Google Shape;158;p18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avLst/>
                <a:gdLst/>
                <a:ahLst/>
                <a:cxnLst/>
                <a:rect l="l" t="t" r="r" b="b"/>
                <a:pathLst>
                  <a:path w="257286" h="263303" extrusionOk="0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avLst/>
                <a:gdLst/>
                <a:ahLst/>
                <a:cxnLst/>
                <a:rect l="l" t="t" r="r" b="b"/>
                <a:pathLst>
                  <a:path w="320218" h="376472" extrusionOk="0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avLst/>
                <a:gdLst/>
                <a:ahLst/>
                <a:cxnLst/>
                <a:rect l="l" t="t" r="r" b="b"/>
                <a:pathLst>
                  <a:path w="316750" h="223257" extrusionOk="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avLst/>
                <a:gdLst/>
                <a:ahLst/>
                <a:cxnLst/>
                <a:rect l="l" t="t" r="r" b="b"/>
                <a:pathLst>
                  <a:path w="319760" h="402604" extrusionOk="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avLst/>
                <a:gdLst/>
                <a:ahLst/>
                <a:cxnLst/>
                <a:rect l="l" t="t" r="r" b="b"/>
                <a:pathLst>
                  <a:path w="642908" h="804940" extrusionOk="0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avLst/>
                <a:gdLst/>
                <a:ahLst/>
                <a:cxnLst/>
                <a:rect l="l" t="t" r="r" b="b"/>
                <a:pathLst>
                  <a:path w="19294" h="51736" extrusionOk="0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avLst/>
                <a:gdLst/>
                <a:ahLst/>
                <a:cxnLst/>
                <a:rect l="l" t="t" r="r" b="b"/>
                <a:pathLst>
                  <a:path w="65037" h="6094" extrusionOk="0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avLst/>
                <a:gdLst/>
                <a:ahLst/>
                <a:cxnLst/>
                <a:rect l="l" t="t" r="r" b="b"/>
                <a:pathLst>
                  <a:path w="53986" h="31617" extrusionOk="0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55915" extrusionOk="0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avLst/>
                <a:gdLst/>
                <a:ahLst/>
                <a:cxnLst/>
                <a:rect l="l" t="t" r="r" b="b"/>
                <a:pathLst>
                  <a:path w="33084" h="23413" extrusionOk="0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avLst/>
                <a:gdLst/>
                <a:ahLst/>
                <a:cxnLst/>
                <a:rect l="l" t="t" r="r" b="b"/>
                <a:pathLst>
                  <a:path w="10059" h="57864" extrusionOk="0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avLst/>
                <a:gdLst/>
                <a:ahLst/>
                <a:cxnLst/>
                <a:rect l="l" t="t" r="r" b="b"/>
                <a:pathLst>
                  <a:path w="59431" h="1620" extrusionOk="0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avLst/>
                <a:gdLst/>
                <a:ahLst/>
                <a:cxnLst/>
                <a:rect l="l" t="t" r="r" b="b"/>
                <a:pathLst>
                  <a:path w="30834" h="46271" extrusionOk="0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avLst/>
                <a:gdLst/>
                <a:ahLst/>
                <a:cxnLst/>
                <a:rect l="l" t="t" r="r" b="b"/>
                <a:pathLst>
                  <a:path w="69651" h="39728" extrusionOk="0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8693" extrusionOk="0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avLst/>
                <a:gdLst/>
                <a:ahLst/>
                <a:cxnLst/>
                <a:rect l="l" t="t" r="r" b="b"/>
                <a:pathLst>
                  <a:path w="56002" h="26494" extrusionOk="0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avLst/>
                <a:gdLst/>
                <a:ahLst/>
                <a:cxnLst/>
                <a:rect l="l" t="t" r="r" b="b"/>
                <a:pathLst>
                  <a:path w="37230" h="54830" extrusionOk="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avLst/>
                <a:gdLst/>
                <a:ahLst/>
                <a:cxnLst/>
                <a:rect l="l" t="t" r="r" b="b"/>
                <a:pathLst>
                  <a:path w="47838" h="59056" extrusionOk="0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avLst/>
                <a:gdLst/>
                <a:ahLst/>
                <a:cxnLst/>
                <a:rect l="l" t="t" r="r" b="b"/>
                <a:pathLst>
                  <a:path w="31651" h="46003" extrusionOk="0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avLst/>
                <a:gdLst/>
                <a:ahLst/>
                <a:cxnLst/>
                <a:rect l="l" t="t" r="r" b="b"/>
                <a:pathLst>
                  <a:path w="42072" h="45454" extrusionOk="0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64092" extrusionOk="0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avLst/>
                <a:gdLst/>
                <a:ahLst/>
                <a:cxnLst/>
                <a:rect l="l" t="t" r="r" b="b"/>
                <a:pathLst>
                  <a:path w="39198" h="59933" extrusionOk="0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avLst/>
                <a:gdLst/>
                <a:ahLst/>
                <a:cxnLst/>
                <a:rect l="l" t="t" r="r" b="b"/>
                <a:pathLst>
                  <a:path w="65371" h="1707" extrusionOk="0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52359" h="39386" extrusionOk="0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52801" extrusionOk="0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Google Shape;184;p18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47376" extrusionOk="0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avLst/>
                <a:gdLst/>
                <a:ahLst/>
                <a:cxnLst/>
                <a:rect l="l" t="t" r="r" b="b"/>
                <a:pathLst>
                  <a:path w="77246" h="7909" extrusionOk="0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avLst/>
                <a:gdLst/>
                <a:ahLst/>
                <a:cxnLst/>
                <a:rect l="l" t="t" r="r" b="b"/>
                <a:pathLst>
                  <a:path w="78271" h="6215" extrusionOk="0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grpSp>
          <p:nvGrpSpPr>
            <p:cNvPr id="189" name="Google Shape;189;p18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190" name="Google Shape;190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" name="Google Shape;195;p18"/>
          <p:cNvGrpSpPr/>
          <p:nvPr/>
        </p:nvGrpSpPr>
        <p:grpSpPr>
          <a:xfrm>
            <a:off x="9279157" y="5228959"/>
            <a:ext cx="954777" cy="1378492"/>
            <a:chOff x="9299051" y="4694505"/>
            <a:chExt cx="954777" cy="1378492"/>
          </a:xfrm>
        </p:grpSpPr>
        <p:sp>
          <p:nvSpPr>
            <p:cNvPr id="196" name="Google Shape;196;p18"/>
            <p:cNvSpPr/>
            <p:nvPr/>
          </p:nvSpPr>
          <p:spPr>
            <a:xfrm>
              <a:off x="9304069" y="4695572"/>
              <a:ext cx="949759" cy="1377425"/>
            </a:xfrm>
            <a:custGeom>
              <a:avLst/>
              <a:gdLst/>
              <a:ahLst/>
              <a:cxnLst/>
              <a:rect l="l" t="t" r="r" b="b"/>
              <a:pathLst>
                <a:path w="949759" h="1377425" extrusionOk="0">
                  <a:moveTo>
                    <a:pt x="735447" y="514"/>
                  </a:moveTo>
                  <a:cubicBezTo>
                    <a:pt x="680596" y="-6799"/>
                    <a:pt x="664797" y="65725"/>
                    <a:pt x="666170" y="102433"/>
                  </a:cubicBezTo>
                  <a:cubicBezTo>
                    <a:pt x="667034" y="125103"/>
                    <a:pt x="670443" y="141746"/>
                    <a:pt x="674127" y="155804"/>
                  </a:cubicBezTo>
                  <a:cubicBezTo>
                    <a:pt x="672285" y="155784"/>
                    <a:pt x="670303" y="155563"/>
                    <a:pt x="668474" y="155596"/>
                  </a:cubicBezTo>
                  <a:cubicBezTo>
                    <a:pt x="667148" y="143963"/>
                    <a:pt x="665916" y="131379"/>
                    <a:pt x="664496" y="123784"/>
                  </a:cubicBezTo>
                  <a:cubicBezTo>
                    <a:pt x="658797" y="94041"/>
                    <a:pt x="634365" y="29420"/>
                    <a:pt x="596479" y="23117"/>
                  </a:cubicBezTo>
                  <a:cubicBezTo>
                    <a:pt x="591060" y="22213"/>
                    <a:pt x="585495" y="22414"/>
                    <a:pt x="579528" y="24162"/>
                  </a:cubicBezTo>
                  <a:cubicBezTo>
                    <a:pt x="530202" y="38668"/>
                    <a:pt x="531970" y="75932"/>
                    <a:pt x="554621" y="121273"/>
                  </a:cubicBezTo>
                  <a:cubicBezTo>
                    <a:pt x="560521" y="133066"/>
                    <a:pt x="591871" y="169828"/>
                    <a:pt x="591871" y="169828"/>
                  </a:cubicBezTo>
                  <a:cubicBezTo>
                    <a:pt x="591971" y="170022"/>
                    <a:pt x="592809" y="171428"/>
                    <a:pt x="592922" y="171710"/>
                  </a:cubicBezTo>
                  <a:cubicBezTo>
                    <a:pt x="550267" y="190536"/>
                    <a:pt x="517176" y="224498"/>
                    <a:pt x="492463" y="269242"/>
                  </a:cubicBezTo>
                  <a:lnTo>
                    <a:pt x="432396" y="212523"/>
                  </a:lnTo>
                  <a:cubicBezTo>
                    <a:pt x="431049" y="211257"/>
                    <a:pt x="429288" y="210587"/>
                    <a:pt x="427580" y="210641"/>
                  </a:cubicBezTo>
                  <a:cubicBezTo>
                    <a:pt x="425866" y="210688"/>
                    <a:pt x="424245" y="211384"/>
                    <a:pt x="422979" y="212731"/>
                  </a:cubicBezTo>
                  <a:cubicBezTo>
                    <a:pt x="420441" y="215423"/>
                    <a:pt x="420501" y="219615"/>
                    <a:pt x="423187" y="222147"/>
                  </a:cubicBezTo>
                  <a:lnTo>
                    <a:pt x="484715" y="279911"/>
                  </a:lnTo>
                  <a:cubicBezTo>
                    <a:pt x="485063" y="280239"/>
                    <a:pt x="485578" y="280098"/>
                    <a:pt x="485974" y="280333"/>
                  </a:cubicBezTo>
                  <a:cubicBezTo>
                    <a:pt x="461696" y="328620"/>
                    <a:pt x="446285" y="387342"/>
                    <a:pt x="437626" y="450276"/>
                  </a:cubicBezTo>
                  <a:cubicBezTo>
                    <a:pt x="416657" y="426112"/>
                    <a:pt x="389814" y="407447"/>
                    <a:pt x="354747" y="398164"/>
                  </a:cubicBezTo>
                  <a:cubicBezTo>
                    <a:pt x="368216" y="341693"/>
                    <a:pt x="378697" y="255010"/>
                    <a:pt x="325447" y="239941"/>
                  </a:cubicBezTo>
                  <a:cubicBezTo>
                    <a:pt x="319158" y="238160"/>
                    <a:pt x="313291" y="237008"/>
                    <a:pt x="307867" y="236593"/>
                  </a:cubicBezTo>
                  <a:cubicBezTo>
                    <a:pt x="236547" y="231081"/>
                    <a:pt x="237625" y="336757"/>
                    <a:pt x="254288" y="394816"/>
                  </a:cubicBezTo>
                  <a:cubicBezTo>
                    <a:pt x="256646" y="403006"/>
                    <a:pt x="259211" y="410521"/>
                    <a:pt x="262031" y="416367"/>
                  </a:cubicBezTo>
                  <a:cubicBezTo>
                    <a:pt x="262593" y="417533"/>
                    <a:pt x="258695" y="407273"/>
                    <a:pt x="253036" y="395023"/>
                  </a:cubicBezTo>
                  <a:cubicBezTo>
                    <a:pt x="237947" y="362300"/>
                    <a:pt x="204200" y="301000"/>
                    <a:pt x="162623" y="297076"/>
                  </a:cubicBezTo>
                  <a:cubicBezTo>
                    <a:pt x="149429" y="295830"/>
                    <a:pt x="135546" y="300592"/>
                    <a:pt x="121388" y="314234"/>
                  </a:cubicBezTo>
                  <a:cubicBezTo>
                    <a:pt x="91759" y="342838"/>
                    <a:pt x="137233" y="390898"/>
                    <a:pt x="176855" y="424953"/>
                  </a:cubicBezTo>
                  <a:cubicBezTo>
                    <a:pt x="149931" y="444583"/>
                    <a:pt x="132941" y="472035"/>
                    <a:pt x="123062" y="503646"/>
                  </a:cubicBezTo>
                  <a:cubicBezTo>
                    <a:pt x="122734" y="503338"/>
                    <a:pt x="122459" y="502990"/>
                    <a:pt x="122017" y="502809"/>
                  </a:cubicBezTo>
                  <a:lnTo>
                    <a:pt x="71373" y="482295"/>
                  </a:lnTo>
                  <a:cubicBezTo>
                    <a:pt x="69658" y="481599"/>
                    <a:pt x="67709" y="481626"/>
                    <a:pt x="66136" y="482295"/>
                  </a:cubicBezTo>
                  <a:cubicBezTo>
                    <a:pt x="64562" y="482965"/>
                    <a:pt x="63276" y="484144"/>
                    <a:pt x="62579" y="485852"/>
                  </a:cubicBezTo>
                  <a:cubicBezTo>
                    <a:pt x="61193" y="489281"/>
                    <a:pt x="62927" y="493252"/>
                    <a:pt x="66350" y="494645"/>
                  </a:cubicBezTo>
                  <a:lnTo>
                    <a:pt x="116994" y="515152"/>
                  </a:lnTo>
                  <a:cubicBezTo>
                    <a:pt x="118093" y="515601"/>
                    <a:pt x="119238" y="515273"/>
                    <a:pt x="120343" y="515152"/>
                  </a:cubicBezTo>
                  <a:cubicBezTo>
                    <a:pt x="110190" y="555811"/>
                    <a:pt x="110900" y="602176"/>
                    <a:pt x="120343" y="649935"/>
                  </a:cubicBezTo>
                  <a:cubicBezTo>
                    <a:pt x="119948" y="649794"/>
                    <a:pt x="119727" y="649372"/>
                    <a:pt x="119298" y="649312"/>
                  </a:cubicBezTo>
                  <a:lnTo>
                    <a:pt x="54415" y="639474"/>
                  </a:lnTo>
                  <a:cubicBezTo>
                    <a:pt x="50765" y="638911"/>
                    <a:pt x="47443" y="641469"/>
                    <a:pt x="46881" y="645126"/>
                  </a:cubicBezTo>
                  <a:cubicBezTo>
                    <a:pt x="46325" y="648783"/>
                    <a:pt x="48676" y="652098"/>
                    <a:pt x="52326" y="652661"/>
                  </a:cubicBezTo>
                  <a:lnTo>
                    <a:pt x="117202" y="662707"/>
                  </a:lnTo>
                  <a:cubicBezTo>
                    <a:pt x="119399" y="663041"/>
                    <a:pt x="121361" y="662084"/>
                    <a:pt x="122855" y="660610"/>
                  </a:cubicBezTo>
                  <a:cubicBezTo>
                    <a:pt x="133242" y="707370"/>
                    <a:pt x="150541" y="754225"/>
                    <a:pt x="172669" y="796022"/>
                  </a:cubicBezTo>
                  <a:lnTo>
                    <a:pt x="0" y="796022"/>
                  </a:lnTo>
                  <a:lnTo>
                    <a:pt x="0" y="954875"/>
                  </a:lnTo>
                  <a:lnTo>
                    <a:pt x="91250" y="954875"/>
                  </a:lnTo>
                  <a:lnTo>
                    <a:pt x="91250" y="1298732"/>
                  </a:lnTo>
                  <a:cubicBezTo>
                    <a:pt x="91250" y="1342197"/>
                    <a:pt x="122299" y="1377425"/>
                    <a:pt x="160734" y="1377425"/>
                  </a:cubicBezTo>
                  <a:lnTo>
                    <a:pt x="799071" y="1377425"/>
                  </a:lnTo>
                  <a:cubicBezTo>
                    <a:pt x="837480" y="1377425"/>
                    <a:pt x="868555" y="1342197"/>
                    <a:pt x="868555" y="1298732"/>
                  </a:cubicBezTo>
                  <a:lnTo>
                    <a:pt x="868555" y="954875"/>
                  </a:lnTo>
                  <a:lnTo>
                    <a:pt x="949759" y="954875"/>
                  </a:lnTo>
                  <a:lnTo>
                    <a:pt x="949759" y="796022"/>
                  </a:lnTo>
                  <a:lnTo>
                    <a:pt x="753864" y="796022"/>
                  </a:lnTo>
                  <a:cubicBezTo>
                    <a:pt x="785288" y="736785"/>
                    <a:pt x="817100" y="654100"/>
                    <a:pt x="837580" y="565804"/>
                  </a:cubicBezTo>
                  <a:cubicBezTo>
                    <a:pt x="837540" y="565750"/>
                    <a:pt x="837620" y="565643"/>
                    <a:pt x="837580" y="565596"/>
                  </a:cubicBezTo>
                  <a:cubicBezTo>
                    <a:pt x="838759" y="567210"/>
                    <a:pt x="840246" y="568449"/>
                    <a:pt x="842395" y="568523"/>
                  </a:cubicBezTo>
                  <a:lnTo>
                    <a:pt x="915436" y="571034"/>
                  </a:lnTo>
                  <a:cubicBezTo>
                    <a:pt x="919133" y="571155"/>
                    <a:pt x="922234" y="568241"/>
                    <a:pt x="922341" y="564544"/>
                  </a:cubicBezTo>
                  <a:cubicBezTo>
                    <a:pt x="922461" y="560848"/>
                    <a:pt x="919548" y="557760"/>
                    <a:pt x="915851" y="557640"/>
                  </a:cubicBezTo>
                  <a:lnTo>
                    <a:pt x="842811" y="555128"/>
                  </a:lnTo>
                  <a:cubicBezTo>
                    <a:pt x="841672" y="555088"/>
                    <a:pt x="840828" y="555912"/>
                    <a:pt x="839884" y="556387"/>
                  </a:cubicBezTo>
                  <a:cubicBezTo>
                    <a:pt x="839897" y="556314"/>
                    <a:pt x="839864" y="556240"/>
                    <a:pt x="839884" y="556173"/>
                  </a:cubicBezTo>
                  <a:cubicBezTo>
                    <a:pt x="854444" y="490446"/>
                    <a:pt x="862192" y="423299"/>
                    <a:pt x="858509" y="363211"/>
                  </a:cubicBezTo>
                  <a:cubicBezTo>
                    <a:pt x="860873" y="364939"/>
                    <a:pt x="864021" y="365328"/>
                    <a:pt x="866459" y="363419"/>
                  </a:cubicBezTo>
                  <a:lnTo>
                    <a:pt x="929038" y="314656"/>
                  </a:lnTo>
                  <a:cubicBezTo>
                    <a:pt x="931951" y="312372"/>
                    <a:pt x="932367" y="308146"/>
                    <a:pt x="930083" y="305240"/>
                  </a:cubicBezTo>
                  <a:cubicBezTo>
                    <a:pt x="928944" y="303780"/>
                    <a:pt x="927397" y="302929"/>
                    <a:pt x="925689" y="302728"/>
                  </a:cubicBezTo>
                  <a:cubicBezTo>
                    <a:pt x="923988" y="302521"/>
                    <a:pt x="922133" y="302835"/>
                    <a:pt x="920666" y="303981"/>
                  </a:cubicBezTo>
                  <a:lnTo>
                    <a:pt x="858301" y="352958"/>
                  </a:lnTo>
                  <a:cubicBezTo>
                    <a:pt x="857813" y="353333"/>
                    <a:pt x="857806" y="353949"/>
                    <a:pt x="857464" y="354418"/>
                  </a:cubicBezTo>
                  <a:cubicBezTo>
                    <a:pt x="852810" y="297886"/>
                    <a:pt x="837955" y="247938"/>
                    <a:pt x="808072" y="212315"/>
                  </a:cubicBezTo>
                  <a:cubicBezTo>
                    <a:pt x="833080" y="195405"/>
                    <a:pt x="901378" y="159487"/>
                    <a:pt x="887388" y="116250"/>
                  </a:cubicBezTo>
                  <a:cubicBezTo>
                    <a:pt x="881588" y="98328"/>
                    <a:pt x="868682" y="89916"/>
                    <a:pt x="854531" y="88201"/>
                  </a:cubicBezTo>
                  <a:cubicBezTo>
                    <a:pt x="840379" y="86500"/>
                    <a:pt x="824949" y="91456"/>
                    <a:pt x="813510" y="100344"/>
                  </a:cubicBezTo>
                  <a:cubicBezTo>
                    <a:pt x="797912" y="112472"/>
                    <a:pt x="786246" y="128459"/>
                    <a:pt x="772282" y="142409"/>
                  </a:cubicBezTo>
                  <a:cubicBezTo>
                    <a:pt x="765739" y="148952"/>
                    <a:pt x="753375" y="168294"/>
                    <a:pt x="752398" y="169828"/>
                  </a:cubicBezTo>
                  <a:cubicBezTo>
                    <a:pt x="752358" y="169888"/>
                    <a:pt x="751560" y="170886"/>
                    <a:pt x="751560" y="170873"/>
                  </a:cubicBezTo>
                  <a:cubicBezTo>
                    <a:pt x="751560" y="170873"/>
                    <a:pt x="752129" y="169754"/>
                    <a:pt x="752190" y="169620"/>
                  </a:cubicBezTo>
                  <a:cubicBezTo>
                    <a:pt x="753074" y="167953"/>
                    <a:pt x="757950" y="158476"/>
                    <a:pt x="759517" y="155388"/>
                  </a:cubicBezTo>
                  <a:cubicBezTo>
                    <a:pt x="766268" y="141887"/>
                    <a:pt x="772001" y="126363"/>
                    <a:pt x="776046" y="111856"/>
                  </a:cubicBezTo>
                  <a:cubicBezTo>
                    <a:pt x="786681" y="73575"/>
                    <a:pt x="786801" y="7359"/>
                    <a:pt x="735447" y="514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838384" y="4694505"/>
              <a:ext cx="349872" cy="241347"/>
            </a:xfrm>
            <a:custGeom>
              <a:avLst/>
              <a:gdLst/>
              <a:ahLst/>
              <a:cxnLst/>
              <a:rect l="l" t="t" r="r" b="b"/>
              <a:pathLst>
                <a:path w="349872" h="241347" extrusionOk="0">
                  <a:moveTo>
                    <a:pt x="15267" y="121373"/>
                  </a:moveTo>
                  <a:cubicBezTo>
                    <a:pt x="-7403" y="76039"/>
                    <a:pt x="-9171" y="38708"/>
                    <a:pt x="40154" y="24202"/>
                  </a:cubicBezTo>
                  <a:cubicBezTo>
                    <a:pt x="87765" y="10198"/>
                    <a:pt x="118720" y="89775"/>
                    <a:pt x="125237" y="123770"/>
                  </a:cubicBezTo>
                  <a:cubicBezTo>
                    <a:pt x="129295" y="144967"/>
                    <a:pt x="131030" y="196536"/>
                    <a:pt x="140600" y="196710"/>
                  </a:cubicBezTo>
                  <a:cubicBezTo>
                    <a:pt x="154765" y="196965"/>
                    <a:pt x="129402" y="169687"/>
                    <a:pt x="126857" y="102493"/>
                  </a:cubicBezTo>
                  <a:cubicBezTo>
                    <a:pt x="125464" y="65779"/>
                    <a:pt x="141363" y="-6799"/>
                    <a:pt x="196214" y="514"/>
                  </a:cubicBezTo>
                  <a:cubicBezTo>
                    <a:pt x="247569" y="7358"/>
                    <a:pt x="247361" y="73481"/>
                    <a:pt x="236732" y="111762"/>
                  </a:cubicBezTo>
                  <a:cubicBezTo>
                    <a:pt x="232701" y="126262"/>
                    <a:pt x="227001" y="141866"/>
                    <a:pt x="220250" y="155368"/>
                  </a:cubicBezTo>
                  <a:cubicBezTo>
                    <a:pt x="218563" y="158737"/>
                    <a:pt x="212167" y="170812"/>
                    <a:pt x="212167" y="170812"/>
                  </a:cubicBezTo>
                  <a:cubicBezTo>
                    <a:pt x="212167" y="170812"/>
                    <a:pt x="226151" y="149120"/>
                    <a:pt x="232955" y="142322"/>
                  </a:cubicBezTo>
                  <a:cubicBezTo>
                    <a:pt x="246899" y="128371"/>
                    <a:pt x="258559" y="112559"/>
                    <a:pt x="274157" y="100430"/>
                  </a:cubicBezTo>
                  <a:cubicBezTo>
                    <a:pt x="297028" y="82642"/>
                    <a:pt x="336395" y="80426"/>
                    <a:pt x="348001" y="116263"/>
                  </a:cubicBezTo>
                  <a:cubicBezTo>
                    <a:pt x="362193" y="160056"/>
                    <a:pt x="291777" y="196530"/>
                    <a:pt x="267600" y="213152"/>
                  </a:cubicBezTo>
                  <a:cubicBezTo>
                    <a:pt x="264794" y="215081"/>
                    <a:pt x="237945" y="243585"/>
                    <a:pt x="233980" y="241207"/>
                  </a:cubicBezTo>
                  <a:cubicBezTo>
                    <a:pt x="205235" y="223961"/>
                    <a:pt x="99847" y="234322"/>
                    <a:pt x="84624" y="221637"/>
                  </a:cubicBezTo>
                  <a:cubicBezTo>
                    <a:pt x="76702" y="215034"/>
                    <a:pt x="55230" y="175105"/>
                    <a:pt x="52598" y="169834"/>
                  </a:cubicBezTo>
                  <a:cubicBezTo>
                    <a:pt x="52598" y="169834"/>
                    <a:pt x="21161" y="133173"/>
                    <a:pt x="15267" y="12137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9411103" y="4930991"/>
              <a:ext cx="253916" cy="226642"/>
            </a:xfrm>
            <a:custGeom>
              <a:avLst/>
              <a:gdLst/>
              <a:ahLst/>
              <a:cxnLst/>
              <a:rect l="l" t="t" r="r" b="b"/>
              <a:pathLst>
                <a:path w="253916" h="226642" extrusionOk="0">
                  <a:moveTo>
                    <a:pt x="9423" y="77768"/>
                  </a:moveTo>
                  <a:cubicBezTo>
                    <a:pt x="84861" y="4969"/>
                    <a:pt x="152624" y="185125"/>
                    <a:pt x="150092" y="179868"/>
                  </a:cubicBezTo>
                  <a:cubicBezTo>
                    <a:pt x="125774" y="129464"/>
                    <a:pt x="112862" y="-24982"/>
                    <a:pt x="213468" y="3468"/>
                  </a:cubicBezTo>
                  <a:cubicBezTo>
                    <a:pt x="291418" y="25516"/>
                    <a:pt x="233694" y="205257"/>
                    <a:pt x="228243" y="210903"/>
                  </a:cubicBezTo>
                  <a:cubicBezTo>
                    <a:pt x="220661" y="218745"/>
                    <a:pt x="187885" y="203871"/>
                    <a:pt x="172775" y="209195"/>
                  </a:cubicBezTo>
                  <a:cubicBezTo>
                    <a:pt x="157084" y="214727"/>
                    <a:pt x="111268" y="228369"/>
                    <a:pt x="112105" y="226461"/>
                  </a:cubicBezTo>
                  <a:cubicBezTo>
                    <a:pt x="112105" y="226461"/>
                    <a:pt x="-38523" y="124039"/>
                    <a:pt x="9423" y="7776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9727867" y="4849087"/>
              <a:ext cx="431031" cy="755212"/>
            </a:xfrm>
            <a:custGeom>
              <a:avLst/>
              <a:gdLst/>
              <a:ahLst/>
              <a:cxnLst/>
              <a:rect l="l" t="t" r="r" b="b"/>
              <a:pathLst>
                <a:path w="431031" h="755212" extrusionOk="0">
                  <a:moveTo>
                    <a:pt x="27281" y="679326"/>
                  </a:moveTo>
                  <a:cubicBezTo>
                    <a:pt x="-32137" y="419439"/>
                    <a:pt x="-13914" y="-42017"/>
                    <a:pt x="280994" y="3076"/>
                  </a:cubicBezTo>
                  <a:cubicBezTo>
                    <a:pt x="564368" y="46414"/>
                    <a:pt x="377421" y="614838"/>
                    <a:pt x="278020" y="712363"/>
                  </a:cubicBezTo>
                  <a:cubicBezTo>
                    <a:pt x="235881" y="753712"/>
                    <a:pt x="53990" y="796153"/>
                    <a:pt x="27281" y="679326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9411263" y="5085627"/>
              <a:ext cx="381413" cy="550402"/>
            </a:xfrm>
            <a:custGeom>
              <a:avLst/>
              <a:gdLst/>
              <a:ahLst/>
              <a:cxnLst/>
              <a:rect l="l" t="t" r="r" b="b"/>
              <a:pathLst>
                <a:path w="381413" h="550402" extrusionOk="0">
                  <a:moveTo>
                    <a:pt x="231404" y="548891"/>
                  </a:moveTo>
                  <a:cubicBezTo>
                    <a:pt x="80167" y="582867"/>
                    <a:pt x="-162462" y="33048"/>
                    <a:pt x="156877" y="1477"/>
                  </a:cubicBezTo>
                  <a:cubicBezTo>
                    <a:pt x="494975" y="-31949"/>
                    <a:pt x="392306" y="512746"/>
                    <a:pt x="231404" y="54889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9726892" y="4911863"/>
              <a:ext cx="61414" cy="57783"/>
            </a:xfrm>
            <a:custGeom>
              <a:avLst/>
              <a:gdLst/>
              <a:ahLst/>
              <a:cxnLst/>
              <a:rect l="l" t="t" r="r" b="b"/>
              <a:pathLst>
                <a:path w="61414" h="57783" extrusionOk="0">
                  <a:moveTo>
                    <a:pt x="61414" y="57784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10161485" y="5003816"/>
              <a:ext cx="62412" cy="48889"/>
            </a:xfrm>
            <a:custGeom>
              <a:avLst/>
              <a:gdLst/>
              <a:ahLst/>
              <a:cxnLst/>
              <a:rect l="l" t="t" r="r" b="b"/>
              <a:pathLst>
                <a:path w="62412" h="48889" extrusionOk="0">
                  <a:moveTo>
                    <a:pt x="0" y="48890"/>
                  </a:moveTo>
                  <a:lnTo>
                    <a:pt x="62412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10141701" y="5256343"/>
              <a:ext cx="72986" cy="2411"/>
            </a:xfrm>
            <a:custGeom>
              <a:avLst/>
              <a:gdLst/>
              <a:ahLst/>
              <a:cxnLst/>
              <a:rect l="l" t="t" r="r" b="b"/>
              <a:pathLst>
                <a:path w="72986" h="2411" extrusionOk="0">
                  <a:moveTo>
                    <a:pt x="0" y="0"/>
                  </a:moveTo>
                  <a:lnTo>
                    <a:pt x="72987" y="2411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9952229" y="4969774"/>
              <a:ext cx="16281" cy="69169"/>
            </a:xfrm>
            <a:custGeom>
              <a:avLst/>
              <a:gdLst/>
              <a:ahLst/>
              <a:cxnLst/>
              <a:rect l="l" t="t" r="r" b="b"/>
              <a:pathLst>
                <a:path w="16281" h="69169" extrusionOk="0">
                  <a:moveTo>
                    <a:pt x="16281" y="0"/>
                  </a:moveTo>
                  <a:lnTo>
                    <a:pt x="0" y="69169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9933985" y="5140340"/>
              <a:ext cx="10320" cy="70301"/>
            </a:xfrm>
            <a:custGeom>
              <a:avLst/>
              <a:gdLst/>
              <a:ahLst/>
              <a:cxnLst/>
              <a:rect l="l" t="t" r="r" b="b"/>
              <a:pathLst>
                <a:path w="10320" h="70301" extrusionOk="0">
                  <a:moveTo>
                    <a:pt x="10321" y="0"/>
                  </a:moveTo>
                  <a:lnTo>
                    <a:pt x="0" y="70301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9902147" y="5348960"/>
              <a:ext cx="7493" cy="70662"/>
            </a:xfrm>
            <a:custGeom>
              <a:avLst/>
              <a:gdLst/>
              <a:ahLst/>
              <a:cxnLst/>
              <a:rect l="l" t="t" r="r" b="b"/>
              <a:pathLst>
                <a:path w="7493" h="70662" extrusionOk="0">
                  <a:moveTo>
                    <a:pt x="7494" y="0"/>
                  </a:moveTo>
                  <a:lnTo>
                    <a:pt x="0" y="70663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9794997" y="5201854"/>
              <a:ext cx="48334" cy="50704"/>
            </a:xfrm>
            <a:custGeom>
              <a:avLst/>
              <a:gdLst/>
              <a:ahLst/>
              <a:cxnLst/>
              <a:rect l="l" t="t" r="r" b="b"/>
              <a:pathLst>
                <a:path w="48334" h="50704" extrusionOk="0">
                  <a:moveTo>
                    <a:pt x="0" y="50705"/>
                  </a:moveTo>
                  <a:lnTo>
                    <a:pt x="48334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9367886" y="5182941"/>
              <a:ext cx="50798" cy="20607"/>
            </a:xfrm>
            <a:custGeom>
              <a:avLst/>
              <a:gdLst/>
              <a:ahLst/>
              <a:cxnLst/>
              <a:rect l="l" t="t" r="r" b="b"/>
              <a:pathLst>
                <a:path w="50798" h="20607" extrusionOk="0">
                  <a:moveTo>
                    <a:pt x="50799" y="20607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9352516" y="5340581"/>
              <a:ext cx="64795" cy="9945"/>
            </a:xfrm>
            <a:custGeom>
              <a:avLst/>
              <a:gdLst/>
              <a:ahLst/>
              <a:cxnLst/>
              <a:rect l="l" t="t" r="r" b="b"/>
              <a:pathLst>
                <a:path w="64795" h="9945" extrusionOk="0">
                  <a:moveTo>
                    <a:pt x="64796" y="994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9591253" y="5194969"/>
              <a:ext cx="6904" cy="41443"/>
            </a:xfrm>
            <a:custGeom>
              <a:avLst/>
              <a:gdLst/>
              <a:ahLst/>
              <a:cxnLst/>
              <a:rect l="l" t="t" r="r" b="b"/>
              <a:pathLst>
                <a:path w="6904" h="41443" extrusionOk="0">
                  <a:moveTo>
                    <a:pt x="0" y="0"/>
                  </a:moveTo>
                  <a:lnTo>
                    <a:pt x="6905" y="41443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625784" y="5341398"/>
              <a:ext cx="462" cy="57094"/>
            </a:xfrm>
            <a:custGeom>
              <a:avLst/>
              <a:gdLst/>
              <a:ahLst/>
              <a:cxnLst/>
              <a:rect l="l" t="t" r="r" b="b"/>
              <a:pathLst>
                <a:path w="462" h="57094" extrusionOk="0">
                  <a:moveTo>
                    <a:pt x="462" y="0"/>
                  </a:moveTo>
                  <a:lnTo>
                    <a:pt x="0" y="57094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9390241" y="5554077"/>
              <a:ext cx="777418" cy="517919"/>
            </a:xfrm>
            <a:custGeom>
              <a:avLst/>
              <a:gdLst/>
              <a:ahLst/>
              <a:cxnLst/>
              <a:rect l="l" t="t" r="r" b="b"/>
              <a:pathLst>
                <a:path w="777418" h="517919" extrusionOk="0">
                  <a:moveTo>
                    <a:pt x="69551" y="0"/>
                  </a:moveTo>
                  <a:lnTo>
                    <a:pt x="707874" y="0"/>
                  </a:lnTo>
                  <a:cubicBezTo>
                    <a:pt x="746283" y="0"/>
                    <a:pt x="777418" y="35228"/>
                    <a:pt x="777418" y="78693"/>
                  </a:cubicBezTo>
                  <a:lnTo>
                    <a:pt x="777418" y="439227"/>
                  </a:lnTo>
                  <a:cubicBezTo>
                    <a:pt x="777418" y="482685"/>
                    <a:pt x="746283" y="517920"/>
                    <a:pt x="707874" y="517920"/>
                  </a:cubicBezTo>
                  <a:lnTo>
                    <a:pt x="69551" y="517920"/>
                  </a:lnTo>
                  <a:cubicBezTo>
                    <a:pt x="31136" y="517920"/>
                    <a:pt x="0" y="482685"/>
                    <a:pt x="0" y="439227"/>
                  </a:cubicBezTo>
                  <a:lnTo>
                    <a:pt x="0" y="78693"/>
                  </a:lnTo>
                  <a:cubicBezTo>
                    <a:pt x="0" y="35228"/>
                    <a:pt x="31136" y="0"/>
                    <a:pt x="695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9299051" y="5490520"/>
              <a:ext cx="949772" cy="158765"/>
            </a:xfrm>
            <a:custGeom>
              <a:avLst/>
              <a:gdLst/>
              <a:ahLst/>
              <a:cxnLst/>
              <a:rect l="l" t="t" r="r" b="b"/>
              <a:pathLst>
                <a:path w="949772" h="158765" extrusionOk="0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9299051" y="5487545"/>
              <a:ext cx="949772" cy="158765"/>
            </a:xfrm>
            <a:custGeom>
              <a:avLst/>
              <a:gdLst/>
              <a:ahLst/>
              <a:cxnLst/>
              <a:rect l="l" t="t" r="r" b="b"/>
              <a:pathLst>
                <a:path w="949772" h="158765" extrusionOk="0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18"/>
            <p:cNvGrpSpPr/>
            <p:nvPr/>
          </p:nvGrpSpPr>
          <p:grpSpPr>
            <a:xfrm>
              <a:off x="9606038" y="5799388"/>
              <a:ext cx="395796" cy="114103"/>
              <a:chOff x="1258931" y="4140278"/>
              <a:chExt cx="395796" cy="114103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" name="Google Shape;221;p18"/>
          <p:cNvSpPr/>
          <p:nvPr/>
        </p:nvSpPr>
        <p:spPr>
          <a:xfrm rot="5400000">
            <a:off x="3190711" y="5752126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 rot="8517177">
            <a:off x="2764010" y="548618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18"/>
          <p:cNvGrpSpPr/>
          <p:nvPr/>
        </p:nvGrpSpPr>
        <p:grpSpPr>
          <a:xfrm rot="-1661972">
            <a:off x="1650427" y="1181569"/>
            <a:ext cx="970370" cy="754784"/>
            <a:chOff x="6294878" y="3041786"/>
            <a:chExt cx="137914" cy="107271"/>
          </a:xfrm>
        </p:grpSpPr>
        <p:sp>
          <p:nvSpPr>
            <p:cNvPr id="224" name="Google Shape;224;p18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10418247" y="-408115"/>
            <a:ext cx="1032043" cy="1183475"/>
            <a:chOff x="10599594" y="1185862"/>
            <a:chExt cx="1032043" cy="1183475"/>
          </a:xfrm>
        </p:grpSpPr>
        <p:sp>
          <p:nvSpPr>
            <p:cNvPr id="228" name="Google Shape;228;p18"/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8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230" name="Google Shape;230;p18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p18"/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18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235" name="Google Shape;235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0" name="Google Shape;240;p18"/>
          <p:cNvGrpSpPr/>
          <p:nvPr/>
        </p:nvGrpSpPr>
        <p:grpSpPr>
          <a:xfrm>
            <a:off x="-213759" y="-193155"/>
            <a:ext cx="1577139" cy="2087084"/>
            <a:chOff x="1801585" y="318332"/>
            <a:chExt cx="1577139" cy="2087084"/>
          </a:xfrm>
        </p:grpSpPr>
        <p:sp>
          <p:nvSpPr>
            <p:cNvPr id="241" name="Google Shape;241;p18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242" name="Google Shape;242;p18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243" name="Google Shape;243;p18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244" name="Google Shape;244;p18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18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6" name="Google Shape;246;p18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249" name="Google Shape;249;p18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250" name="Google Shape;250;p18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18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18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18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18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288" y="2282832"/>
            <a:ext cx="11017424" cy="2144762"/>
          </a:xfrm>
          <a:solidFill>
            <a:schemeClr val="tx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104- </a:t>
            </a: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CÂU ĐƠN – CÂU GHÉP, CÁC KIỂU CÂU GHÉP</a:t>
            </a:r>
            <a:r>
              <a:rPr lang="vi-V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>
          <a:extLst>
            <a:ext uri="{FF2B5EF4-FFF2-40B4-BE49-F238E27FC236}">
              <a16:creationId xmlns:a16="http://schemas.microsoft.com/office/drawing/2014/main" id="{2CF55227-7CD8-4F78-D554-C0787C4C8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>
            <a:extLst>
              <a:ext uri="{FF2B5EF4-FFF2-40B4-BE49-F238E27FC236}">
                <a16:creationId xmlns:a16="http://schemas.microsoft.com/office/drawing/2014/main" id="{44A7D085-C8A5-8ADB-255E-8141E9D32670}"/>
              </a:ext>
            </a:extLst>
          </p:cNvPr>
          <p:cNvSpPr/>
          <p:nvPr/>
        </p:nvSpPr>
        <p:spPr>
          <a:xfrm>
            <a:off x="272156" y="425642"/>
            <a:ext cx="5219306" cy="421271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61" name="Google Shape;261;p19">
            <a:extLst>
              <a:ext uri="{FF2B5EF4-FFF2-40B4-BE49-F238E27FC236}">
                <a16:creationId xmlns:a16="http://schemas.microsoft.com/office/drawing/2014/main" id="{F7E828DF-18CD-4B5E-938F-ECB24B1A5E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21600" y="3234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</p:txBody>
      </p:sp>
      <p:pic>
        <p:nvPicPr>
          <p:cNvPr id="262" name="Google Shape;262;p19">
            <a:extLst>
              <a:ext uri="{FF2B5EF4-FFF2-40B4-BE49-F238E27FC236}">
                <a16:creationId xmlns:a16="http://schemas.microsoft.com/office/drawing/2014/main" id="{923FF964-5362-175E-7229-8DF0DB0CC55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0" y="684413"/>
            <a:ext cx="4617322" cy="3803939"/>
          </a:xfrm>
          <a:prstGeom prst="roundRect">
            <a:avLst>
              <a:gd name="adj" fmla="val 16687"/>
            </a:avLst>
          </a:prstGeom>
        </p:spPr>
      </p:pic>
      <p:grpSp>
        <p:nvGrpSpPr>
          <p:cNvPr id="263" name="Google Shape;263;p19">
            <a:extLst>
              <a:ext uri="{FF2B5EF4-FFF2-40B4-BE49-F238E27FC236}">
                <a16:creationId xmlns:a16="http://schemas.microsoft.com/office/drawing/2014/main" id="{6D2C1005-F65C-ED38-7BDA-BB31504AA5F4}"/>
              </a:ext>
            </a:extLst>
          </p:cNvPr>
          <p:cNvGrpSpPr/>
          <p:nvPr/>
        </p:nvGrpSpPr>
        <p:grpSpPr>
          <a:xfrm>
            <a:off x="352480" y="4897129"/>
            <a:ext cx="1402940" cy="1858997"/>
            <a:chOff x="956914" y="2732499"/>
            <a:chExt cx="1252513" cy="1659671"/>
          </a:xfrm>
        </p:grpSpPr>
        <p:sp>
          <p:nvSpPr>
            <p:cNvPr id="264" name="Google Shape;264;p19">
              <a:extLst>
                <a:ext uri="{FF2B5EF4-FFF2-40B4-BE49-F238E27FC236}">
                  <a16:creationId xmlns:a16="http://schemas.microsoft.com/office/drawing/2014/main" id="{77318EFE-DC85-BFED-E509-6382755237EB}"/>
                </a:ext>
              </a:extLst>
            </p:cNvPr>
            <p:cNvSpPr/>
            <p:nvPr/>
          </p:nvSpPr>
          <p:spPr>
            <a:xfrm>
              <a:off x="956914" y="2732499"/>
              <a:ext cx="1252513" cy="1659671"/>
            </a:xfrm>
            <a:custGeom>
              <a:avLst/>
              <a:gdLst/>
              <a:ahLst/>
              <a:cxnLst/>
              <a:rect l="l" t="t" r="r" b="b"/>
              <a:pathLst>
                <a:path w="1252513" h="1659671" extrusionOk="0">
                  <a:moveTo>
                    <a:pt x="617525" y="5"/>
                  </a:moveTo>
                  <a:cubicBezTo>
                    <a:pt x="613829" y="-135"/>
                    <a:pt x="610754" y="2584"/>
                    <a:pt x="610621" y="6281"/>
                  </a:cubicBezTo>
                  <a:lnTo>
                    <a:pt x="608317" y="70119"/>
                  </a:lnTo>
                  <a:cubicBezTo>
                    <a:pt x="608236" y="72309"/>
                    <a:pt x="609449" y="74077"/>
                    <a:pt x="611036" y="75349"/>
                  </a:cubicBezTo>
                  <a:cubicBezTo>
                    <a:pt x="509438" y="80178"/>
                    <a:pt x="449772" y="128887"/>
                    <a:pt x="414518" y="191085"/>
                  </a:cubicBezTo>
                  <a:lnTo>
                    <a:pt x="373705" y="155295"/>
                  </a:lnTo>
                  <a:cubicBezTo>
                    <a:pt x="372312" y="154083"/>
                    <a:pt x="370597" y="153721"/>
                    <a:pt x="368889" y="153835"/>
                  </a:cubicBezTo>
                  <a:cubicBezTo>
                    <a:pt x="367182" y="153949"/>
                    <a:pt x="365501" y="154531"/>
                    <a:pt x="364288" y="155924"/>
                  </a:cubicBezTo>
                  <a:cubicBezTo>
                    <a:pt x="361851" y="158710"/>
                    <a:pt x="362132" y="163117"/>
                    <a:pt x="364911" y="165555"/>
                  </a:cubicBezTo>
                  <a:lnTo>
                    <a:pt x="406562" y="201760"/>
                  </a:lnTo>
                  <a:cubicBezTo>
                    <a:pt x="407050" y="202189"/>
                    <a:pt x="407680" y="202129"/>
                    <a:pt x="408236" y="202390"/>
                  </a:cubicBezTo>
                  <a:cubicBezTo>
                    <a:pt x="346527" y="324200"/>
                    <a:pt x="372030" y="489328"/>
                    <a:pt x="372030" y="489321"/>
                  </a:cubicBezTo>
                  <a:cubicBezTo>
                    <a:pt x="372030" y="489321"/>
                    <a:pt x="300966" y="503298"/>
                    <a:pt x="250435" y="462532"/>
                  </a:cubicBezTo>
                  <a:cubicBezTo>
                    <a:pt x="201572" y="423132"/>
                    <a:pt x="259356" y="269383"/>
                    <a:pt x="144323" y="264755"/>
                  </a:cubicBezTo>
                  <a:cubicBezTo>
                    <a:pt x="144712" y="263924"/>
                    <a:pt x="145355" y="263201"/>
                    <a:pt x="145368" y="262243"/>
                  </a:cubicBezTo>
                  <a:lnTo>
                    <a:pt x="146413" y="209087"/>
                  </a:lnTo>
                  <a:cubicBezTo>
                    <a:pt x="146493" y="205390"/>
                    <a:pt x="143627" y="202263"/>
                    <a:pt x="139930" y="202176"/>
                  </a:cubicBezTo>
                  <a:cubicBezTo>
                    <a:pt x="136233" y="202102"/>
                    <a:pt x="133099" y="204975"/>
                    <a:pt x="133019" y="208665"/>
                  </a:cubicBezTo>
                  <a:lnTo>
                    <a:pt x="131974" y="262036"/>
                  </a:lnTo>
                  <a:cubicBezTo>
                    <a:pt x="131953" y="262913"/>
                    <a:pt x="132523" y="263556"/>
                    <a:pt x="132811" y="264340"/>
                  </a:cubicBezTo>
                  <a:cubicBezTo>
                    <a:pt x="132657" y="264346"/>
                    <a:pt x="132550" y="264333"/>
                    <a:pt x="132396" y="264340"/>
                  </a:cubicBezTo>
                  <a:cubicBezTo>
                    <a:pt x="88475" y="266409"/>
                    <a:pt x="70225" y="304644"/>
                    <a:pt x="66883" y="359354"/>
                  </a:cubicBezTo>
                  <a:cubicBezTo>
                    <a:pt x="66119" y="358838"/>
                    <a:pt x="65543" y="358075"/>
                    <a:pt x="64586" y="357887"/>
                  </a:cubicBezTo>
                  <a:lnTo>
                    <a:pt x="7867" y="347004"/>
                  </a:lnTo>
                  <a:cubicBezTo>
                    <a:pt x="4230" y="346314"/>
                    <a:pt x="814" y="348819"/>
                    <a:pt x="125" y="352449"/>
                  </a:cubicBezTo>
                  <a:cubicBezTo>
                    <a:pt x="-572" y="356079"/>
                    <a:pt x="1719" y="359501"/>
                    <a:pt x="5355" y="360191"/>
                  </a:cubicBezTo>
                  <a:lnTo>
                    <a:pt x="62074" y="371074"/>
                  </a:lnTo>
                  <a:cubicBezTo>
                    <a:pt x="63514" y="371349"/>
                    <a:pt x="64793" y="370840"/>
                    <a:pt x="66046" y="370237"/>
                  </a:cubicBezTo>
                  <a:cubicBezTo>
                    <a:pt x="65095" y="411030"/>
                    <a:pt x="71638" y="459491"/>
                    <a:pt x="82581" y="509627"/>
                  </a:cubicBezTo>
                  <a:cubicBezTo>
                    <a:pt x="83043" y="511730"/>
                    <a:pt x="83907" y="513639"/>
                    <a:pt x="84463" y="515695"/>
                  </a:cubicBezTo>
                  <a:cubicBezTo>
                    <a:pt x="83934" y="515541"/>
                    <a:pt x="83586" y="515085"/>
                    <a:pt x="83003" y="515065"/>
                  </a:cubicBezTo>
                  <a:lnTo>
                    <a:pt x="28374" y="513598"/>
                  </a:lnTo>
                  <a:cubicBezTo>
                    <a:pt x="24677" y="513491"/>
                    <a:pt x="21583" y="516391"/>
                    <a:pt x="21469" y="520088"/>
                  </a:cubicBezTo>
                  <a:cubicBezTo>
                    <a:pt x="21362" y="523785"/>
                    <a:pt x="24262" y="526886"/>
                    <a:pt x="27958" y="526993"/>
                  </a:cubicBezTo>
                  <a:lnTo>
                    <a:pt x="82581" y="528460"/>
                  </a:lnTo>
                  <a:cubicBezTo>
                    <a:pt x="84771" y="528527"/>
                    <a:pt x="86539" y="527328"/>
                    <a:pt x="87812" y="525741"/>
                  </a:cubicBezTo>
                  <a:cubicBezTo>
                    <a:pt x="106966" y="579265"/>
                    <a:pt x="158609" y="615196"/>
                    <a:pt x="211088" y="639594"/>
                  </a:cubicBezTo>
                  <a:cubicBezTo>
                    <a:pt x="209387" y="639842"/>
                    <a:pt x="207793" y="640833"/>
                    <a:pt x="206688" y="642313"/>
                  </a:cubicBezTo>
                  <a:lnTo>
                    <a:pt x="162949" y="700914"/>
                  </a:lnTo>
                  <a:cubicBezTo>
                    <a:pt x="160738" y="703881"/>
                    <a:pt x="161448" y="708121"/>
                    <a:pt x="164415" y="710331"/>
                  </a:cubicBezTo>
                  <a:cubicBezTo>
                    <a:pt x="167382" y="712541"/>
                    <a:pt x="171414" y="711831"/>
                    <a:pt x="173624" y="708871"/>
                  </a:cubicBezTo>
                  <a:lnTo>
                    <a:pt x="217364" y="650270"/>
                  </a:lnTo>
                  <a:cubicBezTo>
                    <a:pt x="219206" y="647798"/>
                    <a:pt x="218730" y="644644"/>
                    <a:pt x="216949" y="642313"/>
                  </a:cubicBezTo>
                  <a:cubicBezTo>
                    <a:pt x="284169" y="672391"/>
                    <a:pt x="350894" y="683327"/>
                    <a:pt x="350894" y="683334"/>
                  </a:cubicBezTo>
                  <a:cubicBezTo>
                    <a:pt x="350894" y="683334"/>
                    <a:pt x="352039" y="748277"/>
                    <a:pt x="366378" y="835489"/>
                  </a:cubicBezTo>
                  <a:cubicBezTo>
                    <a:pt x="365494" y="834732"/>
                    <a:pt x="364697" y="833822"/>
                    <a:pt x="363451" y="833607"/>
                  </a:cubicBezTo>
                  <a:lnTo>
                    <a:pt x="302754" y="822510"/>
                  </a:lnTo>
                  <a:cubicBezTo>
                    <a:pt x="299117" y="821853"/>
                    <a:pt x="295648" y="824311"/>
                    <a:pt x="295012" y="827955"/>
                  </a:cubicBezTo>
                  <a:cubicBezTo>
                    <a:pt x="294356" y="831591"/>
                    <a:pt x="296606" y="835040"/>
                    <a:pt x="300243" y="835697"/>
                  </a:cubicBezTo>
                  <a:lnTo>
                    <a:pt x="361147" y="846580"/>
                  </a:lnTo>
                  <a:cubicBezTo>
                    <a:pt x="364067" y="847109"/>
                    <a:pt x="366512" y="845461"/>
                    <a:pt x="367845" y="843024"/>
                  </a:cubicBezTo>
                  <a:cubicBezTo>
                    <a:pt x="370838" y="860557"/>
                    <a:pt x="373477" y="877635"/>
                    <a:pt x="377683" y="896602"/>
                  </a:cubicBezTo>
                  <a:cubicBezTo>
                    <a:pt x="384206" y="925949"/>
                    <a:pt x="390676" y="950548"/>
                    <a:pt x="396723" y="970901"/>
                  </a:cubicBezTo>
                  <a:lnTo>
                    <a:pt x="212549" y="971738"/>
                  </a:lnTo>
                  <a:cubicBezTo>
                    <a:pt x="212549" y="971738"/>
                    <a:pt x="125457" y="1031243"/>
                    <a:pt x="119001" y="1198816"/>
                  </a:cubicBezTo>
                  <a:cubicBezTo>
                    <a:pt x="112525" y="1366388"/>
                    <a:pt x="337707" y="1499985"/>
                    <a:pt x="337707" y="1499985"/>
                  </a:cubicBezTo>
                  <a:cubicBezTo>
                    <a:pt x="337707" y="1499985"/>
                    <a:pt x="297758" y="1658938"/>
                    <a:pt x="403005" y="1659668"/>
                  </a:cubicBezTo>
                  <a:cubicBezTo>
                    <a:pt x="506572" y="1660391"/>
                    <a:pt x="490907" y="1548326"/>
                    <a:pt x="490907" y="1548326"/>
                  </a:cubicBezTo>
                  <a:cubicBezTo>
                    <a:pt x="490907" y="1548326"/>
                    <a:pt x="582144" y="1563991"/>
                    <a:pt x="626734" y="1562558"/>
                  </a:cubicBezTo>
                  <a:cubicBezTo>
                    <a:pt x="671325" y="1561125"/>
                    <a:pt x="769259" y="1540376"/>
                    <a:pt x="769259" y="1540376"/>
                  </a:cubicBezTo>
                  <a:cubicBezTo>
                    <a:pt x="769259" y="1540376"/>
                    <a:pt x="768495" y="1660633"/>
                    <a:pt x="867628" y="1656949"/>
                  </a:cubicBezTo>
                  <a:cubicBezTo>
                    <a:pt x="964718" y="1653353"/>
                    <a:pt x="931045" y="1494333"/>
                    <a:pt x="931045" y="1494333"/>
                  </a:cubicBezTo>
                  <a:cubicBezTo>
                    <a:pt x="931045" y="1494333"/>
                    <a:pt x="1065499" y="1399071"/>
                    <a:pt x="1122961" y="1265996"/>
                  </a:cubicBezTo>
                  <a:cubicBezTo>
                    <a:pt x="1180424" y="1132921"/>
                    <a:pt x="1045313" y="967553"/>
                    <a:pt x="1045313" y="967553"/>
                  </a:cubicBezTo>
                  <a:lnTo>
                    <a:pt x="832675" y="968597"/>
                  </a:lnTo>
                  <a:lnTo>
                    <a:pt x="864487" y="789238"/>
                  </a:lnTo>
                  <a:cubicBezTo>
                    <a:pt x="864487" y="789238"/>
                    <a:pt x="894859" y="791930"/>
                    <a:pt x="938157" y="786304"/>
                  </a:cubicBezTo>
                  <a:cubicBezTo>
                    <a:pt x="937594" y="787851"/>
                    <a:pt x="937474" y="789687"/>
                    <a:pt x="938157" y="791327"/>
                  </a:cubicBezTo>
                  <a:lnTo>
                    <a:pt x="959294" y="842186"/>
                  </a:lnTo>
                  <a:cubicBezTo>
                    <a:pt x="960707" y="845602"/>
                    <a:pt x="964437" y="847162"/>
                    <a:pt x="967879" y="845743"/>
                  </a:cubicBezTo>
                  <a:cubicBezTo>
                    <a:pt x="971295" y="844330"/>
                    <a:pt x="973057" y="840579"/>
                    <a:pt x="971643" y="837163"/>
                  </a:cubicBezTo>
                  <a:lnTo>
                    <a:pt x="950507" y="786097"/>
                  </a:lnTo>
                  <a:cubicBezTo>
                    <a:pt x="950299" y="785594"/>
                    <a:pt x="949777" y="785461"/>
                    <a:pt x="949462" y="785052"/>
                  </a:cubicBezTo>
                  <a:cubicBezTo>
                    <a:pt x="992592" y="778020"/>
                    <a:pt x="1047162" y="760942"/>
                    <a:pt x="1101611" y="725192"/>
                  </a:cubicBezTo>
                  <a:cubicBezTo>
                    <a:pt x="1101590" y="726759"/>
                    <a:pt x="1101832" y="728480"/>
                    <a:pt x="1102870" y="729800"/>
                  </a:cubicBezTo>
                  <a:lnTo>
                    <a:pt x="1141379" y="777933"/>
                  </a:lnTo>
                  <a:cubicBezTo>
                    <a:pt x="1143696" y="780819"/>
                    <a:pt x="1147902" y="781302"/>
                    <a:pt x="1150795" y="778978"/>
                  </a:cubicBezTo>
                  <a:cubicBezTo>
                    <a:pt x="1153682" y="776667"/>
                    <a:pt x="1154157" y="772455"/>
                    <a:pt x="1151840" y="769561"/>
                  </a:cubicBezTo>
                  <a:lnTo>
                    <a:pt x="1113123" y="721428"/>
                  </a:lnTo>
                  <a:cubicBezTo>
                    <a:pt x="1112353" y="720464"/>
                    <a:pt x="1111241" y="720182"/>
                    <a:pt x="1110196" y="719754"/>
                  </a:cubicBezTo>
                  <a:cubicBezTo>
                    <a:pt x="1113692" y="717323"/>
                    <a:pt x="1117162" y="715648"/>
                    <a:pt x="1120658" y="713056"/>
                  </a:cubicBezTo>
                  <a:cubicBezTo>
                    <a:pt x="1153059" y="688879"/>
                    <a:pt x="1177651" y="611305"/>
                    <a:pt x="1180518" y="538928"/>
                  </a:cubicBezTo>
                  <a:cubicBezTo>
                    <a:pt x="1181730" y="540629"/>
                    <a:pt x="1183498" y="541854"/>
                    <a:pt x="1185748" y="541854"/>
                  </a:cubicBezTo>
                  <a:lnTo>
                    <a:pt x="1245816" y="541854"/>
                  </a:lnTo>
                  <a:cubicBezTo>
                    <a:pt x="1249513" y="541854"/>
                    <a:pt x="1252513" y="538854"/>
                    <a:pt x="1252513" y="535157"/>
                  </a:cubicBezTo>
                  <a:cubicBezTo>
                    <a:pt x="1252513" y="531460"/>
                    <a:pt x="1249513" y="528460"/>
                    <a:pt x="1245816" y="528460"/>
                  </a:cubicBezTo>
                  <a:lnTo>
                    <a:pt x="1185748" y="528460"/>
                  </a:lnTo>
                  <a:cubicBezTo>
                    <a:pt x="1183257" y="528460"/>
                    <a:pt x="1181455" y="530000"/>
                    <a:pt x="1180304" y="532016"/>
                  </a:cubicBezTo>
                  <a:cubicBezTo>
                    <a:pt x="1181656" y="462847"/>
                    <a:pt x="1162931" y="400033"/>
                    <a:pt x="1110612" y="396396"/>
                  </a:cubicBezTo>
                  <a:cubicBezTo>
                    <a:pt x="1110531" y="396396"/>
                    <a:pt x="1110498" y="396396"/>
                    <a:pt x="1110404" y="396396"/>
                  </a:cubicBezTo>
                  <a:lnTo>
                    <a:pt x="1112916" y="341144"/>
                  </a:lnTo>
                  <a:cubicBezTo>
                    <a:pt x="1113090" y="337454"/>
                    <a:pt x="1110324" y="334206"/>
                    <a:pt x="1106634" y="334031"/>
                  </a:cubicBezTo>
                  <a:cubicBezTo>
                    <a:pt x="1102943" y="333857"/>
                    <a:pt x="1099702" y="336831"/>
                    <a:pt x="1099521" y="340521"/>
                  </a:cubicBezTo>
                  <a:lnTo>
                    <a:pt x="1097010" y="396818"/>
                  </a:lnTo>
                  <a:cubicBezTo>
                    <a:pt x="1096996" y="397059"/>
                    <a:pt x="1097197" y="397213"/>
                    <a:pt x="1097217" y="397448"/>
                  </a:cubicBezTo>
                  <a:cubicBezTo>
                    <a:pt x="1015758" y="402236"/>
                    <a:pt x="1034979" y="502032"/>
                    <a:pt x="999062" y="556294"/>
                  </a:cubicBezTo>
                  <a:cubicBezTo>
                    <a:pt x="961966" y="612316"/>
                    <a:pt x="902159" y="600877"/>
                    <a:pt x="902159" y="600877"/>
                  </a:cubicBezTo>
                  <a:cubicBezTo>
                    <a:pt x="902159" y="600877"/>
                    <a:pt x="913384" y="502387"/>
                    <a:pt x="899233" y="390751"/>
                  </a:cubicBezTo>
                  <a:cubicBezTo>
                    <a:pt x="900820" y="391394"/>
                    <a:pt x="902755" y="391467"/>
                    <a:pt x="904463" y="390751"/>
                  </a:cubicBezTo>
                  <a:lnTo>
                    <a:pt x="963694" y="365843"/>
                  </a:lnTo>
                  <a:cubicBezTo>
                    <a:pt x="967103" y="364403"/>
                    <a:pt x="968690" y="360459"/>
                    <a:pt x="967250" y="357050"/>
                  </a:cubicBezTo>
                  <a:cubicBezTo>
                    <a:pt x="965810" y="353648"/>
                    <a:pt x="961865" y="352060"/>
                    <a:pt x="958457" y="353494"/>
                  </a:cubicBezTo>
                  <a:lnTo>
                    <a:pt x="899233" y="378401"/>
                  </a:lnTo>
                  <a:cubicBezTo>
                    <a:pt x="898630" y="378655"/>
                    <a:pt x="898442" y="379258"/>
                    <a:pt x="897974" y="379653"/>
                  </a:cubicBezTo>
                  <a:cubicBezTo>
                    <a:pt x="889254" y="317991"/>
                    <a:pt x="871867" y="253611"/>
                    <a:pt x="840839" y="199664"/>
                  </a:cubicBezTo>
                  <a:cubicBezTo>
                    <a:pt x="841830" y="199456"/>
                    <a:pt x="842929" y="199497"/>
                    <a:pt x="843766" y="198827"/>
                  </a:cubicBezTo>
                  <a:lnTo>
                    <a:pt x="885624" y="165970"/>
                  </a:lnTo>
                  <a:cubicBezTo>
                    <a:pt x="888530" y="163680"/>
                    <a:pt x="888966" y="159460"/>
                    <a:pt x="886675" y="156554"/>
                  </a:cubicBezTo>
                  <a:cubicBezTo>
                    <a:pt x="885530" y="155100"/>
                    <a:pt x="883976" y="154243"/>
                    <a:pt x="882275" y="154042"/>
                  </a:cubicBezTo>
                  <a:cubicBezTo>
                    <a:pt x="880574" y="153841"/>
                    <a:pt x="878712" y="154364"/>
                    <a:pt x="877252" y="155509"/>
                  </a:cubicBezTo>
                  <a:lnTo>
                    <a:pt x="835608" y="188366"/>
                  </a:lnTo>
                  <a:cubicBezTo>
                    <a:pt x="835341" y="188573"/>
                    <a:pt x="835408" y="188962"/>
                    <a:pt x="835187" y="189203"/>
                  </a:cubicBezTo>
                  <a:cubicBezTo>
                    <a:pt x="792445" y="120904"/>
                    <a:pt x="724889" y="72965"/>
                    <a:pt x="619200" y="75349"/>
                  </a:cubicBezTo>
                  <a:cubicBezTo>
                    <a:pt x="620646" y="74164"/>
                    <a:pt x="621631" y="72550"/>
                    <a:pt x="621711" y="70534"/>
                  </a:cubicBezTo>
                  <a:lnTo>
                    <a:pt x="624015" y="6910"/>
                  </a:lnTo>
                  <a:cubicBezTo>
                    <a:pt x="624149" y="3213"/>
                    <a:pt x="621222" y="139"/>
                    <a:pt x="617525" y="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9">
              <a:extLst>
                <a:ext uri="{FF2B5EF4-FFF2-40B4-BE49-F238E27FC236}">
                  <a16:creationId xmlns:a16="http://schemas.microsoft.com/office/drawing/2014/main" id="{31378911-DCAE-3F95-0F82-A5C18AD41F2D}"/>
                </a:ext>
              </a:extLst>
            </p:cNvPr>
            <p:cNvGrpSpPr/>
            <p:nvPr/>
          </p:nvGrpSpPr>
          <p:grpSpPr>
            <a:xfrm>
              <a:off x="963596" y="2735780"/>
              <a:ext cx="1239161" cy="1653129"/>
              <a:chOff x="963596" y="2735780"/>
              <a:chExt cx="1239161" cy="1653129"/>
            </a:xfrm>
          </p:grpSpPr>
          <p:sp>
            <p:nvSpPr>
              <p:cNvPr id="266" name="Google Shape;266;p19">
                <a:extLst>
                  <a:ext uri="{FF2B5EF4-FFF2-40B4-BE49-F238E27FC236}">
                    <a16:creationId xmlns:a16="http://schemas.microsoft.com/office/drawing/2014/main" id="{5346BF81-0B41-7407-F839-030CC18E77D6}"/>
                  </a:ext>
                </a:extLst>
              </p:cNvPr>
              <p:cNvSpPr/>
              <p:nvPr/>
            </p:nvSpPr>
            <p:spPr>
              <a:xfrm>
                <a:off x="1022569" y="2803984"/>
                <a:ext cx="1115249" cy="980193"/>
              </a:xfrm>
              <a:custGeom>
                <a:avLst/>
                <a:gdLst/>
                <a:ahLst/>
                <a:cxnLst/>
                <a:rect l="l" t="t" r="r" b="b"/>
                <a:pathLst>
                  <a:path w="1115249" h="980193" extrusionOk="0">
                    <a:moveTo>
                      <a:pt x="363490" y="980193"/>
                    </a:moveTo>
                    <a:cubicBezTo>
                      <a:pt x="363490" y="980193"/>
                      <a:pt x="338087" y="939212"/>
                      <a:pt x="311994" y="821816"/>
                    </a:cubicBezTo>
                    <a:cubicBezTo>
                      <a:pt x="285909" y="704420"/>
                      <a:pt x="285232" y="608448"/>
                      <a:pt x="285232" y="608448"/>
                    </a:cubicBezTo>
                    <a:cubicBezTo>
                      <a:pt x="285232" y="608448"/>
                      <a:pt x="46830" y="572336"/>
                      <a:pt x="16813" y="434815"/>
                    </a:cubicBezTo>
                    <a:cubicBezTo>
                      <a:pt x="-10399" y="310132"/>
                      <a:pt x="-11584" y="193110"/>
                      <a:pt x="66747" y="189413"/>
                    </a:cubicBezTo>
                    <a:cubicBezTo>
                      <a:pt x="198442" y="183205"/>
                      <a:pt x="134256" y="346960"/>
                      <a:pt x="184800" y="387719"/>
                    </a:cubicBezTo>
                    <a:cubicBezTo>
                      <a:pt x="235344" y="428479"/>
                      <a:pt x="306429" y="414421"/>
                      <a:pt x="306429" y="414421"/>
                    </a:cubicBezTo>
                    <a:cubicBezTo>
                      <a:pt x="306429" y="414421"/>
                      <a:pt x="243066" y="12585"/>
                      <a:pt x="547738" y="276"/>
                    </a:cubicBezTo>
                    <a:cubicBezTo>
                      <a:pt x="899700" y="-13942"/>
                      <a:pt x="836484" y="526139"/>
                      <a:pt x="836484" y="526139"/>
                    </a:cubicBezTo>
                    <a:cubicBezTo>
                      <a:pt x="836484" y="526139"/>
                      <a:pt x="896378" y="537444"/>
                      <a:pt x="933474" y="481428"/>
                    </a:cubicBezTo>
                    <a:cubicBezTo>
                      <a:pt x="971427" y="424106"/>
                      <a:pt x="946306" y="314612"/>
                      <a:pt x="1045030" y="321483"/>
                    </a:cubicBezTo>
                    <a:cubicBezTo>
                      <a:pt x="1153560" y="329038"/>
                      <a:pt x="1119611" y="589963"/>
                      <a:pt x="1055003" y="638164"/>
                    </a:cubicBezTo>
                    <a:cubicBezTo>
                      <a:pt x="931210" y="730526"/>
                      <a:pt x="798832" y="714425"/>
                      <a:pt x="798832" y="714425"/>
                    </a:cubicBezTo>
                    <a:lnTo>
                      <a:pt x="756438" y="954107"/>
                    </a:lnTo>
                    <a:lnTo>
                      <a:pt x="363490" y="980193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>
                <a:extLst>
                  <a:ext uri="{FF2B5EF4-FFF2-40B4-BE49-F238E27FC236}">
                    <a16:creationId xmlns:a16="http://schemas.microsoft.com/office/drawing/2014/main" id="{96D72514-99C3-1859-171C-CCB82A2E5132}"/>
                  </a:ext>
                </a:extLst>
              </p:cNvPr>
              <p:cNvSpPr/>
              <p:nvPr/>
            </p:nvSpPr>
            <p:spPr>
              <a:xfrm>
                <a:off x="1075785" y="3696804"/>
                <a:ext cx="1018263" cy="692105"/>
              </a:xfrm>
              <a:custGeom>
                <a:avLst/>
                <a:gdLst/>
                <a:ahLst/>
                <a:cxnLst/>
                <a:rect l="l" t="t" r="r" b="b"/>
                <a:pathLst>
                  <a:path w="1018263" h="692105" extrusionOk="0">
                    <a:moveTo>
                      <a:pt x="93691" y="4032"/>
                    </a:moveTo>
                    <a:lnTo>
                      <a:pt x="926409" y="0"/>
                    </a:lnTo>
                    <a:cubicBezTo>
                      <a:pt x="926409" y="0"/>
                      <a:pt x="1061493" y="165335"/>
                      <a:pt x="1004030" y="298410"/>
                    </a:cubicBezTo>
                    <a:cubicBezTo>
                      <a:pt x="946568" y="431485"/>
                      <a:pt x="812113" y="526693"/>
                      <a:pt x="812113" y="526693"/>
                    </a:cubicBezTo>
                    <a:cubicBezTo>
                      <a:pt x="812113" y="526693"/>
                      <a:pt x="845914" y="685633"/>
                      <a:pt x="748824" y="689229"/>
                    </a:cubicBezTo>
                    <a:cubicBezTo>
                      <a:pt x="649691" y="692899"/>
                      <a:pt x="650294" y="572717"/>
                      <a:pt x="650294" y="572717"/>
                    </a:cubicBezTo>
                    <a:cubicBezTo>
                      <a:pt x="650294" y="572717"/>
                      <a:pt x="552480" y="593579"/>
                      <a:pt x="507890" y="595012"/>
                    </a:cubicBezTo>
                    <a:cubicBezTo>
                      <a:pt x="463300" y="596452"/>
                      <a:pt x="371962" y="580633"/>
                      <a:pt x="371962" y="580633"/>
                    </a:cubicBezTo>
                    <a:cubicBezTo>
                      <a:pt x="371962" y="580633"/>
                      <a:pt x="387788" y="692825"/>
                      <a:pt x="284221" y="692102"/>
                    </a:cubicBezTo>
                    <a:cubicBezTo>
                      <a:pt x="178974" y="691372"/>
                      <a:pt x="218776" y="532446"/>
                      <a:pt x="218776" y="532446"/>
                    </a:cubicBezTo>
                    <a:cubicBezTo>
                      <a:pt x="218776" y="532446"/>
                      <a:pt x="-6333" y="398675"/>
                      <a:pt x="137" y="231103"/>
                    </a:cubicBezTo>
                    <a:cubicBezTo>
                      <a:pt x="6613" y="63530"/>
                      <a:pt x="93691" y="4032"/>
                      <a:pt x="93691" y="40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>
                <a:extLst>
                  <a:ext uri="{FF2B5EF4-FFF2-40B4-BE49-F238E27FC236}">
                    <a16:creationId xmlns:a16="http://schemas.microsoft.com/office/drawing/2014/main" id="{B06A14F1-885A-F074-8C99-20CC75F51CA2}"/>
                  </a:ext>
                </a:extLst>
              </p:cNvPr>
              <p:cNvSpPr/>
              <p:nvPr/>
            </p:nvSpPr>
            <p:spPr>
              <a:xfrm>
                <a:off x="1571895" y="2735780"/>
                <a:ext cx="2357" cy="63657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63657" extrusionOk="0">
                    <a:moveTo>
                      <a:pt x="0" y="63658"/>
                    </a:moveTo>
                    <a:lnTo>
                      <a:pt x="235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>
                <a:extLst>
                  <a:ext uri="{FF2B5EF4-FFF2-40B4-BE49-F238E27FC236}">
                    <a16:creationId xmlns:a16="http://schemas.microsoft.com/office/drawing/2014/main" id="{379CF548-60A4-74BC-C4F9-00C00C9A821C}"/>
                  </a:ext>
                </a:extLst>
              </p:cNvPr>
              <p:cNvSpPr/>
              <p:nvPr/>
            </p:nvSpPr>
            <p:spPr>
              <a:xfrm>
                <a:off x="1796595" y="2889897"/>
                <a:ext cx="41730" cy="3287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32870" extrusionOk="0">
                    <a:moveTo>
                      <a:pt x="0" y="32870"/>
                    </a:moveTo>
                    <a:lnTo>
                      <a:pt x="417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9">
                <a:extLst>
                  <a:ext uri="{FF2B5EF4-FFF2-40B4-BE49-F238E27FC236}">
                    <a16:creationId xmlns:a16="http://schemas.microsoft.com/office/drawing/2014/main" id="{9B89102C-7853-CA37-00A6-793223682FA7}"/>
                  </a:ext>
                </a:extLst>
              </p:cNvPr>
              <p:cNvSpPr/>
              <p:nvPr/>
            </p:nvSpPr>
            <p:spPr>
              <a:xfrm>
                <a:off x="1858739" y="3088833"/>
                <a:ext cx="59217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59217" h="24987" extrusionOk="0">
                    <a:moveTo>
                      <a:pt x="0" y="24988"/>
                    </a:moveTo>
                    <a:lnTo>
                      <a:pt x="5921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9">
                <a:extLst>
                  <a:ext uri="{FF2B5EF4-FFF2-40B4-BE49-F238E27FC236}">
                    <a16:creationId xmlns:a16="http://schemas.microsoft.com/office/drawing/2014/main" id="{E37FF5C3-EA42-FC89-AE72-72AFCD43E183}"/>
                  </a:ext>
                </a:extLst>
              </p:cNvPr>
              <p:cNvSpPr/>
              <p:nvPr/>
            </p:nvSpPr>
            <p:spPr>
              <a:xfrm>
                <a:off x="2060534" y="3069913"/>
                <a:ext cx="2685" cy="563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56350" extrusionOk="0">
                    <a:moveTo>
                      <a:pt x="0" y="56351"/>
                    </a:moveTo>
                    <a:lnTo>
                      <a:pt x="268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>
                <a:extLst>
                  <a:ext uri="{FF2B5EF4-FFF2-40B4-BE49-F238E27FC236}">
                    <a16:creationId xmlns:a16="http://schemas.microsoft.com/office/drawing/2014/main" id="{13F8BD6B-D626-B555-6CBF-FBE44E960BEA}"/>
                  </a:ext>
                </a:extLst>
              </p:cNvPr>
              <p:cNvSpPr/>
              <p:nvPr/>
            </p:nvSpPr>
            <p:spPr>
              <a:xfrm>
                <a:off x="2142569" y="3264274"/>
                <a:ext cx="60188" cy="6697"/>
              </a:xfrm>
              <a:custGeom>
                <a:avLst/>
                <a:gdLst/>
                <a:ahLst/>
                <a:cxnLst/>
                <a:rect l="l" t="t" r="r" b="b"/>
                <a:pathLst>
                  <a:path w="60188" h="6697" extrusionOk="0">
                    <a:moveTo>
                      <a:pt x="0" y="0"/>
                    </a:moveTo>
                    <a:lnTo>
                      <a:pt x="601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>
                <a:extLst>
                  <a:ext uri="{FF2B5EF4-FFF2-40B4-BE49-F238E27FC236}">
                    <a16:creationId xmlns:a16="http://schemas.microsoft.com/office/drawing/2014/main" id="{E64C587C-9AB4-8380-B659-83A949C69054}"/>
                  </a:ext>
                </a:extLst>
              </p:cNvPr>
              <p:cNvSpPr/>
              <p:nvPr/>
            </p:nvSpPr>
            <p:spPr>
              <a:xfrm>
                <a:off x="2064894" y="3454738"/>
                <a:ext cx="38703" cy="48206"/>
              </a:xfrm>
              <a:custGeom>
                <a:avLst/>
                <a:gdLst/>
                <a:ahLst/>
                <a:cxnLst/>
                <a:rect l="l" t="t" r="r" b="b"/>
                <a:pathLst>
                  <a:path w="38703" h="48206" extrusionOk="0">
                    <a:moveTo>
                      <a:pt x="0" y="0"/>
                    </a:moveTo>
                    <a:lnTo>
                      <a:pt x="38703" y="4820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>
                <a:extLst>
                  <a:ext uri="{FF2B5EF4-FFF2-40B4-BE49-F238E27FC236}">
                    <a16:creationId xmlns:a16="http://schemas.microsoft.com/office/drawing/2014/main" id="{04CD75C4-E088-6548-84D0-94AED33F28EA}"/>
                  </a:ext>
                </a:extLst>
              </p:cNvPr>
              <p:cNvSpPr/>
              <p:nvPr/>
            </p:nvSpPr>
            <p:spPr>
              <a:xfrm>
                <a:off x="1901253" y="3517886"/>
                <a:ext cx="21049" cy="50926"/>
              </a:xfrm>
              <a:custGeom>
                <a:avLst/>
                <a:gdLst/>
                <a:ahLst/>
                <a:cxnLst/>
                <a:rect l="l" t="t" r="r" b="b"/>
                <a:pathLst>
                  <a:path w="21049" h="50926" extrusionOk="0">
                    <a:moveTo>
                      <a:pt x="0" y="0"/>
                    </a:moveTo>
                    <a:lnTo>
                      <a:pt x="21050" y="509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>
                <a:extLst>
                  <a:ext uri="{FF2B5EF4-FFF2-40B4-BE49-F238E27FC236}">
                    <a16:creationId xmlns:a16="http://schemas.microsoft.com/office/drawing/2014/main" id="{AA1C1EE0-7A65-F6F5-56F3-B559381CF7A7}"/>
                  </a:ext>
                </a:extLst>
              </p:cNvPr>
              <p:cNvSpPr/>
              <p:nvPr/>
            </p:nvSpPr>
            <p:spPr>
              <a:xfrm>
                <a:off x="1326152" y="2889576"/>
                <a:ext cx="41630" cy="36399"/>
              </a:xfrm>
              <a:custGeom>
                <a:avLst/>
                <a:gdLst/>
                <a:ahLst/>
                <a:cxnLst/>
                <a:rect l="l" t="t" r="r" b="b"/>
                <a:pathLst>
                  <a:path w="41630" h="36399" extrusionOk="0">
                    <a:moveTo>
                      <a:pt x="41630" y="3640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>
                <a:extLst>
                  <a:ext uri="{FF2B5EF4-FFF2-40B4-BE49-F238E27FC236}">
                    <a16:creationId xmlns:a16="http://schemas.microsoft.com/office/drawing/2014/main" id="{010EC6E0-4E37-E0AA-521E-D9FDB2F5CA05}"/>
                  </a:ext>
                </a:extLst>
              </p:cNvPr>
              <p:cNvSpPr/>
              <p:nvPr/>
            </p:nvSpPr>
            <p:spPr>
              <a:xfrm>
                <a:off x="1095518" y="2938071"/>
                <a:ext cx="1145" cy="53276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3276" extrusionOk="0">
                    <a:moveTo>
                      <a:pt x="0" y="53277"/>
                    </a:moveTo>
                    <a:lnTo>
                      <a:pt x="114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>
                <a:extLst>
                  <a:ext uri="{FF2B5EF4-FFF2-40B4-BE49-F238E27FC236}">
                    <a16:creationId xmlns:a16="http://schemas.microsoft.com/office/drawing/2014/main" id="{CEDD5150-8398-9FCC-1E0B-DB72775812D1}"/>
                  </a:ext>
                </a:extLst>
              </p:cNvPr>
              <p:cNvSpPr/>
              <p:nvPr/>
            </p:nvSpPr>
            <p:spPr>
              <a:xfrm>
                <a:off x="963596" y="3082785"/>
                <a:ext cx="56719" cy="10836"/>
              </a:xfrm>
              <a:custGeom>
                <a:avLst/>
                <a:gdLst/>
                <a:ahLst/>
                <a:cxnLst/>
                <a:rect l="l" t="t" r="r" b="b"/>
                <a:pathLst>
                  <a:path w="56719" h="10836" extrusionOk="0">
                    <a:moveTo>
                      <a:pt x="56719" y="1083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>
                <a:extLst>
                  <a:ext uri="{FF2B5EF4-FFF2-40B4-BE49-F238E27FC236}">
                    <a16:creationId xmlns:a16="http://schemas.microsoft.com/office/drawing/2014/main" id="{34BAA647-CB38-E004-6C9B-579FCAAE9AD9}"/>
                  </a:ext>
                </a:extLst>
              </p:cNvPr>
              <p:cNvSpPr/>
              <p:nvPr/>
            </p:nvSpPr>
            <p:spPr>
              <a:xfrm>
                <a:off x="985087" y="3249380"/>
                <a:ext cx="54636" cy="1614"/>
              </a:xfrm>
              <a:custGeom>
                <a:avLst/>
                <a:gdLst/>
                <a:ahLst/>
                <a:cxnLst/>
                <a:rect l="l" t="t" r="r" b="b"/>
                <a:pathLst>
                  <a:path w="54636" h="1614" extrusionOk="0">
                    <a:moveTo>
                      <a:pt x="54636" y="161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>
                <a:extLst>
                  <a:ext uri="{FF2B5EF4-FFF2-40B4-BE49-F238E27FC236}">
                    <a16:creationId xmlns:a16="http://schemas.microsoft.com/office/drawing/2014/main" id="{FFD08AF9-8084-7B62-81DB-30274DC01C3C}"/>
                  </a:ext>
                </a:extLst>
              </p:cNvPr>
              <p:cNvSpPr/>
              <p:nvPr/>
            </p:nvSpPr>
            <p:spPr>
              <a:xfrm>
                <a:off x="1125241" y="3375442"/>
                <a:ext cx="43719" cy="58647"/>
              </a:xfrm>
              <a:custGeom>
                <a:avLst/>
                <a:gdLst/>
                <a:ahLst/>
                <a:cxnLst/>
                <a:rect l="l" t="t" r="r" b="b"/>
                <a:pathLst>
                  <a:path w="43719" h="58647" extrusionOk="0">
                    <a:moveTo>
                      <a:pt x="43720" y="0"/>
                    </a:moveTo>
                    <a:lnTo>
                      <a:pt x="0" y="5864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>
                <a:extLst>
                  <a:ext uri="{FF2B5EF4-FFF2-40B4-BE49-F238E27FC236}">
                    <a16:creationId xmlns:a16="http://schemas.microsoft.com/office/drawing/2014/main" id="{D0D0004E-00BB-2AAD-F912-D15BA9023902}"/>
                  </a:ext>
                </a:extLst>
              </p:cNvPr>
              <p:cNvSpPr/>
              <p:nvPr/>
            </p:nvSpPr>
            <p:spPr>
              <a:xfrm>
                <a:off x="1258416" y="3558271"/>
                <a:ext cx="60744" cy="10983"/>
              </a:xfrm>
              <a:custGeom>
                <a:avLst/>
                <a:gdLst/>
                <a:ahLst/>
                <a:cxnLst/>
                <a:rect l="l" t="t" r="r" b="b"/>
                <a:pathLst>
                  <a:path w="60744" h="10983" extrusionOk="0">
                    <a:moveTo>
                      <a:pt x="60744" y="109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>
                <a:extLst>
                  <a:ext uri="{FF2B5EF4-FFF2-40B4-BE49-F238E27FC236}">
                    <a16:creationId xmlns:a16="http://schemas.microsoft.com/office/drawing/2014/main" id="{40DF5C06-5FAD-A09A-6D4B-CEDEB565DD8D}"/>
                  </a:ext>
                </a:extLst>
              </p:cNvPr>
              <p:cNvSpPr/>
              <p:nvPr/>
            </p:nvSpPr>
            <p:spPr>
              <a:xfrm>
                <a:off x="1570616" y="2943067"/>
                <a:ext cx="1694" cy="5342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53424" extrusionOk="0">
                    <a:moveTo>
                      <a:pt x="0" y="0"/>
                    </a:moveTo>
                    <a:lnTo>
                      <a:pt x="1694" y="5342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>
                <a:extLst>
                  <a:ext uri="{FF2B5EF4-FFF2-40B4-BE49-F238E27FC236}">
                    <a16:creationId xmlns:a16="http://schemas.microsoft.com/office/drawing/2014/main" id="{8954C47A-7EE9-740D-8C5A-991803D3448D}"/>
                  </a:ext>
                </a:extLst>
              </p:cNvPr>
              <p:cNvSpPr/>
              <p:nvPr/>
            </p:nvSpPr>
            <p:spPr>
              <a:xfrm>
                <a:off x="1711050" y="3001581"/>
                <a:ext cx="30010" cy="35529"/>
              </a:xfrm>
              <a:custGeom>
                <a:avLst/>
                <a:gdLst/>
                <a:ahLst/>
                <a:cxnLst/>
                <a:rect l="l" t="t" r="r" b="b"/>
                <a:pathLst>
                  <a:path w="30010" h="35529" extrusionOk="0">
                    <a:moveTo>
                      <a:pt x="0" y="35529"/>
                    </a:moveTo>
                    <a:lnTo>
                      <a:pt x="300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>
                <a:extLst>
                  <a:ext uri="{FF2B5EF4-FFF2-40B4-BE49-F238E27FC236}">
                    <a16:creationId xmlns:a16="http://schemas.microsoft.com/office/drawing/2014/main" id="{5D1605DB-F18E-1E50-8E49-A36FA749AFD7}"/>
                  </a:ext>
                </a:extLst>
              </p:cNvPr>
              <p:cNvSpPr/>
              <p:nvPr/>
            </p:nvSpPr>
            <p:spPr>
              <a:xfrm>
                <a:off x="1701628" y="3202693"/>
                <a:ext cx="26279" cy="47188"/>
              </a:xfrm>
              <a:custGeom>
                <a:avLst/>
                <a:gdLst/>
                <a:ahLst/>
                <a:cxnLst/>
                <a:rect l="l" t="t" r="r" b="b"/>
                <a:pathLst>
                  <a:path w="26279" h="47188" extrusionOk="0">
                    <a:moveTo>
                      <a:pt x="0" y="47189"/>
                    </a:moveTo>
                    <a:lnTo>
                      <a:pt x="2628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9">
                <a:extLst>
                  <a:ext uri="{FF2B5EF4-FFF2-40B4-BE49-F238E27FC236}">
                    <a16:creationId xmlns:a16="http://schemas.microsoft.com/office/drawing/2014/main" id="{39A78E95-F3F9-FDB7-FE8C-4B552418D700}"/>
                  </a:ext>
                </a:extLst>
              </p:cNvPr>
              <p:cNvSpPr/>
              <p:nvPr/>
            </p:nvSpPr>
            <p:spPr>
              <a:xfrm>
                <a:off x="1564407" y="3143637"/>
                <a:ext cx="80" cy="5166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1662" extrusionOk="0">
                    <a:moveTo>
                      <a:pt x="80" y="5166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9">
                <a:extLst>
                  <a:ext uri="{FF2B5EF4-FFF2-40B4-BE49-F238E27FC236}">
                    <a16:creationId xmlns:a16="http://schemas.microsoft.com/office/drawing/2014/main" id="{F679E1E4-24BB-24C3-3915-BACE79A689C5}"/>
                  </a:ext>
                </a:extLst>
              </p:cNvPr>
              <p:cNvSpPr/>
              <p:nvPr/>
            </p:nvSpPr>
            <p:spPr>
              <a:xfrm>
                <a:off x="1415185" y="2998956"/>
                <a:ext cx="25670" cy="44918"/>
              </a:xfrm>
              <a:custGeom>
                <a:avLst/>
                <a:gdLst/>
                <a:ahLst/>
                <a:cxnLst/>
                <a:rect l="l" t="t" r="r" b="b"/>
                <a:pathLst>
                  <a:path w="25670" h="44918" extrusionOk="0">
                    <a:moveTo>
                      <a:pt x="25671" y="449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9">
                <a:extLst>
                  <a:ext uri="{FF2B5EF4-FFF2-40B4-BE49-F238E27FC236}">
                    <a16:creationId xmlns:a16="http://schemas.microsoft.com/office/drawing/2014/main" id="{F7DD8632-0337-6E83-45A3-F902542F824B}"/>
                  </a:ext>
                </a:extLst>
              </p:cNvPr>
              <p:cNvSpPr/>
              <p:nvPr/>
            </p:nvSpPr>
            <p:spPr>
              <a:xfrm>
                <a:off x="1419894" y="3220173"/>
                <a:ext cx="26239" cy="40551"/>
              </a:xfrm>
              <a:custGeom>
                <a:avLst/>
                <a:gdLst/>
                <a:ahLst/>
                <a:cxnLst/>
                <a:rect l="l" t="t" r="r" b="b"/>
                <a:pathLst>
                  <a:path w="26239" h="40551" extrusionOk="0">
                    <a:moveTo>
                      <a:pt x="26240" y="4055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9">
                <a:extLst>
                  <a:ext uri="{FF2B5EF4-FFF2-40B4-BE49-F238E27FC236}">
                    <a16:creationId xmlns:a16="http://schemas.microsoft.com/office/drawing/2014/main" id="{5CFB3CDE-1D61-4B81-A3B9-B4F5AA77EE35}"/>
                  </a:ext>
                </a:extLst>
              </p:cNvPr>
              <p:cNvSpPr/>
              <p:nvPr/>
            </p:nvSpPr>
            <p:spPr>
              <a:xfrm>
                <a:off x="1571520" y="3332781"/>
                <a:ext cx="328" cy="5278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52787" extrusionOk="0">
                    <a:moveTo>
                      <a:pt x="0" y="52788"/>
                    </a:moveTo>
                    <a:lnTo>
                      <a:pt x="32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9">
                <a:extLst>
                  <a:ext uri="{FF2B5EF4-FFF2-40B4-BE49-F238E27FC236}">
                    <a16:creationId xmlns:a16="http://schemas.microsoft.com/office/drawing/2014/main" id="{CE265000-AB43-25EE-7ADC-F89AC50C6BDD}"/>
                  </a:ext>
                </a:extLst>
              </p:cNvPr>
              <p:cNvSpPr/>
              <p:nvPr/>
            </p:nvSpPr>
            <p:spPr>
              <a:xfrm>
                <a:off x="1691622" y="3437693"/>
                <a:ext cx="3329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33292" h="41998" extrusionOk="0">
                    <a:moveTo>
                      <a:pt x="0" y="41999"/>
                    </a:moveTo>
                    <a:lnTo>
                      <a:pt x="3329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9">
                <a:extLst>
                  <a:ext uri="{FF2B5EF4-FFF2-40B4-BE49-F238E27FC236}">
                    <a16:creationId xmlns:a16="http://schemas.microsoft.com/office/drawing/2014/main" id="{8E40E8D7-B510-9EAF-FBBE-71984E6048EA}"/>
                  </a:ext>
                </a:extLst>
              </p:cNvPr>
              <p:cNvSpPr/>
              <p:nvPr/>
            </p:nvSpPr>
            <p:spPr>
              <a:xfrm>
                <a:off x="1580065" y="3521758"/>
                <a:ext cx="1660" cy="5789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7897" extrusionOk="0">
                    <a:moveTo>
                      <a:pt x="1661" y="578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9">
                <a:extLst>
                  <a:ext uri="{FF2B5EF4-FFF2-40B4-BE49-F238E27FC236}">
                    <a16:creationId xmlns:a16="http://schemas.microsoft.com/office/drawing/2014/main" id="{2C37F0B5-DC26-54B3-4A2D-FFD999E8D2FE}"/>
                  </a:ext>
                </a:extLst>
              </p:cNvPr>
              <p:cNvSpPr/>
              <p:nvPr/>
            </p:nvSpPr>
            <p:spPr>
              <a:xfrm>
                <a:off x="1429183" y="3442007"/>
                <a:ext cx="26193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26193" h="41067" extrusionOk="0">
                    <a:moveTo>
                      <a:pt x="26193" y="4106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9">
                <a:extLst>
                  <a:ext uri="{FF2B5EF4-FFF2-40B4-BE49-F238E27FC236}">
                    <a16:creationId xmlns:a16="http://schemas.microsoft.com/office/drawing/2014/main" id="{43E36C91-F307-276D-7D73-057546B2E7DE}"/>
                  </a:ext>
                </a:extLst>
              </p:cNvPr>
              <p:cNvSpPr/>
              <p:nvPr/>
            </p:nvSpPr>
            <p:spPr>
              <a:xfrm>
                <a:off x="1898755" y="3394931"/>
                <a:ext cx="41589" cy="41677"/>
              </a:xfrm>
              <a:custGeom>
                <a:avLst/>
                <a:gdLst/>
                <a:ahLst/>
                <a:cxnLst/>
                <a:rect l="l" t="t" r="r" b="b"/>
                <a:pathLst>
                  <a:path w="41589" h="41677" extrusionOk="0">
                    <a:moveTo>
                      <a:pt x="0" y="41677"/>
                    </a:moveTo>
                    <a:lnTo>
                      <a:pt x="4159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9">
                <a:extLst>
                  <a:ext uri="{FF2B5EF4-FFF2-40B4-BE49-F238E27FC236}">
                    <a16:creationId xmlns:a16="http://schemas.microsoft.com/office/drawing/2014/main" id="{6C4423F8-D065-D72A-E46E-DC4857DCA2F8}"/>
                  </a:ext>
                </a:extLst>
              </p:cNvPr>
              <p:cNvSpPr/>
              <p:nvPr/>
            </p:nvSpPr>
            <p:spPr>
              <a:xfrm>
                <a:off x="2022185" y="3296783"/>
                <a:ext cx="40076" cy="27411"/>
              </a:xfrm>
              <a:custGeom>
                <a:avLst/>
                <a:gdLst/>
                <a:ahLst/>
                <a:cxnLst/>
                <a:rect l="l" t="t" r="r" b="b"/>
                <a:pathLst>
                  <a:path w="40076" h="27411" extrusionOk="0">
                    <a:moveTo>
                      <a:pt x="0" y="27412"/>
                    </a:moveTo>
                    <a:lnTo>
                      <a:pt x="400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9">
                <a:extLst>
                  <a:ext uri="{FF2B5EF4-FFF2-40B4-BE49-F238E27FC236}">
                    <a16:creationId xmlns:a16="http://schemas.microsoft.com/office/drawing/2014/main" id="{E0146DB8-8DC5-A633-AC2C-E2BB0894AF55}"/>
                  </a:ext>
                </a:extLst>
              </p:cNvPr>
              <p:cNvSpPr/>
              <p:nvPr/>
            </p:nvSpPr>
            <p:spPr>
              <a:xfrm>
                <a:off x="1226537" y="3303494"/>
                <a:ext cx="54401" cy="4755"/>
              </a:xfrm>
              <a:custGeom>
                <a:avLst/>
                <a:gdLst/>
                <a:ahLst/>
                <a:cxnLst/>
                <a:rect l="l" t="t" r="r" b="b"/>
                <a:pathLst>
                  <a:path w="54401" h="4755" extrusionOk="0">
                    <a:moveTo>
                      <a:pt x="54402" y="475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9">
                <a:extLst>
                  <a:ext uri="{FF2B5EF4-FFF2-40B4-BE49-F238E27FC236}">
                    <a16:creationId xmlns:a16="http://schemas.microsoft.com/office/drawing/2014/main" id="{689FB889-7726-D55D-DC5C-D09BA576E776}"/>
                  </a:ext>
                </a:extLst>
              </p:cNvPr>
              <p:cNvSpPr/>
              <p:nvPr/>
            </p:nvSpPr>
            <p:spPr>
              <a:xfrm>
                <a:off x="1112924" y="3158967"/>
                <a:ext cx="29648" cy="38536"/>
              </a:xfrm>
              <a:custGeom>
                <a:avLst/>
                <a:gdLst/>
                <a:ahLst/>
                <a:cxnLst/>
                <a:rect l="l" t="t" r="r" b="b"/>
                <a:pathLst>
                  <a:path w="29648" h="38536" extrusionOk="0">
                    <a:moveTo>
                      <a:pt x="29649" y="3853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9">
                <a:extLst>
                  <a:ext uri="{FF2B5EF4-FFF2-40B4-BE49-F238E27FC236}">
                    <a16:creationId xmlns:a16="http://schemas.microsoft.com/office/drawing/2014/main" id="{870EB806-A24D-4073-BE33-A9CC8E50D6A0}"/>
                  </a:ext>
                </a:extLst>
              </p:cNvPr>
              <p:cNvSpPr/>
              <p:nvPr/>
            </p:nvSpPr>
            <p:spPr>
              <a:xfrm>
                <a:off x="1558105" y="3973332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9">
                <a:extLst>
                  <a:ext uri="{FF2B5EF4-FFF2-40B4-BE49-F238E27FC236}">
                    <a16:creationId xmlns:a16="http://schemas.microsoft.com/office/drawing/2014/main" id="{28AC9218-5B8A-49DD-3B10-2FAAD09F29D9}"/>
                  </a:ext>
                </a:extLst>
              </p:cNvPr>
              <p:cNvSpPr/>
              <p:nvPr/>
            </p:nvSpPr>
            <p:spPr>
              <a:xfrm>
                <a:off x="1385276" y="3968863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9">
                <a:extLst>
                  <a:ext uri="{FF2B5EF4-FFF2-40B4-BE49-F238E27FC236}">
                    <a16:creationId xmlns:a16="http://schemas.microsoft.com/office/drawing/2014/main" id="{6C3D04AE-D0B2-1AAA-B1DF-6D665AD201A3}"/>
                  </a:ext>
                </a:extLst>
              </p:cNvPr>
              <p:cNvSpPr/>
              <p:nvPr/>
            </p:nvSpPr>
            <p:spPr>
              <a:xfrm>
                <a:off x="1724682" y="3966676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9">
                <a:extLst>
                  <a:ext uri="{FF2B5EF4-FFF2-40B4-BE49-F238E27FC236}">
                    <a16:creationId xmlns:a16="http://schemas.microsoft.com/office/drawing/2014/main" id="{2C0B4026-9ACD-BCE5-319B-57186E4E43FA}"/>
                  </a:ext>
                </a:extLst>
              </p:cNvPr>
              <p:cNvSpPr/>
              <p:nvPr/>
            </p:nvSpPr>
            <p:spPr>
              <a:xfrm>
                <a:off x="1463349" y="3926606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9">
                <a:extLst>
                  <a:ext uri="{FF2B5EF4-FFF2-40B4-BE49-F238E27FC236}">
                    <a16:creationId xmlns:a16="http://schemas.microsoft.com/office/drawing/2014/main" id="{1174FDBE-09CF-D7EA-AD5C-B718BF1098EE}"/>
                  </a:ext>
                </a:extLst>
              </p:cNvPr>
              <p:cNvSpPr/>
              <p:nvPr/>
            </p:nvSpPr>
            <p:spPr>
              <a:xfrm>
                <a:off x="1679928" y="3913350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0" name="Google Shape;300;p19">
            <a:extLst>
              <a:ext uri="{FF2B5EF4-FFF2-40B4-BE49-F238E27FC236}">
                <a16:creationId xmlns:a16="http://schemas.microsoft.com/office/drawing/2014/main" id="{558CAD02-B626-F455-9846-1A592211D804}"/>
              </a:ext>
            </a:extLst>
          </p:cNvPr>
          <p:cNvSpPr/>
          <p:nvPr/>
        </p:nvSpPr>
        <p:spPr>
          <a:xfrm rot="2116345">
            <a:off x="3620234" y="1704757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9">
            <a:extLst>
              <a:ext uri="{FF2B5EF4-FFF2-40B4-BE49-F238E27FC236}">
                <a16:creationId xmlns:a16="http://schemas.microsoft.com/office/drawing/2014/main" id="{E814FCB2-A124-C055-C83E-3162BC012F2C}"/>
              </a:ext>
            </a:extLst>
          </p:cNvPr>
          <p:cNvGrpSpPr/>
          <p:nvPr/>
        </p:nvGrpSpPr>
        <p:grpSpPr>
          <a:xfrm rot="6305884">
            <a:off x="10649752" y="1423842"/>
            <a:ext cx="970373" cy="754781"/>
            <a:chOff x="6294878" y="3041786"/>
            <a:chExt cx="137914" cy="107271"/>
          </a:xfrm>
        </p:grpSpPr>
        <p:sp>
          <p:nvSpPr>
            <p:cNvPr id="303" name="Google Shape;303;p19">
              <a:extLst>
                <a:ext uri="{FF2B5EF4-FFF2-40B4-BE49-F238E27FC236}">
                  <a16:creationId xmlns:a16="http://schemas.microsoft.com/office/drawing/2014/main" id="{54CC34DF-0F5D-7E98-E7C0-A7BCF659CE93}"/>
                </a:ext>
              </a:extLst>
            </p:cNvPr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>
              <a:extLst>
                <a:ext uri="{FF2B5EF4-FFF2-40B4-BE49-F238E27FC236}">
                  <a16:creationId xmlns:a16="http://schemas.microsoft.com/office/drawing/2014/main" id="{56A17A28-F133-5935-C428-8CEC967122B8}"/>
                </a:ext>
              </a:extLst>
            </p:cNvPr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>
              <a:extLst>
                <a:ext uri="{FF2B5EF4-FFF2-40B4-BE49-F238E27FC236}">
                  <a16:creationId xmlns:a16="http://schemas.microsoft.com/office/drawing/2014/main" id="{D0EA8E21-0ECE-8643-00E6-C7DEBA6A7E0F}"/>
                </a:ext>
              </a:extLst>
            </p:cNvPr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8DC8FCF-0E38-8AC2-2DC1-9D256B98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98483"/>
            <a:ext cx="5906814" cy="2041279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095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2"/>
          <p:cNvGrpSpPr/>
          <p:nvPr/>
        </p:nvGrpSpPr>
        <p:grpSpPr>
          <a:xfrm>
            <a:off x="10801348" y="5188862"/>
            <a:ext cx="1053385" cy="1476247"/>
            <a:chOff x="8702523" y="254187"/>
            <a:chExt cx="1053385" cy="1476247"/>
          </a:xfrm>
        </p:grpSpPr>
        <p:sp>
          <p:nvSpPr>
            <p:cNvPr id="427" name="Google Shape;427;p22"/>
            <p:cNvSpPr/>
            <p:nvPr/>
          </p:nvSpPr>
          <p:spPr>
            <a:xfrm>
              <a:off x="8707134" y="254187"/>
              <a:ext cx="1044143" cy="1476247"/>
            </a:xfrm>
            <a:custGeom>
              <a:avLst/>
              <a:gdLst/>
              <a:ahLst/>
              <a:cxnLst/>
              <a:rect l="l" t="t" r="r" b="b"/>
              <a:pathLst>
                <a:path w="1044143" h="1476247" extrusionOk="0">
                  <a:moveTo>
                    <a:pt x="485130" y="397"/>
                  </a:moveTo>
                  <a:cubicBezTo>
                    <a:pt x="480181" y="-239"/>
                    <a:pt x="474936" y="-119"/>
                    <a:pt x="469016" y="819"/>
                  </a:cubicBezTo>
                  <a:cubicBezTo>
                    <a:pt x="407448" y="10570"/>
                    <a:pt x="427728" y="127558"/>
                    <a:pt x="436575" y="169924"/>
                  </a:cubicBezTo>
                  <a:cubicBezTo>
                    <a:pt x="435336" y="170085"/>
                    <a:pt x="434043" y="170172"/>
                    <a:pt x="432811" y="170340"/>
                  </a:cubicBezTo>
                  <a:cubicBezTo>
                    <a:pt x="419168" y="132072"/>
                    <a:pt x="387973" y="36441"/>
                    <a:pt x="345954" y="33046"/>
                  </a:cubicBezTo>
                  <a:cubicBezTo>
                    <a:pt x="342438" y="32765"/>
                    <a:pt x="338935" y="33139"/>
                    <a:pt x="335278" y="34305"/>
                  </a:cubicBezTo>
                  <a:cubicBezTo>
                    <a:pt x="278653" y="52320"/>
                    <a:pt x="324791" y="135092"/>
                    <a:pt x="367512" y="185623"/>
                  </a:cubicBezTo>
                  <a:cubicBezTo>
                    <a:pt x="305127" y="207007"/>
                    <a:pt x="256793" y="245322"/>
                    <a:pt x="220173" y="294453"/>
                  </a:cubicBezTo>
                  <a:lnTo>
                    <a:pt x="171195" y="249454"/>
                  </a:lnTo>
                  <a:cubicBezTo>
                    <a:pt x="169836" y="248202"/>
                    <a:pt x="168095" y="247499"/>
                    <a:pt x="166380" y="247573"/>
                  </a:cubicBezTo>
                  <a:cubicBezTo>
                    <a:pt x="164672" y="247647"/>
                    <a:pt x="162817" y="248510"/>
                    <a:pt x="161572" y="249870"/>
                  </a:cubicBezTo>
                  <a:cubicBezTo>
                    <a:pt x="159073" y="252602"/>
                    <a:pt x="159261" y="256795"/>
                    <a:pt x="161987" y="259293"/>
                  </a:cubicBezTo>
                  <a:lnTo>
                    <a:pt x="211587" y="304707"/>
                  </a:lnTo>
                  <a:cubicBezTo>
                    <a:pt x="211821" y="304915"/>
                    <a:pt x="212176" y="304740"/>
                    <a:pt x="212424" y="304915"/>
                  </a:cubicBezTo>
                  <a:cubicBezTo>
                    <a:pt x="175334" y="358607"/>
                    <a:pt x="151030" y="423892"/>
                    <a:pt x="136872" y="494112"/>
                  </a:cubicBezTo>
                  <a:lnTo>
                    <a:pt x="74922" y="456233"/>
                  </a:lnTo>
                  <a:cubicBezTo>
                    <a:pt x="73342" y="455268"/>
                    <a:pt x="71567" y="454987"/>
                    <a:pt x="69899" y="455395"/>
                  </a:cubicBezTo>
                  <a:cubicBezTo>
                    <a:pt x="68238" y="455797"/>
                    <a:pt x="66678" y="456956"/>
                    <a:pt x="65713" y="458536"/>
                  </a:cubicBezTo>
                  <a:cubicBezTo>
                    <a:pt x="63791" y="461698"/>
                    <a:pt x="64856" y="465823"/>
                    <a:pt x="68017" y="467745"/>
                  </a:cubicBezTo>
                  <a:lnTo>
                    <a:pt x="131012" y="506040"/>
                  </a:lnTo>
                  <a:cubicBezTo>
                    <a:pt x="132264" y="506804"/>
                    <a:pt x="133637" y="506750"/>
                    <a:pt x="134990" y="506670"/>
                  </a:cubicBezTo>
                  <a:cubicBezTo>
                    <a:pt x="130951" y="528691"/>
                    <a:pt x="127369" y="550818"/>
                    <a:pt x="125152" y="573435"/>
                  </a:cubicBezTo>
                  <a:cubicBezTo>
                    <a:pt x="122607" y="599440"/>
                    <a:pt x="124053" y="625278"/>
                    <a:pt x="127248" y="650869"/>
                  </a:cubicBezTo>
                  <a:cubicBezTo>
                    <a:pt x="126176" y="648022"/>
                    <a:pt x="123498" y="646040"/>
                    <a:pt x="120336" y="646475"/>
                  </a:cubicBezTo>
                  <a:lnTo>
                    <a:pt x="67595" y="653594"/>
                  </a:lnTo>
                  <a:cubicBezTo>
                    <a:pt x="63932" y="654090"/>
                    <a:pt x="61240" y="657459"/>
                    <a:pt x="61735" y="661129"/>
                  </a:cubicBezTo>
                  <a:cubicBezTo>
                    <a:pt x="62238" y="664792"/>
                    <a:pt x="65606" y="667491"/>
                    <a:pt x="69270" y="666989"/>
                  </a:cubicBezTo>
                  <a:lnTo>
                    <a:pt x="122225" y="659662"/>
                  </a:lnTo>
                  <a:cubicBezTo>
                    <a:pt x="125279" y="659247"/>
                    <a:pt x="127087" y="656715"/>
                    <a:pt x="127456" y="653802"/>
                  </a:cubicBezTo>
                  <a:cubicBezTo>
                    <a:pt x="132653" y="693015"/>
                    <a:pt x="143388" y="731390"/>
                    <a:pt x="160105" y="767448"/>
                  </a:cubicBezTo>
                  <a:lnTo>
                    <a:pt x="27626" y="767448"/>
                  </a:lnTo>
                  <a:cubicBezTo>
                    <a:pt x="12330" y="767448"/>
                    <a:pt x="0" y="779510"/>
                    <a:pt x="0" y="794445"/>
                  </a:cubicBezTo>
                  <a:lnTo>
                    <a:pt x="0" y="1021944"/>
                  </a:lnTo>
                  <a:cubicBezTo>
                    <a:pt x="0" y="1036879"/>
                    <a:pt x="12323" y="1048941"/>
                    <a:pt x="27626" y="1048941"/>
                  </a:cubicBezTo>
                  <a:lnTo>
                    <a:pt x="91873" y="1048941"/>
                  </a:lnTo>
                  <a:cubicBezTo>
                    <a:pt x="108355" y="1162399"/>
                    <a:pt x="130972" y="1316202"/>
                    <a:pt x="137917" y="1349896"/>
                  </a:cubicBezTo>
                  <a:cubicBezTo>
                    <a:pt x="148030" y="1399013"/>
                    <a:pt x="153722" y="1452317"/>
                    <a:pt x="234612" y="1469609"/>
                  </a:cubicBezTo>
                  <a:cubicBezTo>
                    <a:pt x="315501" y="1486949"/>
                    <a:pt x="681889" y="1464238"/>
                    <a:pt x="759510" y="1469402"/>
                  </a:cubicBezTo>
                  <a:cubicBezTo>
                    <a:pt x="820201" y="1473440"/>
                    <a:pt x="900072" y="1461050"/>
                    <a:pt x="913547" y="1376685"/>
                  </a:cubicBezTo>
                  <a:cubicBezTo>
                    <a:pt x="920653" y="1332255"/>
                    <a:pt x="949257" y="1162741"/>
                    <a:pt x="968378" y="1048941"/>
                  </a:cubicBezTo>
                  <a:lnTo>
                    <a:pt x="1016310" y="1048941"/>
                  </a:lnTo>
                  <a:cubicBezTo>
                    <a:pt x="1031607" y="1048941"/>
                    <a:pt x="1044144" y="1036879"/>
                    <a:pt x="1044144" y="1021944"/>
                  </a:cubicBezTo>
                  <a:lnTo>
                    <a:pt x="1044144" y="794445"/>
                  </a:lnTo>
                  <a:cubicBezTo>
                    <a:pt x="1044144" y="779510"/>
                    <a:pt x="1031607" y="767448"/>
                    <a:pt x="1016310" y="767448"/>
                  </a:cubicBezTo>
                  <a:lnTo>
                    <a:pt x="854524" y="767448"/>
                  </a:lnTo>
                  <a:cubicBezTo>
                    <a:pt x="880543" y="712068"/>
                    <a:pt x="896074" y="654411"/>
                    <a:pt x="897219" y="601061"/>
                  </a:cubicBezTo>
                  <a:cubicBezTo>
                    <a:pt x="897152" y="604202"/>
                    <a:pt x="898880" y="607263"/>
                    <a:pt x="902035" y="607966"/>
                  </a:cubicBezTo>
                  <a:lnTo>
                    <a:pt x="951012" y="619057"/>
                  </a:lnTo>
                  <a:cubicBezTo>
                    <a:pt x="954615" y="619880"/>
                    <a:pt x="958144" y="617637"/>
                    <a:pt x="958961" y="614034"/>
                  </a:cubicBezTo>
                  <a:cubicBezTo>
                    <a:pt x="959778" y="610430"/>
                    <a:pt x="957548" y="606693"/>
                    <a:pt x="953938" y="605876"/>
                  </a:cubicBezTo>
                  <a:lnTo>
                    <a:pt x="904968" y="594779"/>
                  </a:lnTo>
                  <a:cubicBezTo>
                    <a:pt x="901526" y="594002"/>
                    <a:pt x="898231" y="596078"/>
                    <a:pt x="897219" y="599387"/>
                  </a:cubicBezTo>
                  <a:cubicBezTo>
                    <a:pt x="897280" y="595650"/>
                    <a:pt x="897943" y="591752"/>
                    <a:pt x="897849" y="588082"/>
                  </a:cubicBezTo>
                  <a:cubicBezTo>
                    <a:pt x="896174" y="521062"/>
                    <a:pt x="878695" y="447520"/>
                    <a:pt x="844271" y="380888"/>
                  </a:cubicBezTo>
                  <a:cubicBezTo>
                    <a:pt x="845396" y="380982"/>
                    <a:pt x="846541" y="381170"/>
                    <a:pt x="847619" y="380681"/>
                  </a:cubicBezTo>
                  <a:lnTo>
                    <a:pt x="911665" y="352003"/>
                  </a:lnTo>
                  <a:cubicBezTo>
                    <a:pt x="915041" y="350496"/>
                    <a:pt x="916728" y="346592"/>
                    <a:pt x="915222" y="343216"/>
                  </a:cubicBezTo>
                  <a:cubicBezTo>
                    <a:pt x="913715" y="339841"/>
                    <a:pt x="909602" y="338147"/>
                    <a:pt x="906220" y="339660"/>
                  </a:cubicBezTo>
                  <a:lnTo>
                    <a:pt x="842181" y="368331"/>
                  </a:lnTo>
                  <a:cubicBezTo>
                    <a:pt x="840735" y="368974"/>
                    <a:pt x="839757" y="370133"/>
                    <a:pt x="839040" y="371472"/>
                  </a:cubicBezTo>
                  <a:cubicBezTo>
                    <a:pt x="815225" y="327906"/>
                    <a:pt x="784029" y="287595"/>
                    <a:pt x="744649" y="254477"/>
                  </a:cubicBezTo>
                  <a:lnTo>
                    <a:pt x="790063" y="207389"/>
                  </a:lnTo>
                  <a:cubicBezTo>
                    <a:pt x="792635" y="204724"/>
                    <a:pt x="792729" y="200531"/>
                    <a:pt x="790063" y="197966"/>
                  </a:cubicBezTo>
                  <a:cubicBezTo>
                    <a:pt x="788737" y="196687"/>
                    <a:pt x="786962" y="196057"/>
                    <a:pt x="785254" y="196084"/>
                  </a:cubicBezTo>
                  <a:cubicBezTo>
                    <a:pt x="783540" y="196118"/>
                    <a:pt x="781718" y="196854"/>
                    <a:pt x="780439" y="198180"/>
                  </a:cubicBezTo>
                  <a:lnTo>
                    <a:pt x="734603" y="245684"/>
                  </a:lnTo>
                  <a:cubicBezTo>
                    <a:pt x="734375" y="245925"/>
                    <a:pt x="734375" y="246267"/>
                    <a:pt x="734188" y="246521"/>
                  </a:cubicBezTo>
                  <a:cubicBezTo>
                    <a:pt x="693080" y="214361"/>
                    <a:pt x="643815" y="189996"/>
                    <a:pt x="585796" y="177037"/>
                  </a:cubicBezTo>
                  <a:cubicBezTo>
                    <a:pt x="629168" y="129024"/>
                    <a:pt x="706937" y="20636"/>
                    <a:pt x="625980" y="4582"/>
                  </a:cubicBezTo>
                  <a:cubicBezTo>
                    <a:pt x="621600" y="3719"/>
                    <a:pt x="617381" y="3585"/>
                    <a:pt x="613423" y="4167"/>
                  </a:cubicBezTo>
                  <a:cubicBezTo>
                    <a:pt x="559610" y="12057"/>
                    <a:pt x="544494" y="139840"/>
                    <a:pt x="537456" y="169295"/>
                  </a:cubicBezTo>
                  <a:cubicBezTo>
                    <a:pt x="536726" y="172336"/>
                    <a:pt x="535527" y="180011"/>
                    <a:pt x="534944" y="180600"/>
                  </a:cubicBezTo>
                  <a:cubicBezTo>
                    <a:pt x="534435" y="181102"/>
                    <a:pt x="535239" y="172376"/>
                    <a:pt x="535359" y="169087"/>
                  </a:cubicBezTo>
                  <a:cubicBezTo>
                    <a:pt x="536304" y="142037"/>
                    <a:pt x="551346" y="8936"/>
                    <a:pt x="485130" y="397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22"/>
            <p:cNvGrpSpPr/>
            <p:nvPr/>
          </p:nvGrpSpPr>
          <p:grpSpPr>
            <a:xfrm>
              <a:off x="8702523" y="254192"/>
              <a:ext cx="1053385" cy="1476208"/>
              <a:chOff x="8702523" y="254192"/>
              <a:chExt cx="1053385" cy="1476208"/>
            </a:xfrm>
          </p:grpSpPr>
          <p:sp>
            <p:nvSpPr>
              <p:cNvPr id="429" name="Google Shape;429;p22"/>
              <p:cNvSpPr/>
              <p:nvPr/>
            </p:nvSpPr>
            <p:spPr>
              <a:xfrm>
                <a:off x="9011547" y="254192"/>
                <a:ext cx="351753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351753" h="222742" extrusionOk="0">
                    <a:moveTo>
                      <a:pt x="95852" y="221586"/>
                    </a:moveTo>
                    <a:cubicBezTo>
                      <a:pt x="57457" y="196645"/>
                      <a:pt x="-48976" y="58266"/>
                      <a:pt x="26274" y="34324"/>
                    </a:cubicBezTo>
                    <a:cubicBezTo>
                      <a:pt x="84708" y="15732"/>
                      <a:pt x="126653" y="194201"/>
                      <a:pt x="131515" y="189332"/>
                    </a:cubicBezTo>
                    <a:cubicBezTo>
                      <a:pt x="132158" y="188689"/>
                      <a:pt x="85451" y="12605"/>
                      <a:pt x="159925" y="804"/>
                    </a:cubicBezTo>
                    <a:cubicBezTo>
                      <a:pt x="254510" y="-14185"/>
                      <a:pt x="221091" y="185474"/>
                      <a:pt x="226054" y="180519"/>
                    </a:cubicBezTo>
                    <a:cubicBezTo>
                      <a:pt x="232650" y="173921"/>
                      <a:pt x="246808" y="-9322"/>
                      <a:pt x="316936" y="4581"/>
                    </a:cubicBezTo>
                    <a:cubicBezTo>
                      <a:pt x="419752" y="24961"/>
                      <a:pt x="263270" y="198855"/>
                      <a:pt x="251443" y="201809"/>
                    </a:cubicBezTo>
                    <a:cubicBezTo>
                      <a:pt x="220408" y="209571"/>
                      <a:pt x="221312" y="208801"/>
                      <a:pt x="188770" y="213141"/>
                    </a:cubicBezTo>
                    <a:cubicBezTo>
                      <a:pt x="178175" y="214554"/>
                      <a:pt x="103306" y="226435"/>
                      <a:pt x="95852" y="221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8825985" y="420424"/>
                <a:ext cx="774438" cy="845566"/>
              </a:xfrm>
              <a:custGeom>
                <a:avLst/>
                <a:gdLst/>
                <a:ahLst/>
                <a:cxnLst/>
                <a:rect l="l" t="t" r="r" b="b"/>
                <a:pathLst>
                  <a:path w="774438" h="845566" extrusionOk="0">
                    <a:moveTo>
                      <a:pt x="394772" y="845551"/>
                    </a:moveTo>
                    <a:cubicBezTo>
                      <a:pt x="172222" y="843294"/>
                      <a:pt x="-19822" y="626396"/>
                      <a:pt x="1642" y="407235"/>
                    </a:cubicBezTo>
                    <a:cubicBezTo>
                      <a:pt x="23107" y="188080"/>
                      <a:pt x="125910" y="-11873"/>
                      <a:pt x="389126" y="550"/>
                    </a:cubicBezTo>
                    <a:cubicBezTo>
                      <a:pt x="652342" y="12980"/>
                      <a:pt x="769826" y="241176"/>
                      <a:pt x="774346" y="421922"/>
                    </a:cubicBezTo>
                    <a:cubicBezTo>
                      <a:pt x="778860" y="602674"/>
                      <a:pt x="617322" y="847814"/>
                      <a:pt x="394772" y="8455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9441961" y="456972"/>
                <a:ext cx="45943" cy="47570"/>
              </a:xfrm>
              <a:custGeom>
                <a:avLst/>
                <a:gdLst/>
                <a:ahLst/>
                <a:cxnLst/>
                <a:rect l="l" t="t" r="r" b="b"/>
                <a:pathLst>
                  <a:path w="45943" h="47570" extrusionOk="0">
                    <a:moveTo>
                      <a:pt x="0" y="47571"/>
                    </a:moveTo>
                    <a:lnTo>
                      <a:pt x="4594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9547376" y="600052"/>
                <a:ext cx="64213" cy="28671"/>
              </a:xfrm>
              <a:custGeom>
                <a:avLst/>
                <a:gdLst/>
                <a:ahLst/>
                <a:cxnLst/>
                <a:rect l="l" t="t" r="r" b="b"/>
                <a:pathLst>
                  <a:path w="64213" h="28671" extrusionOk="0">
                    <a:moveTo>
                      <a:pt x="0" y="28671"/>
                    </a:moveTo>
                    <a:lnTo>
                      <a:pt x="6421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9606051" y="855593"/>
                <a:ext cx="48916" cy="11090"/>
              </a:xfrm>
              <a:custGeom>
                <a:avLst/>
                <a:gdLst/>
                <a:ahLst/>
                <a:cxnLst/>
                <a:rect l="l" t="t" r="r" b="b"/>
                <a:pathLst>
                  <a:path w="48916" h="11090" extrusionOk="0">
                    <a:moveTo>
                      <a:pt x="0" y="0"/>
                    </a:moveTo>
                    <a:lnTo>
                      <a:pt x="48917" y="1109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8869144" y="508567"/>
                <a:ext cx="49566" cy="45407"/>
              </a:xfrm>
              <a:custGeom>
                <a:avLst/>
                <a:gdLst/>
                <a:ahLst/>
                <a:cxnLst/>
                <a:rect l="l" t="t" r="r" b="b"/>
                <a:pathLst>
                  <a:path w="49566" h="45407" extrusionOk="0">
                    <a:moveTo>
                      <a:pt x="49566" y="454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8773962" y="716182"/>
                <a:ext cx="63121" cy="38409"/>
              </a:xfrm>
              <a:custGeom>
                <a:avLst/>
                <a:gdLst/>
                <a:ahLst/>
                <a:cxnLst/>
                <a:rect l="l" t="t" r="r" b="b"/>
                <a:pathLst>
                  <a:path w="63121" h="38409" extrusionOk="0">
                    <a:moveTo>
                      <a:pt x="63122" y="384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8770995" y="907296"/>
                <a:ext cx="52808" cy="7193"/>
              </a:xfrm>
              <a:custGeom>
                <a:avLst/>
                <a:gdLst/>
                <a:ahLst/>
                <a:cxnLst/>
                <a:rect l="l" t="t" r="r" b="b"/>
                <a:pathLst>
                  <a:path w="52808" h="7193" extrusionOk="0">
                    <a:moveTo>
                      <a:pt x="52808" y="0"/>
                    </a:moveTo>
                    <a:lnTo>
                      <a:pt x="0" y="71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9002426" y="660233"/>
                <a:ext cx="29541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53725" extrusionOk="0">
                    <a:moveTo>
                      <a:pt x="0" y="0"/>
                    </a:moveTo>
                    <a:lnTo>
                      <a:pt x="29542" y="537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9003766" y="852961"/>
                <a:ext cx="30218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32910" extrusionOk="0">
                    <a:moveTo>
                      <a:pt x="0" y="0"/>
                    </a:moveTo>
                    <a:lnTo>
                      <a:pt x="30218" y="3291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9190345" y="515666"/>
                <a:ext cx="1627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3858" extrusionOk="0">
                    <a:moveTo>
                      <a:pt x="0" y="0"/>
                    </a:moveTo>
                    <a:lnTo>
                      <a:pt x="1627" y="6385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9194899" y="663321"/>
                <a:ext cx="1634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3865" extrusionOk="0">
                    <a:moveTo>
                      <a:pt x="0" y="0"/>
                    </a:moveTo>
                    <a:lnTo>
                      <a:pt x="1634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9196533" y="663321"/>
                <a:ext cx="361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65" extrusionOk="0">
                    <a:moveTo>
                      <a:pt x="362" y="0"/>
                    </a:moveTo>
                    <a:lnTo>
                      <a:pt x="0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9198669" y="823875"/>
                <a:ext cx="361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58" extrusionOk="0">
                    <a:moveTo>
                      <a:pt x="362" y="0"/>
                    </a:moveTo>
                    <a:lnTo>
                      <a:pt x="0" y="6385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2"/>
              <p:cNvSpPr/>
              <p:nvPr/>
            </p:nvSpPr>
            <p:spPr>
              <a:xfrm>
                <a:off x="9370066" y="660836"/>
                <a:ext cx="28376" cy="44489"/>
              </a:xfrm>
              <a:custGeom>
                <a:avLst/>
                <a:gdLst/>
                <a:ahLst/>
                <a:cxnLst/>
                <a:rect l="l" t="t" r="r" b="b"/>
                <a:pathLst>
                  <a:path w="28376" h="44489" extrusionOk="0">
                    <a:moveTo>
                      <a:pt x="0" y="44490"/>
                    </a:moveTo>
                    <a:lnTo>
                      <a:pt x="283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9363777" y="845828"/>
                <a:ext cx="27954" cy="44563"/>
              </a:xfrm>
              <a:custGeom>
                <a:avLst/>
                <a:gdLst/>
                <a:ahLst/>
                <a:cxnLst/>
                <a:rect l="l" t="t" r="r" b="b"/>
                <a:pathLst>
                  <a:path w="27954" h="44563" extrusionOk="0">
                    <a:moveTo>
                      <a:pt x="0" y="44564"/>
                    </a:moveTo>
                    <a:lnTo>
                      <a:pt x="27954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8776896" y="1182305"/>
                <a:ext cx="913895" cy="548095"/>
              </a:xfrm>
              <a:custGeom>
                <a:avLst/>
                <a:gdLst/>
                <a:ahLst/>
                <a:cxnLst/>
                <a:rect l="l" t="t" r="r" b="b"/>
                <a:pathLst>
                  <a:path w="913895" h="548095" extrusionOk="0">
                    <a:moveTo>
                      <a:pt x="0" y="0"/>
                    </a:moveTo>
                    <a:cubicBezTo>
                      <a:pt x="0" y="0"/>
                      <a:pt x="53451" y="372683"/>
                      <a:pt x="63564" y="421794"/>
                    </a:cubicBezTo>
                    <a:cubicBezTo>
                      <a:pt x="73670" y="470905"/>
                      <a:pt x="79383" y="524115"/>
                      <a:pt x="160272" y="541447"/>
                    </a:cubicBezTo>
                    <a:cubicBezTo>
                      <a:pt x="241169" y="558780"/>
                      <a:pt x="607462" y="536143"/>
                      <a:pt x="685077" y="541307"/>
                    </a:cubicBezTo>
                    <a:cubicBezTo>
                      <a:pt x="745767" y="545345"/>
                      <a:pt x="825773" y="532982"/>
                      <a:pt x="839261" y="448623"/>
                    </a:cubicBezTo>
                    <a:cubicBezTo>
                      <a:pt x="848939" y="388073"/>
                      <a:pt x="913896" y="2063"/>
                      <a:pt x="913896" y="20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8702523" y="102158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8711798" y="1030909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22"/>
            <p:cNvGrpSpPr/>
            <p:nvPr/>
          </p:nvGrpSpPr>
          <p:grpSpPr>
            <a:xfrm>
              <a:off x="9031313" y="1419063"/>
              <a:ext cx="395796" cy="114103"/>
              <a:chOff x="1258931" y="4140278"/>
              <a:chExt cx="395796" cy="114103"/>
            </a:xfrm>
          </p:grpSpPr>
          <p:sp>
            <p:nvSpPr>
              <p:cNvPr id="449" name="Google Shape;44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4" name="Google Shape;454;p22"/>
          <p:cNvSpPr/>
          <p:nvPr/>
        </p:nvSpPr>
        <p:spPr>
          <a:xfrm>
            <a:off x="5067200" y="494157"/>
            <a:ext cx="1828800" cy="1828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55" name="Google Shape;455;p22"/>
          <p:cNvSpPr/>
          <p:nvPr/>
        </p:nvSpPr>
        <p:spPr>
          <a:xfrm rot="-2734724" flipH="1">
            <a:off x="4765442" y="610452"/>
            <a:ext cx="977570" cy="27144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2"/>
          <p:cNvSpPr/>
          <p:nvPr/>
        </p:nvSpPr>
        <p:spPr>
          <a:xfrm>
            <a:off x="5440455" y="915293"/>
            <a:ext cx="1082273" cy="10550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Chelsea Market"/>
              </a:rPr>
              <a:t>01</a:t>
            </a:r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2273586" y="2515033"/>
            <a:ext cx="8093194" cy="1702864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1.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định câu đơn, câu ghép</a:t>
            </a:r>
            <a:endParaRPr lang="vi-VN" sz="4400" dirty="0"/>
          </a:p>
        </p:txBody>
      </p:sp>
      <p:grpSp>
        <p:nvGrpSpPr>
          <p:cNvPr id="458" name="Google Shape;458;p22"/>
          <p:cNvGrpSpPr/>
          <p:nvPr/>
        </p:nvGrpSpPr>
        <p:grpSpPr>
          <a:xfrm>
            <a:off x="1680501" y="3065019"/>
            <a:ext cx="937635" cy="1115040"/>
            <a:chOff x="10991428" y="5455263"/>
            <a:chExt cx="937635" cy="1115040"/>
          </a:xfrm>
        </p:grpSpPr>
        <p:sp>
          <p:nvSpPr>
            <p:cNvPr id="459" name="Google Shape;459;p22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8" name="Google Shape;468;p22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469" name="Google Shape;46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4" name="Google Shape;474;p22"/>
          <p:cNvGrpSpPr/>
          <p:nvPr/>
        </p:nvGrpSpPr>
        <p:grpSpPr>
          <a:xfrm>
            <a:off x="10637094" y="254186"/>
            <a:ext cx="1381889" cy="1828703"/>
            <a:chOff x="1801585" y="318332"/>
            <a:chExt cx="1577139" cy="2087084"/>
          </a:xfrm>
        </p:grpSpPr>
        <p:sp>
          <p:nvSpPr>
            <p:cNvPr id="475" name="Google Shape;475;p22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476" name="Google Shape;476;p22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477" name="Google Shape;477;p22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478" name="Google Shape;478;p22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22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0" name="Google Shape;480;p22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1" name="Google Shape;481;p22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482" name="Google Shape;482;p22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483" name="Google Shape;483;p22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484" name="Google Shape;484;p22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22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22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22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22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89" name="Google Shape;489;p22"/>
          <p:cNvSpPr/>
          <p:nvPr/>
        </p:nvSpPr>
        <p:spPr>
          <a:xfrm rot="-5400000">
            <a:off x="226390" y="281890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2"/>
          <p:cNvSpPr/>
          <p:nvPr/>
        </p:nvSpPr>
        <p:spPr>
          <a:xfrm rot="-2282823">
            <a:off x="652984" y="54777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2"/>
          <p:cNvSpPr/>
          <p:nvPr/>
        </p:nvSpPr>
        <p:spPr>
          <a:xfrm rot="2116345">
            <a:off x="9430226" y="2413074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551103" y="1760017"/>
            <a:ext cx="11183811" cy="487328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 algn="just">
              <a:lnSpc>
                <a:spcPct val="150000"/>
              </a:lnSpc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– 8 – 1986,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50 000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như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-mô-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clét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về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 các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Mặt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" name="Google Shape;411;p21"/>
          <p:cNvSpPr/>
          <p:nvPr/>
        </p:nvSpPr>
        <p:spPr>
          <a:xfrm rot="5400000">
            <a:off x="11721873" y="4296089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/>
          <p:nvPr/>
        </p:nvSpPr>
        <p:spPr>
          <a:xfrm rot="8517177">
            <a:off x="11295172" y="4030144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 rot="6305884">
            <a:off x="10860902" y="1171167"/>
            <a:ext cx="970373" cy="754781"/>
            <a:chOff x="6294878" y="3041786"/>
            <a:chExt cx="137914" cy="107271"/>
          </a:xfrm>
        </p:grpSpPr>
        <p:sp>
          <p:nvSpPr>
            <p:cNvPr id="414" name="Google Shape;414;p21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457;p22"/>
          <p:cNvSpPr txBox="1">
            <a:spLocks noGrp="1"/>
          </p:cNvSpPr>
          <p:nvPr>
            <p:ph type="title"/>
          </p:nvPr>
        </p:nvSpPr>
        <p:spPr>
          <a:xfrm>
            <a:off x="1855159" y="224703"/>
            <a:ext cx="8840263" cy="911707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pSp>
        <p:nvGrpSpPr>
          <p:cNvPr id="54" name="Google Shape;458;p22"/>
          <p:cNvGrpSpPr/>
          <p:nvPr/>
        </p:nvGrpSpPr>
        <p:grpSpPr>
          <a:xfrm>
            <a:off x="845805" y="437497"/>
            <a:ext cx="937635" cy="1115040"/>
            <a:chOff x="10991428" y="5455263"/>
            <a:chExt cx="937635" cy="1115040"/>
          </a:xfrm>
        </p:grpSpPr>
        <p:sp>
          <p:nvSpPr>
            <p:cNvPr id="55" name="Google Shape;459;p22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460;p22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461;p22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462;p22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63;p22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464;p22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465;p22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466;p22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467;p22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468;p22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65" name="Google Shape;46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47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7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47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7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23"/>
          <p:cNvGrpSpPr/>
          <p:nvPr/>
        </p:nvGrpSpPr>
        <p:grpSpPr>
          <a:xfrm>
            <a:off x="1331259" y="2241100"/>
            <a:ext cx="9472738" cy="4194803"/>
            <a:chOff x="1158350" y="2312075"/>
            <a:chExt cx="8379625" cy="3552000"/>
          </a:xfrm>
          <a:solidFill>
            <a:schemeClr val="tx1"/>
          </a:solidFill>
        </p:grpSpPr>
        <p:sp>
          <p:nvSpPr>
            <p:cNvPr id="497" name="Google Shape;497;p23"/>
            <p:cNvSpPr/>
            <p:nvPr/>
          </p:nvSpPr>
          <p:spPr>
            <a:xfrm>
              <a:off x="1158350" y="2312075"/>
              <a:ext cx="8374200" cy="3552000"/>
            </a:xfrm>
            <a:prstGeom prst="rect">
              <a:avLst/>
            </a:prstGeom>
            <a:grpFill/>
            <a:ln>
              <a:noFill/>
            </a:ln>
            <a:effectLst>
              <a:outerShdw blurRad="28575" dist="9525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1163775" y="2312075"/>
              <a:ext cx="8374200" cy="3552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sp>
        <p:nvSpPr>
          <p:cNvPr id="500" name="Google Shape;500;p23"/>
          <p:cNvSpPr txBox="1">
            <a:spLocks noGrp="1"/>
          </p:cNvSpPr>
          <p:nvPr>
            <p:ph type="body" idx="1"/>
          </p:nvPr>
        </p:nvSpPr>
        <p:spPr>
          <a:xfrm>
            <a:off x="1453875" y="2648950"/>
            <a:ext cx="8958024" cy="301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 algn="just">
              <a:lnSpc>
                <a:spcPct val="150000"/>
              </a:lnSpc>
              <a:buNone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thảy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0" name="Google Shape;530;p23"/>
          <p:cNvSpPr/>
          <p:nvPr/>
        </p:nvSpPr>
        <p:spPr>
          <a:xfrm>
            <a:off x="11483177" y="140299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3"/>
          <p:cNvSpPr/>
          <p:nvPr/>
        </p:nvSpPr>
        <p:spPr>
          <a:xfrm rot="3120711">
            <a:off x="11118762" y="724514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3"/>
          <p:cNvSpPr/>
          <p:nvPr/>
        </p:nvSpPr>
        <p:spPr>
          <a:xfrm rot="5400000">
            <a:off x="762161" y="6216876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3"/>
          <p:cNvSpPr/>
          <p:nvPr/>
        </p:nvSpPr>
        <p:spPr>
          <a:xfrm rot="8517177">
            <a:off x="335460" y="595093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4" name="Google Shape;534;p23"/>
          <p:cNvGrpSpPr/>
          <p:nvPr/>
        </p:nvGrpSpPr>
        <p:grpSpPr>
          <a:xfrm rot="-2700035">
            <a:off x="124741" y="372854"/>
            <a:ext cx="970372" cy="754789"/>
            <a:chOff x="6294878" y="3041786"/>
            <a:chExt cx="137914" cy="107271"/>
          </a:xfrm>
        </p:grpSpPr>
        <p:sp>
          <p:nvSpPr>
            <p:cNvPr id="535" name="Google Shape;535;p23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23"/>
          <p:cNvGrpSpPr/>
          <p:nvPr/>
        </p:nvGrpSpPr>
        <p:grpSpPr>
          <a:xfrm rot="899539">
            <a:off x="10782677" y="2701811"/>
            <a:ext cx="1032085" cy="1183523"/>
            <a:chOff x="10599594" y="1185862"/>
            <a:chExt cx="1032043" cy="1183475"/>
          </a:xfrm>
        </p:grpSpPr>
        <p:sp>
          <p:nvSpPr>
            <p:cNvPr id="539" name="Google Shape;539;p23"/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0" name="Google Shape;540;p23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541" name="Google Shape;541;p23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3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3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23"/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23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546" name="Google Shape;546;p23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3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3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23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3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8" name="Google Shape;457;p22"/>
          <p:cNvSpPr txBox="1">
            <a:spLocks noGrp="1"/>
          </p:cNvSpPr>
          <p:nvPr>
            <p:ph type="title"/>
          </p:nvPr>
        </p:nvSpPr>
        <p:spPr>
          <a:xfrm>
            <a:off x="1860513" y="90316"/>
            <a:ext cx="8840263" cy="758463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grpSp>
        <p:nvGrpSpPr>
          <p:cNvPr id="99" name="Google Shape;458;p22"/>
          <p:cNvGrpSpPr/>
          <p:nvPr/>
        </p:nvGrpSpPr>
        <p:grpSpPr>
          <a:xfrm>
            <a:off x="1253281" y="959783"/>
            <a:ext cx="937635" cy="1115040"/>
            <a:chOff x="10991428" y="5455263"/>
            <a:chExt cx="937635" cy="1115040"/>
          </a:xfrm>
        </p:grpSpPr>
        <p:sp>
          <p:nvSpPr>
            <p:cNvPr id="100" name="Google Shape;459;p22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460;p22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461;p22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462;p22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463;p22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464;p22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465;p22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466;p22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467;p22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468;p22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110" name="Google Shape;46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7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7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7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7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"/>
          <p:cNvSpPr/>
          <p:nvPr/>
        </p:nvSpPr>
        <p:spPr>
          <a:xfrm>
            <a:off x="1681339" y="223357"/>
            <a:ext cx="9390841" cy="92085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5" name="Google Shape;625;p24"/>
          <p:cNvGrpSpPr/>
          <p:nvPr/>
        </p:nvGrpSpPr>
        <p:grpSpPr>
          <a:xfrm>
            <a:off x="0" y="-35514"/>
            <a:ext cx="1218655" cy="1612690"/>
            <a:chOff x="1801585" y="318332"/>
            <a:chExt cx="1577139" cy="2087084"/>
          </a:xfrm>
        </p:grpSpPr>
        <p:sp>
          <p:nvSpPr>
            <p:cNvPr id="626" name="Google Shape;626;p24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627" name="Google Shape;627;p24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628" name="Google Shape;628;p24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629" name="Google Shape;629;p24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24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1" name="Google Shape;631;p24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634" name="Google Shape;634;p24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635" name="Google Shape;635;p24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24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24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24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24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40" name="Google Shape;640;p24"/>
          <p:cNvSpPr/>
          <p:nvPr/>
        </p:nvSpPr>
        <p:spPr>
          <a:xfrm>
            <a:off x="11483177" y="140299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4"/>
          <p:cNvSpPr/>
          <p:nvPr/>
        </p:nvSpPr>
        <p:spPr>
          <a:xfrm rot="3120711">
            <a:off x="11118762" y="724514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9B5D32-CC97-44AD-8234-9FDFB49B2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54780"/>
              </p:ext>
            </p:extLst>
          </p:nvPr>
        </p:nvGraphicFramePr>
        <p:xfrm>
          <a:off x="803213" y="1975831"/>
          <a:ext cx="11125566" cy="3456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043">
                  <a:extLst>
                    <a:ext uri="{9D8B030D-6E8A-4147-A177-3AD203B41FA5}">
                      <a16:colId xmlns:a16="http://schemas.microsoft.com/office/drawing/2014/main" val="1706027658"/>
                    </a:ext>
                  </a:extLst>
                </a:gridCol>
                <a:gridCol w="4274991">
                  <a:extLst>
                    <a:ext uri="{9D8B030D-6E8A-4147-A177-3AD203B41FA5}">
                      <a16:colId xmlns:a16="http://schemas.microsoft.com/office/drawing/2014/main" val="1637047632"/>
                    </a:ext>
                  </a:extLst>
                </a:gridCol>
                <a:gridCol w="4787532">
                  <a:extLst>
                    <a:ext uri="{9D8B030D-6E8A-4147-A177-3AD203B41FA5}">
                      <a16:colId xmlns:a16="http://schemas.microsoft.com/office/drawing/2014/main" val="32527757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 ghép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tiện kết nối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82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vi-VN" sz="28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dùng phương tiện kết nối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63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ghép đẳng lập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tiện nối là từ nhưng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059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ghép chính phụ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tiện nối là cặp kết từ dù cho … thì …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12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ghép đẳng lập</a:t>
                      </a:r>
                      <a:endParaRPr lang="vi-VN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endParaRPr lang="vi-VN" sz="28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25755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5"/>
          <p:cNvSpPr/>
          <p:nvPr/>
        </p:nvSpPr>
        <p:spPr>
          <a:xfrm>
            <a:off x="260850" y="1321350"/>
            <a:ext cx="11582100" cy="324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title"/>
          </p:nvPr>
        </p:nvSpPr>
        <p:spPr>
          <a:xfrm>
            <a:off x="548250" y="1974950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5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5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5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9" name="Google Shape;649;p25"/>
          <p:cNvSpPr/>
          <p:nvPr/>
        </p:nvSpPr>
        <p:spPr>
          <a:xfrm>
            <a:off x="5079003" y="80607"/>
            <a:ext cx="1828800" cy="1828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650" name="Google Shape;650;p25"/>
          <p:cNvSpPr/>
          <p:nvPr/>
        </p:nvSpPr>
        <p:spPr>
          <a:xfrm rot="-2734724" flipH="1">
            <a:off x="4765442" y="610452"/>
            <a:ext cx="977570" cy="27144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25"/>
          <p:cNvGrpSpPr/>
          <p:nvPr/>
        </p:nvGrpSpPr>
        <p:grpSpPr>
          <a:xfrm rot="10800000">
            <a:off x="5399852" y="972551"/>
            <a:ext cx="1237846" cy="872004"/>
            <a:chOff x="621403" y="597265"/>
            <a:chExt cx="1588204" cy="1118814"/>
          </a:xfrm>
        </p:grpSpPr>
        <p:sp>
          <p:nvSpPr>
            <p:cNvPr id="652" name="Google Shape;652;p25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25"/>
          <p:cNvSpPr/>
          <p:nvPr/>
        </p:nvSpPr>
        <p:spPr>
          <a:xfrm rot="2116345">
            <a:off x="10752009" y="1421432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25"/>
          <p:cNvGrpSpPr/>
          <p:nvPr/>
        </p:nvGrpSpPr>
        <p:grpSpPr>
          <a:xfrm>
            <a:off x="486812" y="127733"/>
            <a:ext cx="1062038" cy="1344180"/>
            <a:chOff x="1953887" y="188983"/>
            <a:chExt cx="1062038" cy="1344180"/>
          </a:xfrm>
        </p:grpSpPr>
        <p:sp>
          <p:nvSpPr>
            <p:cNvPr id="656" name="Google Shape;656;p25"/>
            <p:cNvSpPr/>
            <p:nvPr/>
          </p:nvSpPr>
          <p:spPr>
            <a:xfrm>
              <a:off x="1953887" y="189754"/>
              <a:ext cx="1062038" cy="1342641"/>
            </a:xfrm>
            <a:custGeom>
              <a:avLst/>
              <a:gdLst/>
              <a:ahLst/>
              <a:cxnLst/>
              <a:rect l="l" t="t" r="r" b="b"/>
              <a:pathLst>
                <a:path w="1132841" h="1439829" extrusionOk="0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7" name="Google Shape;657;p25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658" name="Google Shape;658;p25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349872" h="241347" extrusionOk="0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25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avLst/>
                <a:gdLst/>
                <a:ahLst/>
                <a:cxnLst/>
                <a:rect l="l" t="t" r="r" b="b"/>
                <a:pathLst>
                  <a:path w="371608" h="238146" extrusionOk="0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25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avLst/>
                <a:gdLst/>
                <a:ahLst/>
                <a:cxnLst/>
                <a:rect l="l" t="t" r="r" b="b"/>
                <a:pathLst>
                  <a:path w="431411" h="555851" extrusionOk="0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5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avLst/>
                <a:gdLst/>
                <a:ahLst/>
                <a:cxnLst/>
                <a:rect l="l" t="t" r="r" b="b"/>
                <a:pathLst>
                  <a:path w="764077" h="764077" extrusionOk="0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5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avLst/>
                <a:gdLst/>
                <a:ahLst/>
                <a:cxnLst/>
                <a:rect l="l" t="t" r="r" b="b"/>
                <a:pathLst>
                  <a:path w="1031515" h="429904" extrusionOk="0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5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avLst/>
                <a:gdLst/>
                <a:ahLst/>
                <a:cxnLst/>
                <a:rect l="l" t="t" r="r" b="b"/>
                <a:pathLst>
                  <a:path w="59411" h="26447" extrusionOk="0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5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avLst/>
                <a:gdLst/>
                <a:ahLst/>
                <a:cxnLst/>
                <a:rect l="l" t="t" r="r" b="b"/>
                <a:pathLst>
                  <a:path w="38241" h="27170" extrusionOk="0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5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51622" extrusionOk="0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5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avLst/>
                <a:gdLst/>
                <a:ahLst/>
                <a:cxnLst/>
                <a:rect l="l" t="t" r="r" b="b"/>
                <a:pathLst>
                  <a:path w="61936" h="13642" extrusionOk="0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5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avLst/>
                <a:gdLst/>
                <a:ahLst/>
                <a:cxnLst/>
                <a:rect l="l" t="t" r="r" b="b"/>
                <a:pathLst>
                  <a:path w="47858" h="43183" extrusionOk="0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5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avLst/>
                <a:gdLst/>
                <a:ahLst/>
                <a:cxnLst/>
                <a:rect l="l" t="t" r="r" b="b"/>
                <a:pathLst>
                  <a:path w="61822" h="5304" extrusionOk="0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25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7362" extrusionOk="0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5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70415" extrusionOk="0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5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61146" extrusionOk="0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5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50370" extrusionOk="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5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28717" h="46512" extrusionOk="0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4" name="Google Shape;674;p25"/>
            <p:cNvSpPr/>
            <p:nvPr/>
          </p:nvSpPr>
          <p:spPr>
            <a:xfrm>
              <a:off x="1969160" y="1102059"/>
              <a:ext cx="1031515" cy="429904"/>
            </a:xfrm>
            <a:custGeom>
              <a:avLst/>
              <a:gdLst/>
              <a:ahLst/>
              <a:cxnLst/>
              <a:rect l="l" t="t" r="r" b="b"/>
              <a:pathLst>
                <a:path w="1031515" h="429904" extrusionOk="0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5" name="Google Shape;675;p25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676" name="Google Shape;676;p25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25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5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25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25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1" name="Google Shape;681;p25"/>
          <p:cNvGrpSpPr/>
          <p:nvPr/>
        </p:nvGrpSpPr>
        <p:grpSpPr>
          <a:xfrm rot="899539">
            <a:off x="10555114" y="340336"/>
            <a:ext cx="1032085" cy="1183523"/>
            <a:chOff x="10599594" y="1185862"/>
            <a:chExt cx="1032043" cy="1183475"/>
          </a:xfrm>
        </p:grpSpPr>
        <p:sp>
          <p:nvSpPr>
            <p:cNvPr id="682" name="Google Shape;682;p25"/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3" name="Google Shape;683;p25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684" name="Google Shape;684;p25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5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5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5"/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8" name="Google Shape;688;p25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689" name="Google Shape;689;p25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25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25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5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25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4" name="Google Shape;694;p25"/>
          <p:cNvGrpSpPr/>
          <p:nvPr/>
        </p:nvGrpSpPr>
        <p:grpSpPr>
          <a:xfrm>
            <a:off x="548241" y="4570450"/>
            <a:ext cx="1190283" cy="1914609"/>
            <a:chOff x="1284716" y="4247325"/>
            <a:chExt cx="1190283" cy="1914609"/>
          </a:xfrm>
        </p:grpSpPr>
        <p:sp>
          <p:nvSpPr>
            <p:cNvPr id="695" name="Google Shape;695;p25"/>
            <p:cNvSpPr/>
            <p:nvPr/>
          </p:nvSpPr>
          <p:spPr>
            <a:xfrm>
              <a:off x="1284715" y="4247324"/>
              <a:ext cx="1190283" cy="1914609"/>
            </a:xfrm>
            <a:custGeom>
              <a:avLst/>
              <a:gdLst/>
              <a:ahLst/>
              <a:cxnLst/>
              <a:rect l="l" t="t" r="r" b="b"/>
              <a:pathLst>
                <a:path w="1190283" h="1914609" extrusionOk="0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6" name="Google Shape;696;p25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697" name="Google Shape;697;p25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98" name="Google Shape;698;p25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avLst/>
                <a:gdLst/>
                <a:ahLst/>
                <a:cxnLst/>
                <a:rect l="l" t="t" r="r" b="b"/>
                <a:pathLst>
                  <a:path w="257286" h="263303" extrusionOk="0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699" name="Google Shape;699;p25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avLst/>
                <a:gdLst/>
                <a:ahLst/>
                <a:cxnLst/>
                <a:rect l="l" t="t" r="r" b="b"/>
                <a:pathLst>
                  <a:path w="320218" h="376472" extrusionOk="0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00" name="Google Shape;700;p25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avLst/>
                <a:gdLst/>
                <a:ahLst/>
                <a:cxnLst/>
                <a:rect l="l" t="t" r="r" b="b"/>
                <a:pathLst>
                  <a:path w="316750" h="223257" extrusionOk="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01" name="Google Shape;701;p25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avLst/>
                <a:gdLst/>
                <a:ahLst/>
                <a:cxnLst/>
                <a:rect l="l" t="t" r="r" b="b"/>
                <a:pathLst>
                  <a:path w="319760" h="402604" extrusionOk="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avLst/>
                <a:gdLst/>
                <a:ahLst/>
                <a:cxnLst/>
                <a:rect l="l" t="t" r="r" b="b"/>
                <a:pathLst>
                  <a:path w="642908" h="804940" extrusionOk="0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avLst/>
                <a:gdLst/>
                <a:ahLst/>
                <a:cxnLst/>
                <a:rect l="l" t="t" r="r" b="b"/>
                <a:pathLst>
                  <a:path w="19294" h="51736" extrusionOk="0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avLst/>
                <a:gdLst/>
                <a:ahLst/>
                <a:cxnLst/>
                <a:rect l="l" t="t" r="r" b="b"/>
                <a:pathLst>
                  <a:path w="65037" h="6094" extrusionOk="0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avLst/>
                <a:gdLst/>
                <a:ahLst/>
                <a:cxnLst/>
                <a:rect l="l" t="t" r="r" b="b"/>
                <a:pathLst>
                  <a:path w="53986" h="31617" extrusionOk="0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5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55915" extrusionOk="0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avLst/>
                <a:gdLst/>
                <a:ahLst/>
                <a:cxnLst/>
                <a:rect l="l" t="t" r="r" b="b"/>
                <a:pathLst>
                  <a:path w="33084" h="23413" extrusionOk="0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avLst/>
                <a:gdLst/>
                <a:ahLst/>
                <a:cxnLst/>
                <a:rect l="l" t="t" r="r" b="b"/>
                <a:pathLst>
                  <a:path w="10059" h="57864" extrusionOk="0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avLst/>
                <a:gdLst/>
                <a:ahLst/>
                <a:cxnLst/>
                <a:rect l="l" t="t" r="r" b="b"/>
                <a:pathLst>
                  <a:path w="59431" h="1620" extrusionOk="0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avLst/>
                <a:gdLst/>
                <a:ahLst/>
                <a:cxnLst/>
                <a:rect l="l" t="t" r="r" b="b"/>
                <a:pathLst>
                  <a:path w="30834" h="46271" extrusionOk="0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avLst/>
                <a:gdLst/>
                <a:ahLst/>
                <a:cxnLst/>
                <a:rect l="l" t="t" r="r" b="b"/>
                <a:pathLst>
                  <a:path w="69651" h="39728" extrusionOk="0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2" name="Google Shape;712;p25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8693" extrusionOk="0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3" name="Google Shape;713;p25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avLst/>
                <a:gdLst/>
                <a:ahLst/>
                <a:cxnLst/>
                <a:rect l="l" t="t" r="r" b="b"/>
                <a:pathLst>
                  <a:path w="56002" h="26494" extrusionOk="0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avLst/>
                <a:gdLst/>
                <a:ahLst/>
                <a:cxnLst/>
                <a:rect l="l" t="t" r="r" b="b"/>
                <a:pathLst>
                  <a:path w="37230" h="54830" extrusionOk="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avLst/>
                <a:gdLst/>
                <a:ahLst/>
                <a:cxnLst/>
                <a:rect l="l" t="t" r="r" b="b"/>
                <a:pathLst>
                  <a:path w="47838" h="59056" extrusionOk="0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avLst/>
                <a:gdLst/>
                <a:ahLst/>
                <a:cxnLst/>
                <a:rect l="l" t="t" r="r" b="b"/>
                <a:pathLst>
                  <a:path w="31651" h="46003" extrusionOk="0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7" name="Google Shape;717;p25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avLst/>
                <a:gdLst/>
                <a:ahLst/>
                <a:cxnLst/>
                <a:rect l="l" t="t" r="r" b="b"/>
                <a:pathLst>
                  <a:path w="42072" h="45454" extrusionOk="0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8" name="Google Shape;718;p25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64092" extrusionOk="0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19" name="Google Shape;719;p25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avLst/>
                <a:gdLst/>
                <a:ahLst/>
                <a:cxnLst/>
                <a:rect l="l" t="t" r="r" b="b"/>
                <a:pathLst>
                  <a:path w="39198" h="59933" extrusionOk="0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avLst/>
                <a:gdLst/>
                <a:ahLst/>
                <a:cxnLst/>
                <a:rect l="l" t="t" r="r" b="b"/>
                <a:pathLst>
                  <a:path w="65371" h="1707" extrusionOk="0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52359" h="39386" extrusionOk="0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52801" extrusionOk="0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47376" extrusionOk="0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avLst/>
                <a:gdLst/>
                <a:ahLst/>
                <a:cxnLst/>
                <a:rect l="l" t="t" r="r" b="b"/>
                <a:pathLst>
                  <a:path w="77246" h="7909" extrusionOk="0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25" name="Google Shape;725;p25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avLst/>
                <a:gdLst/>
                <a:ahLst/>
                <a:cxnLst/>
                <a:rect l="l" t="t" r="r" b="b"/>
                <a:pathLst>
                  <a:path w="78271" h="6215" extrusionOk="0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27" name="Google Shape;727;p25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grpSp>
          <p:nvGrpSpPr>
            <p:cNvPr id="728" name="Google Shape;728;p25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729" name="Google Shape;729;p25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5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5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5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25"/>
          <p:cNvGrpSpPr/>
          <p:nvPr/>
        </p:nvGrpSpPr>
        <p:grpSpPr>
          <a:xfrm rot="1094030">
            <a:off x="10503854" y="4096191"/>
            <a:ext cx="1577160" cy="2087112"/>
            <a:chOff x="1801585" y="318332"/>
            <a:chExt cx="1577139" cy="2087084"/>
          </a:xfrm>
        </p:grpSpPr>
        <p:sp>
          <p:nvSpPr>
            <p:cNvPr id="735" name="Google Shape;735;p25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736" name="Google Shape;736;p25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737" name="Google Shape;737;p25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738" name="Google Shape;738;p25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25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0" name="Google Shape;740;p25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743" name="Google Shape;743;p25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744" name="Google Shape;744;p25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5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5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5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5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6"/>
          <p:cNvSpPr txBox="1">
            <a:spLocks noGrp="1"/>
          </p:cNvSpPr>
          <p:nvPr>
            <p:ph type="title"/>
          </p:nvPr>
        </p:nvSpPr>
        <p:spPr>
          <a:xfrm>
            <a:off x="816365" y="47265"/>
            <a:ext cx="10793071" cy="127892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  <a:br>
              <a:rPr lang="e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5" name="Google Shape;755;p26"/>
          <p:cNvSpPr txBox="1">
            <a:spLocks noGrp="1"/>
          </p:cNvSpPr>
          <p:nvPr>
            <p:ph type="body" idx="1"/>
          </p:nvPr>
        </p:nvSpPr>
        <p:spPr>
          <a:xfrm>
            <a:off x="182557" y="1683423"/>
            <a:ext cx="12009443" cy="4866091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 algn="just">
              <a:lnSpc>
                <a:spcPct val="150000"/>
              </a:lnSpc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Vũ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6" name="Google Shape;756;p26"/>
          <p:cNvGrpSpPr/>
          <p:nvPr/>
        </p:nvGrpSpPr>
        <p:grpSpPr>
          <a:xfrm rot="6305884">
            <a:off x="11125302" y="5905842"/>
            <a:ext cx="970373" cy="754781"/>
            <a:chOff x="6294878" y="3041786"/>
            <a:chExt cx="137914" cy="107271"/>
          </a:xfrm>
        </p:grpSpPr>
        <p:sp>
          <p:nvSpPr>
            <p:cNvPr id="757" name="Google Shape;757;p26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0" name="Google Shape;760;p26"/>
          <p:cNvSpPr/>
          <p:nvPr/>
        </p:nvSpPr>
        <p:spPr>
          <a:xfrm>
            <a:off x="873352" y="5797361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6"/>
          <p:cNvSpPr/>
          <p:nvPr/>
        </p:nvSpPr>
        <p:spPr>
          <a:xfrm rot="3120711">
            <a:off x="341087" y="6011727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6"/>
          <p:cNvSpPr/>
          <p:nvPr/>
        </p:nvSpPr>
        <p:spPr>
          <a:xfrm rot="5400000">
            <a:off x="11691436" y="42650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6"/>
          <p:cNvSpPr/>
          <p:nvPr/>
        </p:nvSpPr>
        <p:spPr>
          <a:xfrm rot="8517177">
            <a:off x="11264735" y="160556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4" name="Google Shape;764;p26"/>
          <p:cNvGrpSpPr/>
          <p:nvPr/>
        </p:nvGrpSpPr>
        <p:grpSpPr>
          <a:xfrm>
            <a:off x="10542610" y="675772"/>
            <a:ext cx="1032043" cy="1183475"/>
            <a:chOff x="10599594" y="1185862"/>
            <a:chExt cx="1032043" cy="1183475"/>
          </a:xfrm>
        </p:grpSpPr>
        <p:sp>
          <p:nvSpPr>
            <p:cNvPr id="765" name="Google Shape;765;p26"/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6" name="Google Shape;766;p26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767" name="Google Shape;767;p26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0" name="Google Shape;770;p26"/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1" name="Google Shape;771;p26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772" name="Google Shape;772;p26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7" name="Google Shape;777;p26"/>
          <p:cNvGrpSpPr/>
          <p:nvPr/>
        </p:nvGrpSpPr>
        <p:grpSpPr>
          <a:xfrm>
            <a:off x="85783" y="-314195"/>
            <a:ext cx="1177820" cy="1455308"/>
            <a:chOff x="1801585" y="318332"/>
            <a:chExt cx="1577139" cy="2087084"/>
          </a:xfrm>
        </p:grpSpPr>
        <p:sp>
          <p:nvSpPr>
            <p:cNvPr id="778" name="Google Shape;778;p26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779" name="Google Shape;779;p26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780" name="Google Shape;780;p26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781" name="Google Shape;781;p26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6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3" name="Google Shape;783;p26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786" name="Google Shape;786;p26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787" name="Google Shape;787;p26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26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26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26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26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>
          <a:extLst>
            <a:ext uri="{FF2B5EF4-FFF2-40B4-BE49-F238E27FC236}">
              <a16:creationId xmlns:a16="http://schemas.microsoft.com/office/drawing/2014/main" id="{01742DCA-EC64-C47A-1D1F-354941D3C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6">
            <a:extLst>
              <a:ext uri="{FF2B5EF4-FFF2-40B4-BE49-F238E27FC236}">
                <a16:creationId xmlns:a16="http://schemas.microsoft.com/office/drawing/2014/main" id="{87B6B5D3-CD24-8174-14D0-480E3E87A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6365" y="47265"/>
            <a:ext cx="10793071" cy="127892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  <a:br>
              <a:rPr lang="e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3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4" name="Google Shape;754;p26">
            <a:extLst>
              <a:ext uri="{FF2B5EF4-FFF2-40B4-BE49-F238E27FC236}">
                <a16:creationId xmlns:a16="http://schemas.microsoft.com/office/drawing/2014/main" id="{12737FAE-31BF-308C-DBB7-D49B0AE86AA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99433" y="2632612"/>
            <a:ext cx="9043177" cy="1949011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>
              <a:lnSpc>
                <a:spcPct val="150000"/>
              </a:lnSpc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Vũ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6" name="Google Shape;756;p26">
            <a:extLst>
              <a:ext uri="{FF2B5EF4-FFF2-40B4-BE49-F238E27FC236}">
                <a16:creationId xmlns:a16="http://schemas.microsoft.com/office/drawing/2014/main" id="{21A836C2-E374-CDA2-8D73-5754720AE5B7}"/>
              </a:ext>
            </a:extLst>
          </p:cNvPr>
          <p:cNvGrpSpPr/>
          <p:nvPr/>
        </p:nvGrpSpPr>
        <p:grpSpPr>
          <a:xfrm rot="6305884">
            <a:off x="11125302" y="5905842"/>
            <a:ext cx="970373" cy="754781"/>
            <a:chOff x="6294878" y="3041786"/>
            <a:chExt cx="137914" cy="107271"/>
          </a:xfrm>
        </p:grpSpPr>
        <p:sp>
          <p:nvSpPr>
            <p:cNvPr id="757" name="Google Shape;757;p26">
              <a:extLst>
                <a:ext uri="{FF2B5EF4-FFF2-40B4-BE49-F238E27FC236}">
                  <a16:creationId xmlns:a16="http://schemas.microsoft.com/office/drawing/2014/main" id="{CA5B7FC2-439C-02A2-A287-651BC2773D10}"/>
                </a:ext>
              </a:extLst>
            </p:cNvPr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6">
              <a:extLst>
                <a:ext uri="{FF2B5EF4-FFF2-40B4-BE49-F238E27FC236}">
                  <a16:creationId xmlns:a16="http://schemas.microsoft.com/office/drawing/2014/main" id="{1E9D374A-0ED7-7E6A-60C0-5D5E431AEDAD}"/>
                </a:ext>
              </a:extLst>
            </p:cNvPr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6">
              <a:extLst>
                <a:ext uri="{FF2B5EF4-FFF2-40B4-BE49-F238E27FC236}">
                  <a16:creationId xmlns:a16="http://schemas.microsoft.com/office/drawing/2014/main" id="{F67D4E94-910B-D40B-3C9A-CBD36DC5C90F}"/>
                </a:ext>
              </a:extLst>
            </p:cNvPr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0" name="Google Shape;760;p26">
            <a:extLst>
              <a:ext uri="{FF2B5EF4-FFF2-40B4-BE49-F238E27FC236}">
                <a16:creationId xmlns:a16="http://schemas.microsoft.com/office/drawing/2014/main" id="{F9FC3183-3540-F889-DF47-18F41CC43E41}"/>
              </a:ext>
            </a:extLst>
          </p:cNvPr>
          <p:cNvSpPr/>
          <p:nvPr/>
        </p:nvSpPr>
        <p:spPr>
          <a:xfrm>
            <a:off x="873352" y="5797361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6">
            <a:extLst>
              <a:ext uri="{FF2B5EF4-FFF2-40B4-BE49-F238E27FC236}">
                <a16:creationId xmlns:a16="http://schemas.microsoft.com/office/drawing/2014/main" id="{9A72FF15-4AD9-A2D5-E6A1-653ADD366730}"/>
              </a:ext>
            </a:extLst>
          </p:cNvPr>
          <p:cNvSpPr/>
          <p:nvPr/>
        </p:nvSpPr>
        <p:spPr>
          <a:xfrm rot="3120711">
            <a:off x="341087" y="6011727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6">
            <a:extLst>
              <a:ext uri="{FF2B5EF4-FFF2-40B4-BE49-F238E27FC236}">
                <a16:creationId xmlns:a16="http://schemas.microsoft.com/office/drawing/2014/main" id="{BB46E11A-B090-40E8-0FFD-606224C7EE3D}"/>
              </a:ext>
            </a:extLst>
          </p:cNvPr>
          <p:cNvSpPr/>
          <p:nvPr/>
        </p:nvSpPr>
        <p:spPr>
          <a:xfrm rot="5400000">
            <a:off x="11691436" y="42650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6">
            <a:extLst>
              <a:ext uri="{FF2B5EF4-FFF2-40B4-BE49-F238E27FC236}">
                <a16:creationId xmlns:a16="http://schemas.microsoft.com/office/drawing/2014/main" id="{2AB19B3F-706A-E548-CB24-43EB90917650}"/>
              </a:ext>
            </a:extLst>
          </p:cNvPr>
          <p:cNvSpPr/>
          <p:nvPr/>
        </p:nvSpPr>
        <p:spPr>
          <a:xfrm rot="8517177">
            <a:off x="11264735" y="160556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4" name="Google Shape;764;p26">
            <a:extLst>
              <a:ext uri="{FF2B5EF4-FFF2-40B4-BE49-F238E27FC236}">
                <a16:creationId xmlns:a16="http://schemas.microsoft.com/office/drawing/2014/main" id="{3013D3F6-CE06-A1F0-CBC1-2F5D039499C5}"/>
              </a:ext>
            </a:extLst>
          </p:cNvPr>
          <p:cNvGrpSpPr/>
          <p:nvPr/>
        </p:nvGrpSpPr>
        <p:grpSpPr>
          <a:xfrm>
            <a:off x="10542610" y="675772"/>
            <a:ext cx="1032043" cy="1183475"/>
            <a:chOff x="10599594" y="1185862"/>
            <a:chExt cx="1032043" cy="1183475"/>
          </a:xfrm>
        </p:grpSpPr>
        <p:sp>
          <p:nvSpPr>
            <p:cNvPr id="765" name="Google Shape;765;p26">
              <a:extLst>
                <a:ext uri="{FF2B5EF4-FFF2-40B4-BE49-F238E27FC236}">
                  <a16:creationId xmlns:a16="http://schemas.microsoft.com/office/drawing/2014/main" id="{89EB89D5-59C0-3636-10B0-D2A1A6A27B5C}"/>
                </a:ext>
              </a:extLst>
            </p:cNvPr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6" name="Google Shape;766;p26">
              <a:extLst>
                <a:ext uri="{FF2B5EF4-FFF2-40B4-BE49-F238E27FC236}">
                  <a16:creationId xmlns:a16="http://schemas.microsoft.com/office/drawing/2014/main" id="{CF92FDEC-BC1C-6F89-D8A4-09EEDC0A2139}"/>
                </a:ext>
              </a:extLst>
            </p:cNvPr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767" name="Google Shape;767;p26">
                <a:extLst>
                  <a:ext uri="{FF2B5EF4-FFF2-40B4-BE49-F238E27FC236}">
                    <a16:creationId xmlns:a16="http://schemas.microsoft.com/office/drawing/2014/main" id="{80420802-61AA-4872-2220-FEC32EB2BACE}"/>
                  </a:ext>
                </a:extLst>
              </p:cNvPr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6">
                <a:extLst>
                  <a:ext uri="{FF2B5EF4-FFF2-40B4-BE49-F238E27FC236}">
                    <a16:creationId xmlns:a16="http://schemas.microsoft.com/office/drawing/2014/main" id="{BC266CB3-316A-EE86-8768-8CD0029F6517}"/>
                  </a:ext>
                </a:extLst>
              </p:cNvPr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6">
                <a:extLst>
                  <a:ext uri="{FF2B5EF4-FFF2-40B4-BE49-F238E27FC236}">
                    <a16:creationId xmlns:a16="http://schemas.microsoft.com/office/drawing/2014/main" id="{9DE2A337-DF83-A6E2-3750-8D09DE268AF4}"/>
                  </a:ext>
                </a:extLst>
              </p:cNvPr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0" name="Google Shape;770;p26">
              <a:extLst>
                <a:ext uri="{FF2B5EF4-FFF2-40B4-BE49-F238E27FC236}">
                  <a16:creationId xmlns:a16="http://schemas.microsoft.com/office/drawing/2014/main" id="{C6887791-8131-F098-F548-619B00E5691E}"/>
                </a:ext>
              </a:extLst>
            </p:cNvPr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1" name="Google Shape;771;p26">
              <a:extLst>
                <a:ext uri="{FF2B5EF4-FFF2-40B4-BE49-F238E27FC236}">
                  <a16:creationId xmlns:a16="http://schemas.microsoft.com/office/drawing/2014/main" id="{F80D5EFA-8DC2-806B-C942-6F495A5C5FCB}"/>
                </a:ext>
              </a:extLst>
            </p:cNvPr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772" name="Google Shape;772;p26">
                <a:extLst>
                  <a:ext uri="{FF2B5EF4-FFF2-40B4-BE49-F238E27FC236}">
                    <a16:creationId xmlns:a16="http://schemas.microsoft.com/office/drawing/2014/main" id="{2B57508C-5CD2-DDF0-C4FF-61903BF6A052}"/>
                  </a:ext>
                </a:extLst>
              </p:cNvPr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6">
                <a:extLst>
                  <a:ext uri="{FF2B5EF4-FFF2-40B4-BE49-F238E27FC236}">
                    <a16:creationId xmlns:a16="http://schemas.microsoft.com/office/drawing/2014/main" id="{8190E5D4-B86B-6F22-0F12-1A51FEBC40D0}"/>
                  </a:ext>
                </a:extLst>
              </p:cNvPr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6">
                <a:extLst>
                  <a:ext uri="{FF2B5EF4-FFF2-40B4-BE49-F238E27FC236}">
                    <a16:creationId xmlns:a16="http://schemas.microsoft.com/office/drawing/2014/main" id="{C7F30E16-9973-1856-5A60-7DAE652A36D3}"/>
                  </a:ext>
                </a:extLst>
              </p:cNvPr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6">
                <a:extLst>
                  <a:ext uri="{FF2B5EF4-FFF2-40B4-BE49-F238E27FC236}">
                    <a16:creationId xmlns:a16="http://schemas.microsoft.com/office/drawing/2014/main" id="{AC4EFD0B-BAA6-E65A-46FA-7C880370A697}"/>
                  </a:ext>
                </a:extLst>
              </p:cNvPr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6">
                <a:extLst>
                  <a:ext uri="{FF2B5EF4-FFF2-40B4-BE49-F238E27FC236}">
                    <a16:creationId xmlns:a16="http://schemas.microsoft.com/office/drawing/2014/main" id="{C98ABB2D-70A5-B154-B8BC-3D7B07959CDA}"/>
                  </a:ext>
                </a:extLst>
              </p:cNvPr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7" name="Google Shape;777;p26">
            <a:extLst>
              <a:ext uri="{FF2B5EF4-FFF2-40B4-BE49-F238E27FC236}">
                <a16:creationId xmlns:a16="http://schemas.microsoft.com/office/drawing/2014/main" id="{FF02397D-65D8-6658-2896-71D7C255D510}"/>
              </a:ext>
            </a:extLst>
          </p:cNvPr>
          <p:cNvGrpSpPr/>
          <p:nvPr/>
        </p:nvGrpSpPr>
        <p:grpSpPr>
          <a:xfrm>
            <a:off x="85783" y="-314195"/>
            <a:ext cx="1177820" cy="1455308"/>
            <a:chOff x="1801585" y="318332"/>
            <a:chExt cx="1577139" cy="2087084"/>
          </a:xfrm>
        </p:grpSpPr>
        <p:sp>
          <p:nvSpPr>
            <p:cNvPr id="778" name="Google Shape;778;p26">
              <a:extLst>
                <a:ext uri="{FF2B5EF4-FFF2-40B4-BE49-F238E27FC236}">
                  <a16:creationId xmlns:a16="http://schemas.microsoft.com/office/drawing/2014/main" id="{333B3FC7-B4EC-D4B1-2EBA-A7EE48B37114}"/>
                </a:ext>
              </a:extLst>
            </p:cNvPr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779" name="Google Shape;779;p26">
              <a:extLst>
                <a:ext uri="{FF2B5EF4-FFF2-40B4-BE49-F238E27FC236}">
                  <a16:creationId xmlns:a16="http://schemas.microsoft.com/office/drawing/2014/main" id="{F839B680-CCB2-0668-FB2A-6666F37D74FF}"/>
                </a:ext>
              </a:extLst>
            </p:cNvPr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780" name="Google Shape;780;p26">
                <a:extLst>
                  <a:ext uri="{FF2B5EF4-FFF2-40B4-BE49-F238E27FC236}">
                    <a16:creationId xmlns:a16="http://schemas.microsoft.com/office/drawing/2014/main" id="{C1D809A3-A5C2-B083-3B1E-168EC8F0C1A0}"/>
                  </a:ext>
                </a:extLst>
              </p:cNvPr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781" name="Google Shape;781;p26">
                  <a:extLst>
                    <a:ext uri="{FF2B5EF4-FFF2-40B4-BE49-F238E27FC236}">
                      <a16:creationId xmlns:a16="http://schemas.microsoft.com/office/drawing/2014/main" id="{A3A0EDD5-BEF5-7CE5-985A-2731275550DE}"/>
                    </a:ext>
                  </a:extLst>
                </p:cNvPr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6">
                  <a:extLst>
                    <a:ext uri="{FF2B5EF4-FFF2-40B4-BE49-F238E27FC236}">
                      <a16:creationId xmlns:a16="http://schemas.microsoft.com/office/drawing/2014/main" id="{BEEAEDCC-D9D6-9D96-DDB5-94875477B4DF}"/>
                    </a:ext>
                  </a:extLst>
                </p:cNvPr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3" name="Google Shape;783;p26">
                <a:extLst>
                  <a:ext uri="{FF2B5EF4-FFF2-40B4-BE49-F238E27FC236}">
                    <a16:creationId xmlns:a16="http://schemas.microsoft.com/office/drawing/2014/main" id="{98D5369E-4458-7F7E-A7EE-B906B3537B0A}"/>
                  </a:ext>
                </a:extLst>
              </p:cNvPr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84" name="Google Shape;784;p26">
                <a:extLst>
                  <a:ext uri="{FF2B5EF4-FFF2-40B4-BE49-F238E27FC236}">
                    <a16:creationId xmlns:a16="http://schemas.microsoft.com/office/drawing/2014/main" id="{5B0019F4-1774-DAE6-9F3F-9643D21F27C5}"/>
                  </a:ext>
                </a:extLst>
              </p:cNvPr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85" name="Google Shape;785;p26">
                <a:extLst>
                  <a:ext uri="{FF2B5EF4-FFF2-40B4-BE49-F238E27FC236}">
                    <a16:creationId xmlns:a16="http://schemas.microsoft.com/office/drawing/2014/main" id="{0A37EAB7-5CB3-B3CE-85C9-2419D731DCA2}"/>
                  </a:ext>
                </a:extLst>
              </p:cNvPr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786" name="Google Shape;786;p26">
                <a:extLst>
                  <a:ext uri="{FF2B5EF4-FFF2-40B4-BE49-F238E27FC236}">
                    <a16:creationId xmlns:a16="http://schemas.microsoft.com/office/drawing/2014/main" id="{B92E7F31-0D1D-B57F-1086-D23808FBB1E7}"/>
                  </a:ext>
                </a:extLst>
              </p:cNvPr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787" name="Google Shape;787;p26">
                  <a:extLst>
                    <a:ext uri="{FF2B5EF4-FFF2-40B4-BE49-F238E27FC236}">
                      <a16:creationId xmlns:a16="http://schemas.microsoft.com/office/drawing/2014/main" id="{803E23F7-CAD8-63E1-905A-8934706338F0}"/>
                    </a:ext>
                  </a:extLst>
                </p:cNvPr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26">
                  <a:extLst>
                    <a:ext uri="{FF2B5EF4-FFF2-40B4-BE49-F238E27FC236}">
                      <a16:creationId xmlns:a16="http://schemas.microsoft.com/office/drawing/2014/main" id="{22A7E483-2868-74CB-0EA8-659BB7586484}"/>
                    </a:ext>
                  </a:extLst>
                </p:cNvPr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26">
                  <a:extLst>
                    <a:ext uri="{FF2B5EF4-FFF2-40B4-BE49-F238E27FC236}">
                      <a16:creationId xmlns:a16="http://schemas.microsoft.com/office/drawing/2014/main" id="{4FEE3298-D627-0F71-5DDB-9CBED6111E41}"/>
                    </a:ext>
                  </a:extLst>
                </p:cNvPr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26">
                  <a:extLst>
                    <a:ext uri="{FF2B5EF4-FFF2-40B4-BE49-F238E27FC236}">
                      <a16:creationId xmlns:a16="http://schemas.microsoft.com/office/drawing/2014/main" id="{795CAC7A-F612-153F-30A0-0798CC28A78B}"/>
                    </a:ext>
                  </a:extLst>
                </p:cNvPr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26">
                  <a:extLst>
                    <a:ext uri="{FF2B5EF4-FFF2-40B4-BE49-F238E27FC236}">
                      <a16:creationId xmlns:a16="http://schemas.microsoft.com/office/drawing/2014/main" id="{3A16074A-DC17-687C-4B1E-5093F5921977}"/>
                    </a:ext>
                  </a:extLst>
                </p:cNvPr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327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>
          <a:extLst>
            <a:ext uri="{FF2B5EF4-FFF2-40B4-BE49-F238E27FC236}">
              <a16:creationId xmlns:a16="http://schemas.microsoft.com/office/drawing/2014/main" id="{63BF77EA-E689-2ED8-9087-C2760FE4D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5">
            <a:extLst>
              <a:ext uri="{FF2B5EF4-FFF2-40B4-BE49-F238E27FC236}">
                <a16:creationId xmlns:a16="http://schemas.microsoft.com/office/drawing/2014/main" id="{58F373F3-3D4C-E880-76B6-C79535D4085A}"/>
              </a:ext>
            </a:extLst>
          </p:cNvPr>
          <p:cNvSpPr/>
          <p:nvPr/>
        </p:nvSpPr>
        <p:spPr>
          <a:xfrm>
            <a:off x="161983" y="472296"/>
            <a:ext cx="11582100" cy="1877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47" name="Google Shape;647;p25">
            <a:extLst>
              <a:ext uri="{FF2B5EF4-FFF2-40B4-BE49-F238E27FC236}">
                <a16:creationId xmlns:a16="http://schemas.microsoft.com/office/drawing/2014/main" id="{74B3EECD-2191-2691-6BB1-04A045E240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072" y="89553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So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0" name="Google Shape;650;p25">
            <a:extLst>
              <a:ext uri="{FF2B5EF4-FFF2-40B4-BE49-F238E27FC236}">
                <a16:creationId xmlns:a16="http://schemas.microsoft.com/office/drawing/2014/main" id="{C44843BE-C3FE-ADF6-A0EE-AC464E3E5DEB}"/>
              </a:ext>
            </a:extLst>
          </p:cNvPr>
          <p:cNvSpPr/>
          <p:nvPr/>
        </p:nvSpPr>
        <p:spPr>
          <a:xfrm rot="-2734724" flipH="1">
            <a:off x="4765442" y="610452"/>
            <a:ext cx="977570" cy="27144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5">
            <a:extLst>
              <a:ext uri="{FF2B5EF4-FFF2-40B4-BE49-F238E27FC236}">
                <a16:creationId xmlns:a16="http://schemas.microsoft.com/office/drawing/2014/main" id="{D00D1B30-DA5E-438C-3BB1-A526985E849D}"/>
              </a:ext>
            </a:extLst>
          </p:cNvPr>
          <p:cNvSpPr/>
          <p:nvPr/>
        </p:nvSpPr>
        <p:spPr>
          <a:xfrm rot="2116345">
            <a:off x="10752009" y="1421432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25">
            <a:extLst>
              <a:ext uri="{FF2B5EF4-FFF2-40B4-BE49-F238E27FC236}">
                <a16:creationId xmlns:a16="http://schemas.microsoft.com/office/drawing/2014/main" id="{DF12A260-0D15-35F8-7D97-7471E706FB17}"/>
              </a:ext>
            </a:extLst>
          </p:cNvPr>
          <p:cNvGrpSpPr/>
          <p:nvPr/>
        </p:nvGrpSpPr>
        <p:grpSpPr>
          <a:xfrm rot="899539">
            <a:off x="11259361" y="-276221"/>
            <a:ext cx="1032085" cy="1183523"/>
            <a:chOff x="10599594" y="1185862"/>
            <a:chExt cx="1032043" cy="1183475"/>
          </a:xfrm>
        </p:grpSpPr>
        <p:sp>
          <p:nvSpPr>
            <p:cNvPr id="682" name="Google Shape;682;p25">
              <a:extLst>
                <a:ext uri="{FF2B5EF4-FFF2-40B4-BE49-F238E27FC236}">
                  <a16:creationId xmlns:a16="http://schemas.microsoft.com/office/drawing/2014/main" id="{9245396C-66D5-A8AB-A8E2-6257F1A9E66C}"/>
                </a:ext>
              </a:extLst>
            </p:cNvPr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3" name="Google Shape;683;p25">
              <a:extLst>
                <a:ext uri="{FF2B5EF4-FFF2-40B4-BE49-F238E27FC236}">
                  <a16:creationId xmlns:a16="http://schemas.microsoft.com/office/drawing/2014/main" id="{7A8C4777-19ED-5B57-7EA1-60579A26DF44}"/>
                </a:ext>
              </a:extLst>
            </p:cNvPr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684" name="Google Shape;684;p25">
                <a:extLst>
                  <a:ext uri="{FF2B5EF4-FFF2-40B4-BE49-F238E27FC236}">
                    <a16:creationId xmlns:a16="http://schemas.microsoft.com/office/drawing/2014/main" id="{223E2E4A-665B-7552-C802-30DA7EA3D6BA}"/>
                  </a:ext>
                </a:extLst>
              </p:cNvPr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5">
                <a:extLst>
                  <a:ext uri="{FF2B5EF4-FFF2-40B4-BE49-F238E27FC236}">
                    <a16:creationId xmlns:a16="http://schemas.microsoft.com/office/drawing/2014/main" id="{0347B05A-F99F-B6B8-FFD4-D94A20833E6E}"/>
                  </a:ext>
                </a:extLst>
              </p:cNvPr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5">
                <a:extLst>
                  <a:ext uri="{FF2B5EF4-FFF2-40B4-BE49-F238E27FC236}">
                    <a16:creationId xmlns:a16="http://schemas.microsoft.com/office/drawing/2014/main" id="{A9E665BE-48A2-A4C0-29BF-0B4A1773CE15}"/>
                  </a:ext>
                </a:extLst>
              </p:cNvPr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5">
              <a:extLst>
                <a:ext uri="{FF2B5EF4-FFF2-40B4-BE49-F238E27FC236}">
                  <a16:creationId xmlns:a16="http://schemas.microsoft.com/office/drawing/2014/main" id="{3BDE0CFB-8272-ED37-9171-130AC0D41A57}"/>
                </a:ext>
              </a:extLst>
            </p:cNvPr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8" name="Google Shape;688;p25">
              <a:extLst>
                <a:ext uri="{FF2B5EF4-FFF2-40B4-BE49-F238E27FC236}">
                  <a16:creationId xmlns:a16="http://schemas.microsoft.com/office/drawing/2014/main" id="{E0A307A5-2A7B-CA98-038B-08C0C76AF074}"/>
                </a:ext>
              </a:extLst>
            </p:cNvPr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689" name="Google Shape;689;p25">
                <a:extLst>
                  <a:ext uri="{FF2B5EF4-FFF2-40B4-BE49-F238E27FC236}">
                    <a16:creationId xmlns:a16="http://schemas.microsoft.com/office/drawing/2014/main" id="{83D072EE-506A-BD67-D6BB-15C844829D7C}"/>
                  </a:ext>
                </a:extLst>
              </p:cNvPr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25">
                <a:extLst>
                  <a:ext uri="{FF2B5EF4-FFF2-40B4-BE49-F238E27FC236}">
                    <a16:creationId xmlns:a16="http://schemas.microsoft.com/office/drawing/2014/main" id="{A74193EF-DEFF-DA3D-1AC1-77C8F2B32C82}"/>
                  </a:ext>
                </a:extLst>
              </p:cNvPr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25">
                <a:extLst>
                  <a:ext uri="{FF2B5EF4-FFF2-40B4-BE49-F238E27FC236}">
                    <a16:creationId xmlns:a16="http://schemas.microsoft.com/office/drawing/2014/main" id="{F76BBCF3-CFD4-91D0-8332-443C2199BC04}"/>
                  </a:ext>
                </a:extLst>
              </p:cNvPr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5">
                <a:extLst>
                  <a:ext uri="{FF2B5EF4-FFF2-40B4-BE49-F238E27FC236}">
                    <a16:creationId xmlns:a16="http://schemas.microsoft.com/office/drawing/2014/main" id="{AD171648-E2B6-73C1-A6F1-D7153E31838F}"/>
                  </a:ext>
                </a:extLst>
              </p:cNvPr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25">
                <a:extLst>
                  <a:ext uri="{FF2B5EF4-FFF2-40B4-BE49-F238E27FC236}">
                    <a16:creationId xmlns:a16="http://schemas.microsoft.com/office/drawing/2014/main" id="{4671CD77-9B8D-D637-1E0A-29F3C3E12483}"/>
                  </a:ext>
                </a:extLst>
              </p:cNvPr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25">
            <a:extLst>
              <a:ext uri="{FF2B5EF4-FFF2-40B4-BE49-F238E27FC236}">
                <a16:creationId xmlns:a16="http://schemas.microsoft.com/office/drawing/2014/main" id="{28AD7F03-A60B-0A55-6F31-F71F5CB9F697}"/>
              </a:ext>
            </a:extLst>
          </p:cNvPr>
          <p:cNvGrpSpPr/>
          <p:nvPr/>
        </p:nvGrpSpPr>
        <p:grpSpPr>
          <a:xfrm rot="1094030" flipH="1">
            <a:off x="10797401" y="3942917"/>
            <a:ext cx="938228" cy="1286504"/>
            <a:chOff x="1801585" y="318332"/>
            <a:chExt cx="1577139" cy="2087084"/>
          </a:xfrm>
        </p:grpSpPr>
        <p:sp>
          <p:nvSpPr>
            <p:cNvPr id="735" name="Google Shape;735;p25">
              <a:extLst>
                <a:ext uri="{FF2B5EF4-FFF2-40B4-BE49-F238E27FC236}">
                  <a16:creationId xmlns:a16="http://schemas.microsoft.com/office/drawing/2014/main" id="{14106EE2-2264-2A96-7E15-8F86AAAEFF47}"/>
                </a:ext>
              </a:extLst>
            </p:cNvPr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736" name="Google Shape;736;p25">
              <a:extLst>
                <a:ext uri="{FF2B5EF4-FFF2-40B4-BE49-F238E27FC236}">
                  <a16:creationId xmlns:a16="http://schemas.microsoft.com/office/drawing/2014/main" id="{CDD3D9DA-C0C4-5F7F-5880-5E8A6CF92323}"/>
                </a:ext>
              </a:extLst>
            </p:cNvPr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737" name="Google Shape;737;p25">
                <a:extLst>
                  <a:ext uri="{FF2B5EF4-FFF2-40B4-BE49-F238E27FC236}">
                    <a16:creationId xmlns:a16="http://schemas.microsoft.com/office/drawing/2014/main" id="{40270D94-70CB-7392-8BFD-957565BD72FA}"/>
                  </a:ext>
                </a:extLst>
              </p:cNvPr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738" name="Google Shape;738;p25">
                  <a:extLst>
                    <a:ext uri="{FF2B5EF4-FFF2-40B4-BE49-F238E27FC236}">
                      <a16:creationId xmlns:a16="http://schemas.microsoft.com/office/drawing/2014/main" id="{1AB981CB-4814-9AF0-C927-C4B38CEAE73E}"/>
                    </a:ext>
                  </a:extLst>
                </p:cNvPr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25">
                  <a:extLst>
                    <a:ext uri="{FF2B5EF4-FFF2-40B4-BE49-F238E27FC236}">
                      <a16:creationId xmlns:a16="http://schemas.microsoft.com/office/drawing/2014/main" id="{E0EE890F-3E32-ED38-BA9D-ABA2EF8CA9C8}"/>
                    </a:ext>
                  </a:extLst>
                </p:cNvPr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0" name="Google Shape;740;p25">
                <a:extLst>
                  <a:ext uri="{FF2B5EF4-FFF2-40B4-BE49-F238E27FC236}">
                    <a16:creationId xmlns:a16="http://schemas.microsoft.com/office/drawing/2014/main" id="{78E65113-AF8D-7592-B142-79254F64E9A2}"/>
                  </a:ext>
                </a:extLst>
              </p:cNvPr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Google Shape;741;p25">
                <a:extLst>
                  <a:ext uri="{FF2B5EF4-FFF2-40B4-BE49-F238E27FC236}">
                    <a16:creationId xmlns:a16="http://schemas.microsoft.com/office/drawing/2014/main" id="{A366C35F-0B32-31DE-4C5A-C6251CF6DB3D}"/>
                  </a:ext>
                </a:extLst>
              </p:cNvPr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Google Shape;742;p25">
                <a:extLst>
                  <a:ext uri="{FF2B5EF4-FFF2-40B4-BE49-F238E27FC236}">
                    <a16:creationId xmlns:a16="http://schemas.microsoft.com/office/drawing/2014/main" id="{666D8C9F-957A-46CF-2B67-1F98B175004D}"/>
                  </a:ext>
                </a:extLst>
              </p:cNvPr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743" name="Google Shape;743;p25">
                <a:extLst>
                  <a:ext uri="{FF2B5EF4-FFF2-40B4-BE49-F238E27FC236}">
                    <a16:creationId xmlns:a16="http://schemas.microsoft.com/office/drawing/2014/main" id="{98457718-94EE-169F-8709-CBC38604B2D2}"/>
                  </a:ext>
                </a:extLst>
              </p:cNvPr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744" name="Google Shape;744;p25">
                  <a:extLst>
                    <a:ext uri="{FF2B5EF4-FFF2-40B4-BE49-F238E27FC236}">
                      <a16:creationId xmlns:a16="http://schemas.microsoft.com/office/drawing/2014/main" id="{E1E879DD-F0E2-75C2-29B7-4C6BC9A94B7E}"/>
                    </a:ext>
                  </a:extLst>
                </p:cNvPr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5">
                  <a:extLst>
                    <a:ext uri="{FF2B5EF4-FFF2-40B4-BE49-F238E27FC236}">
                      <a16:creationId xmlns:a16="http://schemas.microsoft.com/office/drawing/2014/main" id="{927C3F54-03E3-B6C0-8608-073A8C8FDB34}"/>
                    </a:ext>
                  </a:extLst>
                </p:cNvPr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5">
                  <a:extLst>
                    <a:ext uri="{FF2B5EF4-FFF2-40B4-BE49-F238E27FC236}">
                      <a16:creationId xmlns:a16="http://schemas.microsoft.com/office/drawing/2014/main" id="{6D5AEDA2-34AA-3845-B52F-812B61C80021}"/>
                    </a:ext>
                  </a:extLst>
                </p:cNvPr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5">
                  <a:extLst>
                    <a:ext uri="{FF2B5EF4-FFF2-40B4-BE49-F238E27FC236}">
                      <a16:creationId xmlns:a16="http://schemas.microsoft.com/office/drawing/2014/main" id="{31D9931E-F3FB-0F69-BB91-9E7D015B53EB}"/>
                    </a:ext>
                  </a:extLst>
                </p:cNvPr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5">
                  <a:extLst>
                    <a:ext uri="{FF2B5EF4-FFF2-40B4-BE49-F238E27FC236}">
                      <a16:creationId xmlns:a16="http://schemas.microsoft.com/office/drawing/2014/main" id="{AE33455F-4321-7401-F965-FE93C75AABED}"/>
                    </a:ext>
                  </a:extLst>
                </p:cNvPr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Google Shape;755;p26">
            <a:extLst>
              <a:ext uri="{FF2B5EF4-FFF2-40B4-BE49-F238E27FC236}">
                <a16:creationId xmlns:a16="http://schemas.microsoft.com/office/drawing/2014/main" id="{2C5B27F5-1EC6-55F3-3DA8-7950A84CE327}"/>
              </a:ext>
            </a:extLst>
          </p:cNvPr>
          <p:cNvSpPr txBox="1">
            <a:spLocks/>
          </p:cNvSpPr>
          <p:nvPr/>
        </p:nvSpPr>
        <p:spPr>
          <a:xfrm>
            <a:off x="259237" y="2644527"/>
            <a:ext cx="10527446" cy="3485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Tách câu ghép thành các câu đơn:</a:t>
            </a:r>
          </a:p>
          <a:p>
            <a:pPr algn="just">
              <a:lnSpc>
                <a:spcPct val="150000"/>
              </a:lnSpc>
            </a:pP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Vũ Nương không phải là hình tượng một trang liệt nữ.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Nàng chỉ là một người đàn bà bình thường như bao người vợ, người mẹ trong đời thực.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69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>
          <a:extLst>
            <a:ext uri="{FF2B5EF4-FFF2-40B4-BE49-F238E27FC236}">
              <a16:creationId xmlns:a16="http://schemas.microsoft.com/office/drawing/2014/main" id="{97A7446E-6E7D-C57B-8158-4EEF43A00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5">
            <a:extLst>
              <a:ext uri="{FF2B5EF4-FFF2-40B4-BE49-F238E27FC236}">
                <a16:creationId xmlns:a16="http://schemas.microsoft.com/office/drawing/2014/main" id="{83BA9B40-5282-FB6D-9A65-E9A8F72A4BEE}"/>
              </a:ext>
            </a:extLst>
          </p:cNvPr>
          <p:cNvSpPr/>
          <p:nvPr/>
        </p:nvSpPr>
        <p:spPr>
          <a:xfrm>
            <a:off x="161983" y="472296"/>
            <a:ext cx="11582100" cy="1877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47" name="Google Shape;647;p25">
            <a:extLst>
              <a:ext uri="{FF2B5EF4-FFF2-40B4-BE49-F238E27FC236}">
                <a16:creationId xmlns:a16="http://schemas.microsoft.com/office/drawing/2014/main" id="{8469F76D-D7D9-E15D-8C31-BCB3D3E42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072" y="89553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So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0" name="Google Shape;650;p25">
            <a:extLst>
              <a:ext uri="{FF2B5EF4-FFF2-40B4-BE49-F238E27FC236}">
                <a16:creationId xmlns:a16="http://schemas.microsoft.com/office/drawing/2014/main" id="{4BBA3FC8-7AE4-75C4-ED19-CA1AEC564B62}"/>
              </a:ext>
            </a:extLst>
          </p:cNvPr>
          <p:cNvSpPr/>
          <p:nvPr/>
        </p:nvSpPr>
        <p:spPr>
          <a:xfrm rot="-2734724" flipH="1">
            <a:off x="4765442" y="610452"/>
            <a:ext cx="977570" cy="27144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5">
            <a:extLst>
              <a:ext uri="{FF2B5EF4-FFF2-40B4-BE49-F238E27FC236}">
                <a16:creationId xmlns:a16="http://schemas.microsoft.com/office/drawing/2014/main" id="{14DE6035-BB7D-D9B6-4C94-A91B4FE73987}"/>
              </a:ext>
            </a:extLst>
          </p:cNvPr>
          <p:cNvSpPr/>
          <p:nvPr/>
        </p:nvSpPr>
        <p:spPr>
          <a:xfrm rot="2116345">
            <a:off x="10752009" y="1421432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25">
            <a:extLst>
              <a:ext uri="{FF2B5EF4-FFF2-40B4-BE49-F238E27FC236}">
                <a16:creationId xmlns:a16="http://schemas.microsoft.com/office/drawing/2014/main" id="{CADBD202-A343-07E5-4935-CBFA9EC7BED0}"/>
              </a:ext>
            </a:extLst>
          </p:cNvPr>
          <p:cNvGrpSpPr/>
          <p:nvPr/>
        </p:nvGrpSpPr>
        <p:grpSpPr>
          <a:xfrm rot="899539">
            <a:off x="11259361" y="-276221"/>
            <a:ext cx="1032085" cy="1183523"/>
            <a:chOff x="10599594" y="1185862"/>
            <a:chExt cx="1032043" cy="1183475"/>
          </a:xfrm>
        </p:grpSpPr>
        <p:sp>
          <p:nvSpPr>
            <p:cNvPr id="682" name="Google Shape;682;p25">
              <a:extLst>
                <a:ext uri="{FF2B5EF4-FFF2-40B4-BE49-F238E27FC236}">
                  <a16:creationId xmlns:a16="http://schemas.microsoft.com/office/drawing/2014/main" id="{6E91CCF4-8013-E96E-57F7-2AD5D1158081}"/>
                </a:ext>
              </a:extLst>
            </p:cNvPr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3" name="Google Shape;683;p25">
              <a:extLst>
                <a:ext uri="{FF2B5EF4-FFF2-40B4-BE49-F238E27FC236}">
                  <a16:creationId xmlns:a16="http://schemas.microsoft.com/office/drawing/2014/main" id="{F0CECE5A-FDCA-357F-6457-76535092755F}"/>
                </a:ext>
              </a:extLst>
            </p:cNvPr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684" name="Google Shape;684;p25">
                <a:extLst>
                  <a:ext uri="{FF2B5EF4-FFF2-40B4-BE49-F238E27FC236}">
                    <a16:creationId xmlns:a16="http://schemas.microsoft.com/office/drawing/2014/main" id="{DB150F2E-DA31-A893-38A6-6C63F697A863}"/>
                  </a:ext>
                </a:extLst>
              </p:cNvPr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5">
                <a:extLst>
                  <a:ext uri="{FF2B5EF4-FFF2-40B4-BE49-F238E27FC236}">
                    <a16:creationId xmlns:a16="http://schemas.microsoft.com/office/drawing/2014/main" id="{C7331E66-624B-095A-FE19-364A396A7A6A}"/>
                  </a:ext>
                </a:extLst>
              </p:cNvPr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5">
                <a:extLst>
                  <a:ext uri="{FF2B5EF4-FFF2-40B4-BE49-F238E27FC236}">
                    <a16:creationId xmlns:a16="http://schemas.microsoft.com/office/drawing/2014/main" id="{9BA89661-9A2E-423B-8C0D-4A7AF357562F}"/>
                  </a:ext>
                </a:extLst>
              </p:cNvPr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5">
              <a:extLst>
                <a:ext uri="{FF2B5EF4-FFF2-40B4-BE49-F238E27FC236}">
                  <a16:creationId xmlns:a16="http://schemas.microsoft.com/office/drawing/2014/main" id="{B6C7AC65-657C-4287-FE73-75EB74D2D6F8}"/>
                </a:ext>
              </a:extLst>
            </p:cNvPr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8" name="Google Shape;688;p25">
              <a:extLst>
                <a:ext uri="{FF2B5EF4-FFF2-40B4-BE49-F238E27FC236}">
                  <a16:creationId xmlns:a16="http://schemas.microsoft.com/office/drawing/2014/main" id="{99400DA5-56C9-100D-3486-AC33AD158D8C}"/>
                </a:ext>
              </a:extLst>
            </p:cNvPr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689" name="Google Shape;689;p25">
                <a:extLst>
                  <a:ext uri="{FF2B5EF4-FFF2-40B4-BE49-F238E27FC236}">
                    <a16:creationId xmlns:a16="http://schemas.microsoft.com/office/drawing/2014/main" id="{22113E3B-4AEA-5E88-362E-33E7CB6A7C3F}"/>
                  </a:ext>
                </a:extLst>
              </p:cNvPr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25">
                <a:extLst>
                  <a:ext uri="{FF2B5EF4-FFF2-40B4-BE49-F238E27FC236}">
                    <a16:creationId xmlns:a16="http://schemas.microsoft.com/office/drawing/2014/main" id="{95B0420F-0A4D-DBFC-54D2-795D224FACA0}"/>
                  </a:ext>
                </a:extLst>
              </p:cNvPr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25">
                <a:extLst>
                  <a:ext uri="{FF2B5EF4-FFF2-40B4-BE49-F238E27FC236}">
                    <a16:creationId xmlns:a16="http://schemas.microsoft.com/office/drawing/2014/main" id="{0AFF08AA-4C3D-BCC7-ABE8-6F3B32C7DEFD}"/>
                  </a:ext>
                </a:extLst>
              </p:cNvPr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5">
                <a:extLst>
                  <a:ext uri="{FF2B5EF4-FFF2-40B4-BE49-F238E27FC236}">
                    <a16:creationId xmlns:a16="http://schemas.microsoft.com/office/drawing/2014/main" id="{ACD705D2-9CB4-56DE-A4CD-66F3851349B3}"/>
                  </a:ext>
                </a:extLst>
              </p:cNvPr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25">
                <a:extLst>
                  <a:ext uri="{FF2B5EF4-FFF2-40B4-BE49-F238E27FC236}">
                    <a16:creationId xmlns:a16="http://schemas.microsoft.com/office/drawing/2014/main" id="{D69869F6-8530-3EC4-E4A1-073203A27821}"/>
                  </a:ext>
                </a:extLst>
              </p:cNvPr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25">
            <a:extLst>
              <a:ext uri="{FF2B5EF4-FFF2-40B4-BE49-F238E27FC236}">
                <a16:creationId xmlns:a16="http://schemas.microsoft.com/office/drawing/2014/main" id="{6869B23D-009A-138D-AE42-DAF2AC2E11CD}"/>
              </a:ext>
            </a:extLst>
          </p:cNvPr>
          <p:cNvGrpSpPr/>
          <p:nvPr/>
        </p:nvGrpSpPr>
        <p:grpSpPr>
          <a:xfrm rot="1094030" flipH="1">
            <a:off x="10797401" y="3942917"/>
            <a:ext cx="938228" cy="1286504"/>
            <a:chOff x="1801585" y="318332"/>
            <a:chExt cx="1577139" cy="2087084"/>
          </a:xfrm>
        </p:grpSpPr>
        <p:sp>
          <p:nvSpPr>
            <p:cNvPr id="735" name="Google Shape;735;p25">
              <a:extLst>
                <a:ext uri="{FF2B5EF4-FFF2-40B4-BE49-F238E27FC236}">
                  <a16:creationId xmlns:a16="http://schemas.microsoft.com/office/drawing/2014/main" id="{684C176E-93A4-45BF-CDD8-41930E4441B6}"/>
                </a:ext>
              </a:extLst>
            </p:cNvPr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736" name="Google Shape;736;p25">
              <a:extLst>
                <a:ext uri="{FF2B5EF4-FFF2-40B4-BE49-F238E27FC236}">
                  <a16:creationId xmlns:a16="http://schemas.microsoft.com/office/drawing/2014/main" id="{B5E313EE-1D26-7B16-A0E4-987912D1A5A1}"/>
                </a:ext>
              </a:extLst>
            </p:cNvPr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737" name="Google Shape;737;p25">
                <a:extLst>
                  <a:ext uri="{FF2B5EF4-FFF2-40B4-BE49-F238E27FC236}">
                    <a16:creationId xmlns:a16="http://schemas.microsoft.com/office/drawing/2014/main" id="{43DAC185-4792-3104-F110-7FEE41D89A54}"/>
                  </a:ext>
                </a:extLst>
              </p:cNvPr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738" name="Google Shape;738;p25">
                  <a:extLst>
                    <a:ext uri="{FF2B5EF4-FFF2-40B4-BE49-F238E27FC236}">
                      <a16:creationId xmlns:a16="http://schemas.microsoft.com/office/drawing/2014/main" id="{F95C7B2E-881B-7B91-7009-5998FBB2C90F}"/>
                    </a:ext>
                  </a:extLst>
                </p:cNvPr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25">
                  <a:extLst>
                    <a:ext uri="{FF2B5EF4-FFF2-40B4-BE49-F238E27FC236}">
                      <a16:creationId xmlns:a16="http://schemas.microsoft.com/office/drawing/2014/main" id="{367C9538-116F-994B-5556-BF6EA07D2947}"/>
                    </a:ext>
                  </a:extLst>
                </p:cNvPr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0" name="Google Shape;740;p25">
                <a:extLst>
                  <a:ext uri="{FF2B5EF4-FFF2-40B4-BE49-F238E27FC236}">
                    <a16:creationId xmlns:a16="http://schemas.microsoft.com/office/drawing/2014/main" id="{FC297D38-394A-7F8E-2BB4-0CFC3A59CE86}"/>
                  </a:ext>
                </a:extLst>
              </p:cNvPr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Google Shape;741;p25">
                <a:extLst>
                  <a:ext uri="{FF2B5EF4-FFF2-40B4-BE49-F238E27FC236}">
                    <a16:creationId xmlns:a16="http://schemas.microsoft.com/office/drawing/2014/main" id="{D71537D8-2B1A-FFF2-EC9A-820D0BCFE0C5}"/>
                  </a:ext>
                </a:extLst>
              </p:cNvPr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Google Shape;742;p25">
                <a:extLst>
                  <a:ext uri="{FF2B5EF4-FFF2-40B4-BE49-F238E27FC236}">
                    <a16:creationId xmlns:a16="http://schemas.microsoft.com/office/drawing/2014/main" id="{4FC15BA8-BE84-4F15-986A-BC4415FEDAF3}"/>
                  </a:ext>
                </a:extLst>
              </p:cNvPr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743" name="Google Shape;743;p25">
                <a:extLst>
                  <a:ext uri="{FF2B5EF4-FFF2-40B4-BE49-F238E27FC236}">
                    <a16:creationId xmlns:a16="http://schemas.microsoft.com/office/drawing/2014/main" id="{63CDCBC3-2194-B4E8-CD08-A94F707D9368}"/>
                  </a:ext>
                </a:extLst>
              </p:cNvPr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744" name="Google Shape;744;p25">
                  <a:extLst>
                    <a:ext uri="{FF2B5EF4-FFF2-40B4-BE49-F238E27FC236}">
                      <a16:creationId xmlns:a16="http://schemas.microsoft.com/office/drawing/2014/main" id="{88165182-42D4-315F-F3CF-A13D581AD647}"/>
                    </a:ext>
                  </a:extLst>
                </p:cNvPr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5">
                  <a:extLst>
                    <a:ext uri="{FF2B5EF4-FFF2-40B4-BE49-F238E27FC236}">
                      <a16:creationId xmlns:a16="http://schemas.microsoft.com/office/drawing/2014/main" id="{F0CBDDBE-5343-1F12-F628-CE4EDABA23B9}"/>
                    </a:ext>
                  </a:extLst>
                </p:cNvPr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5">
                  <a:extLst>
                    <a:ext uri="{FF2B5EF4-FFF2-40B4-BE49-F238E27FC236}">
                      <a16:creationId xmlns:a16="http://schemas.microsoft.com/office/drawing/2014/main" id="{AE894692-A642-76D8-6F1E-3CCA817D1A74}"/>
                    </a:ext>
                  </a:extLst>
                </p:cNvPr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5">
                  <a:extLst>
                    <a:ext uri="{FF2B5EF4-FFF2-40B4-BE49-F238E27FC236}">
                      <a16:creationId xmlns:a16="http://schemas.microsoft.com/office/drawing/2014/main" id="{DE63CD2D-54DC-F6C2-A356-84A36F6C72CD}"/>
                    </a:ext>
                  </a:extLst>
                </p:cNvPr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5">
                  <a:extLst>
                    <a:ext uri="{FF2B5EF4-FFF2-40B4-BE49-F238E27FC236}">
                      <a16:creationId xmlns:a16="http://schemas.microsoft.com/office/drawing/2014/main" id="{4748A328-A938-0C7E-1BAD-2DDC48E8CD44}"/>
                    </a:ext>
                  </a:extLst>
                </p:cNvPr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Google Shape;755;p26">
            <a:extLst>
              <a:ext uri="{FF2B5EF4-FFF2-40B4-BE49-F238E27FC236}">
                <a16:creationId xmlns:a16="http://schemas.microsoft.com/office/drawing/2014/main" id="{D92B382C-3785-1D87-FF9F-B14E04D2A5A1}"/>
              </a:ext>
            </a:extLst>
          </p:cNvPr>
          <p:cNvSpPr txBox="1">
            <a:spLocks/>
          </p:cNvSpPr>
          <p:nvPr/>
        </p:nvSpPr>
        <p:spPr>
          <a:xfrm>
            <a:off x="259237" y="2644526"/>
            <a:ext cx="10527446" cy="2903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None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đó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 các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các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876694" y="414779"/>
            <a:ext cx="5219306" cy="421271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body" idx="1"/>
          </p:nvPr>
        </p:nvSpPr>
        <p:spPr>
          <a:xfrm>
            <a:off x="5321600" y="3234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</p:txBody>
      </p:sp>
      <p:pic>
        <p:nvPicPr>
          <p:cNvPr id="262" name="Google Shape;262;p19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81" y="644385"/>
            <a:ext cx="4618574" cy="3803939"/>
          </a:xfrm>
          <a:prstGeom prst="roundRect">
            <a:avLst>
              <a:gd name="adj" fmla="val 16687"/>
            </a:avLst>
          </a:prstGeom>
        </p:spPr>
      </p:pic>
      <p:grpSp>
        <p:nvGrpSpPr>
          <p:cNvPr id="263" name="Google Shape;263;p19"/>
          <p:cNvGrpSpPr/>
          <p:nvPr/>
        </p:nvGrpSpPr>
        <p:grpSpPr>
          <a:xfrm>
            <a:off x="994737" y="4352150"/>
            <a:ext cx="1402940" cy="1858997"/>
            <a:chOff x="956914" y="2732499"/>
            <a:chExt cx="1252513" cy="1659671"/>
          </a:xfrm>
        </p:grpSpPr>
        <p:sp>
          <p:nvSpPr>
            <p:cNvPr id="264" name="Google Shape;264;p19"/>
            <p:cNvSpPr/>
            <p:nvPr/>
          </p:nvSpPr>
          <p:spPr>
            <a:xfrm>
              <a:off x="956914" y="2732499"/>
              <a:ext cx="1252513" cy="1659671"/>
            </a:xfrm>
            <a:custGeom>
              <a:avLst/>
              <a:gdLst/>
              <a:ahLst/>
              <a:cxnLst/>
              <a:rect l="l" t="t" r="r" b="b"/>
              <a:pathLst>
                <a:path w="1252513" h="1659671" extrusionOk="0">
                  <a:moveTo>
                    <a:pt x="617525" y="5"/>
                  </a:moveTo>
                  <a:cubicBezTo>
                    <a:pt x="613829" y="-135"/>
                    <a:pt x="610754" y="2584"/>
                    <a:pt x="610621" y="6281"/>
                  </a:cubicBezTo>
                  <a:lnTo>
                    <a:pt x="608317" y="70119"/>
                  </a:lnTo>
                  <a:cubicBezTo>
                    <a:pt x="608236" y="72309"/>
                    <a:pt x="609449" y="74077"/>
                    <a:pt x="611036" y="75349"/>
                  </a:cubicBezTo>
                  <a:cubicBezTo>
                    <a:pt x="509438" y="80178"/>
                    <a:pt x="449772" y="128887"/>
                    <a:pt x="414518" y="191085"/>
                  </a:cubicBezTo>
                  <a:lnTo>
                    <a:pt x="373705" y="155295"/>
                  </a:lnTo>
                  <a:cubicBezTo>
                    <a:pt x="372312" y="154083"/>
                    <a:pt x="370597" y="153721"/>
                    <a:pt x="368889" y="153835"/>
                  </a:cubicBezTo>
                  <a:cubicBezTo>
                    <a:pt x="367182" y="153949"/>
                    <a:pt x="365501" y="154531"/>
                    <a:pt x="364288" y="155924"/>
                  </a:cubicBezTo>
                  <a:cubicBezTo>
                    <a:pt x="361851" y="158710"/>
                    <a:pt x="362132" y="163117"/>
                    <a:pt x="364911" y="165555"/>
                  </a:cubicBezTo>
                  <a:lnTo>
                    <a:pt x="406562" y="201760"/>
                  </a:lnTo>
                  <a:cubicBezTo>
                    <a:pt x="407050" y="202189"/>
                    <a:pt x="407680" y="202129"/>
                    <a:pt x="408236" y="202390"/>
                  </a:cubicBezTo>
                  <a:cubicBezTo>
                    <a:pt x="346527" y="324200"/>
                    <a:pt x="372030" y="489328"/>
                    <a:pt x="372030" y="489321"/>
                  </a:cubicBezTo>
                  <a:cubicBezTo>
                    <a:pt x="372030" y="489321"/>
                    <a:pt x="300966" y="503298"/>
                    <a:pt x="250435" y="462532"/>
                  </a:cubicBezTo>
                  <a:cubicBezTo>
                    <a:pt x="201572" y="423132"/>
                    <a:pt x="259356" y="269383"/>
                    <a:pt x="144323" y="264755"/>
                  </a:cubicBezTo>
                  <a:cubicBezTo>
                    <a:pt x="144712" y="263924"/>
                    <a:pt x="145355" y="263201"/>
                    <a:pt x="145368" y="262243"/>
                  </a:cubicBezTo>
                  <a:lnTo>
                    <a:pt x="146413" y="209087"/>
                  </a:lnTo>
                  <a:cubicBezTo>
                    <a:pt x="146493" y="205390"/>
                    <a:pt x="143627" y="202263"/>
                    <a:pt x="139930" y="202176"/>
                  </a:cubicBezTo>
                  <a:cubicBezTo>
                    <a:pt x="136233" y="202102"/>
                    <a:pt x="133099" y="204975"/>
                    <a:pt x="133019" y="208665"/>
                  </a:cubicBezTo>
                  <a:lnTo>
                    <a:pt x="131974" y="262036"/>
                  </a:lnTo>
                  <a:cubicBezTo>
                    <a:pt x="131953" y="262913"/>
                    <a:pt x="132523" y="263556"/>
                    <a:pt x="132811" y="264340"/>
                  </a:cubicBezTo>
                  <a:cubicBezTo>
                    <a:pt x="132657" y="264346"/>
                    <a:pt x="132550" y="264333"/>
                    <a:pt x="132396" y="264340"/>
                  </a:cubicBezTo>
                  <a:cubicBezTo>
                    <a:pt x="88475" y="266409"/>
                    <a:pt x="70225" y="304644"/>
                    <a:pt x="66883" y="359354"/>
                  </a:cubicBezTo>
                  <a:cubicBezTo>
                    <a:pt x="66119" y="358838"/>
                    <a:pt x="65543" y="358075"/>
                    <a:pt x="64586" y="357887"/>
                  </a:cubicBezTo>
                  <a:lnTo>
                    <a:pt x="7867" y="347004"/>
                  </a:lnTo>
                  <a:cubicBezTo>
                    <a:pt x="4230" y="346314"/>
                    <a:pt x="814" y="348819"/>
                    <a:pt x="125" y="352449"/>
                  </a:cubicBezTo>
                  <a:cubicBezTo>
                    <a:pt x="-572" y="356079"/>
                    <a:pt x="1719" y="359501"/>
                    <a:pt x="5355" y="360191"/>
                  </a:cubicBezTo>
                  <a:lnTo>
                    <a:pt x="62074" y="371074"/>
                  </a:lnTo>
                  <a:cubicBezTo>
                    <a:pt x="63514" y="371349"/>
                    <a:pt x="64793" y="370840"/>
                    <a:pt x="66046" y="370237"/>
                  </a:cubicBezTo>
                  <a:cubicBezTo>
                    <a:pt x="65095" y="411030"/>
                    <a:pt x="71638" y="459491"/>
                    <a:pt x="82581" y="509627"/>
                  </a:cubicBezTo>
                  <a:cubicBezTo>
                    <a:pt x="83043" y="511730"/>
                    <a:pt x="83907" y="513639"/>
                    <a:pt x="84463" y="515695"/>
                  </a:cubicBezTo>
                  <a:cubicBezTo>
                    <a:pt x="83934" y="515541"/>
                    <a:pt x="83586" y="515085"/>
                    <a:pt x="83003" y="515065"/>
                  </a:cubicBezTo>
                  <a:lnTo>
                    <a:pt x="28374" y="513598"/>
                  </a:lnTo>
                  <a:cubicBezTo>
                    <a:pt x="24677" y="513491"/>
                    <a:pt x="21583" y="516391"/>
                    <a:pt x="21469" y="520088"/>
                  </a:cubicBezTo>
                  <a:cubicBezTo>
                    <a:pt x="21362" y="523785"/>
                    <a:pt x="24262" y="526886"/>
                    <a:pt x="27958" y="526993"/>
                  </a:cubicBezTo>
                  <a:lnTo>
                    <a:pt x="82581" y="528460"/>
                  </a:lnTo>
                  <a:cubicBezTo>
                    <a:pt x="84771" y="528527"/>
                    <a:pt x="86539" y="527328"/>
                    <a:pt x="87812" y="525741"/>
                  </a:cubicBezTo>
                  <a:cubicBezTo>
                    <a:pt x="106966" y="579265"/>
                    <a:pt x="158609" y="615196"/>
                    <a:pt x="211088" y="639594"/>
                  </a:cubicBezTo>
                  <a:cubicBezTo>
                    <a:pt x="209387" y="639842"/>
                    <a:pt x="207793" y="640833"/>
                    <a:pt x="206688" y="642313"/>
                  </a:cubicBezTo>
                  <a:lnTo>
                    <a:pt x="162949" y="700914"/>
                  </a:lnTo>
                  <a:cubicBezTo>
                    <a:pt x="160738" y="703881"/>
                    <a:pt x="161448" y="708121"/>
                    <a:pt x="164415" y="710331"/>
                  </a:cubicBezTo>
                  <a:cubicBezTo>
                    <a:pt x="167382" y="712541"/>
                    <a:pt x="171414" y="711831"/>
                    <a:pt x="173624" y="708871"/>
                  </a:cubicBezTo>
                  <a:lnTo>
                    <a:pt x="217364" y="650270"/>
                  </a:lnTo>
                  <a:cubicBezTo>
                    <a:pt x="219206" y="647798"/>
                    <a:pt x="218730" y="644644"/>
                    <a:pt x="216949" y="642313"/>
                  </a:cubicBezTo>
                  <a:cubicBezTo>
                    <a:pt x="284169" y="672391"/>
                    <a:pt x="350894" y="683327"/>
                    <a:pt x="350894" y="683334"/>
                  </a:cubicBezTo>
                  <a:cubicBezTo>
                    <a:pt x="350894" y="683334"/>
                    <a:pt x="352039" y="748277"/>
                    <a:pt x="366378" y="835489"/>
                  </a:cubicBezTo>
                  <a:cubicBezTo>
                    <a:pt x="365494" y="834732"/>
                    <a:pt x="364697" y="833822"/>
                    <a:pt x="363451" y="833607"/>
                  </a:cubicBezTo>
                  <a:lnTo>
                    <a:pt x="302754" y="822510"/>
                  </a:lnTo>
                  <a:cubicBezTo>
                    <a:pt x="299117" y="821853"/>
                    <a:pt x="295648" y="824311"/>
                    <a:pt x="295012" y="827955"/>
                  </a:cubicBezTo>
                  <a:cubicBezTo>
                    <a:pt x="294356" y="831591"/>
                    <a:pt x="296606" y="835040"/>
                    <a:pt x="300243" y="835697"/>
                  </a:cubicBezTo>
                  <a:lnTo>
                    <a:pt x="361147" y="846580"/>
                  </a:lnTo>
                  <a:cubicBezTo>
                    <a:pt x="364067" y="847109"/>
                    <a:pt x="366512" y="845461"/>
                    <a:pt x="367845" y="843024"/>
                  </a:cubicBezTo>
                  <a:cubicBezTo>
                    <a:pt x="370838" y="860557"/>
                    <a:pt x="373477" y="877635"/>
                    <a:pt x="377683" y="896602"/>
                  </a:cubicBezTo>
                  <a:cubicBezTo>
                    <a:pt x="384206" y="925949"/>
                    <a:pt x="390676" y="950548"/>
                    <a:pt x="396723" y="970901"/>
                  </a:cubicBezTo>
                  <a:lnTo>
                    <a:pt x="212549" y="971738"/>
                  </a:lnTo>
                  <a:cubicBezTo>
                    <a:pt x="212549" y="971738"/>
                    <a:pt x="125457" y="1031243"/>
                    <a:pt x="119001" y="1198816"/>
                  </a:cubicBezTo>
                  <a:cubicBezTo>
                    <a:pt x="112525" y="1366388"/>
                    <a:pt x="337707" y="1499985"/>
                    <a:pt x="337707" y="1499985"/>
                  </a:cubicBezTo>
                  <a:cubicBezTo>
                    <a:pt x="337707" y="1499985"/>
                    <a:pt x="297758" y="1658938"/>
                    <a:pt x="403005" y="1659668"/>
                  </a:cubicBezTo>
                  <a:cubicBezTo>
                    <a:pt x="506572" y="1660391"/>
                    <a:pt x="490907" y="1548326"/>
                    <a:pt x="490907" y="1548326"/>
                  </a:cubicBezTo>
                  <a:cubicBezTo>
                    <a:pt x="490907" y="1548326"/>
                    <a:pt x="582144" y="1563991"/>
                    <a:pt x="626734" y="1562558"/>
                  </a:cubicBezTo>
                  <a:cubicBezTo>
                    <a:pt x="671325" y="1561125"/>
                    <a:pt x="769259" y="1540376"/>
                    <a:pt x="769259" y="1540376"/>
                  </a:cubicBezTo>
                  <a:cubicBezTo>
                    <a:pt x="769259" y="1540376"/>
                    <a:pt x="768495" y="1660633"/>
                    <a:pt x="867628" y="1656949"/>
                  </a:cubicBezTo>
                  <a:cubicBezTo>
                    <a:pt x="964718" y="1653353"/>
                    <a:pt x="931045" y="1494333"/>
                    <a:pt x="931045" y="1494333"/>
                  </a:cubicBezTo>
                  <a:cubicBezTo>
                    <a:pt x="931045" y="1494333"/>
                    <a:pt x="1065499" y="1399071"/>
                    <a:pt x="1122961" y="1265996"/>
                  </a:cubicBezTo>
                  <a:cubicBezTo>
                    <a:pt x="1180424" y="1132921"/>
                    <a:pt x="1045313" y="967553"/>
                    <a:pt x="1045313" y="967553"/>
                  </a:cubicBezTo>
                  <a:lnTo>
                    <a:pt x="832675" y="968597"/>
                  </a:lnTo>
                  <a:lnTo>
                    <a:pt x="864487" y="789238"/>
                  </a:lnTo>
                  <a:cubicBezTo>
                    <a:pt x="864487" y="789238"/>
                    <a:pt x="894859" y="791930"/>
                    <a:pt x="938157" y="786304"/>
                  </a:cubicBezTo>
                  <a:cubicBezTo>
                    <a:pt x="937594" y="787851"/>
                    <a:pt x="937474" y="789687"/>
                    <a:pt x="938157" y="791327"/>
                  </a:cubicBezTo>
                  <a:lnTo>
                    <a:pt x="959294" y="842186"/>
                  </a:lnTo>
                  <a:cubicBezTo>
                    <a:pt x="960707" y="845602"/>
                    <a:pt x="964437" y="847162"/>
                    <a:pt x="967879" y="845743"/>
                  </a:cubicBezTo>
                  <a:cubicBezTo>
                    <a:pt x="971295" y="844330"/>
                    <a:pt x="973057" y="840579"/>
                    <a:pt x="971643" y="837163"/>
                  </a:cubicBezTo>
                  <a:lnTo>
                    <a:pt x="950507" y="786097"/>
                  </a:lnTo>
                  <a:cubicBezTo>
                    <a:pt x="950299" y="785594"/>
                    <a:pt x="949777" y="785461"/>
                    <a:pt x="949462" y="785052"/>
                  </a:cubicBezTo>
                  <a:cubicBezTo>
                    <a:pt x="992592" y="778020"/>
                    <a:pt x="1047162" y="760942"/>
                    <a:pt x="1101611" y="725192"/>
                  </a:cubicBezTo>
                  <a:cubicBezTo>
                    <a:pt x="1101590" y="726759"/>
                    <a:pt x="1101832" y="728480"/>
                    <a:pt x="1102870" y="729800"/>
                  </a:cubicBezTo>
                  <a:lnTo>
                    <a:pt x="1141379" y="777933"/>
                  </a:lnTo>
                  <a:cubicBezTo>
                    <a:pt x="1143696" y="780819"/>
                    <a:pt x="1147902" y="781302"/>
                    <a:pt x="1150795" y="778978"/>
                  </a:cubicBezTo>
                  <a:cubicBezTo>
                    <a:pt x="1153682" y="776667"/>
                    <a:pt x="1154157" y="772455"/>
                    <a:pt x="1151840" y="769561"/>
                  </a:cubicBezTo>
                  <a:lnTo>
                    <a:pt x="1113123" y="721428"/>
                  </a:lnTo>
                  <a:cubicBezTo>
                    <a:pt x="1112353" y="720464"/>
                    <a:pt x="1111241" y="720182"/>
                    <a:pt x="1110196" y="719754"/>
                  </a:cubicBezTo>
                  <a:cubicBezTo>
                    <a:pt x="1113692" y="717323"/>
                    <a:pt x="1117162" y="715648"/>
                    <a:pt x="1120658" y="713056"/>
                  </a:cubicBezTo>
                  <a:cubicBezTo>
                    <a:pt x="1153059" y="688879"/>
                    <a:pt x="1177651" y="611305"/>
                    <a:pt x="1180518" y="538928"/>
                  </a:cubicBezTo>
                  <a:cubicBezTo>
                    <a:pt x="1181730" y="540629"/>
                    <a:pt x="1183498" y="541854"/>
                    <a:pt x="1185748" y="541854"/>
                  </a:cubicBezTo>
                  <a:lnTo>
                    <a:pt x="1245816" y="541854"/>
                  </a:lnTo>
                  <a:cubicBezTo>
                    <a:pt x="1249513" y="541854"/>
                    <a:pt x="1252513" y="538854"/>
                    <a:pt x="1252513" y="535157"/>
                  </a:cubicBezTo>
                  <a:cubicBezTo>
                    <a:pt x="1252513" y="531460"/>
                    <a:pt x="1249513" y="528460"/>
                    <a:pt x="1245816" y="528460"/>
                  </a:cubicBezTo>
                  <a:lnTo>
                    <a:pt x="1185748" y="528460"/>
                  </a:lnTo>
                  <a:cubicBezTo>
                    <a:pt x="1183257" y="528460"/>
                    <a:pt x="1181455" y="530000"/>
                    <a:pt x="1180304" y="532016"/>
                  </a:cubicBezTo>
                  <a:cubicBezTo>
                    <a:pt x="1181656" y="462847"/>
                    <a:pt x="1162931" y="400033"/>
                    <a:pt x="1110612" y="396396"/>
                  </a:cubicBezTo>
                  <a:cubicBezTo>
                    <a:pt x="1110531" y="396396"/>
                    <a:pt x="1110498" y="396396"/>
                    <a:pt x="1110404" y="396396"/>
                  </a:cubicBezTo>
                  <a:lnTo>
                    <a:pt x="1112916" y="341144"/>
                  </a:lnTo>
                  <a:cubicBezTo>
                    <a:pt x="1113090" y="337454"/>
                    <a:pt x="1110324" y="334206"/>
                    <a:pt x="1106634" y="334031"/>
                  </a:cubicBezTo>
                  <a:cubicBezTo>
                    <a:pt x="1102943" y="333857"/>
                    <a:pt x="1099702" y="336831"/>
                    <a:pt x="1099521" y="340521"/>
                  </a:cubicBezTo>
                  <a:lnTo>
                    <a:pt x="1097010" y="396818"/>
                  </a:lnTo>
                  <a:cubicBezTo>
                    <a:pt x="1096996" y="397059"/>
                    <a:pt x="1097197" y="397213"/>
                    <a:pt x="1097217" y="397448"/>
                  </a:cubicBezTo>
                  <a:cubicBezTo>
                    <a:pt x="1015758" y="402236"/>
                    <a:pt x="1034979" y="502032"/>
                    <a:pt x="999062" y="556294"/>
                  </a:cubicBezTo>
                  <a:cubicBezTo>
                    <a:pt x="961966" y="612316"/>
                    <a:pt x="902159" y="600877"/>
                    <a:pt x="902159" y="600877"/>
                  </a:cubicBezTo>
                  <a:cubicBezTo>
                    <a:pt x="902159" y="600877"/>
                    <a:pt x="913384" y="502387"/>
                    <a:pt x="899233" y="390751"/>
                  </a:cubicBezTo>
                  <a:cubicBezTo>
                    <a:pt x="900820" y="391394"/>
                    <a:pt x="902755" y="391467"/>
                    <a:pt x="904463" y="390751"/>
                  </a:cubicBezTo>
                  <a:lnTo>
                    <a:pt x="963694" y="365843"/>
                  </a:lnTo>
                  <a:cubicBezTo>
                    <a:pt x="967103" y="364403"/>
                    <a:pt x="968690" y="360459"/>
                    <a:pt x="967250" y="357050"/>
                  </a:cubicBezTo>
                  <a:cubicBezTo>
                    <a:pt x="965810" y="353648"/>
                    <a:pt x="961865" y="352060"/>
                    <a:pt x="958457" y="353494"/>
                  </a:cubicBezTo>
                  <a:lnTo>
                    <a:pt x="899233" y="378401"/>
                  </a:lnTo>
                  <a:cubicBezTo>
                    <a:pt x="898630" y="378655"/>
                    <a:pt x="898442" y="379258"/>
                    <a:pt x="897974" y="379653"/>
                  </a:cubicBezTo>
                  <a:cubicBezTo>
                    <a:pt x="889254" y="317991"/>
                    <a:pt x="871867" y="253611"/>
                    <a:pt x="840839" y="199664"/>
                  </a:cubicBezTo>
                  <a:cubicBezTo>
                    <a:pt x="841830" y="199456"/>
                    <a:pt x="842929" y="199497"/>
                    <a:pt x="843766" y="198827"/>
                  </a:cubicBezTo>
                  <a:lnTo>
                    <a:pt x="885624" y="165970"/>
                  </a:lnTo>
                  <a:cubicBezTo>
                    <a:pt x="888530" y="163680"/>
                    <a:pt x="888966" y="159460"/>
                    <a:pt x="886675" y="156554"/>
                  </a:cubicBezTo>
                  <a:cubicBezTo>
                    <a:pt x="885530" y="155100"/>
                    <a:pt x="883976" y="154243"/>
                    <a:pt x="882275" y="154042"/>
                  </a:cubicBezTo>
                  <a:cubicBezTo>
                    <a:pt x="880574" y="153841"/>
                    <a:pt x="878712" y="154364"/>
                    <a:pt x="877252" y="155509"/>
                  </a:cubicBezTo>
                  <a:lnTo>
                    <a:pt x="835608" y="188366"/>
                  </a:lnTo>
                  <a:cubicBezTo>
                    <a:pt x="835341" y="188573"/>
                    <a:pt x="835408" y="188962"/>
                    <a:pt x="835187" y="189203"/>
                  </a:cubicBezTo>
                  <a:cubicBezTo>
                    <a:pt x="792445" y="120904"/>
                    <a:pt x="724889" y="72965"/>
                    <a:pt x="619200" y="75349"/>
                  </a:cubicBezTo>
                  <a:cubicBezTo>
                    <a:pt x="620646" y="74164"/>
                    <a:pt x="621631" y="72550"/>
                    <a:pt x="621711" y="70534"/>
                  </a:cubicBezTo>
                  <a:lnTo>
                    <a:pt x="624015" y="6910"/>
                  </a:lnTo>
                  <a:cubicBezTo>
                    <a:pt x="624149" y="3213"/>
                    <a:pt x="621222" y="139"/>
                    <a:pt x="617525" y="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9"/>
            <p:cNvGrpSpPr/>
            <p:nvPr/>
          </p:nvGrpSpPr>
          <p:grpSpPr>
            <a:xfrm>
              <a:off x="963596" y="2735780"/>
              <a:ext cx="1239161" cy="1653129"/>
              <a:chOff x="963596" y="2735780"/>
              <a:chExt cx="1239161" cy="1653129"/>
            </a:xfrm>
          </p:grpSpPr>
          <p:sp>
            <p:nvSpPr>
              <p:cNvPr id="266" name="Google Shape;266;p19"/>
              <p:cNvSpPr/>
              <p:nvPr/>
            </p:nvSpPr>
            <p:spPr>
              <a:xfrm>
                <a:off x="1022569" y="2803984"/>
                <a:ext cx="1115249" cy="980193"/>
              </a:xfrm>
              <a:custGeom>
                <a:avLst/>
                <a:gdLst/>
                <a:ahLst/>
                <a:cxnLst/>
                <a:rect l="l" t="t" r="r" b="b"/>
                <a:pathLst>
                  <a:path w="1115249" h="980193" extrusionOk="0">
                    <a:moveTo>
                      <a:pt x="363490" y="980193"/>
                    </a:moveTo>
                    <a:cubicBezTo>
                      <a:pt x="363490" y="980193"/>
                      <a:pt x="338087" y="939212"/>
                      <a:pt x="311994" y="821816"/>
                    </a:cubicBezTo>
                    <a:cubicBezTo>
                      <a:pt x="285909" y="704420"/>
                      <a:pt x="285232" y="608448"/>
                      <a:pt x="285232" y="608448"/>
                    </a:cubicBezTo>
                    <a:cubicBezTo>
                      <a:pt x="285232" y="608448"/>
                      <a:pt x="46830" y="572336"/>
                      <a:pt x="16813" y="434815"/>
                    </a:cubicBezTo>
                    <a:cubicBezTo>
                      <a:pt x="-10399" y="310132"/>
                      <a:pt x="-11584" y="193110"/>
                      <a:pt x="66747" y="189413"/>
                    </a:cubicBezTo>
                    <a:cubicBezTo>
                      <a:pt x="198442" y="183205"/>
                      <a:pt x="134256" y="346960"/>
                      <a:pt x="184800" y="387719"/>
                    </a:cubicBezTo>
                    <a:cubicBezTo>
                      <a:pt x="235344" y="428479"/>
                      <a:pt x="306429" y="414421"/>
                      <a:pt x="306429" y="414421"/>
                    </a:cubicBezTo>
                    <a:cubicBezTo>
                      <a:pt x="306429" y="414421"/>
                      <a:pt x="243066" y="12585"/>
                      <a:pt x="547738" y="276"/>
                    </a:cubicBezTo>
                    <a:cubicBezTo>
                      <a:pt x="899700" y="-13942"/>
                      <a:pt x="836484" y="526139"/>
                      <a:pt x="836484" y="526139"/>
                    </a:cubicBezTo>
                    <a:cubicBezTo>
                      <a:pt x="836484" y="526139"/>
                      <a:pt x="896378" y="537444"/>
                      <a:pt x="933474" y="481428"/>
                    </a:cubicBezTo>
                    <a:cubicBezTo>
                      <a:pt x="971427" y="424106"/>
                      <a:pt x="946306" y="314612"/>
                      <a:pt x="1045030" y="321483"/>
                    </a:cubicBezTo>
                    <a:cubicBezTo>
                      <a:pt x="1153560" y="329038"/>
                      <a:pt x="1119611" y="589963"/>
                      <a:pt x="1055003" y="638164"/>
                    </a:cubicBezTo>
                    <a:cubicBezTo>
                      <a:pt x="931210" y="730526"/>
                      <a:pt x="798832" y="714425"/>
                      <a:pt x="798832" y="714425"/>
                    </a:cubicBezTo>
                    <a:lnTo>
                      <a:pt x="756438" y="954107"/>
                    </a:lnTo>
                    <a:lnTo>
                      <a:pt x="363490" y="980193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1075785" y="3696804"/>
                <a:ext cx="1018263" cy="692105"/>
              </a:xfrm>
              <a:custGeom>
                <a:avLst/>
                <a:gdLst/>
                <a:ahLst/>
                <a:cxnLst/>
                <a:rect l="l" t="t" r="r" b="b"/>
                <a:pathLst>
                  <a:path w="1018263" h="692105" extrusionOk="0">
                    <a:moveTo>
                      <a:pt x="93691" y="4032"/>
                    </a:moveTo>
                    <a:lnTo>
                      <a:pt x="926409" y="0"/>
                    </a:lnTo>
                    <a:cubicBezTo>
                      <a:pt x="926409" y="0"/>
                      <a:pt x="1061493" y="165335"/>
                      <a:pt x="1004030" y="298410"/>
                    </a:cubicBezTo>
                    <a:cubicBezTo>
                      <a:pt x="946568" y="431485"/>
                      <a:pt x="812113" y="526693"/>
                      <a:pt x="812113" y="526693"/>
                    </a:cubicBezTo>
                    <a:cubicBezTo>
                      <a:pt x="812113" y="526693"/>
                      <a:pt x="845914" y="685633"/>
                      <a:pt x="748824" y="689229"/>
                    </a:cubicBezTo>
                    <a:cubicBezTo>
                      <a:pt x="649691" y="692899"/>
                      <a:pt x="650294" y="572717"/>
                      <a:pt x="650294" y="572717"/>
                    </a:cubicBezTo>
                    <a:cubicBezTo>
                      <a:pt x="650294" y="572717"/>
                      <a:pt x="552480" y="593579"/>
                      <a:pt x="507890" y="595012"/>
                    </a:cubicBezTo>
                    <a:cubicBezTo>
                      <a:pt x="463300" y="596452"/>
                      <a:pt x="371962" y="580633"/>
                      <a:pt x="371962" y="580633"/>
                    </a:cubicBezTo>
                    <a:cubicBezTo>
                      <a:pt x="371962" y="580633"/>
                      <a:pt x="387788" y="692825"/>
                      <a:pt x="284221" y="692102"/>
                    </a:cubicBezTo>
                    <a:cubicBezTo>
                      <a:pt x="178974" y="691372"/>
                      <a:pt x="218776" y="532446"/>
                      <a:pt x="218776" y="532446"/>
                    </a:cubicBezTo>
                    <a:cubicBezTo>
                      <a:pt x="218776" y="532446"/>
                      <a:pt x="-6333" y="398675"/>
                      <a:pt x="137" y="231103"/>
                    </a:cubicBezTo>
                    <a:cubicBezTo>
                      <a:pt x="6613" y="63530"/>
                      <a:pt x="93691" y="4032"/>
                      <a:pt x="93691" y="40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1571895" y="2735780"/>
                <a:ext cx="2357" cy="63657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63657" extrusionOk="0">
                    <a:moveTo>
                      <a:pt x="0" y="63658"/>
                    </a:moveTo>
                    <a:lnTo>
                      <a:pt x="235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1796595" y="2889897"/>
                <a:ext cx="41730" cy="3287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32870" extrusionOk="0">
                    <a:moveTo>
                      <a:pt x="0" y="32870"/>
                    </a:moveTo>
                    <a:lnTo>
                      <a:pt x="417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1858739" y="3088833"/>
                <a:ext cx="59217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59217" h="24987" extrusionOk="0">
                    <a:moveTo>
                      <a:pt x="0" y="24988"/>
                    </a:moveTo>
                    <a:lnTo>
                      <a:pt x="5921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2060534" y="3069913"/>
                <a:ext cx="2685" cy="563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56350" extrusionOk="0">
                    <a:moveTo>
                      <a:pt x="0" y="56351"/>
                    </a:moveTo>
                    <a:lnTo>
                      <a:pt x="268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2142569" y="3264274"/>
                <a:ext cx="60188" cy="6697"/>
              </a:xfrm>
              <a:custGeom>
                <a:avLst/>
                <a:gdLst/>
                <a:ahLst/>
                <a:cxnLst/>
                <a:rect l="l" t="t" r="r" b="b"/>
                <a:pathLst>
                  <a:path w="60188" h="6697" extrusionOk="0">
                    <a:moveTo>
                      <a:pt x="0" y="0"/>
                    </a:moveTo>
                    <a:lnTo>
                      <a:pt x="601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2064894" y="3454738"/>
                <a:ext cx="38703" cy="48206"/>
              </a:xfrm>
              <a:custGeom>
                <a:avLst/>
                <a:gdLst/>
                <a:ahLst/>
                <a:cxnLst/>
                <a:rect l="l" t="t" r="r" b="b"/>
                <a:pathLst>
                  <a:path w="38703" h="48206" extrusionOk="0">
                    <a:moveTo>
                      <a:pt x="0" y="0"/>
                    </a:moveTo>
                    <a:lnTo>
                      <a:pt x="38703" y="4820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1901253" y="3517886"/>
                <a:ext cx="21049" cy="50926"/>
              </a:xfrm>
              <a:custGeom>
                <a:avLst/>
                <a:gdLst/>
                <a:ahLst/>
                <a:cxnLst/>
                <a:rect l="l" t="t" r="r" b="b"/>
                <a:pathLst>
                  <a:path w="21049" h="50926" extrusionOk="0">
                    <a:moveTo>
                      <a:pt x="0" y="0"/>
                    </a:moveTo>
                    <a:lnTo>
                      <a:pt x="21050" y="509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1326152" y="2889576"/>
                <a:ext cx="41630" cy="36399"/>
              </a:xfrm>
              <a:custGeom>
                <a:avLst/>
                <a:gdLst/>
                <a:ahLst/>
                <a:cxnLst/>
                <a:rect l="l" t="t" r="r" b="b"/>
                <a:pathLst>
                  <a:path w="41630" h="36399" extrusionOk="0">
                    <a:moveTo>
                      <a:pt x="41630" y="3640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1095518" y="2938071"/>
                <a:ext cx="1145" cy="53276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3276" extrusionOk="0">
                    <a:moveTo>
                      <a:pt x="0" y="53277"/>
                    </a:moveTo>
                    <a:lnTo>
                      <a:pt x="114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963596" y="3082785"/>
                <a:ext cx="56719" cy="10836"/>
              </a:xfrm>
              <a:custGeom>
                <a:avLst/>
                <a:gdLst/>
                <a:ahLst/>
                <a:cxnLst/>
                <a:rect l="l" t="t" r="r" b="b"/>
                <a:pathLst>
                  <a:path w="56719" h="10836" extrusionOk="0">
                    <a:moveTo>
                      <a:pt x="56719" y="1083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985087" y="3249380"/>
                <a:ext cx="54636" cy="1614"/>
              </a:xfrm>
              <a:custGeom>
                <a:avLst/>
                <a:gdLst/>
                <a:ahLst/>
                <a:cxnLst/>
                <a:rect l="l" t="t" r="r" b="b"/>
                <a:pathLst>
                  <a:path w="54636" h="1614" extrusionOk="0">
                    <a:moveTo>
                      <a:pt x="54636" y="161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1125241" y="3375442"/>
                <a:ext cx="43719" cy="58647"/>
              </a:xfrm>
              <a:custGeom>
                <a:avLst/>
                <a:gdLst/>
                <a:ahLst/>
                <a:cxnLst/>
                <a:rect l="l" t="t" r="r" b="b"/>
                <a:pathLst>
                  <a:path w="43719" h="58647" extrusionOk="0">
                    <a:moveTo>
                      <a:pt x="43720" y="0"/>
                    </a:moveTo>
                    <a:lnTo>
                      <a:pt x="0" y="5864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1258416" y="3558271"/>
                <a:ext cx="60744" cy="10983"/>
              </a:xfrm>
              <a:custGeom>
                <a:avLst/>
                <a:gdLst/>
                <a:ahLst/>
                <a:cxnLst/>
                <a:rect l="l" t="t" r="r" b="b"/>
                <a:pathLst>
                  <a:path w="60744" h="10983" extrusionOk="0">
                    <a:moveTo>
                      <a:pt x="60744" y="109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1570616" y="2943067"/>
                <a:ext cx="1694" cy="5342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53424" extrusionOk="0">
                    <a:moveTo>
                      <a:pt x="0" y="0"/>
                    </a:moveTo>
                    <a:lnTo>
                      <a:pt x="1694" y="5342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1711050" y="3001581"/>
                <a:ext cx="30010" cy="35529"/>
              </a:xfrm>
              <a:custGeom>
                <a:avLst/>
                <a:gdLst/>
                <a:ahLst/>
                <a:cxnLst/>
                <a:rect l="l" t="t" r="r" b="b"/>
                <a:pathLst>
                  <a:path w="30010" h="35529" extrusionOk="0">
                    <a:moveTo>
                      <a:pt x="0" y="35529"/>
                    </a:moveTo>
                    <a:lnTo>
                      <a:pt x="300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1701628" y="3202693"/>
                <a:ext cx="26279" cy="47188"/>
              </a:xfrm>
              <a:custGeom>
                <a:avLst/>
                <a:gdLst/>
                <a:ahLst/>
                <a:cxnLst/>
                <a:rect l="l" t="t" r="r" b="b"/>
                <a:pathLst>
                  <a:path w="26279" h="47188" extrusionOk="0">
                    <a:moveTo>
                      <a:pt x="0" y="47189"/>
                    </a:moveTo>
                    <a:lnTo>
                      <a:pt x="2628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1564407" y="3143637"/>
                <a:ext cx="80" cy="5166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1662" extrusionOk="0">
                    <a:moveTo>
                      <a:pt x="80" y="5166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1415185" y="2998956"/>
                <a:ext cx="25670" cy="44918"/>
              </a:xfrm>
              <a:custGeom>
                <a:avLst/>
                <a:gdLst/>
                <a:ahLst/>
                <a:cxnLst/>
                <a:rect l="l" t="t" r="r" b="b"/>
                <a:pathLst>
                  <a:path w="25670" h="44918" extrusionOk="0">
                    <a:moveTo>
                      <a:pt x="25671" y="449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1419894" y="3220173"/>
                <a:ext cx="26239" cy="40551"/>
              </a:xfrm>
              <a:custGeom>
                <a:avLst/>
                <a:gdLst/>
                <a:ahLst/>
                <a:cxnLst/>
                <a:rect l="l" t="t" r="r" b="b"/>
                <a:pathLst>
                  <a:path w="26239" h="40551" extrusionOk="0">
                    <a:moveTo>
                      <a:pt x="26240" y="4055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1571520" y="3332781"/>
                <a:ext cx="328" cy="5278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52787" extrusionOk="0">
                    <a:moveTo>
                      <a:pt x="0" y="52788"/>
                    </a:moveTo>
                    <a:lnTo>
                      <a:pt x="32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1691622" y="3437693"/>
                <a:ext cx="3329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33292" h="41998" extrusionOk="0">
                    <a:moveTo>
                      <a:pt x="0" y="41999"/>
                    </a:moveTo>
                    <a:lnTo>
                      <a:pt x="3329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1580065" y="3521758"/>
                <a:ext cx="1660" cy="5789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7897" extrusionOk="0">
                    <a:moveTo>
                      <a:pt x="1661" y="578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1429183" y="3442007"/>
                <a:ext cx="26193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26193" h="41067" extrusionOk="0">
                    <a:moveTo>
                      <a:pt x="26193" y="4106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1898755" y="3394931"/>
                <a:ext cx="41589" cy="41677"/>
              </a:xfrm>
              <a:custGeom>
                <a:avLst/>
                <a:gdLst/>
                <a:ahLst/>
                <a:cxnLst/>
                <a:rect l="l" t="t" r="r" b="b"/>
                <a:pathLst>
                  <a:path w="41589" h="41677" extrusionOk="0">
                    <a:moveTo>
                      <a:pt x="0" y="41677"/>
                    </a:moveTo>
                    <a:lnTo>
                      <a:pt x="4159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2022185" y="3296783"/>
                <a:ext cx="40076" cy="27411"/>
              </a:xfrm>
              <a:custGeom>
                <a:avLst/>
                <a:gdLst/>
                <a:ahLst/>
                <a:cxnLst/>
                <a:rect l="l" t="t" r="r" b="b"/>
                <a:pathLst>
                  <a:path w="40076" h="27411" extrusionOk="0">
                    <a:moveTo>
                      <a:pt x="0" y="27412"/>
                    </a:moveTo>
                    <a:lnTo>
                      <a:pt x="400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1226537" y="3303494"/>
                <a:ext cx="54401" cy="4755"/>
              </a:xfrm>
              <a:custGeom>
                <a:avLst/>
                <a:gdLst/>
                <a:ahLst/>
                <a:cxnLst/>
                <a:rect l="l" t="t" r="r" b="b"/>
                <a:pathLst>
                  <a:path w="54401" h="4755" extrusionOk="0">
                    <a:moveTo>
                      <a:pt x="54402" y="475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1112924" y="3158967"/>
                <a:ext cx="29648" cy="38536"/>
              </a:xfrm>
              <a:custGeom>
                <a:avLst/>
                <a:gdLst/>
                <a:ahLst/>
                <a:cxnLst/>
                <a:rect l="l" t="t" r="r" b="b"/>
                <a:pathLst>
                  <a:path w="29648" h="38536" extrusionOk="0">
                    <a:moveTo>
                      <a:pt x="29649" y="3853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1558105" y="3973332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1385276" y="3968863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1724682" y="3966676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1463349" y="3926606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1679928" y="3913350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0" name="Google Shape;300;p19"/>
          <p:cNvSpPr/>
          <p:nvPr/>
        </p:nvSpPr>
        <p:spPr>
          <a:xfrm rot="2116345">
            <a:off x="3620234" y="1704757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9"/>
          <p:cNvGrpSpPr/>
          <p:nvPr/>
        </p:nvGrpSpPr>
        <p:grpSpPr>
          <a:xfrm rot="6305884">
            <a:off x="10649752" y="1423842"/>
            <a:ext cx="970373" cy="754781"/>
            <a:chOff x="6294878" y="3041786"/>
            <a:chExt cx="137914" cy="107271"/>
          </a:xfrm>
        </p:grpSpPr>
        <p:sp>
          <p:nvSpPr>
            <p:cNvPr id="303" name="Google Shape;303;p19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81455" y="1840680"/>
            <a:ext cx="5322471" cy="1110522"/>
          </a:xfrm>
        </p:spPr>
        <p:txBody>
          <a:bodyPr/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>
          <a:extLst>
            <a:ext uri="{FF2B5EF4-FFF2-40B4-BE49-F238E27FC236}">
              <a16:creationId xmlns:a16="http://schemas.microsoft.com/office/drawing/2014/main" id="{F5E17983-A61E-DD19-E198-8CD8B4B79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7">
            <a:extLst>
              <a:ext uri="{FF2B5EF4-FFF2-40B4-BE49-F238E27FC236}">
                <a16:creationId xmlns:a16="http://schemas.microsoft.com/office/drawing/2014/main" id="{3BBC9692-474D-A3CF-A045-7964B9B1DF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443434">
            <a:off x="104840" y="-9221"/>
            <a:ext cx="5170555" cy="799252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DỤNG.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7" name="Google Shape;797;p27">
            <a:extLst>
              <a:ext uri="{FF2B5EF4-FFF2-40B4-BE49-F238E27FC236}">
                <a16:creationId xmlns:a16="http://schemas.microsoft.com/office/drawing/2014/main" id="{7E62B9D7-1DDE-1B74-B9B7-87312FD03E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7716" y="1029332"/>
            <a:ext cx="10709790" cy="5184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viết.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9" name="Google Shape;799;p27">
            <a:extLst>
              <a:ext uri="{FF2B5EF4-FFF2-40B4-BE49-F238E27FC236}">
                <a16:creationId xmlns:a16="http://schemas.microsoft.com/office/drawing/2014/main" id="{9EB01CA1-1AE5-F15B-A8EA-249577C0EFCD}"/>
              </a:ext>
            </a:extLst>
          </p:cNvPr>
          <p:cNvSpPr/>
          <p:nvPr/>
        </p:nvSpPr>
        <p:spPr>
          <a:xfrm rot="2120096">
            <a:off x="9704012" y="1157883"/>
            <a:ext cx="2293689" cy="605405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27">
            <a:extLst>
              <a:ext uri="{FF2B5EF4-FFF2-40B4-BE49-F238E27FC236}">
                <a16:creationId xmlns:a16="http://schemas.microsoft.com/office/drawing/2014/main" id="{88458000-E3CF-633E-4C78-F0242BBC01DA}"/>
              </a:ext>
            </a:extLst>
          </p:cNvPr>
          <p:cNvGrpSpPr/>
          <p:nvPr/>
        </p:nvGrpSpPr>
        <p:grpSpPr>
          <a:xfrm>
            <a:off x="10849167" y="5548883"/>
            <a:ext cx="1230507" cy="1369404"/>
            <a:chOff x="7526668" y="418597"/>
            <a:chExt cx="1814432" cy="1974640"/>
          </a:xfrm>
        </p:grpSpPr>
        <p:sp>
          <p:nvSpPr>
            <p:cNvPr id="802" name="Google Shape;802;p27">
              <a:extLst>
                <a:ext uri="{FF2B5EF4-FFF2-40B4-BE49-F238E27FC236}">
                  <a16:creationId xmlns:a16="http://schemas.microsoft.com/office/drawing/2014/main" id="{DF07D19C-C34C-EB7E-FA6D-3325B68C5ACB}"/>
                </a:ext>
              </a:extLst>
            </p:cNvPr>
            <p:cNvSpPr/>
            <p:nvPr/>
          </p:nvSpPr>
          <p:spPr>
            <a:xfrm>
              <a:off x="7526677" y="418597"/>
              <a:ext cx="1814423" cy="1974616"/>
            </a:xfrm>
            <a:custGeom>
              <a:avLst/>
              <a:gdLst/>
              <a:ahLst/>
              <a:cxnLst/>
              <a:rect l="l" t="t" r="r" b="b"/>
              <a:pathLst>
                <a:path w="1814423" h="1974616" extrusionOk="0">
                  <a:moveTo>
                    <a:pt x="934659" y="651023"/>
                  </a:moveTo>
                  <a:lnTo>
                    <a:pt x="902182" y="709811"/>
                  </a:lnTo>
                  <a:cubicBezTo>
                    <a:pt x="825906" y="838992"/>
                    <a:pt x="759001" y="886863"/>
                    <a:pt x="652172" y="898360"/>
                  </a:cubicBezTo>
                  <a:lnTo>
                    <a:pt x="607590" y="900695"/>
                  </a:lnTo>
                  <a:lnTo>
                    <a:pt x="632332" y="1520636"/>
                  </a:lnTo>
                  <a:lnTo>
                    <a:pt x="651069" y="1469995"/>
                  </a:lnTo>
                  <a:cubicBezTo>
                    <a:pt x="684129" y="1394377"/>
                    <a:pt x="732314" y="1320493"/>
                    <a:pt x="795414" y="1261577"/>
                  </a:cubicBezTo>
                  <a:cubicBezTo>
                    <a:pt x="862936" y="1198538"/>
                    <a:pt x="924207" y="1155814"/>
                    <a:pt x="978132" y="1127188"/>
                  </a:cubicBezTo>
                  <a:lnTo>
                    <a:pt x="1047310" y="1096715"/>
                  </a:lnTo>
                  <a:lnTo>
                    <a:pt x="1040437" y="1088003"/>
                  </a:lnTo>
                  <a:cubicBezTo>
                    <a:pt x="1010506" y="1044267"/>
                    <a:pt x="985564" y="988967"/>
                    <a:pt x="967463" y="919794"/>
                  </a:cubicBezTo>
                  <a:cubicBezTo>
                    <a:pt x="947065" y="841827"/>
                    <a:pt x="936318" y="782182"/>
                    <a:pt x="933488" y="722997"/>
                  </a:cubicBezTo>
                  <a:close/>
                  <a:moveTo>
                    <a:pt x="619048" y="110"/>
                  </a:moveTo>
                  <a:cubicBezTo>
                    <a:pt x="773012" y="-6350"/>
                    <a:pt x="769786" y="271434"/>
                    <a:pt x="769786" y="271434"/>
                  </a:cubicBezTo>
                  <a:cubicBezTo>
                    <a:pt x="769786" y="271434"/>
                    <a:pt x="851613" y="179915"/>
                    <a:pt x="934518" y="225130"/>
                  </a:cubicBezTo>
                  <a:cubicBezTo>
                    <a:pt x="986126" y="253282"/>
                    <a:pt x="1007003" y="319816"/>
                    <a:pt x="1004674" y="399071"/>
                  </a:cubicBezTo>
                  <a:lnTo>
                    <a:pt x="1001909" y="427465"/>
                  </a:lnTo>
                  <a:lnTo>
                    <a:pt x="1013233" y="419240"/>
                  </a:lnTo>
                  <a:cubicBezTo>
                    <a:pt x="1065275" y="394993"/>
                    <a:pt x="1132463" y="421565"/>
                    <a:pt x="1163418" y="447137"/>
                  </a:cubicBezTo>
                  <a:cubicBezTo>
                    <a:pt x="1212945" y="488050"/>
                    <a:pt x="1229095" y="546191"/>
                    <a:pt x="1229095" y="546191"/>
                  </a:cubicBezTo>
                  <a:cubicBezTo>
                    <a:pt x="1229095" y="546191"/>
                    <a:pt x="1227867" y="339601"/>
                    <a:pt x="1359372" y="334087"/>
                  </a:cubicBezTo>
                  <a:cubicBezTo>
                    <a:pt x="1513336" y="327629"/>
                    <a:pt x="1510110" y="605411"/>
                    <a:pt x="1510110" y="605411"/>
                  </a:cubicBezTo>
                  <a:cubicBezTo>
                    <a:pt x="1510110" y="605411"/>
                    <a:pt x="1591937" y="513892"/>
                    <a:pt x="1674842" y="559107"/>
                  </a:cubicBezTo>
                  <a:cubicBezTo>
                    <a:pt x="1778058" y="615411"/>
                    <a:pt x="1758349" y="825243"/>
                    <a:pt x="1675913" y="983316"/>
                  </a:cubicBezTo>
                  <a:cubicBezTo>
                    <a:pt x="1584531" y="1158549"/>
                    <a:pt x="1514585" y="1219190"/>
                    <a:pt x="1392495" y="1232335"/>
                  </a:cubicBezTo>
                  <a:lnTo>
                    <a:pt x="1354878" y="1234306"/>
                  </a:lnTo>
                  <a:lnTo>
                    <a:pt x="1338369" y="1493211"/>
                  </a:lnTo>
                  <a:lnTo>
                    <a:pt x="1345089" y="1481338"/>
                  </a:lnTo>
                  <a:cubicBezTo>
                    <a:pt x="1369384" y="1444431"/>
                    <a:pt x="1399472" y="1409812"/>
                    <a:pt x="1435341" y="1380514"/>
                  </a:cubicBezTo>
                  <a:cubicBezTo>
                    <a:pt x="1665620" y="1192433"/>
                    <a:pt x="1812915" y="1253290"/>
                    <a:pt x="1812915" y="1253290"/>
                  </a:cubicBezTo>
                  <a:cubicBezTo>
                    <a:pt x="1812915" y="1253290"/>
                    <a:pt x="1850199" y="1461643"/>
                    <a:pt x="1554055" y="1680812"/>
                  </a:cubicBezTo>
                  <a:cubicBezTo>
                    <a:pt x="1478369" y="1736832"/>
                    <a:pt x="1395888" y="1776466"/>
                    <a:pt x="1341934" y="1792282"/>
                  </a:cubicBezTo>
                  <a:lnTo>
                    <a:pt x="1318963" y="1797548"/>
                  </a:lnTo>
                  <a:lnTo>
                    <a:pt x="1316108" y="1842319"/>
                  </a:lnTo>
                  <a:cubicBezTo>
                    <a:pt x="1316108" y="1842319"/>
                    <a:pt x="1302741" y="1966885"/>
                    <a:pt x="1241047" y="1963674"/>
                  </a:cubicBezTo>
                  <a:cubicBezTo>
                    <a:pt x="1179345" y="1960464"/>
                    <a:pt x="1191734" y="1833366"/>
                    <a:pt x="1191734" y="1833366"/>
                  </a:cubicBezTo>
                  <a:lnTo>
                    <a:pt x="1258341" y="1225417"/>
                  </a:lnTo>
                  <a:lnTo>
                    <a:pt x="1223101" y="1220996"/>
                  </a:lnTo>
                  <a:lnTo>
                    <a:pt x="1220614" y="1219930"/>
                  </a:lnTo>
                  <a:lnTo>
                    <a:pt x="1212284" y="1253106"/>
                  </a:lnTo>
                  <a:cubicBezTo>
                    <a:pt x="1178953" y="1356939"/>
                    <a:pt x="1102248" y="1497638"/>
                    <a:pt x="928750" y="1645104"/>
                  </a:cubicBezTo>
                  <a:cubicBezTo>
                    <a:pt x="822328" y="1735556"/>
                    <a:pt x="704904" y="1795895"/>
                    <a:pt x="647510" y="1807127"/>
                  </a:cubicBezTo>
                  <a:lnTo>
                    <a:pt x="643775" y="1807356"/>
                  </a:lnTo>
                  <a:lnTo>
                    <a:pt x="646782" y="1882699"/>
                  </a:lnTo>
                  <a:cubicBezTo>
                    <a:pt x="646782" y="1882699"/>
                    <a:pt x="645353" y="1964773"/>
                    <a:pt x="590088" y="1973935"/>
                  </a:cubicBezTo>
                  <a:cubicBezTo>
                    <a:pt x="534824" y="1983088"/>
                    <a:pt x="535066" y="1896977"/>
                    <a:pt x="535066" y="1896977"/>
                  </a:cubicBezTo>
                  <a:lnTo>
                    <a:pt x="531832" y="1692994"/>
                  </a:lnTo>
                  <a:lnTo>
                    <a:pt x="508815" y="1698935"/>
                  </a:lnTo>
                  <a:cubicBezTo>
                    <a:pt x="436383" y="1705460"/>
                    <a:pt x="304749" y="1656195"/>
                    <a:pt x="200960" y="1563900"/>
                  </a:cubicBezTo>
                  <a:cubicBezTo>
                    <a:pt x="77290" y="1453921"/>
                    <a:pt x="0" y="1268842"/>
                    <a:pt x="0" y="1268842"/>
                  </a:cubicBezTo>
                  <a:cubicBezTo>
                    <a:pt x="0" y="1268842"/>
                    <a:pt x="142945" y="1232069"/>
                    <a:pt x="298407" y="1307772"/>
                  </a:cubicBezTo>
                  <a:cubicBezTo>
                    <a:pt x="373890" y="1344525"/>
                    <a:pt x="452748" y="1408997"/>
                    <a:pt x="505791" y="1477742"/>
                  </a:cubicBezTo>
                  <a:lnTo>
                    <a:pt x="528973" y="1512693"/>
                  </a:lnTo>
                  <a:lnTo>
                    <a:pt x="519127" y="891580"/>
                  </a:lnTo>
                  <a:lnTo>
                    <a:pt x="482778" y="887020"/>
                  </a:lnTo>
                  <a:cubicBezTo>
                    <a:pt x="372326" y="856091"/>
                    <a:pt x="275407" y="770286"/>
                    <a:pt x="227139" y="585817"/>
                  </a:cubicBezTo>
                  <a:cubicBezTo>
                    <a:pt x="186342" y="429882"/>
                    <a:pt x="184154" y="347237"/>
                    <a:pt x="206686" y="194987"/>
                  </a:cubicBezTo>
                  <a:cubicBezTo>
                    <a:pt x="231283" y="28769"/>
                    <a:pt x="373566" y="72247"/>
                    <a:pt x="423094" y="113161"/>
                  </a:cubicBezTo>
                  <a:cubicBezTo>
                    <a:pt x="472621" y="154074"/>
                    <a:pt x="488771" y="212214"/>
                    <a:pt x="488771" y="212214"/>
                  </a:cubicBezTo>
                  <a:cubicBezTo>
                    <a:pt x="488771" y="212214"/>
                    <a:pt x="487543" y="5628"/>
                    <a:pt x="619048" y="1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803" name="Google Shape;803;p27">
              <a:extLst>
                <a:ext uri="{FF2B5EF4-FFF2-40B4-BE49-F238E27FC236}">
                  <a16:creationId xmlns:a16="http://schemas.microsoft.com/office/drawing/2014/main" id="{B84A233F-E8B9-B034-4DFF-3ED44C214D55}"/>
                </a:ext>
              </a:extLst>
            </p:cNvPr>
            <p:cNvGrpSpPr/>
            <p:nvPr/>
          </p:nvGrpSpPr>
          <p:grpSpPr>
            <a:xfrm>
              <a:off x="7526668" y="418606"/>
              <a:ext cx="1236990" cy="1974617"/>
              <a:chOff x="294443" y="4827756"/>
              <a:chExt cx="1236990" cy="1974617"/>
            </a:xfrm>
          </p:grpSpPr>
          <p:grpSp>
            <p:nvGrpSpPr>
              <p:cNvPr id="804" name="Google Shape;804;p27">
                <a:extLst>
                  <a:ext uri="{FF2B5EF4-FFF2-40B4-BE49-F238E27FC236}">
                    <a16:creationId xmlns:a16="http://schemas.microsoft.com/office/drawing/2014/main" id="{2AB731E3-956F-4EDE-F20A-F4B5FBB33678}"/>
                  </a:ext>
                </a:extLst>
              </p:cNvPr>
              <p:cNvGrpSpPr/>
              <p:nvPr/>
            </p:nvGrpSpPr>
            <p:grpSpPr>
              <a:xfrm>
                <a:off x="294443" y="4827756"/>
                <a:ext cx="1236990" cy="1974617"/>
                <a:chOff x="294443" y="4827756"/>
                <a:chExt cx="1236990" cy="1974617"/>
              </a:xfrm>
            </p:grpSpPr>
            <p:sp>
              <p:nvSpPr>
                <p:cNvPr id="805" name="Google Shape;805;p27">
                  <a:extLst>
                    <a:ext uri="{FF2B5EF4-FFF2-40B4-BE49-F238E27FC236}">
                      <a16:creationId xmlns:a16="http://schemas.microsoft.com/office/drawing/2014/main" id="{2D29BD63-0BE2-5C9C-457E-E3162D616558}"/>
                    </a:ext>
                  </a:extLst>
                </p:cNvPr>
                <p:cNvSpPr/>
                <p:nvPr/>
              </p:nvSpPr>
              <p:spPr>
                <a:xfrm>
                  <a:off x="294443" y="5651647"/>
                  <a:ext cx="1236990" cy="115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990" h="1150726" extrusionOk="0">
                      <a:moveTo>
                        <a:pt x="604524" y="0"/>
                      </a:moveTo>
                      <a:lnTo>
                        <a:pt x="632332" y="696746"/>
                      </a:lnTo>
                      <a:lnTo>
                        <a:pt x="651069" y="646105"/>
                      </a:lnTo>
                      <a:cubicBezTo>
                        <a:pt x="684129" y="570487"/>
                        <a:pt x="732314" y="496603"/>
                        <a:pt x="795414" y="437687"/>
                      </a:cubicBezTo>
                      <a:cubicBezTo>
                        <a:pt x="1065502" y="185531"/>
                        <a:pt x="1235570" y="258417"/>
                        <a:pt x="1235570" y="258417"/>
                      </a:cubicBezTo>
                      <a:cubicBezTo>
                        <a:pt x="1235570" y="258417"/>
                        <a:pt x="1275746" y="526282"/>
                        <a:pt x="928750" y="821214"/>
                      </a:cubicBezTo>
                      <a:cubicBezTo>
                        <a:pt x="822328" y="911666"/>
                        <a:pt x="704904" y="972005"/>
                        <a:pt x="647510" y="983237"/>
                      </a:cubicBezTo>
                      <a:lnTo>
                        <a:pt x="643775" y="983466"/>
                      </a:lnTo>
                      <a:lnTo>
                        <a:pt x="646782" y="1058809"/>
                      </a:lnTo>
                      <a:cubicBezTo>
                        <a:pt x="646782" y="1058809"/>
                        <a:pt x="645353" y="1140883"/>
                        <a:pt x="590088" y="1150045"/>
                      </a:cubicBezTo>
                      <a:cubicBezTo>
                        <a:pt x="534824" y="1159198"/>
                        <a:pt x="535066" y="1073087"/>
                        <a:pt x="535066" y="1073087"/>
                      </a:cubicBezTo>
                      <a:lnTo>
                        <a:pt x="531832" y="869104"/>
                      </a:lnTo>
                      <a:lnTo>
                        <a:pt x="508815" y="875045"/>
                      </a:lnTo>
                      <a:cubicBezTo>
                        <a:pt x="436383" y="881570"/>
                        <a:pt x="304749" y="832305"/>
                        <a:pt x="200960" y="740010"/>
                      </a:cubicBezTo>
                      <a:cubicBezTo>
                        <a:pt x="77290" y="630031"/>
                        <a:pt x="0" y="444952"/>
                        <a:pt x="0" y="444952"/>
                      </a:cubicBezTo>
                      <a:cubicBezTo>
                        <a:pt x="0" y="444952"/>
                        <a:pt x="142945" y="408179"/>
                        <a:pt x="298407" y="483882"/>
                      </a:cubicBezTo>
                      <a:cubicBezTo>
                        <a:pt x="373890" y="520635"/>
                        <a:pt x="452748" y="585107"/>
                        <a:pt x="505791" y="653852"/>
                      </a:cubicBezTo>
                      <a:lnTo>
                        <a:pt x="528973" y="688803"/>
                      </a:lnTo>
                      <a:lnTo>
                        <a:pt x="518079" y="160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27">
                  <a:extLst>
                    <a:ext uri="{FF2B5EF4-FFF2-40B4-BE49-F238E27FC236}">
                      <a16:creationId xmlns:a16="http://schemas.microsoft.com/office/drawing/2014/main" id="{52C95C17-60FF-70A6-3A27-AF042B270B9E}"/>
                    </a:ext>
                  </a:extLst>
                </p:cNvPr>
                <p:cNvSpPr/>
                <p:nvPr/>
              </p:nvSpPr>
              <p:spPr>
                <a:xfrm>
                  <a:off x="486838" y="4827756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4" y="722469"/>
                      </a:moveTo>
                      <a:cubicBezTo>
                        <a:pt x="200359" y="723313"/>
                        <a:pt x="79440" y="666755"/>
                        <a:pt x="27851" y="469594"/>
                      </a:cubicBezTo>
                      <a:cubicBezTo>
                        <a:pt x="-4852" y="344596"/>
                        <a:pt x="-6606" y="278347"/>
                        <a:pt x="11456" y="156303"/>
                      </a:cubicBezTo>
                      <a:cubicBezTo>
                        <a:pt x="31173" y="23062"/>
                        <a:pt x="145227" y="57914"/>
                        <a:pt x="184929" y="90711"/>
                      </a:cubicBezTo>
                      <a:cubicBezTo>
                        <a:pt x="224630" y="123507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12"/>
                        <a:pt x="342006" y="89"/>
                      </a:cubicBezTo>
                      <a:cubicBezTo>
                        <a:pt x="465424" y="-5089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8" y="393801"/>
                        <a:pt x="595746" y="520513"/>
                      </a:cubicBezTo>
                      <a:cubicBezTo>
                        <a:pt x="512030" y="681047"/>
                        <a:pt x="450757" y="721612"/>
                        <a:pt x="323884" y="722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07" name="Google Shape;807;p27">
                <a:extLst>
                  <a:ext uri="{FF2B5EF4-FFF2-40B4-BE49-F238E27FC236}">
                    <a16:creationId xmlns:a16="http://schemas.microsoft.com/office/drawing/2014/main" id="{4BD1471D-8E1C-00E0-3612-AFABF5FC1BCD}"/>
                  </a:ext>
                </a:extLst>
              </p:cNvPr>
              <p:cNvGrpSpPr/>
              <p:nvPr/>
            </p:nvGrpSpPr>
            <p:grpSpPr>
              <a:xfrm>
                <a:off x="655613" y="5326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808" name="Google Shape;808;p27">
                  <a:extLst>
                    <a:ext uri="{FF2B5EF4-FFF2-40B4-BE49-F238E27FC236}">
                      <a16:creationId xmlns:a16="http://schemas.microsoft.com/office/drawing/2014/main" id="{8F1494EC-26C1-3AE8-C9B0-578B208657F0}"/>
                    </a:ext>
                  </a:extLst>
                </p:cNvPr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27">
                  <a:extLst>
                    <a:ext uri="{FF2B5EF4-FFF2-40B4-BE49-F238E27FC236}">
                      <a16:creationId xmlns:a16="http://schemas.microsoft.com/office/drawing/2014/main" id="{06D664CF-864C-7BD1-02DF-36D98E0C7EDA}"/>
                    </a:ext>
                  </a:extLst>
                </p:cNvPr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27">
                  <a:extLst>
                    <a:ext uri="{FF2B5EF4-FFF2-40B4-BE49-F238E27FC236}">
                      <a16:creationId xmlns:a16="http://schemas.microsoft.com/office/drawing/2014/main" id="{D31D80C7-4F5C-5E52-EBD4-70FE16E06C6E}"/>
                    </a:ext>
                  </a:extLst>
                </p:cNvPr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27">
                  <a:extLst>
                    <a:ext uri="{FF2B5EF4-FFF2-40B4-BE49-F238E27FC236}">
                      <a16:creationId xmlns:a16="http://schemas.microsoft.com/office/drawing/2014/main" id="{98578618-9E88-553D-4416-A706BF7F454C}"/>
                    </a:ext>
                  </a:extLst>
                </p:cNvPr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27">
                  <a:extLst>
                    <a:ext uri="{FF2B5EF4-FFF2-40B4-BE49-F238E27FC236}">
                      <a16:creationId xmlns:a16="http://schemas.microsoft.com/office/drawing/2014/main" id="{2BD27B95-4E60-6225-F37E-D1DAE5E478F8}"/>
                    </a:ext>
                  </a:extLst>
                </p:cNvPr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13" name="Google Shape;813;p27">
              <a:extLst>
                <a:ext uri="{FF2B5EF4-FFF2-40B4-BE49-F238E27FC236}">
                  <a16:creationId xmlns:a16="http://schemas.microsoft.com/office/drawing/2014/main" id="{80BD69F7-C5F4-E203-9117-3B870E96FFB6}"/>
                </a:ext>
              </a:extLst>
            </p:cNvPr>
            <p:cNvGrpSpPr/>
            <p:nvPr/>
          </p:nvGrpSpPr>
          <p:grpSpPr>
            <a:xfrm>
              <a:off x="8459396" y="763478"/>
              <a:ext cx="881704" cy="1629759"/>
              <a:chOff x="1739221" y="4869166"/>
              <a:chExt cx="881704" cy="1629759"/>
            </a:xfrm>
          </p:grpSpPr>
          <p:grpSp>
            <p:nvGrpSpPr>
              <p:cNvPr id="814" name="Google Shape;814;p27">
                <a:extLst>
                  <a:ext uri="{FF2B5EF4-FFF2-40B4-BE49-F238E27FC236}">
                    <a16:creationId xmlns:a16="http://schemas.microsoft.com/office/drawing/2014/main" id="{355BB88C-8D5A-E97E-52BB-4475920E820B}"/>
                  </a:ext>
                </a:extLst>
              </p:cNvPr>
              <p:cNvGrpSpPr/>
              <p:nvPr/>
            </p:nvGrpSpPr>
            <p:grpSpPr>
              <a:xfrm>
                <a:off x="1739221" y="4869166"/>
                <a:ext cx="881704" cy="1629759"/>
                <a:chOff x="1614071" y="5124678"/>
                <a:chExt cx="881704" cy="1629759"/>
              </a:xfrm>
            </p:grpSpPr>
            <p:sp>
              <p:nvSpPr>
                <p:cNvPr id="815" name="Google Shape;815;p27">
                  <a:extLst>
                    <a:ext uri="{FF2B5EF4-FFF2-40B4-BE49-F238E27FC236}">
                      <a16:creationId xmlns:a16="http://schemas.microsoft.com/office/drawing/2014/main" id="{6C8AD4DC-CEE3-DB6B-6194-FC391C10668F}"/>
                    </a:ext>
                  </a:extLst>
                </p:cNvPr>
                <p:cNvSpPr/>
                <p:nvPr/>
              </p:nvSpPr>
              <p:spPr>
                <a:xfrm>
                  <a:off x="1872069" y="5998015"/>
                  <a:ext cx="623706" cy="756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706" h="756422" extrusionOk="0">
                      <a:moveTo>
                        <a:pt x="69607" y="0"/>
                      </a:moveTo>
                      <a:lnTo>
                        <a:pt x="165090" y="12414"/>
                      </a:lnTo>
                      <a:lnTo>
                        <a:pt x="147652" y="285898"/>
                      </a:lnTo>
                      <a:lnTo>
                        <a:pt x="154372" y="274025"/>
                      </a:lnTo>
                      <a:cubicBezTo>
                        <a:pt x="178667" y="237118"/>
                        <a:pt x="208755" y="202499"/>
                        <a:pt x="244624" y="173201"/>
                      </a:cubicBezTo>
                      <a:cubicBezTo>
                        <a:pt x="474903" y="-14880"/>
                        <a:pt x="622198" y="45977"/>
                        <a:pt x="622198" y="45977"/>
                      </a:cubicBezTo>
                      <a:cubicBezTo>
                        <a:pt x="622198" y="45977"/>
                        <a:pt x="659482" y="254330"/>
                        <a:pt x="363338" y="473499"/>
                      </a:cubicBezTo>
                      <a:cubicBezTo>
                        <a:pt x="287652" y="529519"/>
                        <a:pt x="205171" y="569153"/>
                        <a:pt x="151217" y="584969"/>
                      </a:cubicBezTo>
                      <a:lnTo>
                        <a:pt x="128246" y="590235"/>
                      </a:lnTo>
                      <a:lnTo>
                        <a:pt x="125391" y="635006"/>
                      </a:lnTo>
                      <a:cubicBezTo>
                        <a:pt x="125391" y="635006"/>
                        <a:pt x="112024" y="759572"/>
                        <a:pt x="50330" y="756361"/>
                      </a:cubicBezTo>
                      <a:cubicBezTo>
                        <a:pt x="-11372" y="753151"/>
                        <a:pt x="1017" y="626053"/>
                        <a:pt x="1017" y="626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27">
                  <a:extLst>
                    <a:ext uri="{FF2B5EF4-FFF2-40B4-BE49-F238E27FC236}">
                      <a16:creationId xmlns:a16="http://schemas.microsoft.com/office/drawing/2014/main" id="{241D29A8-E151-2E68-9108-D085F064AEA5}"/>
                    </a:ext>
                  </a:extLst>
                </p:cNvPr>
                <p:cNvSpPr/>
                <p:nvPr/>
              </p:nvSpPr>
              <p:spPr>
                <a:xfrm>
                  <a:off x="1614071" y="5124678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3" y="722469"/>
                      </a:moveTo>
                      <a:cubicBezTo>
                        <a:pt x="200359" y="723313"/>
                        <a:pt x="79440" y="666748"/>
                        <a:pt x="27851" y="469594"/>
                      </a:cubicBezTo>
                      <a:cubicBezTo>
                        <a:pt x="-4852" y="344596"/>
                        <a:pt x="-6607" y="278347"/>
                        <a:pt x="11456" y="156303"/>
                      </a:cubicBezTo>
                      <a:cubicBezTo>
                        <a:pt x="31173" y="23061"/>
                        <a:pt x="145227" y="57913"/>
                        <a:pt x="184929" y="90710"/>
                      </a:cubicBezTo>
                      <a:cubicBezTo>
                        <a:pt x="224630" y="123506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09"/>
                        <a:pt x="342006" y="89"/>
                      </a:cubicBezTo>
                      <a:cubicBezTo>
                        <a:pt x="465424" y="-5088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7" y="393801"/>
                        <a:pt x="595746" y="520513"/>
                      </a:cubicBezTo>
                      <a:cubicBezTo>
                        <a:pt x="512030" y="681047"/>
                        <a:pt x="450756" y="721605"/>
                        <a:pt x="323883" y="7224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7" name="Google Shape;817;p27">
                <a:extLst>
                  <a:ext uri="{FF2B5EF4-FFF2-40B4-BE49-F238E27FC236}">
                    <a16:creationId xmlns:a16="http://schemas.microsoft.com/office/drawing/2014/main" id="{A53CECB0-1099-BC50-DF93-7A57CD204FA2}"/>
                  </a:ext>
                </a:extLst>
              </p:cNvPr>
              <p:cNvGrpSpPr/>
              <p:nvPr/>
            </p:nvGrpSpPr>
            <p:grpSpPr>
              <a:xfrm>
                <a:off x="1934688" y="5369538"/>
                <a:ext cx="395796" cy="114103"/>
                <a:chOff x="1258931" y="4140278"/>
                <a:chExt cx="395796" cy="114103"/>
              </a:xfrm>
            </p:grpSpPr>
            <p:sp>
              <p:nvSpPr>
                <p:cNvPr id="818" name="Google Shape;818;p27">
                  <a:extLst>
                    <a:ext uri="{FF2B5EF4-FFF2-40B4-BE49-F238E27FC236}">
                      <a16:creationId xmlns:a16="http://schemas.microsoft.com/office/drawing/2014/main" id="{80CBB912-6690-4996-7C38-E937EECE12F2}"/>
                    </a:ext>
                  </a:extLst>
                </p:cNvPr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27">
                  <a:extLst>
                    <a:ext uri="{FF2B5EF4-FFF2-40B4-BE49-F238E27FC236}">
                      <a16:creationId xmlns:a16="http://schemas.microsoft.com/office/drawing/2014/main" id="{91F04E97-2C7B-D251-EA91-7E8CABCE3BD1}"/>
                    </a:ext>
                  </a:extLst>
                </p:cNvPr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27">
                  <a:extLst>
                    <a:ext uri="{FF2B5EF4-FFF2-40B4-BE49-F238E27FC236}">
                      <a16:creationId xmlns:a16="http://schemas.microsoft.com/office/drawing/2014/main" id="{46BDC97B-5EA2-64F7-1A62-BBBABD2760C4}"/>
                    </a:ext>
                  </a:extLst>
                </p:cNvPr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27">
                  <a:extLst>
                    <a:ext uri="{FF2B5EF4-FFF2-40B4-BE49-F238E27FC236}">
                      <a16:creationId xmlns:a16="http://schemas.microsoft.com/office/drawing/2014/main" id="{716B5320-93A4-B200-0D37-3965E3DE2928}"/>
                    </a:ext>
                  </a:extLst>
                </p:cNvPr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27">
                  <a:extLst>
                    <a:ext uri="{FF2B5EF4-FFF2-40B4-BE49-F238E27FC236}">
                      <a16:creationId xmlns:a16="http://schemas.microsoft.com/office/drawing/2014/main" id="{6DBB82CE-5BFC-EFBC-6449-155CBBA242E6}"/>
                    </a:ext>
                  </a:extLst>
                </p:cNvPr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23" name="Google Shape;823;p27">
            <a:extLst>
              <a:ext uri="{FF2B5EF4-FFF2-40B4-BE49-F238E27FC236}">
                <a16:creationId xmlns:a16="http://schemas.microsoft.com/office/drawing/2014/main" id="{0EA317A5-B89C-C9B4-5175-0C8654845FA5}"/>
              </a:ext>
            </a:extLst>
          </p:cNvPr>
          <p:cNvGrpSpPr/>
          <p:nvPr/>
        </p:nvGrpSpPr>
        <p:grpSpPr>
          <a:xfrm flipH="1">
            <a:off x="58149" y="5394301"/>
            <a:ext cx="1236990" cy="1378492"/>
            <a:chOff x="9299051" y="4694505"/>
            <a:chExt cx="954777" cy="1378492"/>
          </a:xfrm>
        </p:grpSpPr>
        <p:sp>
          <p:nvSpPr>
            <p:cNvPr id="824" name="Google Shape;824;p27">
              <a:extLst>
                <a:ext uri="{FF2B5EF4-FFF2-40B4-BE49-F238E27FC236}">
                  <a16:creationId xmlns:a16="http://schemas.microsoft.com/office/drawing/2014/main" id="{EB9E3008-E156-D577-0DB6-0D00F5A127A3}"/>
                </a:ext>
              </a:extLst>
            </p:cNvPr>
            <p:cNvSpPr/>
            <p:nvPr/>
          </p:nvSpPr>
          <p:spPr>
            <a:xfrm>
              <a:off x="9304069" y="4695572"/>
              <a:ext cx="949759" cy="1377425"/>
            </a:xfrm>
            <a:custGeom>
              <a:avLst/>
              <a:gdLst/>
              <a:ahLst/>
              <a:cxnLst/>
              <a:rect l="l" t="t" r="r" b="b"/>
              <a:pathLst>
                <a:path w="949759" h="1377425" extrusionOk="0">
                  <a:moveTo>
                    <a:pt x="735447" y="514"/>
                  </a:moveTo>
                  <a:cubicBezTo>
                    <a:pt x="680596" y="-6799"/>
                    <a:pt x="664797" y="65725"/>
                    <a:pt x="666170" y="102433"/>
                  </a:cubicBezTo>
                  <a:cubicBezTo>
                    <a:pt x="667034" y="125103"/>
                    <a:pt x="670443" y="141746"/>
                    <a:pt x="674127" y="155804"/>
                  </a:cubicBezTo>
                  <a:cubicBezTo>
                    <a:pt x="672285" y="155784"/>
                    <a:pt x="670303" y="155563"/>
                    <a:pt x="668474" y="155596"/>
                  </a:cubicBezTo>
                  <a:cubicBezTo>
                    <a:pt x="667148" y="143963"/>
                    <a:pt x="665916" y="131379"/>
                    <a:pt x="664496" y="123784"/>
                  </a:cubicBezTo>
                  <a:cubicBezTo>
                    <a:pt x="658797" y="94041"/>
                    <a:pt x="634365" y="29420"/>
                    <a:pt x="596479" y="23117"/>
                  </a:cubicBezTo>
                  <a:cubicBezTo>
                    <a:pt x="591060" y="22213"/>
                    <a:pt x="585495" y="22414"/>
                    <a:pt x="579528" y="24162"/>
                  </a:cubicBezTo>
                  <a:cubicBezTo>
                    <a:pt x="530202" y="38668"/>
                    <a:pt x="531970" y="75932"/>
                    <a:pt x="554621" y="121273"/>
                  </a:cubicBezTo>
                  <a:cubicBezTo>
                    <a:pt x="560521" y="133066"/>
                    <a:pt x="591871" y="169828"/>
                    <a:pt x="591871" y="169828"/>
                  </a:cubicBezTo>
                  <a:cubicBezTo>
                    <a:pt x="591971" y="170022"/>
                    <a:pt x="592809" y="171428"/>
                    <a:pt x="592922" y="171710"/>
                  </a:cubicBezTo>
                  <a:cubicBezTo>
                    <a:pt x="550267" y="190536"/>
                    <a:pt x="517176" y="224498"/>
                    <a:pt x="492463" y="269242"/>
                  </a:cubicBezTo>
                  <a:lnTo>
                    <a:pt x="432396" y="212523"/>
                  </a:lnTo>
                  <a:cubicBezTo>
                    <a:pt x="431049" y="211257"/>
                    <a:pt x="429288" y="210587"/>
                    <a:pt x="427580" y="210641"/>
                  </a:cubicBezTo>
                  <a:cubicBezTo>
                    <a:pt x="425866" y="210688"/>
                    <a:pt x="424245" y="211384"/>
                    <a:pt x="422979" y="212731"/>
                  </a:cubicBezTo>
                  <a:cubicBezTo>
                    <a:pt x="420441" y="215423"/>
                    <a:pt x="420501" y="219615"/>
                    <a:pt x="423187" y="222147"/>
                  </a:cubicBezTo>
                  <a:lnTo>
                    <a:pt x="484715" y="279911"/>
                  </a:lnTo>
                  <a:cubicBezTo>
                    <a:pt x="485063" y="280239"/>
                    <a:pt x="485578" y="280098"/>
                    <a:pt x="485974" y="280333"/>
                  </a:cubicBezTo>
                  <a:cubicBezTo>
                    <a:pt x="461696" y="328620"/>
                    <a:pt x="446285" y="387342"/>
                    <a:pt x="437626" y="450276"/>
                  </a:cubicBezTo>
                  <a:cubicBezTo>
                    <a:pt x="416657" y="426112"/>
                    <a:pt x="389814" y="407447"/>
                    <a:pt x="354747" y="398164"/>
                  </a:cubicBezTo>
                  <a:cubicBezTo>
                    <a:pt x="368216" y="341693"/>
                    <a:pt x="378697" y="255010"/>
                    <a:pt x="325447" y="239941"/>
                  </a:cubicBezTo>
                  <a:cubicBezTo>
                    <a:pt x="319158" y="238160"/>
                    <a:pt x="313291" y="237008"/>
                    <a:pt x="307867" y="236593"/>
                  </a:cubicBezTo>
                  <a:cubicBezTo>
                    <a:pt x="236547" y="231081"/>
                    <a:pt x="237625" y="336757"/>
                    <a:pt x="254288" y="394816"/>
                  </a:cubicBezTo>
                  <a:cubicBezTo>
                    <a:pt x="256646" y="403006"/>
                    <a:pt x="259211" y="410521"/>
                    <a:pt x="262031" y="416367"/>
                  </a:cubicBezTo>
                  <a:cubicBezTo>
                    <a:pt x="262593" y="417533"/>
                    <a:pt x="258695" y="407273"/>
                    <a:pt x="253036" y="395023"/>
                  </a:cubicBezTo>
                  <a:cubicBezTo>
                    <a:pt x="237947" y="362300"/>
                    <a:pt x="204200" y="301000"/>
                    <a:pt x="162623" y="297076"/>
                  </a:cubicBezTo>
                  <a:cubicBezTo>
                    <a:pt x="149429" y="295830"/>
                    <a:pt x="135546" y="300592"/>
                    <a:pt x="121388" y="314234"/>
                  </a:cubicBezTo>
                  <a:cubicBezTo>
                    <a:pt x="91759" y="342838"/>
                    <a:pt x="137233" y="390898"/>
                    <a:pt x="176855" y="424953"/>
                  </a:cubicBezTo>
                  <a:cubicBezTo>
                    <a:pt x="149931" y="444583"/>
                    <a:pt x="132941" y="472035"/>
                    <a:pt x="123062" y="503646"/>
                  </a:cubicBezTo>
                  <a:cubicBezTo>
                    <a:pt x="122734" y="503338"/>
                    <a:pt x="122459" y="502990"/>
                    <a:pt x="122017" y="502809"/>
                  </a:cubicBezTo>
                  <a:lnTo>
                    <a:pt x="71373" y="482295"/>
                  </a:lnTo>
                  <a:cubicBezTo>
                    <a:pt x="69658" y="481599"/>
                    <a:pt x="67709" y="481626"/>
                    <a:pt x="66136" y="482295"/>
                  </a:cubicBezTo>
                  <a:cubicBezTo>
                    <a:pt x="64562" y="482965"/>
                    <a:pt x="63276" y="484144"/>
                    <a:pt x="62579" y="485852"/>
                  </a:cubicBezTo>
                  <a:cubicBezTo>
                    <a:pt x="61193" y="489281"/>
                    <a:pt x="62927" y="493252"/>
                    <a:pt x="66350" y="494645"/>
                  </a:cubicBezTo>
                  <a:lnTo>
                    <a:pt x="116994" y="515152"/>
                  </a:lnTo>
                  <a:cubicBezTo>
                    <a:pt x="118093" y="515601"/>
                    <a:pt x="119238" y="515273"/>
                    <a:pt x="120343" y="515152"/>
                  </a:cubicBezTo>
                  <a:cubicBezTo>
                    <a:pt x="110190" y="555811"/>
                    <a:pt x="110900" y="602176"/>
                    <a:pt x="120343" y="649935"/>
                  </a:cubicBezTo>
                  <a:cubicBezTo>
                    <a:pt x="119948" y="649794"/>
                    <a:pt x="119727" y="649372"/>
                    <a:pt x="119298" y="649312"/>
                  </a:cubicBezTo>
                  <a:lnTo>
                    <a:pt x="54415" y="639474"/>
                  </a:lnTo>
                  <a:cubicBezTo>
                    <a:pt x="50765" y="638911"/>
                    <a:pt x="47443" y="641469"/>
                    <a:pt x="46881" y="645126"/>
                  </a:cubicBezTo>
                  <a:cubicBezTo>
                    <a:pt x="46325" y="648783"/>
                    <a:pt x="48676" y="652098"/>
                    <a:pt x="52326" y="652661"/>
                  </a:cubicBezTo>
                  <a:lnTo>
                    <a:pt x="117202" y="662707"/>
                  </a:lnTo>
                  <a:cubicBezTo>
                    <a:pt x="119399" y="663041"/>
                    <a:pt x="121361" y="662084"/>
                    <a:pt x="122855" y="660610"/>
                  </a:cubicBezTo>
                  <a:cubicBezTo>
                    <a:pt x="133242" y="707370"/>
                    <a:pt x="150541" y="754225"/>
                    <a:pt x="172669" y="796022"/>
                  </a:cubicBezTo>
                  <a:lnTo>
                    <a:pt x="0" y="796022"/>
                  </a:lnTo>
                  <a:lnTo>
                    <a:pt x="0" y="954875"/>
                  </a:lnTo>
                  <a:lnTo>
                    <a:pt x="91250" y="954875"/>
                  </a:lnTo>
                  <a:lnTo>
                    <a:pt x="91250" y="1298732"/>
                  </a:lnTo>
                  <a:cubicBezTo>
                    <a:pt x="91250" y="1342197"/>
                    <a:pt x="122299" y="1377425"/>
                    <a:pt x="160734" y="1377425"/>
                  </a:cubicBezTo>
                  <a:lnTo>
                    <a:pt x="799071" y="1377425"/>
                  </a:lnTo>
                  <a:cubicBezTo>
                    <a:pt x="837480" y="1377425"/>
                    <a:pt x="868555" y="1342197"/>
                    <a:pt x="868555" y="1298732"/>
                  </a:cubicBezTo>
                  <a:lnTo>
                    <a:pt x="868555" y="954875"/>
                  </a:lnTo>
                  <a:lnTo>
                    <a:pt x="949759" y="954875"/>
                  </a:lnTo>
                  <a:lnTo>
                    <a:pt x="949759" y="796022"/>
                  </a:lnTo>
                  <a:lnTo>
                    <a:pt x="753864" y="796022"/>
                  </a:lnTo>
                  <a:cubicBezTo>
                    <a:pt x="785288" y="736785"/>
                    <a:pt x="817100" y="654100"/>
                    <a:pt x="837580" y="565804"/>
                  </a:cubicBezTo>
                  <a:cubicBezTo>
                    <a:pt x="837540" y="565750"/>
                    <a:pt x="837620" y="565643"/>
                    <a:pt x="837580" y="565596"/>
                  </a:cubicBezTo>
                  <a:cubicBezTo>
                    <a:pt x="838759" y="567210"/>
                    <a:pt x="840246" y="568449"/>
                    <a:pt x="842395" y="568523"/>
                  </a:cubicBezTo>
                  <a:lnTo>
                    <a:pt x="915436" y="571034"/>
                  </a:lnTo>
                  <a:cubicBezTo>
                    <a:pt x="919133" y="571155"/>
                    <a:pt x="922234" y="568241"/>
                    <a:pt x="922341" y="564544"/>
                  </a:cubicBezTo>
                  <a:cubicBezTo>
                    <a:pt x="922461" y="560848"/>
                    <a:pt x="919548" y="557760"/>
                    <a:pt x="915851" y="557640"/>
                  </a:cubicBezTo>
                  <a:lnTo>
                    <a:pt x="842811" y="555128"/>
                  </a:lnTo>
                  <a:cubicBezTo>
                    <a:pt x="841672" y="555088"/>
                    <a:pt x="840828" y="555912"/>
                    <a:pt x="839884" y="556387"/>
                  </a:cubicBezTo>
                  <a:cubicBezTo>
                    <a:pt x="839897" y="556314"/>
                    <a:pt x="839864" y="556240"/>
                    <a:pt x="839884" y="556173"/>
                  </a:cubicBezTo>
                  <a:cubicBezTo>
                    <a:pt x="854444" y="490446"/>
                    <a:pt x="862192" y="423299"/>
                    <a:pt x="858509" y="363211"/>
                  </a:cubicBezTo>
                  <a:cubicBezTo>
                    <a:pt x="860873" y="364939"/>
                    <a:pt x="864021" y="365328"/>
                    <a:pt x="866459" y="363419"/>
                  </a:cubicBezTo>
                  <a:lnTo>
                    <a:pt x="929038" y="314656"/>
                  </a:lnTo>
                  <a:cubicBezTo>
                    <a:pt x="931951" y="312372"/>
                    <a:pt x="932367" y="308146"/>
                    <a:pt x="930083" y="305240"/>
                  </a:cubicBezTo>
                  <a:cubicBezTo>
                    <a:pt x="928944" y="303780"/>
                    <a:pt x="927397" y="302929"/>
                    <a:pt x="925689" y="302728"/>
                  </a:cubicBezTo>
                  <a:cubicBezTo>
                    <a:pt x="923988" y="302521"/>
                    <a:pt x="922133" y="302835"/>
                    <a:pt x="920666" y="303981"/>
                  </a:cubicBezTo>
                  <a:lnTo>
                    <a:pt x="858301" y="352958"/>
                  </a:lnTo>
                  <a:cubicBezTo>
                    <a:pt x="857813" y="353333"/>
                    <a:pt x="857806" y="353949"/>
                    <a:pt x="857464" y="354418"/>
                  </a:cubicBezTo>
                  <a:cubicBezTo>
                    <a:pt x="852810" y="297886"/>
                    <a:pt x="837955" y="247938"/>
                    <a:pt x="808072" y="212315"/>
                  </a:cubicBezTo>
                  <a:cubicBezTo>
                    <a:pt x="833080" y="195405"/>
                    <a:pt x="901378" y="159487"/>
                    <a:pt x="887388" y="116250"/>
                  </a:cubicBezTo>
                  <a:cubicBezTo>
                    <a:pt x="881588" y="98328"/>
                    <a:pt x="868682" y="89916"/>
                    <a:pt x="854531" y="88201"/>
                  </a:cubicBezTo>
                  <a:cubicBezTo>
                    <a:pt x="840379" y="86500"/>
                    <a:pt x="824949" y="91456"/>
                    <a:pt x="813510" y="100344"/>
                  </a:cubicBezTo>
                  <a:cubicBezTo>
                    <a:pt x="797912" y="112472"/>
                    <a:pt x="786246" y="128459"/>
                    <a:pt x="772282" y="142409"/>
                  </a:cubicBezTo>
                  <a:cubicBezTo>
                    <a:pt x="765739" y="148952"/>
                    <a:pt x="753375" y="168294"/>
                    <a:pt x="752398" y="169828"/>
                  </a:cubicBezTo>
                  <a:cubicBezTo>
                    <a:pt x="752358" y="169888"/>
                    <a:pt x="751560" y="170886"/>
                    <a:pt x="751560" y="170873"/>
                  </a:cubicBezTo>
                  <a:cubicBezTo>
                    <a:pt x="751560" y="170873"/>
                    <a:pt x="752129" y="169754"/>
                    <a:pt x="752190" y="169620"/>
                  </a:cubicBezTo>
                  <a:cubicBezTo>
                    <a:pt x="753074" y="167953"/>
                    <a:pt x="757950" y="158476"/>
                    <a:pt x="759517" y="155388"/>
                  </a:cubicBezTo>
                  <a:cubicBezTo>
                    <a:pt x="766268" y="141887"/>
                    <a:pt x="772001" y="126363"/>
                    <a:pt x="776046" y="111856"/>
                  </a:cubicBezTo>
                  <a:cubicBezTo>
                    <a:pt x="786681" y="73575"/>
                    <a:pt x="786801" y="7359"/>
                    <a:pt x="735447" y="514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>
              <a:extLst>
                <a:ext uri="{FF2B5EF4-FFF2-40B4-BE49-F238E27FC236}">
                  <a16:creationId xmlns:a16="http://schemas.microsoft.com/office/drawing/2014/main" id="{7AF0CED2-DC10-487A-351B-A878F9E6179B}"/>
                </a:ext>
              </a:extLst>
            </p:cNvPr>
            <p:cNvSpPr/>
            <p:nvPr/>
          </p:nvSpPr>
          <p:spPr>
            <a:xfrm>
              <a:off x="9838384" y="4694505"/>
              <a:ext cx="349872" cy="241347"/>
            </a:xfrm>
            <a:custGeom>
              <a:avLst/>
              <a:gdLst/>
              <a:ahLst/>
              <a:cxnLst/>
              <a:rect l="l" t="t" r="r" b="b"/>
              <a:pathLst>
                <a:path w="349872" h="241347" extrusionOk="0">
                  <a:moveTo>
                    <a:pt x="15267" y="121373"/>
                  </a:moveTo>
                  <a:cubicBezTo>
                    <a:pt x="-7403" y="76039"/>
                    <a:pt x="-9171" y="38708"/>
                    <a:pt x="40154" y="24202"/>
                  </a:cubicBezTo>
                  <a:cubicBezTo>
                    <a:pt x="87765" y="10198"/>
                    <a:pt x="118720" y="89775"/>
                    <a:pt x="125237" y="123770"/>
                  </a:cubicBezTo>
                  <a:cubicBezTo>
                    <a:pt x="129295" y="144967"/>
                    <a:pt x="131030" y="196536"/>
                    <a:pt x="140600" y="196710"/>
                  </a:cubicBezTo>
                  <a:cubicBezTo>
                    <a:pt x="154765" y="196965"/>
                    <a:pt x="129402" y="169687"/>
                    <a:pt x="126857" y="102493"/>
                  </a:cubicBezTo>
                  <a:cubicBezTo>
                    <a:pt x="125464" y="65779"/>
                    <a:pt x="141363" y="-6799"/>
                    <a:pt x="196214" y="514"/>
                  </a:cubicBezTo>
                  <a:cubicBezTo>
                    <a:pt x="247569" y="7358"/>
                    <a:pt x="247361" y="73481"/>
                    <a:pt x="236732" y="111762"/>
                  </a:cubicBezTo>
                  <a:cubicBezTo>
                    <a:pt x="232701" y="126262"/>
                    <a:pt x="227001" y="141866"/>
                    <a:pt x="220250" y="155368"/>
                  </a:cubicBezTo>
                  <a:cubicBezTo>
                    <a:pt x="218563" y="158737"/>
                    <a:pt x="212167" y="170812"/>
                    <a:pt x="212167" y="170812"/>
                  </a:cubicBezTo>
                  <a:cubicBezTo>
                    <a:pt x="212167" y="170812"/>
                    <a:pt x="226151" y="149120"/>
                    <a:pt x="232955" y="142322"/>
                  </a:cubicBezTo>
                  <a:cubicBezTo>
                    <a:pt x="246899" y="128371"/>
                    <a:pt x="258559" y="112559"/>
                    <a:pt x="274157" y="100430"/>
                  </a:cubicBezTo>
                  <a:cubicBezTo>
                    <a:pt x="297028" y="82642"/>
                    <a:pt x="336395" y="80426"/>
                    <a:pt x="348001" y="116263"/>
                  </a:cubicBezTo>
                  <a:cubicBezTo>
                    <a:pt x="362193" y="160056"/>
                    <a:pt x="291777" y="196530"/>
                    <a:pt x="267600" y="213152"/>
                  </a:cubicBezTo>
                  <a:cubicBezTo>
                    <a:pt x="264794" y="215081"/>
                    <a:pt x="237945" y="243585"/>
                    <a:pt x="233980" y="241207"/>
                  </a:cubicBezTo>
                  <a:cubicBezTo>
                    <a:pt x="205235" y="223961"/>
                    <a:pt x="99847" y="234322"/>
                    <a:pt x="84624" y="221637"/>
                  </a:cubicBezTo>
                  <a:cubicBezTo>
                    <a:pt x="76702" y="215034"/>
                    <a:pt x="55230" y="175105"/>
                    <a:pt x="52598" y="169834"/>
                  </a:cubicBezTo>
                  <a:cubicBezTo>
                    <a:pt x="52598" y="169834"/>
                    <a:pt x="21161" y="133173"/>
                    <a:pt x="15267" y="12137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>
              <a:extLst>
                <a:ext uri="{FF2B5EF4-FFF2-40B4-BE49-F238E27FC236}">
                  <a16:creationId xmlns:a16="http://schemas.microsoft.com/office/drawing/2014/main" id="{F449B2CF-92BC-B8C9-18C6-F01FD5ECCB14}"/>
                </a:ext>
              </a:extLst>
            </p:cNvPr>
            <p:cNvSpPr/>
            <p:nvPr/>
          </p:nvSpPr>
          <p:spPr>
            <a:xfrm>
              <a:off x="9411103" y="4930991"/>
              <a:ext cx="253916" cy="226642"/>
            </a:xfrm>
            <a:custGeom>
              <a:avLst/>
              <a:gdLst/>
              <a:ahLst/>
              <a:cxnLst/>
              <a:rect l="l" t="t" r="r" b="b"/>
              <a:pathLst>
                <a:path w="253916" h="226642" extrusionOk="0">
                  <a:moveTo>
                    <a:pt x="9423" y="77768"/>
                  </a:moveTo>
                  <a:cubicBezTo>
                    <a:pt x="84861" y="4969"/>
                    <a:pt x="152624" y="185125"/>
                    <a:pt x="150092" y="179868"/>
                  </a:cubicBezTo>
                  <a:cubicBezTo>
                    <a:pt x="125774" y="129464"/>
                    <a:pt x="112862" y="-24982"/>
                    <a:pt x="213468" y="3468"/>
                  </a:cubicBezTo>
                  <a:cubicBezTo>
                    <a:pt x="291418" y="25516"/>
                    <a:pt x="233694" y="205257"/>
                    <a:pt x="228243" y="210903"/>
                  </a:cubicBezTo>
                  <a:cubicBezTo>
                    <a:pt x="220661" y="218745"/>
                    <a:pt x="187885" y="203871"/>
                    <a:pt x="172775" y="209195"/>
                  </a:cubicBezTo>
                  <a:cubicBezTo>
                    <a:pt x="157084" y="214727"/>
                    <a:pt x="111268" y="228369"/>
                    <a:pt x="112105" y="226461"/>
                  </a:cubicBezTo>
                  <a:cubicBezTo>
                    <a:pt x="112105" y="226461"/>
                    <a:pt x="-38523" y="124039"/>
                    <a:pt x="9423" y="7776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>
              <a:extLst>
                <a:ext uri="{FF2B5EF4-FFF2-40B4-BE49-F238E27FC236}">
                  <a16:creationId xmlns:a16="http://schemas.microsoft.com/office/drawing/2014/main" id="{3E1C7911-7172-EE5C-6BAB-652F89E5E747}"/>
                </a:ext>
              </a:extLst>
            </p:cNvPr>
            <p:cNvSpPr/>
            <p:nvPr/>
          </p:nvSpPr>
          <p:spPr>
            <a:xfrm>
              <a:off x="9727867" y="4849087"/>
              <a:ext cx="431031" cy="755212"/>
            </a:xfrm>
            <a:custGeom>
              <a:avLst/>
              <a:gdLst/>
              <a:ahLst/>
              <a:cxnLst/>
              <a:rect l="l" t="t" r="r" b="b"/>
              <a:pathLst>
                <a:path w="431031" h="755212" extrusionOk="0">
                  <a:moveTo>
                    <a:pt x="27281" y="679326"/>
                  </a:moveTo>
                  <a:cubicBezTo>
                    <a:pt x="-32137" y="419439"/>
                    <a:pt x="-13914" y="-42017"/>
                    <a:pt x="280994" y="3076"/>
                  </a:cubicBezTo>
                  <a:cubicBezTo>
                    <a:pt x="564368" y="46414"/>
                    <a:pt x="377421" y="614838"/>
                    <a:pt x="278020" y="712363"/>
                  </a:cubicBezTo>
                  <a:cubicBezTo>
                    <a:pt x="235881" y="753712"/>
                    <a:pt x="53990" y="796153"/>
                    <a:pt x="27281" y="679326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>
              <a:extLst>
                <a:ext uri="{FF2B5EF4-FFF2-40B4-BE49-F238E27FC236}">
                  <a16:creationId xmlns:a16="http://schemas.microsoft.com/office/drawing/2014/main" id="{BC6A3088-ABB8-40BF-94F2-0179BB18DD75}"/>
                </a:ext>
              </a:extLst>
            </p:cNvPr>
            <p:cNvSpPr/>
            <p:nvPr/>
          </p:nvSpPr>
          <p:spPr>
            <a:xfrm>
              <a:off x="9411263" y="5085627"/>
              <a:ext cx="381413" cy="550402"/>
            </a:xfrm>
            <a:custGeom>
              <a:avLst/>
              <a:gdLst/>
              <a:ahLst/>
              <a:cxnLst/>
              <a:rect l="l" t="t" r="r" b="b"/>
              <a:pathLst>
                <a:path w="381413" h="550402" extrusionOk="0">
                  <a:moveTo>
                    <a:pt x="231404" y="548891"/>
                  </a:moveTo>
                  <a:cubicBezTo>
                    <a:pt x="80167" y="582867"/>
                    <a:pt x="-162462" y="33048"/>
                    <a:pt x="156877" y="1477"/>
                  </a:cubicBezTo>
                  <a:cubicBezTo>
                    <a:pt x="494975" y="-31949"/>
                    <a:pt x="392306" y="512746"/>
                    <a:pt x="231404" y="54889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>
              <a:extLst>
                <a:ext uri="{FF2B5EF4-FFF2-40B4-BE49-F238E27FC236}">
                  <a16:creationId xmlns:a16="http://schemas.microsoft.com/office/drawing/2014/main" id="{2BE558E1-ABDE-FF1C-D8CF-B24B2DC9820F}"/>
                </a:ext>
              </a:extLst>
            </p:cNvPr>
            <p:cNvSpPr/>
            <p:nvPr/>
          </p:nvSpPr>
          <p:spPr>
            <a:xfrm>
              <a:off x="9726892" y="4911863"/>
              <a:ext cx="61414" cy="57783"/>
            </a:xfrm>
            <a:custGeom>
              <a:avLst/>
              <a:gdLst/>
              <a:ahLst/>
              <a:cxnLst/>
              <a:rect l="l" t="t" r="r" b="b"/>
              <a:pathLst>
                <a:path w="61414" h="57783" extrusionOk="0">
                  <a:moveTo>
                    <a:pt x="61414" y="57784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>
              <a:extLst>
                <a:ext uri="{FF2B5EF4-FFF2-40B4-BE49-F238E27FC236}">
                  <a16:creationId xmlns:a16="http://schemas.microsoft.com/office/drawing/2014/main" id="{8D443E54-08EA-BC9B-5434-D43CCDAFA0C7}"/>
                </a:ext>
              </a:extLst>
            </p:cNvPr>
            <p:cNvSpPr/>
            <p:nvPr/>
          </p:nvSpPr>
          <p:spPr>
            <a:xfrm>
              <a:off x="10161485" y="5003816"/>
              <a:ext cx="62412" cy="48889"/>
            </a:xfrm>
            <a:custGeom>
              <a:avLst/>
              <a:gdLst/>
              <a:ahLst/>
              <a:cxnLst/>
              <a:rect l="l" t="t" r="r" b="b"/>
              <a:pathLst>
                <a:path w="62412" h="48889" extrusionOk="0">
                  <a:moveTo>
                    <a:pt x="0" y="48890"/>
                  </a:moveTo>
                  <a:lnTo>
                    <a:pt x="62412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>
              <a:extLst>
                <a:ext uri="{FF2B5EF4-FFF2-40B4-BE49-F238E27FC236}">
                  <a16:creationId xmlns:a16="http://schemas.microsoft.com/office/drawing/2014/main" id="{C51B1F04-8AF7-3368-67C8-E3C11C038946}"/>
                </a:ext>
              </a:extLst>
            </p:cNvPr>
            <p:cNvSpPr/>
            <p:nvPr/>
          </p:nvSpPr>
          <p:spPr>
            <a:xfrm>
              <a:off x="10141701" y="5256343"/>
              <a:ext cx="72986" cy="2411"/>
            </a:xfrm>
            <a:custGeom>
              <a:avLst/>
              <a:gdLst/>
              <a:ahLst/>
              <a:cxnLst/>
              <a:rect l="l" t="t" r="r" b="b"/>
              <a:pathLst>
                <a:path w="72986" h="2411" extrusionOk="0">
                  <a:moveTo>
                    <a:pt x="0" y="0"/>
                  </a:moveTo>
                  <a:lnTo>
                    <a:pt x="72987" y="2411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>
              <a:extLst>
                <a:ext uri="{FF2B5EF4-FFF2-40B4-BE49-F238E27FC236}">
                  <a16:creationId xmlns:a16="http://schemas.microsoft.com/office/drawing/2014/main" id="{137D1CD2-74A5-CA06-2932-E15BED8C0D4E}"/>
                </a:ext>
              </a:extLst>
            </p:cNvPr>
            <p:cNvSpPr/>
            <p:nvPr/>
          </p:nvSpPr>
          <p:spPr>
            <a:xfrm>
              <a:off x="9952229" y="4969774"/>
              <a:ext cx="16281" cy="69169"/>
            </a:xfrm>
            <a:custGeom>
              <a:avLst/>
              <a:gdLst/>
              <a:ahLst/>
              <a:cxnLst/>
              <a:rect l="l" t="t" r="r" b="b"/>
              <a:pathLst>
                <a:path w="16281" h="69169" extrusionOk="0">
                  <a:moveTo>
                    <a:pt x="16281" y="0"/>
                  </a:moveTo>
                  <a:lnTo>
                    <a:pt x="0" y="69169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>
              <a:extLst>
                <a:ext uri="{FF2B5EF4-FFF2-40B4-BE49-F238E27FC236}">
                  <a16:creationId xmlns:a16="http://schemas.microsoft.com/office/drawing/2014/main" id="{CC1B0728-3CB3-9CC8-1C7E-FD3A407B1D94}"/>
                </a:ext>
              </a:extLst>
            </p:cNvPr>
            <p:cNvSpPr/>
            <p:nvPr/>
          </p:nvSpPr>
          <p:spPr>
            <a:xfrm>
              <a:off x="9933985" y="5140340"/>
              <a:ext cx="10320" cy="70301"/>
            </a:xfrm>
            <a:custGeom>
              <a:avLst/>
              <a:gdLst/>
              <a:ahLst/>
              <a:cxnLst/>
              <a:rect l="l" t="t" r="r" b="b"/>
              <a:pathLst>
                <a:path w="10320" h="70301" extrusionOk="0">
                  <a:moveTo>
                    <a:pt x="10321" y="0"/>
                  </a:moveTo>
                  <a:lnTo>
                    <a:pt x="0" y="70301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>
              <a:extLst>
                <a:ext uri="{FF2B5EF4-FFF2-40B4-BE49-F238E27FC236}">
                  <a16:creationId xmlns:a16="http://schemas.microsoft.com/office/drawing/2014/main" id="{0896CCD5-998E-4042-FB43-758939C23CEB}"/>
                </a:ext>
              </a:extLst>
            </p:cNvPr>
            <p:cNvSpPr/>
            <p:nvPr/>
          </p:nvSpPr>
          <p:spPr>
            <a:xfrm>
              <a:off x="9902147" y="5348960"/>
              <a:ext cx="7493" cy="70662"/>
            </a:xfrm>
            <a:custGeom>
              <a:avLst/>
              <a:gdLst/>
              <a:ahLst/>
              <a:cxnLst/>
              <a:rect l="l" t="t" r="r" b="b"/>
              <a:pathLst>
                <a:path w="7493" h="70662" extrusionOk="0">
                  <a:moveTo>
                    <a:pt x="7494" y="0"/>
                  </a:moveTo>
                  <a:lnTo>
                    <a:pt x="0" y="70663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>
              <a:extLst>
                <a:ext uri="{FF2B5EF4-FFF2-40B4-BE49-F238E27FC236}">
                  <a16:creationId xmlns:a16="http://schemas.microsoft.com/office/drawing/2014/main" id="{FB8BFD77-9F33-2364-CCCD-A8CC033B42CA}"/>
                </a:ext>
              </a:extLst>
            </p:cNvPr>
            <p:cNvSpPr/>
            <p:nvPr/>
          </p:nvSpPr>
          <p:spPr>
            <a:xfrm>
              <a:off x="9794997" y="5201854"/>
              <a:ext cx="48334" cy="50704"/>
            </a:xfrm>
            <a:custGeom>
              <a:avLst/>
              <a:gdLst/>
              <a:ahLst/>
              <a:cxnLst/>
              <a:rect l="l" t="t" r="r" b="b"/>
              <a:pathLst>
                <a:path w="48334" h="50704" extrusionOk="0">
                  <a:moveTo>
                    <a:pt x="0" y="50705"/>
                  </a:moveTo>
                  <a:lnTo>
                    <a:pt x="48334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>
              <a:extLst>
                <a:ext uri="{FF2B5EF4-FFF2-40B4-BE49-F238E27FC236}">
                  <a16:creationId xmlns:a16="http://schemas.microsoft.com/office/drawing/2014/main" id="{F8C09724-C460-1AA6-E09D-8D52EDC5BD60}"/>
                </a:ext>
              </a:extLst>
            </p:cNvPr>
            <p:cNvSpPr/>
            <p:nvPr/>
          </p:nvSpPr>
          <p:spPr>
            <a:xfrm>
              <a:off x="9367886" y="5182941"/>
              <a:ext cx="50798" cy="20607"/>
            </a:xfrm>
            <a:custGeom>
              <a:avLst/>
              <a:gdLst/>
              <a:ahLst/>
              <a:cxnLst/>
              <a:rect l="l" t="t" r="r" b="b"/>
              <a:pathLst>
                <a:path w="50798" h="20607" extrusionOk="0">
                  <a:moveTo>
                    <a:pt x="50799" y="20607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>
              <a:extLst>
                <a:ext uri="{FF2B5EF4-FFF2-40B4-BE49-F238E27FC236}">
                  <a16:creationId xmlns:a16="http://schemas.microsoft.com/office/drawing/2014/main" id="{F7C67332-722D-6E70-0880-625419812991}"/>
                </a:ext>
              </a:extLst>
            </p:cNvPr>
            <p:cNvSpPr/>
            <p:nvPr/>
          </p:nvSpPr>
          <p:spPr>
            <a:xfrm>
              <a:off x="9352516" y="5340581"/>
              <a:ext cx="64795" cy="9945"/>
            </a:xfrm>
            <a:custGeom>
              <a:avLst/>
              <a:gdLst/>
              <a:ahLst/>
              <a:cxnLst/>
              <a:rect l="l" t="t" r="r" b="b"/>
              <a:pathLst>
                <a:path w="64795" h="9945" extrusionOk="0">
                  <a:moveTo>
                    <a:pt x="64796" y="994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>
              <a:extLst>
                <a:ext uri="{FF2B5EF4-FFF2-40B4-BE49-F238E27FC236}">
                  <a16:creationId xmlns:a16="http://schemas.microsoft.com/office/drawing/2014/main" id="{0545ACFB-0C3C-BE6F-9935-7B72BB5250C8}"/>
                </a:ext>
              </a:extLst>
            </p:cNvPr>
            <p:cNvSpPr/>
            <p:nvPr/>
          </p:nvSpPr>
          <p:spPr>
            <a:xfrm>
              <a:off x="9591253" y="5194969"/>
              <a:ext cx="6904" cy="41443"/>
            </a:xfrm>
            <a:custGeom>
              <a:avLst/>
              <a:gdLst/>
              <a:ahLst/>
              <a:cxnLst/>
              <a:rect l="l" t="t" r="r" b="b"/>
              <a:pathLst>
                <a:path w="6904" h="41443" extrusionOk="0">
                  <a:moveTo>
                    <a:pt x="0" y="0"/>
                  </a:moveTo>
                  <a:lnTo>
                    <a:pt x="6905" y="41443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>
              <a:extLst>
                <a:ext uri="{FF2B5EF4-FFF2-40B4-BE49-F238E27FC236}">
                  <a16:creationId xmlns:a16="http://schemas.microsoft.com/office/drawing/2014/main" id="{5F20FD46-F73E-D6EE-B0E7-BA58836DF09F}"/>
                </a:ext>
              </a:extLst>
            </p:cNvPr>
            <p:cNvSpPr/>
            <p:nvPr/>
          </p:nvSpPr>
          <p:spPr>
            <a:xfrm>
              <a:off x="9625784" y="5341398"/>
              <a:ext cx="462" cy="57094"/>
            </a:xfrm>
            <a:custGeom>
              <a:avLst/>
              <a:gdLst/>
              <a:ahLst/>
              <a:cxnLst/>
              <a:rect l="l" t="t" r="r" b="b"/>
              <a:pathLst>
                <a:path w="462" h="57094" extrusionOk="0">
                  <a:moveTo>
                    <a:pt x="462" y="0"/>
                  </a:moveTo>
                  <a:lnTo>
                    <a:pt x="0" y="57094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>
              <a:extLst>
                <a:ext uri="{FF2B5EF4-FFF2-40B4-BE49-F238E27FC236}">
                  <a16:creationId xmlns:a16="http://schemas.microsoft.com/office/drawing/2014/main" id="{EC79F1E2-D1DC-35AB-C6E9-3C1DE45B87B0}"/>
                </a:ext>
              </a:extLst>
            </p:cNvPr>
            <p:cNvSpPr/>
            <p:nvPr/>
          </p:nvSpPr>
          <p:spPr>
            <a:xfrm>
              <a:off x="9390241" y="5554077"/>
              <a:ext cx="777418" cy="517919"/>
            </a:xfrm>
            <a:custGeom>
              <a:avLst/>
              <a:gdLst/>
              <a:ahLst/>
              <a:cxnLst/>
              <a:rect l="l" t="t" r="r" b="b"/>
              <a:pathLst>
                <a:path w="777418" h="517919" extrusionOk="0">
                  <a:moveTo>
                    <a:pt x="69551" y="0"/>
                  </a:moveTo>
                  <a:lnTo>
                    <a:pt x="707874" y="0"/>
                  </a:lnTo>
                  <a:cubicBezTo>
                    <a:pt x="746283" y="0"/>
                    <a:pt x="777418" y="35228"/>
                    <a:pt x="777418" y="78693"/>
                  </a:cubicBezTo>
                  <a:lnTo>
                    <a:pt x="777418" y="439227"/>
                  </a:lnTo>
                  <a:cubicBezTo>
                    <a:pt x="777418" y="482685"/>
                    <a:pt x="746283" y="517920"/>
                    <a:pt x="707874" y="517920"/>
                  </a:cubicBezTo>
                  <a:lnTo>
                    <a:pt x="69551" y="517920"/>
                  </a:lnTo>
                  <a:cubicBezTo>
                    <a:pt x="31136" y="517920"/>
                    <a:pt x="0" y="482685"/>
                    <a:pt x="0" y="439227"/>
                  </a:cubicBezTo>
                  <a:lnTo>
                    <a:pt x="0" y="78693"/>
                  </a:lnTo>
                  <a:cubicBezTo>
                    <a:pt x="0" y="35228"/>
                    <a:pt x="31136" y="0"/>
                    <a:pt x="695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>
              <a:extLst>
                <a:ext uri="{FF2B5EF4-FFF2-40B4-BE49-F238E27FC236}">
                  <a16:creationId xmlns:a16="http://schemas.microsoft.com/office/drawing/2014/main" id="{864AA780-7C95-4DF4-A39C-C1AE64E11ECF}"/>
                </a:ext>
              </a:extLst>
            </p:cNvPr>
            <p:cNvSpPr/>
            <p:nvPr/>
          </p:nvSpPr>
          <p:spPr>
            <a:xfrm>
              <a:off x="9299051" y="5490520"/>
              <a:ext cx="949772" cy="158765"/>
            </a:xfrm>
            <a:custGeom>
              <a:avLst/>
              <a:gdLst/>
              <a:ahLst/>
              <a:cxnLst/>
              <a:rect l="l" t="t" r="r" b="b"/>
              <a:pathLst>
                <a:path w="949772" h="158765" extrusionOk="0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>
              <a:extLst>
                <a:ext uri="{FF2B5EF4-FFF2-40B4-BE49-F238E27FC236}">
                  <a16:creationId xmlns:a16="http://schemas.microsoft.com/office/drawing/2014/main" id="{C632D736-C1DF-BED6-B6A3-70CCD19B58A1}"/>
                </a:ext>
              </a:extLst>
            </p:cNvPr>
            <p:cNvSpPr/>
            <p:nvPr/>
          </p:nvSpPr>
          <p:spPr>
            <a:xfrm>
              <a:off x="9299051" y="5487545"/>
              <a:ext cx="949772" cy="158765"/>
            </a:xfrm>
            <a:custGeom>
              <a:avLst/>
              <a:gdLst/>
              <a:ahLst/>
              <a:cxnLst/>
              <a:rect l="l" t="t" r="r" b="b"/>
              <a:pathLst>
                <a:path w="949772" h="158765" extrusionOk="0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3" name="Google Shape;843;p27">
              <a:extLst>
                <a:ext uri="{FF2B5EF4-FFF2-40B4-BE49-F238E27FC236}">
                  <a16:creationId xmlns:a16="http://schemas.microsoft.com/office/drawing/2014/main" id="{C8FF2B0F-1B09-32FB-316C-6755D1DF29C9}"/>
                </a:ext>
              </a:extLst>
            </p:cNvPr>
            <p:cNvGrpSpPr/>
            <p:nvPr/>
          </p:nvGrpSpPr>
          <p:grpSpPr>
            <a:xfrm>
              <a:off x="9606038" y="5799388"/>
              <a:ext cx="395796" cy="114103"/>
              <a:chOff x="1258931" y="4140278"/>
              <a:chExt cx="395796" cy="114103"/>
            </a:xfrm>
          </p:grpSpPr>
          <p:sp>
            <p:nvSpPr>
              <p:cNvPr id="844" name="Google Shape;844;p27">
                <a:extLst>
                  <a:ext uri="{FF2B5EF4-FFF2-40B4-BE49-F238E27FC236}">
                    <a16:creationId xmlns:a16="http://schemas.microsoft.com/office/drawing/2014/main" id="{ED04635B-5C6B-E189-E028-9E4DCDC6262C}"/>
                  </a:ext>
                </a:extLst>
              </p:cNvPr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7">
                <a:extLst>
                  <a:ext uri="{FF2B5EF4-FFF2-40B4-BE49-F238E27FC236}">
                    <a16:creationId xmlns:a16="http://schemas.microsoft.com/office/drawing/2014/main" id="{2F3FDEC3-308A-C6EE-D89C-F3E5CE2AA940}"/>
                  </a:ext>
                </a:extLst>
              </p:cNvPr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7">
                <a:extLst>
                  <a:ext uri="{FF2B5EF4-FFF2-40B4-BE49-F238E27FC236}">
                    <a16:creationId xmlns:a16="http://schemas.microsoft.com/office/drawing/2014/main" id="{79CC664B-D5D3-C2C3-962C-F6BC317A3E97}"/>
                  </a:ext>
                </a:extLst>
              </p:cNvPr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7">
                <a:extLst>
                  <a:ext uri="{FF2B5EF4-FFF2-40B4-BE49-F238E27FC236}">
                    <a16:creationId xmlns:a16="http://schemas.microsoft.com/office/drawing/2014/main" id="{34EE6F56-AE6A-2C15-B434-817E3EFC779F}"/>
                  </a:ext>
                </a:extLst>
              </p:cNvPr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7">
                <a:extLst>
                  <a:ext uri="{FF2B5EF4-FFF2-40B4-BE49-F238E27FC236}">
                    <a16:creationId xmlns:a16="http://schemas.microsoft.com/office/drawing/2014/main" id="{2F74BE39-6780-B4D6-7B9B-DDA3FEDB606B}"/>
                  </a:ext>
                </a:extLst>
              </p:cNvPr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52" name="Google Shape;852;p27">
            <a:extLst>
              <a:ext uri="{FF2B5EF4-FFF2-40B4-BE49-F238E27FC236}">
                <a16:creationId xmlns:a16="http://schemas.microsoft.com/office/drawing/2014/main" id="{E6F35534-4D5D-8371-DE75-C1AFFA54CF67}"/>
              </a:ext>
            </a:extLst>
          </p:cNvPr>
          <p:cNvSpPr/>
          <p:nvPr/>
        </p:nvSpPr>
        <p:spPr>
          <a:xfrm rot="5400000">
            <a:off x="622843" y="1234298"/>
            <a:ext cx="489439" cy="45924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7">
            <a:extLst>
              <a:ext uri="{FF2B5EF4-FFF2-40B4-BE49-F238E27FC236}">
                <a16:creationId xmlns:a16="http://schemas.microsoft.com/office/drawing/2014/main" id="{FADDBC8B-5448-33F2-4360-D442713778E9}"/>
              </a:ext>
            </a:extLst>
          </p:cNvPr>
          <p:cNvSpPr/>
          <p:nvPr/>
        </p:nvSpPr>
        <p:spPr>
          <a:xfrm rot="8518572">
            <a:off x="204403" y="1126419"/>
            <a:ext cx="488980" cy="458764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9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33"/>
          <p:cNvGrpSpPr/>
          <p:nvPr/>
        </p:nvGrpSpPr>
        <p:grpSpPr>
          <a:xfrm>
            <a:off x="1384094" y="996018"/>
            <a:ext cx="10003484" cy="4814502"/>
            <a:chOff x="1158350" y="2312075"/>
            <a:chExt cx="8404462" cy="3552000"/>
          </a:xfrm>
        </p:grpSpPr>
        <p:sp>
          <p:nvSpPr>
            <p:cNvPr id="1190" name="Google Shape;1190;p33"/>
            <p:cNvSpPr/>
            <p:nvPr/>
          </p:nvSpPr>
          <p:spPr>
            <a:xfrm>
              <a:off x="1158350" y="2312075"/>
              <a:ext cx="8374200" cy="35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9525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1188612" y="2312075"/>
              <a:ext cx="8374200" cy="3552000"/>
            </a:xfrm>
            <a:prstGeom prst="rect">
              <a:avLst/>
            </a:pr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3"/>
          <p:cNvSpPr/>
          <p:nvPr/>
        </p:nvSpPr>
        <p:spPr>
          <a:xfrm>
            <a:off x="6719503" y="49547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4" name="Google Shape;1194;p33"/>
          <p:cNvGrpSpPr/>
          <p:nvPr/>
        </p:nvGrpSpPr>
        <p:grpSpPr>
          <a:xfrm>
            <a:off x="7252605" y="4945126"/>
            <a:ext cx="411849" cy="411917"/>
            <a:chOff x="5162200" y="4097750"/>
            <a:chExt cx="338385" cy="338414"/>
          </a:xfrm>
        </p:grpSpPr>
        <p:sp>
          <p:nvSpPr>
            <p:cNvPr id="1195" name="Google Shape;1195;p33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/>
          <p:nvPr/>
        </p:nvSpPr>
        <p:spPr>
          <a:xfrm>
            <a:off x="5986613" y="49961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33"/>
          <p:cNvSpPr/>
          <p:nvPr/>
        </p:nvSpPr>
        <p:spPr>
          <a:xfrm>
            <a:off x="11483177" y="140299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3"/>
          <p:cNvSpPr/>
          <p:nvPr/>
        </p:nvSpPr>
        <p:spPr>
          <a:xfrm rot="3120711">
            <a:off x="11118762" y="724514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3"/>
          <p:cNvSpPr/>
          <p:nvPr/>
        </p:nvSpPr>
        <p:spPr>
          <a:xfrm rot="5400000">
            <a:off x="762161" y="6216876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3"/>
          <p:cNvSpPr/>
          <p:nvPr/>
        </p:nvSpPr>
        <p:spPr>
          <a:xfrm rot="8517177">
            <a:off x="335460" y="595093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7" name="Google Shape;1207;p33"/>
          <p:cNvGrpSpPr/>
          <p:nvPr/>
        </p:nvGrpSpPr>
        <p:grpSpPr>
          <a:xfrm rot="-2700035">
            <a:off x="124741" y="190329"/>
            <a:ext cx="970372" cy="754789"/>
            <a:chOff x="6294878" y="3041786"/>
            <a:chExt cx="137914" cy="107271"/>
          </a:xfrm>
        </p:grpSpPr>
        <p:sp>
          <p:nvSpPr>
            <p:cNvPr id="1208" name="Google Shape;1208;p33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33"/>
          <p:cNvGrpSpPr/>
          <p:nvPr/>
        </p:nvGrpSpPr>
        <p:grpSpPr>
          <a:xfrm rot="-899539" flipH="1">
            <a:off x="787450" y="3723086"/>
            <a:ext cx="1032085" cy="1183523"/>
            <a:chOff x="10599594" y="1185862"/>
            <a:chExt cx="1032043" cy="1183475"/>
          </a:xfrm>
        </p:grpSpPr>
        <p:sp>
          <p:nvSpPr>
            <p:cNvPr id="1212" name="Google Shape;1212;p33"/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3" name="Google Shape;1213;p33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1214" name="Google Shape;1214;p33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7" name="Google Shape;1217;p33"/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8" name="Google Shape;1218;p33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1219" name="Google Shape;1219;p33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33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986358" y="1166842"/>
            <a:ext cx="902969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bài tập về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Châu).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693DC0-2A58-957A-3C29-0B78F6C9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709581"/>
              </p:ext>
            </p:extLst>
          </p:nvPr>
        </p:nvGraphicFramePr>
        <p:xfrm>
          <a:off x="0" y="0"/>
          <a:ext cx="12192000" cy="6897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8909">
                  <a:extLst>
                    <a:ext uri="{9D8B030D-6E8A-4147-A177-3AD203B41FA5}">
                      <a16:colId xmlns:a16="http://schemas.microsoft.com/office/drawing/2014/main" val="3231027400"/>
                    </a:ext>
                  </a:extLst>
                </a:gridCol>
                <a:gridCol w="8743091">
                  <a:extLst>
                    <a:ext uri="{9D8B030D-6E8A-4147-A177-3AD203B41FA5}">
                      <a16:colId xmlns:a16="http://schemas.microsoft.com/office/drawing/2014/main" val="1849023777"/>
                    </a:ext>
                  </a:extLst>
                </a:gridCol>
              </a:tblGrid>
              <a:tr h="399128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01:</a:t>
                      </a:r>
                      <a:endParaRPr lang="vi-VN" sz="2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ở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vi-VN" sz="2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10" marR="43010" marT="21505" marB="21505"/>
                </a:tc>
                <a:extLst>
                  <a:ext uri="{0D108BD9-81ED-4DB2-BD59-A6C34878D82A}">
                    <a16:rowId xmlns:a16="http://schemas.microsoft.com/office/drawing/2014/main" val="385400578"/>
                  </a:ext>
                </a:extLst>
              </a:tr>
              <a:tr h="1090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2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572277"/>
                  </a:ext>
                </a:extLst>
              </a:tr>
              <a:tr h="5936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vi-V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557099"/>
                  </a:ext>
                </a:extLst>
              </a:tr>
              <a:tr h="5936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vi-V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phẩy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(,),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phấy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(;),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(:)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42466"/>
                  </a:ext>
                </a:extLst>
              </a:tr>
              <a:tr h="35133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Câu ghép đẳng lập</a:t>
                      </a:r>
                      <a:endParaRPr lang="vi-VN" sz="20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ngữ-vị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337654"/>
                  </a:ext>
                </a:extLst>
              </a:tr>
              <a:tr h="59363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endParaRPr lang="vi-V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vi-VN" sz="2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491063"/>
                  </a:ext>
                </a:extLst>
              </a:tr>
              <a:tr h="107821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vi-VN" sz="20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hay,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,…),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bao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bấy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vi-VN" sz="2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027284"/>
                  </a:ext>
                </a:extLst>
              </a:tr>
              <a:tr h="8359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Câu ghép không có từ ngữ liên kết</a:t>
                      </a:r>
                      <a:endParaRPr lang="vi-VN" sz="20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1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1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58" marR="32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6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9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DA94-5CCA-D4F6-5353-2435E7E8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B17CD1-BECC-7E95-C39C-ABE2FF836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32353"/>
              </p:ext>
            </p:extLst>
          </p:nvPr>
        </p:nvGraphicFramePr>
        <p:xfrm>
          <a:off x="0" y="1072924"/>
          <a:ext cx="12192000" cy="5785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1849263879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76835363"/>
                    </a:ext>
                  </a:extLst>
                </a:gridCol>
              </a:tblGrid>
              <a:tr h="2303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1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1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2773564509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vi-VN" sz="1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1205578711"/>
                  </a:ext>
                </a:extLst>
              </a:tr>
              <a:tr h="4861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endParaRPr lang="vi-VN" sz="1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3015135857"/>
                  </a:ext>
                </a:extLst>
              </a:tr>
              <a:tr h="4861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vi-VN" sz="1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2071213486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Câu ghép đẳng lập có quan hệ tiếp nối</a:t>
                      </a:r>
                      <a:endParaRPr lang="vi-VN" sz="1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3586866493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vi-VN" sz="1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2848476289"/>
                  </a:ext>
                </a:extLst>
              </a:tr>
              <a:tr h="4861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9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1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1697274001"/>
                  </a:ext>
                </a:extLst>
              </a:tr>
              <a:tr h="4861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Câu ghép chính phụ có quan hệ điều kiện/giả thiết – kết quả</a:t>
                      </a:r>
                      <a:endParaRPr lang="vi-VN" sz="1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3376974862"/>
                  </a:ext>
                </a:extLst>
              </a:tr>
              <a:tr h="4861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Câu ghép chính phụ có quan hệ nhượng bộ - tương phản</a:t>
                      </a:r>
                      <a:endParaRPr lang="vi-VN" sz="1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2996967030"/>
                  </a:ext>
                </a:extLst>
              </a:tr>
              <a:tr h="4861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Câu ghép chính phụ có quan hệ mục đích – sự kiện.</a:t>
                      </a:r>
                      <a:endParaRPr lang="vi-VN" sz="1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Nam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2954556075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Câu ghép có từ ngữ liên kết</a:t>
                      </a:r>
                      <a:endParaRPr lang="vi-VN" sz="1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k. “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Mị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Mị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.” (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Hoài).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2028900125"/>
                  </a:ext>
                </a:extLst>
              </a:tr>
              <a:tr h="48614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Câu ghép không có từ ngữ liên kết</a:t>
                      </a:r>
                      <a:endParaRPr lang="vi-VN" sz="1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“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Lê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 (</a:t>
                      </a:r>
                      <a:r>
                        <a:rPr lang="en-US" sz="1900" kern="1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9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Châu).</a:t>
                      </a:r>
                      <a:endParaRPr lang="vi-VN" sz="19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25" marR="68125" marT="0" marB="0"/>
                </a:tc>
                <a:extLst>
                  <a:ext uri="{0D108BD9-81ED-4DB2-BD59-A6C34878D82A}">
                    <a16:rowId xmlns:a16="http://schemas.microsoft.com/office/drawing/2014/main" val="23895187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5EA106-8CDD-A63C-E4F3-D144205EFBBB}"/>
              </a:ext>
            </a:extLst>
          </p:cNvPr>
          <p:cNvSpPr txBox="1"/>
          <p:nvPr/>
        </p:nvSpPr>
        <p:spPr>
          <a:xfrm>
            <a:off x="0" y="0"/>
            <a:ext cx="12192000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02</a:t>
            </a:r>
            <a:endParaRPr lang="vi-VN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vi-VN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8524-C3F3-C55D-EBA1-905AD98E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600041">
            <a:off x="56005" y="453712"/>
            <a:ext cx="5322471" cy="1110679"/>
          </a:xfrm>
          <a:solidFill>
            <a:schemeClr val="tx1"/>
          </a:solidFill>
        </p:spPr>
        <p:txBody>
          <a:bodyPr/>
          <a:lstStyle/>
          <a:p>
            <a:r>
              <a:rPr lang="en-US" sz="4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4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vi-VN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38490-92CD-3D99-C17F-8FEA29A7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1057" y="2029890"/>
            <a:ext cx="5322600" cy="2235900"/>
          </a:xfrm>
        </p:spPr>
        <p:txBody>
          <a:bodyPr/>
          <a:lstStyle/>
          <a:p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02: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: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8597D4-E5B1-A381-6347-5B6E8DC9EC7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48343" y="2340429"/>
            <a:ext cx="4789714" cy="3338518"/>
          </a:xfrm>
        </p:spPr>
        <p:txBody>
          <a:bodyPr/>
          <a:lstStyle/>
          <a:p>
            <a:pPr algn="l" rtl="0"/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01: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ở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vi-VN" altLang="vi-VN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50DE08-9225-CAD3-46A6-C55DC147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933190"/>
              </p:ext>
            </p:extLst>
          </p:nvPr>
        </p:nvGraphicFramePr>
        <p:xfrm>
          <a:off x="605672" y="3471786"/>
          <a:ext cx="3879245" cy="1141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593">
                  <a:extLst>
                    <a:ext uri="{9D8B030D-6E8A-4147-A177-3AD203B41FA5}">
                      <a16:colId xmlns:a16="http://schemas.microsoft.com/office/drawing/2014/main" val="913241773"/>
                    </a:ext>
                  </a:extLst>
                </a:gridCol>
                <a:gridCol w="1293326">
                  <a:extLst>
                    <a:ext uri="{9D8B030D-6E8A-4147-A177-3AD203B41FA5}">
                      <a16:colId xmlns:a16="http://schemas.microsoft.com/office/drawing/2014/main" val="4086394122"/>
                    </a:ext>
                  </a:extLst>
                </a:gridCol>
                <a:gridCol w="1293326">
                  <a:extLst>
                    <a:ext uri="{9D8B030D-6E8A-4147-A177-3AD203B41FA5}">
                      <a16:colId xmlns:a16="http://schemas.microsoft.com/office/drawing/2014/main" val="998265828"/>
                    </a:ext>
                  </a:extLst>
                </a:gridCol>
              </a:tblGrid>
              <a:tr h="458984"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</a:t>
                      </a:r>
                      <a:endParaRPr lang="vi-VN" sz="32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2d</a:t>
                      </a:r>
                      <a:endParaRPr lang="vi-VN" sz="3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vi-VN" sz="32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6063"/>
                  </a:ext>
                </a:extLst>
              </a:tr>
              <a:tr h="409140"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4e</a:t>
                      </a:r>
                      <a:endParaRPr lang="vi-VN" sz="32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5d</a:t>
                      </a:r>
                      <a:endParaRPr lang="vi-VN" sz="3200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6b</a:t>
                      </a:r>
                      <a:endParaRPr lang="vi-VN" sz="3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4209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6801BD-D9BD-9507-471B-7F8E5E0D0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35547"/>
              </p:ext>
            </p:extLst>
          </p:nvPr>
        </p:nvGraphicFramePr>
        <p:xfrm>
          <a:off x="6890657" y="3400443"/>
          <a:ext cx="5059828" cy="1284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718">
                  <a:extLst>
                    <a:ext uri="{9D8B030D-6E8A-4147-A177-3AD203B41FA5}">
                      <a16:colId xmlns:a16="http://schemas.microsoft.com/office/drawing/2014/main" val="20113738"/>
                    </a:ext>
                  </a:extLst>
                </a:gridCol>
                <a:gridCol w="1264718">
                  <a:extLst>
                    <a:ext uri="{9D8B030D-6E8A-4147-A177-3AD203B41FA5}">
                      <a16:colId xmlns:a16="http://schemas.microsoft.com/office/drawing/2014/main" val="2556543164"/>
                    </a:ext>
                  </a:extLst>
                </a:gridCol>
                <a:gridCol w="1264718">
                  <a:extLst>
                    <a:ext uri="{9D8B030D-6E8A-4147-A177-3AD203B41FA5}">
                      <a16:colId xmlns:a16="http://schemas.microsoft.com/office/drawing/2014/main" val="3065783158"/>
                    </a:ext>
                  </a:extLst>
                </a:gridCol>
                <a:gridCol w="1265674">
                  <a:extLst>
                    <a:ext uri="{9D8B030D-6E8A-4147-A177-3AD203B41FA5}">
                      <a16:colId xmlns:a16="http://schemas.microsoft.com/office/drawing/2014/main" val="19100683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a- 6, 11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b-2,10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c-7,11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d-3,11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54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e-8,11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f-9,11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g-4,11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h-5,11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8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i-1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k-2,10</a:t>
                      </a:r>
                      <a:endParaRPr lang="vi-VN" sz="2400" b="1" kern="1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h-8,11</a:t>
                      </a:r>
                      <a:endParaRPr lang="vi-V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78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272156" y="425642"/>
            <a:ext cx="5219306" cy="421271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body" idx="1"/>
          </p:nvPr>
        </p:nvSpPr>
        <p:spPr>
          <a:xfrm>
            <a:off x="5321600" y="3234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</p:txBody>
      </p:sp>
      <p:pic>
        <p:nvPicPr>
          <p:cNvPr id="262" name="Google Shape;262;p19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0" y="684413"/>
            <a:ext cx="4617322" cy="3803939"/>
          </a:xfrm>
          <a:prstGeom prst="roundRect">
            <a:avLst>
              <a:gd name="adj" fmla="val 16687"/>
            </a:avLst>
          </a:prstGeom>
        </p:spPr>
      </p:pic>
      <p:grpSp>
        <p:nvGrpSpPr>
          <p:cNvPr id="263" name="Google Shape;263;p19"/>
          <p:cNvGrpSpPr/>
          <p:nvPr/>
        </p:nvGrpSpPr>
        <p:grpSpPr>
          <a:xfrm>
            <a:off x="994737" y="4352150"/>
            <a:ext cx="1402940" cy="1858997"/>
            <a:chOff x="956914" y="2732499"/>
            <a:chExt cx="1252513" cy="1659671"/>
          </a:xfrm>
        </p:grpSpPr>
        <p:sp>
          <p:nvSpPr>
            <p:cNvPr id="264" name="Google Shape;264;p19"/>
            <p:cNvSpPr/>
            <p:nvPr/>
          </p:nvSpPr>
          <p:spPr>
            <a:xfrm>
              <a:off x="956914" y="2732499"/>
              <a:ext cx="1252513" cy="1659671"/>
            </a:xfrm>
            <a:custGeom>
              <a:avLst/>
              <a:gdLst/>
              <a:ahLst/>
              <a:cxnLst/>
              <a:rect l="l" t="t" r="r" b="b"/>
              <a:pathLst>
                <a:path w="1252513" h="1659671" extrusionOk="0">
                  <a:moveTo>
                    <a:pt x="617525" y="5"/>
                  </a:moveTo>
                  <a:cubicBezTo>
                    <a:pt x="613829" y="-135"/>
                    <a:pt x="610754" y="2584"/>
                    <a:pt x="610621" y="6281"/>
                  </a:cubicBezTo>
                  <a:lnTo>
                    <a:pt x="608317" y="70119"/>
                  </a:lnTo>
                  <a:cubicBezTo>
                    <a:pt x="608236" y="72309"/>
                    <a:pt x="609449" y="74077"/>
                    <a:pt x="611036" y="75349"/>
                  </a:cubicBezTo>
                  <a:cubicBezTo>
                    <a:pt x="509438" y="80178"/>
                    <a:pt x="449772" y="128887"/>
                    <a:pt x="414518" y="191085"/>
                  </a:cubicBezTo>
                  <a:lnTo>
                    <a:pt x="373705" y="155295"/>
                  </a:lnTo>
                  <a:cubicBezTo>
                    <a:pt x="372312" y="154083"/>
                    <a:pt x="370597" y="153721"/>
                    <a:pt x="368889" y="153835"/>
                  </a:cubicBezTo>
                  <a:cubicBezTo>
                    <a:pt x="367182" y="153949"/>
                    <a:pt x="365501" y="154531"/>
                    <a:pt x="364288" y="155924"/>
                  </a:cubicBezTo>
                  <a:cubicBezTo>
                    <a:pt x="361851" y="158710"/>
                    <a:pt x="362132" y="163117"/>
                    <a:pt x="364911" y="165555"/>
                  </a:cubicBezTo>
                  <a:lnTo>
                    <a:pt x="406562" y="201760"/>
                  </a:lnTo>
                  <a:cubicBezTo>
                    <a:pt x="407050" y="202189"/>
                    <a:pt x="407680" y="202129"/>
                    <a:pt x="408236" y="202390"/>
                  </a:cubicBezTo>
                  <a:cubicBezTo>
                    <a:pt x="346527" y="324200"/>
                    <a:pt x="372030" y="489328"/>
                    <a:pt x="372030" y="489321"/>
                  </a:cubicBezTo>
                  <a:cubicBezTo>
                    <a:pt x="372030" y="489321"/>
                    <a:pt x="300966" y="503298"/>
                    <a:pt x="250435" y="462532"/>
                  </a:cubicBezTo>
                  <a:cubicBezTo>
                    <a:pt x="201572" y="423132"/>
                    <a:pt x="259356" y="269383"/>
                    <a:pt x="144323" y="264755"/>
                  </a:cubicBezTo>
                  <a:cubicBezTo>
                    <a:pt x="144712" y="263924"/>
                    <a:pt x="145355" y="263201"/>
                    <a:pt x="145368" y="262243"/>
                  </a:cubicBezTo>
                  <a:lnTo>
                    <a:pt x="146413" y="209087"/>
                  </a:lnTo>
                  <a:cubicBezTo>
                    <a:pt x="146493" y="205390"/>
                    <a:pt x="143627" y="202263"/>
                    <a:pt x="139930" y="202176"/>
                  </a:cubicBezTo>
                  <a:cubicBezTo>
                    <a:pt x="136233" y="202102"/>
                    <a:pt x="133099" y="204975"/>
                    <a:pt x="133019" y="208665"/>
                  </a:cubicBezTo>
                  <a:lnTo>
                    <a:pt x="131974" y="262036"/>
                  </a:lnTo>
                  <a:cubicBezTo>
                    <a:pt x="131953" y="262913"/>
                    <a:pt x="132523" y="263556"/>
                    <a:pt x="132811" y="264340"/>
                  </a:cubicBezTo>
                  <a:cubicBezTo>
                    <a:pt x="132657" y="264346"/>
                    <a:pt x="132550" y="264333"/>
                    <a:pt x="132396" y="264340"/>
                  </a:cubicBezTo>
                  <a:cubicBezTo>
                    <a:pt x="88475" y="266409"/>
                    <a:pt x="70225" y="304644"/>
                    <a:pt x="66883" y="359354"/>
                  </a:cubicBezTo>
                  <a:cubicBezTo>
                    <a:pt x="66119" y="358838"/>
                    <a:pt x="65543" y="358075"/>
                    <a:pt x="64586" y="357887"/>
                  </a:cubicBezTo>
                  <a:lnTo>
                    <a:pt x="7867" y="347004"/>
                  </a:lnTo>
                  <a:cubicBezTo>
                    <a:pt x="4230" y="346314"/>
                    <a:pt x="814" y="348819"/>
                    <a:pt x="125" y="352449"/>
                  </a:cubicBezTo>
                  <a:cubicBezTo>
                    <a:pt x="-572" y="356079"/>
                    <a:pt x="1719" y="359501"/>
                    <a:pt x="5355" y="360191"/>
                  </a:cubicBezTo>
                  <a:lnTo>
                    <a:pt x="62074" y="371074"/>
                  </a:lnTo>
                  <a:cubicBezTo>
                    <a:pt x="63514" y="371349"/>
                    <a:pt x="64793" y="370840"/>
                    <a:pt x="66046" y="370237"/>
                  </a:cubicBezTo>
                  <a:cubicBezTo>
                    <a:pt x="65095" y="411030"/>
                    <a:pt x="71638" y="459491"/>
                    <a:pt x="82581" y="509627"/>
                  </a:cubicBezTo>
                  <a:cubicBezTo>
                    <a:pt x="83043" y="511730"/>
                    <a:pt x="83907" y="513639"/>
                    <a:pt x="84463" y="515695"/>
                  </a:cubicBezTo>
                  <a:cubicBezTo>
                    <a:pt x="83934" y="515541"/>
                    <a:pt x="83586" y="515085"/>
                    <a:pt x="83003" y="515065"/>
                  </a:cubicBezTo>
                  <a:lnTo>
                    <a:pt x="28374" y="513598"/>
                  </a:lnTo>
                  <a:cubicBezTo>
                    <a:pt x="24677" y="513491"/>
                    <a:pt x="21583" y="516391"/>
                    <a:pt x="21469" y="520088"/>
                  </a:cubicBezTo>
                  <a:cubicBezTo>
                    <a:pt x="21362" y="523785"/>
                    <a:pt x="24262" y="526886"/>
                    <a:pt x="27958" y="526993"/>
                  </a:cubicBezTo>
                  <a:lnTo>
                    <a:pt x="82581" y="528460"/>
                  </a:lnTo>
                  <a:cubicBezTo>
                    <a:pt x="84771" y="528527"/>
                    <a:pt x="86539" y="527328"/>
                    <a:pt x="87812" y="525741"/>
                  </a:cubicBezTo>
                  <a:cubicBezTo>
                    <a:pt x="106966" y="579265"/>
                    <a:pt x="158609" y="615196"/>
                    <a:pt x="211088" y="639594"/>
                  </a:cubicBezTo>
                  <a:cubicBezTo>
                    <a:pt x="209387" y="639842"/>
                    <a:pt x="207793" y="640833"/>
                    <a:pt x="206688" y="642313"/>
                  </a:cubicBezTo>
                  <a:lnTo>
                    <a:pt x="162949" y="700914"/>
                  </a:lnTo>
                  <a:cubicBezTo>
                    <a:pt x="160738" y="703881"/>
                    <a:pt x="161448" y="708121"/>
                    <a:pt x="164415" y="710331"/>
                  </a:cubicBezTo>
                  <a:cubicBezTo>
                    <a:pt x="167382" y="712541"/>
                    <a:pt x="171414" y="711831"/>
                    <a:pt x="173624" y="708871"/>
                  </a:cubicBezTo>
                  <a:lnTo>
                    <a:pt x="217364" y="650270"/>
                  </a:lnTo>
                  <a:cubicBezTo>
                    <a:pt x="219206" y="647798"/>
                    <a:pt x="218730" y="644644"/>
                    <a:pt x="216949" y="642313"/>
                  </a:cubicBezTo>
                  <a:cubicBezTo>
                    <a:pt x="284169" y="672391"/>
                    <a:pt x="350894" y="683327"/>
                    <a:pt x="350894" y="683334"/>
                  </a:cubicBezTo>
                  <a:cubicBezTo>
                    <a:pt x="350894" y="683334"/>
                    <a:pt x="352039" y="748277"/>
                    <a:pt x="366378" y="835489"/>
                  </a:cubicBezTo>
                  <a:cubicBezTo>
                    <a:pt x="365494" y="834732"/>
                    <a:pt x="364697" y="833822"/>
                    <a:pt x="363451" y="833607"/>
                  </a:cubicBezTo>
                  <a:lnTo>
                    <a:pt x="302754" y="822510"/>
                  </a:lnTo>
                  <a:cubicBezTo>
                    <a:pt x="299117" y="821853"/>
                    <a:pt x="295648" y="824311"/>
                    <a:pt x="295012" y="827955"/>
                  </a:cubicBezTo>
                  <a:cubicBezTo>
                    <a:pt x="294356" y="831591"/>
                    <a:pt x="296606" y="835040"/>
                    <a:pt x="300243" y="835697"/>
                  </a:cubicBezTo>
                  <a:lnTo>
                    <a:pt x="361147" y="846580"/>
                  </a:lnTo>
                  <a:cubicBezTo>
                    <a:pt x="364067" y="847109"/>
                    <a:pt x="366512" y="845461"/>
                    <a:pt x="367845" y="843024"/>
                  </a:cubicBezTo>
                  <a:cubicBezTo>
                    <a:pt x="370838" y="860557"/>
                    <a:pt x="373477" y="877635"/>
                    <a:pt x="377683" y="896602"/>
                  </a:cubicBezTo>
                  <a:cubicBezTo>
                    <a:pt x="384206" y="925949"/>
                    <a:pt x="390676" y="950548"/>
                    <a:pt x="396723" y="970901"/>
                  </a:cubicBezTo>
                  <a:lnTo>
                    <a:pt x="212549" y="971738"/>
                  </a:lnTo>
                  <a:cubicBezTo>
                    <a:pt x="212549" y="971738"/>
                    <a:pt x="125457" y="1031243"/>
                    <a:pt x="119001" y="1198816"/>
                  </a:cubicBezTo>
                  <a:cubicBezTo>
                    <a:pt x="112525" y="1366388"/>
                    <a:pt x="337707" y="1499985"/>
                    <a:pt x="337707" y="1499985"/>
                  </a:cubicBezTo>
                  <a:cubicBezTo>
                    <a:pt x="337707" y="1499985"/>
                    <a:pt x="297758" y="1658938"/>
                    <a:pt x="403005" y="1659668"/>
                  </a:cubicBezTo>
                  <a:cubicBezTo>
                    <a:pt x="506572" y="1660391"/>
                    <a:pt x="490907" y="1548326"/>
                    <a:pt x="490907" y="1548326"/>
                  </a:cubicBezTo>
                  <a:cubicBezTo>
                    <a:pt x="490907" y="1548326"/>
                    <a:pt x="582144" y="1563991"/>
                    <a:pt x="626734" y="1562558"/>
                  </a:cubicBezTo>
                  <a:cubicBezTo>
                    <a:pt x="671325" y="1561125"/>
                    <a:pt x="769259" y="1540376"/>
                    <a:pt x="769259" y="1540376"/>
                  </a:cubicBezTo>
                  <a:cubicBezTo>
                    <a:pt x="769259" y="1540376"/>
                    <a:pt x="768495" y="1660633"/>
                    <a:pt x="867628" y="1656949"/>
                  </a:cubicBezTo>
                  <a:cubicBezTo>
                    <a:pt x="964718" y="1653353"/>
                    <a:pt x="931045" y="1494333"/>
                    <a:pt x="931045" y="1494333"/>
                  </a:cubicBezTo>
                  <a:cubicBezTo>
                    <a:pt x="931045" y="1494333"/>
                    <a:pt x="1065499" y="1399071"/>
                    <a:pt x="1122961" y="1265996"/>
                  </a:cubicBezTo>
                  <a:cubicBezTo>
                    <a:pt x="1180424" y="1132921"/>
                    <a:pt x="1045313" y="967553"/>
                    <a:pt x="1045313" y="967553"/>
                  </a:cubicBezTo>
                  <a:lnTo>
                    <a:pt x="832675" y="968597"/>
                  </a:lnTo>
                  <a:lnTo>
                    <a:pt x="864487" y="789238"/>
                  </a:lnTo>
                  <a:cubicBezTo>
                    <a:pt x="864487" y="789238"/>
                    <a:pt x="894859" y="791930"/>
                    <a:pt x="938157" y="786304"/>
                  </a:cubicBezTo>
                  <a:cubicBezTo>
                    <a:pt x="937594" y="787851"/>
                    <a:pt x="937474" y="789687"/>
                    <a:pt x="938157" y="791327"/>
                  </a:cubicBezTo>
                  <a:lnTo>
                    <a:pt x="959294" y="842186"/>
                  </a:lnTo>
                  <a:cubicBezTo>
                    <a:pt x="960707" y="845602"/>
                    <a:pt x="964437" y="847162"/>
                    <a:pt x="967879" y="845743"/>
                  </a:cubicBezTo>
                  <a:cubicBezTo>
                    <a:pt x="971295" y="844330"/>
                    <a:pt x="973057" y="840579"/>
                    <a:pt x="971643" y="837163"/>
                  </a:cubicBezTo>
                  <a:lnTo>
                    <a:pt x="950507" y="786097"/>
                  </a:lnTo>
                  <a:cubicBezTo>
                    <a:pt x="950299" y="785594"/>
                    <a:pt x="949777" y="785461"/>
                    <a:pt x="949462" y="785052"/>
                  </a:cubicBezTo>
                  <a:cubicBezTo>
                    <a:pt x="992592" y="778020"/>
                    <a:pt x="1047162" y="760942"/>
                    <a:pt x="1101611" y="725192"/>
                  </a:cubicBezTo>
                  <a:cubicBezTo>
                    <a:pt x="1101590" y="726759"/>
                    <a:pt x="1101832" y="728480"/>
                    <a:pt x="1102870" y="729800"/>
                  </a:cubicBezTo>
                  <a:lnTo>
                    <a:pt x="1141379" y="777933"/>
                  </a:lnTo>
                  <a:cubicBezTo>
                    <a:pt x="1143696" y="780819"/>
                    <a:pt x="1147902" y="781302"/>
                    <a:pt x="1150795" y="778978"/>
                  </a:cubicBezTo>
                  <a:cubicBezTo>
                    <a:pt x="1153682" y="776667"/>
                    <a:pt x="1154157" y="772455"/>
                    <a:pt x="1151840" y="769561"/>
                  </a:cubicBezTo>
                  <a:lnTo>
                    <a:pt x="1113123" y="721428"/>
                  </a:lnTo>
                  <a:cubicBezTo>
                    <a:pt x="1112353" y="720464"/>
                    <a:pt x="1111241" y="720182"/>
                    <a:pt x="1110196" y="719754"/>
                  </a:cubicBezTo>
                  <a:cubicBezTo>
                    <a:pt x="1113692" y="717323"/>
                    <a:pt x="1117162" y="715648"/>
                    <a:pt x="1120658" y="713056"/>
                  </a:cubicBezTo>
                  <a:cubicBezTo>
                    <a:pt x="1153059" y="688879"/>
                    <a:pt x="1177651" y="611305"/>
                    <a:pt x="1180518" y="538928"/>
                  </a:cubicBezTo>
                  <a:cubicBezTo>
                    <a:pt x="1181730" y="540629"/>
                    <a:pt x="1183498" y="541854"/>
                    <a:pt x="1185748" y="541854"/>
                  </a:cubicBezTo>
                  <a:lnTo>
                    <a:pt x="1245816" y="541854"/>
                  </a:lnTo>
                  <a:cubicBezTo>
                    <a:pt x="1249513" y="541854"/>
                    <a:pt x="1252513" y="538854"/>
                    <a:pt x="1252513" y="535157"/>
                  </a:cubicBezTo>
                  <a:cubicBezTo>
                    <a:pt x="1252513" y="531460"/>
                    <a:pt x="1249513" y="528460"/>
                    <a:pt x="1245816" y="528460"/>
                  </a:cubicBezTo>
                  <a:lnTo>
                    <a:pt x="1185748" y="528460"/>
                  </a:lnTo>
                  <a:cubicBezTo>
                    <a:pt x="1183257" y="528460"/>
                    <a:pt x="1181455" y="530000"/>
                    <a:pt x="1180304" y="532016"/>
                  </a:cubicBezTo>
                  <a:cubicBezTo>
                    <a:pt x="1181656" y="462847"/>
                    <a:pt x="1162931" y="400033"/>
                    <a:pt x="1110612" y="396396"/>
                  </a:cubicBezTo>
                  <a:cubicBezTo>
                    <a:pt x="1110531" y="396396"/>
                    <a:pt x="1110498" y="396396"/>
                    <a:pt x="1110404" y="396396"/>
                  </a:cubicBezTo>
                  <a:lnTo>
                    <a:pt x="1112916" y="341144"/>
                  </a:lnTo>
                  <a:cubicBezTo>
                    <a:pt x="1113090" y="337454"/>
                    <a:pt x="1110324" y="334206"/>
                    <a:pt x="1106634" y="334031"/>
                  </a:cubicBezTo>
                  <a:cubicBezTo>
                    <a:pt x="1102943" y="333857"/>
                    <a:pt x="1099702" y="336831"/>
                    <a:pt x="1099521" y="340521"/>
                  </a:cubicBezTo>
                  <a:lnTo>
                    <a:pt x="1097010" y="396818"/>
                  </a:lnTo>
                  <a:cubicBezTo>
                    <a:pt x="1096996" y="397059"/>
                    <a:pt x="1097197" y="397213"/>
                    <a:pt x="1097217" y="397448"/>
                  </a:cubicBezTo>
                  <a:cubicBezTo>
                    <a:pt x="1015758" y="402236"/>
                    <a:pt x="1034979" y="502032"/>
                    <a:pt x="999062" y="556294"/>
                  </a:cubicBezTo>
                  <a:cubicBezTo>
                    <a:pt x="961966" y="612316"/>
                    <a:pt x="902159" y="600877"/>
                    <a:pt x="902159" y="600877"/>
                  </a:cubicBezTo>
                  <a:cubicBezTo>
                    <a:pt x="902159" y="600877"/>
                    <a:pt x="913384" y="502387"/>
                    <a:pt x="899233" y="390751"/>
                  </a:cubicBezTo>
                  <a:cubicBezTo>
                    <a:pt x="900820" y="391394"/>
                    <a:pt x="902755" y="391467"/>
                    <a:pt x="904463" y="390751"/>
                  </a:cubicBezTo>
                  <a:lnTo>
                    <a:pt x="963694" y="365843"/>
                  </a:lnTo>
                  <a:cubicBezTo>
                    <a:pt x="967103" y="364403"/>
                    <a:pt x="968690" y="360459"/>
                    <a:pt x="967250" y="357050"/>
                  </a:cubicBezTo>
                  <a:cubicBezTo>
                    <a:pt x="965810" y="353648"/>
                    <a:pt x="961865" y="352060"/>
                    <a:pt x="958457" y="353494"/>
                  </a:cubicBezTo>
                  <a:lnTo>
                    <a:pt x="899233" y="378401"/>
                  </a:lnTo>
                  <a:cubicBezTo>
                    <a:pt x="898630" y="378655"/>
                    <a:pt x="898442" y="379258"/>
                    <a:pt x="897974" y="379653"/>
                  </a:cubicBezTo>
                  <a:cubicBezTo>
                    <a:pt x="889254" y="317991"/>
                    <a:pt x="871867" y="253611"/>
                    <a:pt x="840839" y="199664"/>
                  </a:cubicBezTo>
                  <a:cubicBezTo>
                    <a:pt x="841830" y="199456"/>
                    <a:pt x="842929" y="199497"/>
                    <a:pt x="843766" y="198827"/>
                  </a:cubicBezTo>
                  <a:lnTo>
                    <a:pt x="885624" y="165970"/>
                  </a:lnTo>
                  <a:cubicBezTo>
                    <a:pt x="888530" y="163680"/>
                    <a:pt x="888966" y="159460"/>
                    <a:pt x="886675" y="156554"/>
                  </a:cubicBezTo>
                  <a:cubicBezTo>
                    <a:pt x="885530" y="155100"/>
                    <a:pt x="883976" y="154243"/>
                    <a:pt x="882275" y="154042"/>
                  </a:cubicBezTo>
                  <a:cubicBezTo>
                    <a:pt x="880574" y="153841"/>
                    <a:pt x="878712" y="154364"/>
                    <a:pt x="877252" y="155509"/>
                  </a:cubicBezTo>
                  <a:lnTo>
                    <a:pt x="835608" y="188366"/>
                  </a:lnTo>
                  <a:cubicBezTo>
                    <a:pt x="835341" y="188573"/>
                    <a:pt x="835408" y="188962"/>
                    <a:pt x="835187" y="189203"/>
                  </a:cubicBezTo>
                  <a:cubicBezTo>
                    <a:pt x="792445" y="120904"/>
                    <a:pt x="724889" y="72965"/>
                    <a:pt x="619200" y="75349"/>
                  </a:cubicBezTo>
                  <a:cubicBezTo>
                    <a:pt x="620646" y="74164"/>
                    <a:pt x="621631" y="72550"/>
                    <a:pt x="621711" y="70534"/>
                  </a:cubicBezTo>
                  <a:lnTo>
                    <a:pt x="624015" y="6910"/>
                  </a:lnTo>
                  <a:cubicBezTo>
                    <a:pt x="624149" y="3213"/>
                    <a:pt x="621222" y="139"/>
                    <a:pt x="617525" y="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9"/>
            <p:cNvGrpSpPr/>
            <p:nvPr/>
          </p:nvGrpSpPr>
          <p:grpSpPr>
            <a:xfrm>
              <a:off x="963596" y="2735780"/>
              <a:ext cx="1239161" cy="1653129"/>
              <a:chOff x="963596" y="2735780"/>
              <a:chExt cx="1239161" cy="1653129"/>
            </a:xfrm>
          </p:grpSpPr>
          <p:sp>
            <p:nvSpPr>
              <p:cNvPr id="266" name="Google Shape;266;p19"/>
              <p:cNvSpPr/>
              <p:nvPr/>
            </p:nvSpPr>
            <p:spPr>
              <a:xfrm>
                <a:off x="1022569" y="2803984"/>
                <a:ext cx="1115249" cy="980193"/>
              </a:xfrm>
              <a:custGeom>
                <a:avLst/>
                <a:gdLst/>
                <a:ahLst/>
                <a:cxnLst/>
                <a:rect l="l" t="t" r="r" b="b"/>
                <a:pathLst>
                  <a:path w="1115249" h="980193" extrusionOk="0">
                    <a:moveTo>
                      <a:pt x="363490" y="980193"/>
                    </a:moveTo>
                    <a:cubicBezTo>
                      <a:pt x="363490" y="980193"/>
                      <a:pt x="338087" y="939212"/>
                      <a:pt x="311994" y="821816"/>
                    </a:cubicBezTo>
                    <a:cubicBezTo>
                      <a:pt x="285909" y="704420"/>
                      <a:pt x="285232" y="608448"/>
                      <a:pt x="285232" y="608448"/>
                    </a:cubicBezTo>
                    <a:cubicBezTo>
                      <a:pt x="285232" y="608448"/>
                      <a:pt x="46830" y="572336"/>
                      <a:pt x="16813" y="434815"/>
                    </a:cubicBezTo>
                    <a:cubicBezTo>
                      <a:pt x="-10399" y="310132"/>
                      <a:pt x="-11584" y="193110"/>
                      <a:pt x="66747" y="189413"/>
                    </a:cubicBezTo>
                    <a:cubicBezTo>
                      <a:pt x="198442" y="183205"/>
                      <a:pt x="134256" y="346960"/>
                      <a:pt x="184800" y="387719"/>
                    </a:cubicBezTo>
                    <a:cubicBezTo>
                      <a:pt x="235344" y="428479"/>
                      <a:pt x="306429" y="414421"/>
                      <a:pt x="306429" y="414421"/>
                    </a:cubicBezTo>
                    <a:cubicBezTo>
                      <a:pt x="306429" y="414421"/>
                      <a:pt x="243066" y="12585"/>
                      <a:pt x="547738" y="276"/>
                    </a:cubicBezTo>
                    <a:cubicBezTo>
                      <a:pt x="899700" y="-13942"/>
                      <a:pt x="836484" y="526139"/>
                      <a:pt x="836484" y="526139"/>
                    </a:cubicBezTo>
                    <a:cubicBezTo>
                      <a:pt x="836484" y="526139"/>
                      <a:pt x="896378" y="537444"/>
                      <a:pt x="933474" y="481428"/>
                    </a:cubicBezTo>
                    <a:cubicBezTo>
                      <a:pt x="971427" y="424106"/>
                      <a:pt x="946306" y="314612"/>
                      <a:pt x="1045030" y="321483"/>
                    </a:cubicBezTo>
                    <a:cubicBezTo>
                      <a:pt x="1153560" y="329038"/>
                      <a:pt x="1119611" y="589963"/>
                      <a:pt x="1055003" y="638164"/>
                    </a:cubicBezTo>
                    <a:cubicBezTo>
                      <a:pt x="931210" y="730526"/>
                      <a:pt x="798832" y="714425"/>
                      <a:pt x="798832" y="714425"/>
                    </a:cubicBezTo>
                    <a:lnTo>
                      <a:pt x="756438" y="954107"/>
                    </a:lnTo>
                    <a:lnTo>
                      <a:pt x="363490" y="980193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1075785" y="3696804"/>
                <a:ext cx="1018263" cy="692105"/>
              </a:xfrm>
              <a:custGeom>
                <a:avLst/>
                <a:gdLst/>
                <a:ahLst/>
                <a:cxnLst/>
                <a:rect l="l" t="t" r="r" b="b"/>
                <a:pathLst>
                  <a:path w="1018263" h="692105" extrusionOk="0">
                    <a:moveTo>
                      <a:pt x="93691" y="4032"/>
                    </a:moveTo>
                    <a:lnTo>
                      <a:pt x="926409" y="0"/>
                    </a:lnTo>
                    <a:cubicBezTo>
                      <a:pt x="926409" y="0"/>
                      <a:pt x="1061493" y="165335"/>
                      <a:pt x="1004030" y="298410"/>
                    </a:cubicBezTo>
                    <a:cubicBezTo>
                      <a:pt x="946568" y="431485"/>
                      <a:pt x="812113" y="526693"/>
                      <a:pt x="812113" y="526693"/>
                    </a:cubicBezTo>
                    <a:cubicBezTo>
                      <a:pt x="812113" y="526693"/>
                      <a:pt x="845914" y="685633"/>
                      <a:pt x="748824" y="689229"/>
                    </a:cubicBezTo>
                    <a:cubicBezTo>
                      <a:pt x="649691" y="692899"/>
                      <a:pt x="650294" y="572717"/>
                      <a:pt x="650294" y="572717"/>
                    </a:cubicBezTo>
                    <a:cubicBezTo>
                      <a:pt x="650294" y="572717"/>
                      <a:pt x="552480" y="593579"/>
                      <a:pt x="507890" y="595012"/>
                    </a:cubicBezTo>
                    <a:cubicBezTo>
                      <a:pt x="463300" y="596452"/>
                      <a:pt x="371962" y="580633"/>
                      <a:pt x="371962" y="580633"/>
                    </a:cubicBezTo>
                    <a:cubicBezTo>
                      <a:pt x="371962" y="580633"/>
                      <a:pt x="387788" y="692825"/>
                      <a:pt x="284221" y="692102"/>
                    </a:cubicBezTo>
                    <a:cubicBezTo>
                      <a:pt x="178974" y="691372"/>
                      <a:pt x="218776" y="532446"/>
                      <a:pt x="218776" y="532446"/>
                    </a:cubicBezTo>
                    <a:cubicBezTo>
                      <a:pt x="218776" y="532446"/>
                      <a:pt x="-6333" y="398675"/>
                      <a:pt x="137" y="231103"/>
                    </a:cubicBezTo>
                    <a:cubicBezTo>
                      <a:pt x="6613" y="63530"/>
                      <a:pt x="93691" y="4032"/>
                      <a:pt x="93691" y="40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1571895" y="2735780"/>
                <a:ext cx="2357" cy="63657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63657" extrusionOk="0">
                    <a:moveTo>
                      <a:pt x="0" y="63658"/>
                    </a:moveTo>
                    <a:lnTo>
                      <a:pt x="235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1796595" y="2889897"/>
                <a:ext cx="41730" cy="3287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32870" extrusionOk="0">
                    <a:moveTo>
                      <a:pt x="0" y="32870"/>
                    </a:moveTo>
                    <a:lnTo>
                      <a:pt x="417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1858739" y="3088833"/>
                <a:ext cx="59217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59217" h="24987" extrusionOk="0">
                    <a:moveTo>
                      <a:pt x="0" y="24988"/>
                    </a:moveTo>
                    <a:lnTo>
                      <a:pt x="5921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2060534" y="3069913"/>
                <a:ext cx="2685" cy="563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56350" extrusionOk="0">
                    <a:moveTo>
                      <a:pt x="0" y="56351"/>
                    </a:moveTo>
                    <a:lnTo>
                      <a:pt x="268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2142569" y="3264274"/>
                <a:ext cx="60188" cy="6697"/>
              </a:xfrm>
              <a:custGeom>
                <a:avLst/>
                <a:gdLst/>
                <a:ahLst/>
                <a:cxnLst/>
                <a:rect l="l" t="t" r="r" b="b"/>
                <a:pathLst>
                  <a:path w="60188" h="6697" extrusionOk="0">
                    <a:moveTo>
                      <a:pt x="0" y="0"/>
                    </a:moveTo>
                    <a:lnTo>
                      <a:pt x="601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2064894" y="3454738"/>
                <a:ext cx="38703" cy="48206"/>
              </a:xfrm>
              <a:custGeom>
                <a:avLst/>
                <a:gdLst/>
                <a:ahLst/>
                <a:cxnLst/>
                <a:rect l="l" t="t" r="r" b="b"/>
                <a:pathLst>
                  <a:path w="38703" h="48206" extrusionOk="0">
                    <a:moveTo>
                      <a:pt x="0" y="0"/>
                    </a:moveTo>
                    <a:lnTo>
                      <a:pt x="38703" y="4820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1901253" y="3517886"/>
                <a:ext cx="21049" cy="50926"/>
              </a:xfrm>
              <a:custGeom>
                <a:avLst/>
                <a:gdLst/>
                <a:ahLst/>
                <a:cxnLst/>
                <a:rect l="l" t="t" r="r" b="b"/>
                <a:pathLst>
                  <a:path w="21049" h="50926" extrusionOk="0">
                    <a:moveTo>
                      <a:pt x="0" y="0"/>
                    </a:moveTo>
                    <a:lnTo>
                      <a:pt x="21050" y="509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1326152" y="2889576"/>
                <a:ext cx="41630" cy="36399"/>
              </a:xfrm>
              <a:custGeom>
                <a:avLst/>
                <a:gdLst/>
                <a:ahLst/>
                <a:cxnLst/>
                <a:rect l="l" t="t" r="r" b="b"/>
                <a:pathLst>
                  <a:path w="41630" h="36399" extrusionOk="0">
                    <a:moveTo>
                      <a:pt x="41630" y="3640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1095518" y="2938071"/>
                <a:ext cx="1145" cy="53276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3276" extrusionOk="0">
                    <a:moveTo>
                      <a:pt x="0" y="53277"/>
                    </a:moveTo>
                    <a:lnTo>
                      <a:pt x="114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963596" y="3082785"/>
                <a:ext cx="56719" cy="10836"/>
              </a:xfrm>
              <a:custGeom>
                <a:avLst/>
                <a:gdLst/>
                <a:ahLst/>
                <a:cxnLst/>
                <a:rect l="l" t="t" r="r" b="b"/>
                <a:pathLst>
                  <a:path w="56719" h="10836" extrusionOk="0">
                    <a:moveTo>
                      <a:pt x="56719" y="1083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985087" y="3249380"/>
                <a:ext cx="54636" cy="1614"/>
              </a:xfrm>
              <a:custGeom>
                <a:avLst/>
                <a:gdLst/>
                <a:ahLst/>
                <a:cxnLst/>
                <a:rect l="l" t="t" r="r" b="b"/>
                <a:pathLst>
                  <a:path w="54636" h="1614" extrusionOk="0">
                    <a:moveTo>
                      <a:pt x="54636" y="161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1125241" y="3375442"/>
                <a:ext cx="43719" cy="58647"/>
              </a:xfrm>
              <a:custGeom>
                <a:avLst/>
                <a:gdLst/>
                <a:ahLst/>
                <a:cxnLst/>
                <a:rect l="l" t="t" r="r" b="b"/>
                <a:pathLst>
                  <a:path w="43719" h="58647" extrusionOk="0">
                    <a:moveTo>
                      <a:pt x="43720" y="0"/>
                    </a:moveTo>
                    <a:lnTo>
                      <a:pt x="0" y="5864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1258416" y="3558271"/>
                <a:ext cx="60744" cy="10983"/>
              </a:xfrm>
              <a:custGeom>
                <a:avLst/>
                <a:gdLst/>
                <a:ahLst/>
                <a:cxnLst/>
                <a:rect l="l" t="t" r="r" b="b"/>
                <a:pathLst>
                  <a:path w="60744" h="10983" extrusionOk="0">
                    <a:moveTo>
                      <a:pt x="60744" y="109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1570616" y="2943067"/>
                <a:ext cx="1694" cy="5342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53424" extrusionOk="0">
                    <a:moveTo>
                      <a:pt x="0" y="0"/>
                    </a:moveTo>
                    <a:lnTo>
                      <a:pt x="1694" y="5342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1711050" y="3001581"/>
                <a:ext cx="30010" cy="35529"/>
              </a:xfrm>
              <a:custGeom>
                <a:avLst/>
                <a:gdLst/>
                <a:ahLst/>
                <a:cxnLst/>
                <a:rect l="l" t="t" r="r" b="b"/>
                <a:pathLst>
                  <a:path w="30010" h="35529" extrusionOk="0">
                    <a:moveTo>
                      <a:pt x="0" y="35529"/>
                    </a:moveTo>
                    <a:lnTo>
                      <a:pt x="300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1701628" y="3202693"/>
                <a:ext cx="26279" cy="47188"/>
              </a:xfrm>
              <a:custGeom>
                <a:avLst/>
                <a:gdLst/>
                <a:ahLst/>
                <a:cxnLst/>
                <a:rect l="l" t="t" r="r" b="b"/>
                <a:pathLst>
                  <a:path w="26279" h="47188" extrusionOk="0">
                    <a:moveTo>
                      <a:pt x="0" y="47189"/>
                    </a:moveTo>
                    <a:lnTo>
                      <a:pt x="2628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1564407" y="3143637"/>
                <a:ext cx="80" cy="5166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1662" extrusionOk="0">
                    <a:moveTo>
                      <a:pt x="80" y="5166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1415185" y="2998956"/>
                <a:ext cx="25670" cy="44918"/>
              </a:xfrm>
              <a:custGeom>
                <a:avLst/>
                <a:gdLst/>
                <a:ahLst/>
                <a:cxnLst/>
                <a:rect l="l" t="t" r="r" b="b"/>
                <a:pathLst>
                  <a:path w="25670" h="44918" extrusionOk="0">
                    <a:moveTo>
                      <a:pt x="25671" y="449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1419894" y="3220173"/>
                <a:ext cx="26239" cy="40551"/>
              </a:xfrm>
              <a:custGeom>
                <a:avLst/>
                <a:gdLst/>
                <a:ahLst/>
                <a:cxnLst/>
                <a:rect l="l" t="t" r="r" b="b"/>
                <a:pathLst>
                  <a:path w="26239" h="40551" extrusionOk="0">
                    <a:moveTo>
                      <a:pt x="26240" y="4055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1571520" y="3332781"/>
                <a:ext cx="328" cy="5278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52787" extrusionOk="0">
                    <a:moveTo>
                      <a:pt x="0" y="52788"/>
                    </a:moveTo>
                    <a:lnTo>
                      <a:pt x="32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1691622" y="3437693"/>
                <a:ext cx="3329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33292" h="41998" extrusionOk="0">
                    <a:moveTo>
                      <a:pt x="0" y="41999"/>
                    </a:moveTo>
                    <a:lnTo>
                      <a:pt x="3329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1580065" y="3521758"/>
                <a:ext cx="1660" cy="5789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7897" extrusionOk="0">
                    <a:moveTo>
                      <a:pt x="1661" y="578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1429183" y="3442007"/>
                <a:ext cx="26193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26193" h="41067" extrusionOk="0">
                    <a:moveTo>
                      <a:pt x="26193" y="4106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1898755" y="3394931"/>
                <a:ext cx="41589" cy="41677"/>
              </a:xfrm>
              <a:custGeom>
                <a:avLst/>
                <a:gdLst/>
                <a:ahLst/>
                <a:cxnLst/>
                <a:rect l="l" t="t" r="r" b="b"/>
                <a:pathLst>
                  <a:path w="41589" h="41677" extrusionOk="0">
                    <a:moveTo>
                      <a:pt x="0" y="41677"/>
                    </a:moveTo>
                    <a:lnTo>
                      <a:pt x="4159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2022185" y="3296783"/>
                <a:ext cx="40076" cy="27411"/>
              </a:xfrm>
              <a:custGeom>
                <a:avLst/>
                <a:gdLst/>
                <a:ahLst/>
                <a:cxnLst/>
                <a:rect l="l" t="t" r="r" b="b"/>
                <a:pathLst>
                  <a:path w="40076" h="27411" extrusionOk="0">
                    <a:moveTo>
                      <a:pt x="0" y="27412"/>
                    </a:moveTo>
                    <a:lnTo>
                      <a:pt x="400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1226537" y="3303494"/>
                <a:ext cx="54401" cy="4755"/>
              </a:xfrm>
              <a:custGeom>
                <a:avLst/>
                <a:gdLst/>
                <a:ahLst/>
                <a:cxnLst/>
                <a:rect l="l" t="t" r="r" b="b"/>
                <a:pathLst>
                  <a:path w="54401" h="4755" extrusionOk="0">
                    <a:moveTo>
                      <a:pt x="54402" y="475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1112924" y="3158967"/>
                <a:ext cx="29648" cy="38536"/>
              </a:xfrm>
              <a:custGeom>
                <a:avLst/>
                <a:gdLst/>
                <a:ahLst/>
                <a:cxnLst/>
                <a:rect l="l" t="t" r="r" b="b"/>
                <a:pathLst>
                  <a:path w="29648" h="38536" extrusionOk="0">
                    <a:moveTo>
                      <a:pt x="29649" y="3853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1558105" y="3973332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1385276" y="3968863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1724682" y="3966676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1463349" y="3926606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1679928" y="3913350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0" name="Google Shape;300;p19"/>
          <p:cNvSpPr/>
          <p:nvPr/>
        </p:nvSpPr>
        <p:spPr>
          <a:xfrm rot="2116345">
            <a:off x="3620234" y="1704757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9"/>
          <p:cNvGrpSpPr/>
          <p:nvPr/>
        </p:nvGrpSpPr>
        <p:grpSpPr>
          <a:xfrm rot="6305884">
            <a:off x="10649752" y="1423842"/>
            <a:ext cx="970373" cy="754781"/>
            <a:chOff x="6294878" y="3041786"/>
            <a:chExt cx="137914" cy="107271"/>
          </a:xfrm>
        </p:grpSpPr>
        <p:sp>
          <p:nvSpPr>
            <p:cNvPr id="303" name="Google Shape;303;p19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1" y="998483"/>
            <a:ext cx="5906814" cy="2974427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4894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>
            <a:spLocks noGrp="1"/>
          </p:cNvSpPr>
          <p:nvPr>
            <p:ph type="title"/>
          </p:nvPr>
        </p:nvSpPr>
        <p:spPr>
          <a:xfrm rot="-88970">
            <a:off x="572058" y="164005"/>
            <a:ext cx="11210554" cy="76347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" name="Google Shape;311;p20"/>
          <p:cNvSpPr txBox="1">
            <a:spLocks noGrp="1"/>
          </p:cNvSpPr>
          <p:nvPr>
            <p:ph type="body" idx="1"/>
          </p:nvPr>
        </p:nvSpPr>
        <p:spPr>
          <a:xfrm>
            <a:off x="185694" y="2635721"/>
            <a:ext cx="5017677" cy="18235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indent="0">
              <a:lnSpc>
                <a:spcPct val="130000"/>
              </a:lnSpc>
              <a:buNone/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0">
              <a:buNone/>
            </a:pP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Google Shape;312;p20"/>
          <p:cNvSpPr txBox="1">
            <a:spLocks noGrp="1"/>
          </p:cNvSpPr>
          <p:nvPr>
            <p:ph type="body" idx="2"/>
          </p:nvPr>
        </p:nvSpPr>
        <p:spPr>
          <a:xfrm>
            <a:off x="7114707" y="2818570"/>
            <a:ext cx="4202876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miệng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Google Shape;313;p20"/>
          <p:cNvSpPr txBox="1">
            <a:spLocks noGrp="1"/>
          </p:cNvSpPr>
          <p:nvPr>
            <p:ph type="body" idx="3"/>
          </p:nvPr>
        </p:nvSpPr>
        <p:spPr>
          <a:xfrm>
            <a:off x="1126282" y="5425231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" name="Google Shape;315;p20"/>
          <p:cNvSpPr txBox="1">
            <a:spLocks noGrp="1"/>
          </p:cNvSpPr>
          <p:nvPr>
            <p:ph type="title" idx="5"/>
          </p:nvPr>
        </p:nvSpPr>
        <p:spPr>
          <a:xfrm>
            <a:off x="529093" y="1850336"/>
            <a:ext cx="4548201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huyển giao nhiệm vụ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" name="Google Shape;316;p20"/>
          <p:cNvSpPr txBox="1">
            <a:spLocks noGrp="1"/>
          </p:cNvSpPr>
          <p:nvPr>
            <p:ph type="title" idx="6"/>
          </p:nvPr>
        </p:nvSpPr>
        <p:spPr>
          <a:xfrm>
            <a:off x="7114707" y="2122800"/>
            <a:ext cx="4171834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Google Shape;317;p20"/>
          <p:cNvSpPr txBox="1">
            <a:spLocks noGrp="1"/>
          </p:cNvSpPr>
          <p:nvPr>
            <p:ph type="title" idx="7"/>
          </p:nvPr>
        </p:nvSpPr>
        <p:spPr>
          <a:xfrm>
            <a:off x="564056" y="4663061"/>
            <a:ext cx="4193001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hực hiện nhiệm vụ</a:t>
            </a:r>
            <a:b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Google Shape;319;p20"/>
          <p:cNvSpPr txBox="1">
            <a:spLocks noGrp="1"/>
          </p:cNvSpPr>
          <p:nvPr>
            <p:ph type="body" idx="9"/>
          </p:nvPr>
        </p:nvSpPr>
        <p:spPr>
          <a:xfrm>
            <a:off x="6398557" y="4882954"/>
            <a:ext cx="4283926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Google Shape;321;p20"/>
          <p:cNvSpPr txBox="1">
            <a:spLocks noGrp="1"/>
          </p:cNvSpPr>
          <p:nvPr>
            <p:ph type="title" idx="14"/>
          </p:nvPr>
        </p:nvSpPr>
        <p:spPr>
          <a:xfrm>
            <a:off x="6374479" y="4144534"/>
            <a:ext cx="4260408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nhận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3" name="Google Shape;323;p20"/>
          <p:cNvGrpSpPr/>
          <p:nvPr/>
        </p:nvGrpSpPr>
        <p:grpSpPr>
          <a:xfrm>
            <a:off x="10780587" y="5306158"/>
            <a:ext cx="1062038" cy="1344180"/>
            <a:chOff x="1953887" y="188983"/>
            <a:chExt cx="1062038" cy="1344180"/>
          </a:xfrm>
        </p:grpSpPr>
        <p:sp>
          <p:nvSpPr>
            <p:cNvPr id="324" name="Google Shape;324;p20"/>
            <p:cNvSpPr/>
            <p:nvPr/>
          </p:nvSpPr>
          <p:spPr>
            <a:xfrm>
              <a:off x="1953887" y="189754"/>
              <a:ext cx="1062038" cy="1342641"/>
            </a:xfrm>
            <a:custGeom>
              <a:avLst/>
              <a:gdLst/>
              <a:ahLst/>
              <a:cxnLst/>
              <a:rect l="l" t="t" r="r" b="b"/>
              <a:pathLst>
                <a:path w="1132841" h="1439829" extrusionOk="0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" name="Google Shape;325;p20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326" name="Google Shape;326;p20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349872" h="241347" extrusionOk="0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avLst/>
                <a:gdLst/>
                <a:ahLst/>
                <a:cxnLst/>
                <a:rect l="l" t="t" r="r" b="b"/>
                <a:pathLst>
                  <a:path w="371608" h="238146" extrusionOk="0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avLst/>
                <a:gdLst/>
                <a:ahLst/>
                <a:cxnLst/>
                <a:rect l="l" t="t" r="r" b="b"/>
                <a:pathLst>
                  <a:path w="431411" h="555851" extrusionOk="0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avLst/>
                <a:gdLst/>
                <a:ahLst/>
                <a:cxnLst/>
                <a:rect l="l" t="t" r="r" b="b"/>
                <a:pathLst>
                  <a:path w="764077" h="764077" extrusionOk="0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avLst/>
                <a:gdLst/>
                <a:ahLst/>
                <a:cxnLst/>
                <a:rect l="l" t="t" r="r" b="b"/>
                <a:pathLst>
                  <a:path w="1031515" h="429904" extrusionOk="0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avLst/>
                <a:gdLst/>
                <a:ahLst/>
                <a:cxnLst/>
                <a:rect l="l" t="t" r="r" b="b"/>
                <a:pathLst>
                  <a:path w="59411" h="26447" extrusionOk="0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avLst/>
                <a:gdLst/>
                <a:ahLst/>
                <a:cxnLst/>
                <a:rect l="l" t="t" r="r" b="b"/>
                <a:pathLst>
                  <a:path w="38241" h="27170" extrusionOk="0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51622" extrusionOk="0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avLst/>
                <a:gdLst/>
                <a:ahLst/>
                <a:cxnLst/>
                <a:rect l="l" t="t" r="r" b="b"/>
                <a:pathLst>
                  <a:path w="61936" h="13642" extrusionOk="0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avLst/>
                <a:gdLst/>
                <a:ahLst/>
                <a:cxnLst/>
                <a:rect l="l" t="t" r="r" b="b"/>
                <a:pathLst>
                  <a:path w="47858" h="43183" extrusionOk="0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avLst/>
                <a:gdLst/>
                <a:ahLst/>
                <a:cxnLst/>
                <a:rect l="l" t="t" r="r" b="b"/>
                <a:pathLst>
                  <a:path w="61822" h="5304" extrusionOk="0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7362" extrusionOk="0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70415" extrusionOk="0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61146" extrusionOk="0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50370" extrusionOk="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28717" h="46512" extrusionOk="0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2" name="Google Shape;342;p20"/>
            <p:cNvSpPr/>
            <p:nvPr/>
          </p:nvSpPr>
          <p:spPr>
            <a:xfrm>
              <a:off x="1969160" y="1102059"/>
              <a:ext cx="1031515" cy="429904"/>
            </a:xfrm>
            <a:custGeom>
              <a:avLst/>
              <a:gdLst/>
              <a:ahLst/>
              <a:cxnLst/>
              <a:rect l="l" t="t" r="r" b="b"/>
              <a:pathLst>
                <a:path w="1031515" h="429904" extrusionOk="0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" name="Google Shape;343;p20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344" name="Google Shape;344;p20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9" name="Google Shape;349;p20"/>
          <p:cNvGrpSpPr/>
          <p:nvPr/>
        </p:nvGrpSpPr>
        <p:grpSpPr>
          <a:xfrm>
            <a:off x="79977" y="282242"/>
            <a:ext cx="1218655" cy="1612690"/>
            <a:chOff x="1801585" y="318332"/>
            <a:chExt cx="1577139" cy="2087084"/>
          </a:xfrm>
        </p:grpSpPr>
        <p:sp>
          <p:nvSpPr>
            <p:cNvPr id="350" name="Google Shape;350;p20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grpSp>
          <p:nvGrpSpPr>
            <p:cNvPr id="351" name="Google Shape;351;p20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352" name="Google Shape;352;p20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353" name="Google Shape;353;p20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0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5" name="Google Shape;355;p20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grpSp>
            <p:nvGrpSpPr>
              <p:cNvPr id="358" name="Google Shape;358;p20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359" name="Google Shape;359;p20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20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20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0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20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64" name="Google Shape;364;p20"/>
          <p:cNvSpPr/>
          <p:nvPr/>
        </p:nvSpPr>
        <p:spPr>
          <a:xfrm rot="5400000">
            <a:off x="736423" y="634255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 rot="8517177">
            <a:off x="309722" y="6076606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build="p"/>
      <p:bldP spid="312" grpId="0" build="p"/>
      <p:bldP spid="313" grpId="0" build="p"/>
      <p:bldP spid="315" grpId="0" animBg="1"/>
      <p:bldP spid="316" grpId="0" animBg="1"/>
      <p:bldP spid="317" grpId="0" animBg="1"/>
      <p:bldP spid="319" grpId="0" build="p"/>
      <p:bldP spid="3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>
          <a:extLst>
            <a:ext uri="{FF2B5EF4-FFF2-40B4-BE49-F238E27FC236}">
              <a16:creationId xmlns:a16="http://schemas.microsoft.com/office/drawing/2014/main" id="{5A6558F8-15FA-EF11-E52B-DDEAC316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>
            <a:extLst>
              <a:ext uri="{FF2B5EF4-FFF2-40B4-BE49-F238E27FC236}">
                <a16:creationId xmlns:a16="http://schemas.microsoft.com/office/drawing/2014/main" id="{0ED73E3F-25B0-8ADC-D727-8051BFDFC8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12788" y="4442294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</p:txBody>
      </p:sp>
      <p:sp>
        <p:nvSpPr>
          <p:cNvPr id="300" name="Google Shape;300;p19">
            <a:extLst>
              <a:ext uri="{FF2B5EF4-FFF2-40B4-BE49-F238E27FC236}">
                <a16:creationId xmlns:a16="http://schemas.microsoft.com/office/drawing/2014/main" id="{337BFD30-6461-1E65-0005-E1868FBC6288}"/>
              </a:ext>
            </a:extLst>
          </p:cNvPr>
          <p:cNvSpPr/>
          <p:nvPr/>
        </p:nvSpPr>
        <p:spPr>
          <a:xfrm rot="2116345">
            <a:off x="3620234" y="1704757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9">
            <a:extLst>
              <a:ext uri="{FF2B5EF4-FFF2-40B4-BE49-F238E27FC236}">
                <a16:creationId xmlns:a16="http://schemas.microsoft.com/office/drawing/2014/main" id="{8D7D862B-F214-6CE9-5B77-C7BC2831A8C5}"/>
              </a:ext>
            </a:extLst>
          </p:cNvPr>
          <p:cNvGrpSpPr/>
          <p:nvPr/>
        </p:nvGrpSpPr>
        <p:grpSpPr>
          <a:xfrm rot="6305884">
            <a:off x="10649752" y="1423842"/>
            <a:ext cx="970373" cy="754781"/>
            <a:chOff x="6294878" y="3041786"/>
            <a:chExt cx="137914" cy="107271"/>
          </a:xfrm>
        </p:grpSpPr>
        <p:sp>
          <p:nvSpPr>
            <p:cNvPr id="303" name="Google Shape;303;p19">
              <a:extLst>
                <a:ext uri="{FF2B5EF4-FFF2-40B4-BE49-F238E27FC236}">
                  <a16:creationId xmlns:a16="http://schemas.microsoft.com/office/drawing/2014/main" id="{B5A257D3-90BB-BBD1-4CE2-2041A36F87F4}"/>
                </a:ext>
              </a:extLst>
            </p:cNvPr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>
              <a:extLst>
                <a:ext uri="{FF2B5EF4-FFF2-40B4-BE49-F238E27FC236}">
                  <a16:creationId xmlns:a16="http://schemas.microsoft.com/office/drawing/2014/main" id="{994460B3-2DB6-480C-067F-61849A036E11}"/>
                </a:ext>
              </a:extLst>
            </p:cNvPr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>
              <a:extLst>
                <a:ext uri="{FF2B5EF4-FFF2-40B4-BE49-F238E27FC236}">
                  <a16:creationId xmlns:a16="http://schemas.microsoft.com/office/drawing/2014/main" id="{97ACE3AA-7B51-3050-D004-473AD3129AE5}"/>
                </a:ext>
              </a:extLst>
            </p:cNvPr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679D3CC-189D-AE2F-2D29-D2C9C221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611" y="80062"/>
            <a:ext cx="8739586" cy="769009"/>
          </a:xfrm>
        </p:spPr>
        <p:txBody>
          <a:bodyPr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59D73-1668-8F6B-F385-A47D3B065FD7}"/>
              </a:ext>
            </a:extLst>
          </p:cNvPr>
          <p:cNvSpPr txBox="1"/>
          <p:nvPr/>
        </p:nvSpPr>
        <p:spPr>
          <a:xfrm>
            <a:off x="571337" y="1221481"/>
            <a:ext cx="11049325" cy="514448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2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>
          <a:extLst>
            <a:ext uri="{FF2B5EF4-FFF2-40B4-BE49-F238E27FC236}">
              <a16:creationId xmlns:a16="http://schemas.microsoft.com/office/drawing/2014/main" id="{CF7BE12B-1844-BBE3-F0CF-92F6E056E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">
            <a:extLst>
              <a:ext uri="{FF2B5EF4-FFF2-40B4-BE49-F238E27FC236}">
                <a16:creationId xmlns:a16="http://schemas.microsoft.com/office/drawing/2014/main" id="{8536E7BE-0014-08CE-B1D4-1D892A5E1D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12788" y="4442294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" dirty="0"/>
              <a:t>.</a:t>
            </a:r>
            <a:endParaRPr dirty="0"/>
          </a:p>
        </p:txBody>
      </p:sp>
      <p:sp>
        <p:nvSpPr>
          <p:cNvPr id="300" name="Google Shape;300;p19">
            <a:extLst>
              <a:ext uri="{FF2B5EF4-FFF2-40B4-BE49-F238E27FC236}">
                <a16:creationId xmlns:a16="http://schemas.microsoft.com/office/drawing/2014/main" id="{FD62A277-FE65-C071-2F5E-DCD5908AB93E}"/>
              </a:ext>
            </a:extLst>
          </p:cNvPr>
          <p:cNvSpPr/>
          <p:nvPr/>
        </p:nvSpPr>
        <p:spPr>
          <a:xfrm rot="2116345">
            <a:off x="3620234" y="1704757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9">
            <a:extLst>
              <a:ext uri="{FF2B5EF4-FFF2-40B4-BE49-F238E27FC236}">
                <a16:creationId xmlns:a16="http://schemas.microsoft.com/office/drawing/2014/main" id="{5C1DD7A5-0EC6-3F4C-0C41-316D40FF5A7C}"/>
              </a:ext>
            </a:extLst>
          </p:cNvPr>
          <p:cNvGrpSpPr/>
          <p:nvPr/>
        </p:nvGrpSpPr>
        <p:grpSpPr>
          <a:xfrm rot="6305884">
            <a:off x="10649752" y="1423842"/>
            <a:ext cx="970373" cy="754781"/>
            <a:chOff x="6294878" y="3041786"/>
            <a:chExt cx="137914" cy="107271"/>
          </a:xfrm>
        </p:grpSpPr>
        <p:sp>
          <p:nvSpPr>
            <p:cNvPr id="303" name="Google Shape;303;p19">
              <a:extLst>
                <a:ext uri="{FF2B5EF4-FFF2-40B4-BE49-F238E27FC236}">
                  <a16:creationId xmlns:a16="http://schemas.microsoft.com/office/drawing/2014/main" id="{A603A8D5-5459-5B9A-394E-F4028ADA0A08}"/>
                </a:ext>
              </a:extLst>
            </p:cNvPr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>
              <a:extLst>
                <a:ext uri="{FF2B5EF4-FFF2-40B4-BE49-F238E27FC236}">
                  <a16:creationId xmlns:a16="http://schemas.microsoft.com/office/drawing/2014/main" id="{61C38B44-5B38-6A87-A311-AB54ADA89A06}"/>
                </a:ext>
              </a:extLst>
            </p:cNvPr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>
              <a:extLst>
                <a:ext uri="{FF2B5EF4-FFF2-40B4-BE49-F238E27FC236}">
                  <a16:creationId xmlns:a16="http://schemas.microsoft.com/office/drawing/2014/main" id="{C6BC2A9A-0718-3F08-F56C-53941AA89589}"/>
                </a:ext>
              </a:extLst>
            </p:cNvPr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E562575-DE77-E346-9696-9C89246F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611" y="80062"/>
            <a:ext cx="8739586" cy="769009"/>
          </a:xfrm>
        </p:spPr>
        <p:txBody>
          <a:bodyPr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FCCE3-CDE0-0238-B4F7-12ADBA58AEDC}"/>
              </a:ext>
            </a:extLst>
          </p:cNvPr>
          <p:cNvSpPr txBox="1"/>
          <p:nvPr/>
        </p:nvSpPr>
        <p:spPr>
          <a:xfrm>
            <a:off x="1204640" y="2390767"/>
            <a:ext cx="9808181" cy="280538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8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FFFAEB"/>
      </a:lt1>
      <a:dk2>
        <a:srgbClr val="000000"/>
      </a:dk2>
      <a:lt2>
        <a:srgbClr val="DFA444"/>
      </a:lt2>
      <a:accent1>
        <a:srgbClr val="ACA427"/>
      </a:accent1>
      <a:accent2>
        <a:srgbClr val="FFCB25"/>
      </a:accent2>
      <a:accent3>
        <a:srgbClr val="FFE070"/>
      </a:accent3>
      <a:accent4>
        <a:srgbClr val="D6CC31"/>
      </a:accent4>
      <a:accent5>
        <a:srgbClr val="837D21"/>
      </a:accent5>
      <a:accent6>
        <a:srgbClr val="A1992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1545</Words>
  <Application>Microsoft Office PowerPoint</Application>
  <PresentationFormat>Widescreen</PresentationFormat>
  <Paragraphs>143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Calibri</vt:lpstr>
      <vt:lpstr>Chelsea Market</vt:lpstr>
      <vt:lpstr>Chela One</vt:lpstr>
      <vt:lpstr>Poppins</vt:lpstr>
      <vt:lpstr>Aldrich</vt:lpstr>
      <vt:lpstr>Abril Fatface</vt:lpstr>
      <vt:lpstr>Arial</vt:lpstr>
      <vt:lpstr>Wingdings</vt:lpstr>
      <vt:lpstr>SlidesMania</vt:lpstr>
      <vt:lpstr>THỰC HÀNH TV </vt:lpstr>
      <vt:lpstr>KHỞI ĐỘNG</vt:lpstr>
      <vt:lpstr>PowerPoint Presentation</vt:lpstr>
      <vt:lpstr>PowerPoint Presentation</vt:lpstr>
      <vt:lpstr>Dự kiến sản phẩm</vt:lpstr>
      <vt:lpstr>NHẮC LẠI KIẾN THỨC</vt:lpstr>
      <vt:lpstr>CÁC BƯỚC THỰC HIỆN</vt:lpstr>
      <vt:lpstr>NHẮC LẠI KIẾN THỨC</vt:lpstr>
      <vt:lpstr>NHẮC LẠI KIẾN THỨC</vt:lpstr>
      <vt:lpstr>LUYỆN TẬP</vt:lpstr>
      <vt:lpstr>Bài tập 1.  Xác định câu đơn, câu ghép</vt:lpstr>
      <vt:lpstr> Bài tập 1.  Xác định Câu đơn, câu ghép </vt:lpstr>
      <vt:lpstr> Bài tập 1.  Xác định câu đơn, câu ghép </vt:lpstr>
      <vt:lpstr>PowerPoint Presentation</vt:lpstr>
      <vt:lpstr>Bài tập 3.  a. Các câu đơn và câu ghép trong đoạn văn: </vt:lpstr>
      <vt:lpstr> Bài tập 3: a. Các câu đơn và câu ghép trong đoạn văn: </vt:lpstr>
      <vt:lpstr> Bài tập 3: a. Các câu đơn và câu ghép trong đoạn văn: </vt:lpstr>
      <vt:lpstr>Bài tập 3.  b. So sánh khả năng biểu đạt nội dung của các câu ghép và các câu đơn trong đoạn văn: </vt:lpstr>
      <vt:lpstr>Bài tập 3.  b. So sánh khả năng biểu đạt nội dung của các câu ghép và các câu đơn trong đoạn văn: </vt:lpstr>
      <vt:lpstr>VẬN DỤNG.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TV </dc:title>
  <cp:lastModifiedBy>Admin</cp:lastModifiedBy>
  <cp:revision>19</cp:revision>
  <dcterms:modified xsi:type="dcterms:W3CDTF">2026-03-28T03:05:16Z</dcterms:modified>
</cp:coreProperties>
</file>