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34"/>
  </p:notesMasterIdLst>
  <p:sldIdLst>
    <p:sldId id="265" r:id="rId2"/>
    <p:sldId id="260" r:id="rId3"/>
    <p:sldId id="261" r:id="rId4"/>
    <p:sldId id="283" r:id="rId5"/>
    <p:sldId id="263" r:id="rId6"/>
    <p:sldId id="264" r:id="rId7"/>
    <p:sldId id="284" r:id="rId8"/>
    <p:sldId id="282" r:id="rId9"/>
    <p:sldId id="285" r:id="rId10"/>
    <p:sldId id="267" r:id="rId11"/>
    <p:sldId id="286" r:id="rId12"/>
    <p:sldId id="268" r:id="rId13"/>
    <p:sldId id="288" r:id="rId14"/>
    <p:sldId id="289" r:id="rId15"/>
    <p:sldId id="259" r:id="rId16"/>
    <p:sldId id="290" r:id="rId17"/>
    <p:sldId id="291" r:id="rId18"/>
    <p:sldId id="292" r:id="rId19"/>
    <p:sldId id="293" r:id="rId20"/>
    <p:sldId id="296" r:id="rId21"/>
    <p:sldId id="271" r:id="rId22"/>
    <p:sldId id="262" r:id="rId23"/>
    <p:sldId id="295" r:id="rId24"/>
    <p:sldId id="373" r:id="rId25"/>
    <p:sldId id="374" r:id="rId26"/>
    <p:sldId id="380" r:id="rId27"/>
    <p:sldId id="269" r:id="rId28"/>
    <p:sldId id="381" r:id="rId29"/>
    <p:sldId id="382" r:id="rId30"/>
    <p:sldId id="383" r:id="rId31"/>
    <p:sldId id="384" r:id="rId32"/>
    <p:sldId id="274" r:id="rId33"/>
  </p:sldIdLst>
  <p:sldSz cx="9144000" cy="5143500" type="screen16x9"/>
  <p:notesSz cx="6858000" cy="9144000"/>
  <p:embeddedFontLst>
    <p:embeddedFont>
      <p:font typeface="Oxygen" panose="020B0604020202020204" charset="0"/>
      <p:regular r:id="rId35"/>
      <p:bold r:id="rId36"/>
    </p:embeddedFont>
    <p:embeddedFont>
      <p:font typeface="Anaheim" panose="020B0604020202020204" charset="0"/>
      <p:regular r:id="rId37"/>
      <p:bold r:id="rId38"/>
    </p:embeddedFont>
    <p:embeddedFont>
      <p:font typeface="Open Sans" panose="020B0604020202020204" charset="0"/>
      <p:regular r:id="rId39"/>
      <p:bold r:id="rId40"/>
      <p:italic r:id="rId41"/>
      <p:boldItalic r:id="rId42"/>
    </p:embeddedFont>
    <p:embeddedFont>
      <p:font typeface="Montserrat Medium" panose="020B0604020202020204" charset="0"/>
      <p:regular r:id="rId43"/>
      <p:italic r:id="rId44"/>
    </p:embeddedFont>
    <p:embeddedFont>
      <p:font typeface="Archivo Narrow" panose="020B0604020202020204" charset="0"/>
      <p:regular r:id="rId45"/>
      <p:bold r:id="rId46"/>
      <p:italic r:id="rId47"/>
      <p:boldItalic r:id="rId48"/>
    </p:embeddedFont>
    <p:embeddedFont>
      <p:font typeface="Nunito Light" panose="020B0604020202020204" charset="0"/>
      <p:regular r:id="rId49"/>
      <p: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C"/>
    <a:srgbClr val="FAD5E5"/>
    <a:srgbClr val="000000"/>
    <a:srgbClr val="FFF200"/>
    <a:srgbClr val="00AEEF"/>
    <a:srgbClr val="D7EDDD"/>
    <a:srgbClr val="D5EAFF"/>
    <a:srgbClr val="FFFA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16A406-E1FC-4769-8A1F-E3EE0B73D222}">
  <a:tblStyle styleId="{7316A406-E1FC-4769-8A1F-E3EE0B73D2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2DD8D8-D988-4A7E-9BA5-ADCEA421166A}"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0"/>
        <p:cNvGrpSpPr/>
        <p:nvPr/>
      </p:nvGrpSpPr>
      <p:grpSpPr>
        <a:xfrm>
          <a:off x="0" y="0"/>
          <a:ext cx="0" cy="0"/>
          <a:chOff x="0" y="0"/>
          <a:chExt cx="0" cy="0"/>
        </a:xfrm>
      </p:grpSpPr>
      <p:sp>
        <p:nvSpPr>
          <p:cNvPr id="3841" name="Google Shape;3841;g184d99d1a72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2" name="Google Shape;3842;g184d99d1a72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0"/>
        <p:cNvGrpSpPr/>
        <p:nvPr/>
      </p:nvGrpSpPr>
      <p:grpSpPr>
        <a:xfrm>
          <a:off x="0" y="0"/>
          <a:ext cx="0" cy="0"/>
          <a:chOff x="0" y="0"/>
          <a:chExt cx="0" cy="0"/>
        </a:xfrm>
      </p:grpSpPr>
      <p:sp>
        <p:nvSpPr>
          <p:cNvPr id="3841" name="Google Shape;3841;g184d99d1a72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2" name="Google Shape;3842;g184d99d1a72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9685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6"/>
        <p:cNvGrpSpPr/>
        <p:nvPr/>
      </p:nvGrpSpPr>
      <p:grpSpPr>
        <a:xfrm>
          <a:off x="0" y="0"/>
          <a:ext cx="0" cy="0"/>
          <a:chOff x="0" y="0"/>
          <a:chExt cx="0" cy="0"/>
        </a:xfrm>
      </p:grpSpPr>
      <p:sp>
        <p:nvSpPr>
          <p:cNvPr id="3857" name="Google Shape;3857;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8" name="Google Shape;3858;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0"/>
        <p:cNvGrpSpPr/>
        <p:nvPr/>
      </p:nvGrpSpPr>
      <p:grpSpPr>
        <a:xfrm>
          <a:off x="0" y="0"/>
          <a:ext cx="0" cy="0"/>
          <a:chOff x="0" y="0"/>
          <a:chExt cx="0" cy="0"/>
        </a:xfrm>
      </p:grpSpPr>
      <p:sp>
        <p:nvSpPr>
          <p:cNvPr id="3841" name="Google Shape;3841;g184d99d1a72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2" name="Google Shape;3842;g184d99d1a72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3584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0"/>
        <p:cNvGrpSpPr/>
        <p:nvPr/>
      </p:nvGrpSpPr>
      <p:grpSpPr>
        <a:xfrm>
          <a:off x="0" y="0"/>
          <a:ext cx="0" cy="0"/>
          <a:chOff x="0" y="0"/>
          <a:chExt cx="0" cy="0"/>
        </a:xfrm>
      </p:grpSpPr>
      <p:sp>
        <p:nvSpPr>
          <p:cNvPr id="3841" name="Google Shape;3841;g184d99d1a72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2" name="Google Shape;3842;g184d99d1a72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5055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7"/>
        <p:cNvGrpSpPr/>
        <p:nvPr/>
      </p:nvGrpSpPr>
      <p:grpSpPr>
        <a:xfrm>
          <a:off x="0" y="0"/>
          <a:ext cx="0" cy="0"/>
          <a:chOff x="0" y="0"/>
          <a:chExt cx="0" cy="0"/>
        </a:xfrm>
      </p:grpSpPr>
      <p:sp>
        <p:nvSpPr>
          <p:cNvPr id="3908" name="Google Shape;3908;g2517220450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9" name="Google Shape;3909;g251722045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9539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3" name="Google Shape;106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37908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3" name="Google Shape;106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7113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6"/>
        <p:cNvGrpSpPr/>
        <p:nvPr/>
      </p:nvGrpSpPr>
      <p:grpSpPr>
        <a:xfrm>
          <a:off x="0" y="0"/>
          <a:ext cx="0" cy="0"/>
          <a:chOff x="0" y="0"/>
          <a:chExt cx="0" cy="0"/>
        </a:xfrm>
      </p:grpSpPr>
      <p:sp>
        <p:nvSpPr>
          <p:cNvPr id="3857" name="Google Shape;3857;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8" name="Google Shape;3858;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607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6"/>
        <p:cNvGrpSpPr/>
        <p:nvPr/>
      </p:nvGrpSpPr>
      <p:grpSpPr>
        <a:xfrm>
          <a:off x="0" y="0"/>
          <a:ext cx="0" cy="0"/>
          <a:chOff x="0" y="0"/>
          <a:chExt cx="0" cy="0"/>
        </a:xfrm>
      </p:grpSpPr>
      <p:sp>
        <p:nvSpPr>
          <p:cNvPr id="3857" name="Google Shape;3857;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8" name="Google Shape;3858;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9920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1"/>
        <p:cNvGrpSpPr/>
        <p:nvPr/>
      </p:nvGrpSpPr>
      <p:grpSpPr>
        <a:xfrm>
          <a:off x="0" y="0"/>
          <a:ext cx="0" cy="0"/>
          <a:chOff x="0" y="0"/>
          <a:chExt cx="0" cy="0"/>
        </a:xfrm>
      </p:grpSpPr>
      <p:sp>
        <p:nvSpPr>
          <p:cNvPr id="3902" name="Google Shape;3902;g1869b490b2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3" name="Google Shape;3903;g1869b490b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 name="Google Shape;1087;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 name="Google Shape;1087;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3859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2"/>
        <p:cNvGrpSpPr/>
        <p:nvPr/>
      </p:nvGrpSpPr>
      <p:grpSpPr>
        <a:xfrm>
          <a:off x="0" y="0"/>
          <a:ext cx="0" cy="0"/>
          <a:chOff x="0" y="0"/>
          <a:chExt cx="0" cy="0"/>
        </a:xfrm>
      </p:grpSpPr>
      <p:sp>
        <p:nvSpPr>
          <p:cNvPr id="3863" name="Google Shape;3863;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4" name="Google Shape;3864;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4526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627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51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4175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0"/>
        <p:cNvGrpSpPr/>
        <p:nvPr/>
      </p:nvGrpSpPr>
      <p:grpSpPr>
        <a:xfrm>
          <a:off x="0" y="0"/>
          <a:ext cx="0" cy="0"/>
          <a:chOff x="0" y="0"/>
          <a:chExt cx="0" cy="0"/>
        </a:xfrm>
      </p:grpSpPr>
      <p:sp>
        <p:nvSpPr>
          <p:cNvPr id="4131" name="Google Shape;4131;g18a566a1a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2" name="Google Shape;4132;g18a566a1a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3" name="Google Shape;106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3" name="Google Shape;106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9014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1710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974277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 name="Google Shape;1087;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997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3"/>
          <p:cNvSpPr/>
          <p:nvPr/>
        </p:nvSpPr>
        <p:spPr>
          <a:xfrm>
            <a:off x="0" y="0"/>
            <a:ext cx="18012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txBox="1">
            <a:spLocks noGrp="1"/>
          </p:cNvSpPr>
          <p:nvPr>
            <p:ph type="title"/>
          </p:nvPr>
        </p:nvSpPr>
        <p:spPr>
          <a:xfrm>
            <a:off x="4291025" y="2416025"/>
            <a:ext cx="4020000" cy="14088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10" name="Google Shape;110;p3"/>
          <p:cNvSpPr txBox="1">
            <a:spLocks noGrp="1"/>
          </p:cNvSpPr>
          <p:nvPr>
            <p:ph type="title" idx="2" hasCustomPrompt="1"/>
          </p:nvPr>
        </p:nvSpPr>
        <p:spPr>
          <a:xfrm>
            <a:off x="5563775" y="1318675"/>
            <a:ext cx="1474500" cy="9192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11" name="Google Shape;111;p3"/>
          <p:cNvSpPr>
            <a:spLocks noGrp="1"/>
          </p:cNvSpPr>
          <p:nvPr>
            <p:ph type="pic" idx="3"/>
          </p:nvPr>
        </p:nvSpPr>
        <p:spPr>
          <a:xfrm>
            <a:off x="1426450" y="768175"/>
            <a:ext cx="2760600" cy="3607200"/>
          </a:xfrm>
          <a:prstGeom prst="rect">
            <a:avLst/>
          </a:prstGeom>
          <a:noFill/>
          <a:ln w="9525" cap="flat" cmpd="sng">
            <a:solidFill>
              <a:schemeClr val="accent6"/>
            </a:solidFill>
            <a:prstDash val="solid"/>
            <a:round/>
            <a:headEnd type="none" w="sm" len="sm"/>
            <a:tailEnd type="none" w="sm" len="sm"/>
          </a:ln>
        </p:spPr>
      </p:sp>
      <p:grpSp>
        <p:nvGrpSpPr>
          <p:cNvPr id="112" name="Google Shape;112;p3"/>
          <p:cNvGrpSpPr/>
          <p:nvPr/>
        </p:nvGrpSpPr>
        <p:grpSpPr>
          <a:xfrm>
            <a:off x="1893225" y="266706"/>
            <a:ext cx="2293821" cy="4610088"/>
            <a:chOff x="1180000" y="156218"/>
            <a:chExt cx="2293821" cy="4610088"/>
          </a:xfrm>
        </p:grpSpPr>
        <p:cxnSp>
          <p:nvCxnSpPr>
            <p:cNvPr id="113" name="Google Shape;113;p3"/>
            <p:cNvCxnSpPr/>
            <p:nvPr/>
          </p:nvCxnSpPr>
          <p:spPr>
            <a:xfrm>
              <a:off x="2893446" y="4527206"/>
              <a:ext cx="0" cy="239100"/>
            </a:xfrm>
            <a:prstGeom prst="straightConnector1">
              <a:avLst/>
            </a:prstGeom>
            <a:noFill/>
            <a:ln w="9525" cap="flat" cmpd="sng">
              <a:solidFill>
                <a:schemeClr val="accent6"/>
              </a:solidFill>
              <a:prstDash val="solid"/>
              <a:round/>
              <a:headEnd type="none" w="med" len="med"/>
              <a:tailEnd type="none" w="med" len="med"/>
            </a:ln>
          </p:spPr>
        </p:cxnSp>
        <p:sp>
          <p:nvSpPr>
            <p:cNvPr id="114" name="Google Shape;114;p3"/>
            <p:cNvSpPr/>
            <p:nvPr/>
          </p:nvSpPr>
          <p:spPr>
            <a:xfrm rot="5400000">
              <a:off x="2936424" y="4563537"/>
              <a:ext cx="228000" cy="166500"/>
            </a:xfrm>
            <a:prstGeom prst="triangle">
              <a:avLst>
                <a:gd name="adj" fmla="val 50000"/>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2757401" y="4699012"/>
              <a:ext cx="62100" cy="62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621356" y="4699012"/>
              <a:ext cx="62100" cy="62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485310" y="4699012"/>
              <a:ext cx="62100" cy="62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18;p3"/>
            <p:cNvGrpSpPr/>
            <p:nvPr/>
          </p:nvGrpSpPr>
          <p:grpSpPr>
            <a:xfrm>
              <a:off x="3207533" y="4516396"/>
              <a:ext cx="266287" cy="244447"/>
              <a:chOff x="2176850" y="3199325"/>
              <a:chExt cx="300550" cy="275900"/>
            </a:xfrm>
          </p:grpSpPr>
          <p:sp>
            <p:nvSpPr>
              <p:cNvPr id="119" name="Google Shape;119;p3"/>
              <p:cNvSpPr/>
              <p:nvPr/>
            </p:nvSpPr>
            <p:spPr>
              <a:xfrm>
                <a:off x="2176850" y="3199325"/>
                <a:ext cx="300550" cy="275900"/>
              </a:xfrm>
              <a:custGeom>
                <a:avLst/>
                <a:gdLst/>
                <a:ahLst/>
                <a:cxnLst/>
                <a:rect l="l" t="t" r="r" b="b"/>
                <a:pathLst>
                  <a:path w="12022" h="11036" extrusionOk="0">
                    <a:moveTo>
                      <a:pt x="6276" y="532"/>
                    </a:moveTo>
                    <a:cubicBezTo>
                      <a:pt x="8023" y="532"/>
                      <a:pt x="9668" y="1418"/>
                      <a:pt x="10579" y="3013"/>
                    </a:cubicBezTo>
                    <a:cubicBezTo>
                      <a:pt x="11287" y="4177"/>
                      <a:pt x="11464" y="5493"/>
                      <a:pt x="11135" y="6809"/>
                    </a:cubicBezTo>
                    <a:cubicBezTo>
                      <a:pt x="10781" y="8074"/>
                      <a:pt x="9946" y="9162"/>
                      <a:pt x="8807" y="9846"/>
                    </a:cubicBezTo>
                    <a:cubicBezTo>
                      <a:pt x="8024" y="10309"/>
                      <a:pt x="7160" y="10528"/>
                      <a:pt x="6304" y="10528"/>
                    </a:cubicBezTo>
                    <a:cubicBezTo>
                      <a:pt x="4587" y="10528"/>
                      <a:pt x="2903" y="9645"/>
                      <a:pt x="1974" y="8074"/>
                    </a:cubicBezTo>
                    <a:cubicBezTo>
                      <a:pt x="1291" y="6885"/>
                      <a:pt x="1088" y="5569"/>
                      <a:pt x="1443" y="4278"/>
                    </a:cubicBezTo>
                    <a:cubicBezTo>
                      <a:pt x="1797" y="3013"/>
                      <a:pt x="2607" y="1899"/>
                      <a:pt x="3746" y="1241"/>
                    </a:cubicBezTo>
                    <a:cubicBezTo>
                      <a:pt x="4555" y="760"/>
                      <a:pt x="5441" y="532"/>
                      <a:pt x="6276" y="532"/>
                    </a:cubicBezTo>
                    <a:close/>
                    <a:moveTo>
                      <a:pt x="6287" y="0"/>
                    </a:moveTo>
                    <a:cubicBezTo>
                      <a:pt x="5335" y="0"/>
                      <a:pt x="4372" y="245"/>
                      <a:pt x="3492" y="760"/>
                    </a:cubicBezTo>
                    <a:cubicBezTo>
                      <a:pt x="886" y="2304"/>
                      <a:pt x="0" y="5695"/>
                      <a:pt x="1544" y="8327"/>
                    </a:cubicBezTo>
                    <a:cubicBezTo>
                      <a:pt x="2303" y="9593"/>
                      <a:pt x="3492" y="10478"/>
                      <a:pt x="4935" y="10858"/>
                    </a:cubicBezTo>
                    <a:cubicBezTo>
                      <a:pt x="5391" y="10985"/>
                      <a:pt x="5846" y="11035"/>
                      <a:pt x="6327" y="11035"/>
                    </a:cubicBezTo>
                    <a:cubicBezTo>
                      <a:pt x="7289" y="11035"/>
                      <a:pt x="8250" y="10782"/>
                      <a:pt x="9136" y="10276"/>
                    </a:cubicBezTo>
                    <a:cubicBezTo>
                      <a:pt x="10402" y="9517"/>
                      <a:pt x="11313" y="8302"/>
                      <a:pt x="11667" y="6885"/>
                    </a:cubicBezTo>
                    <a:cubicBezTo>
                      <a:pt x="12021" y="5467"/>
                      <a:pt x="11819" y="3974"/>
                      <a:pt x="11060" y="2709"/>
                    </a:cubicBezTo>
                    <a:cubicBezTo>
                      <a:pt x="10031" y="973"/>
                      <a:pt x="8184" y="0"/>
                      <a:pt x="62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2248325" y="3265025"/>
                <a:ext cx="52550" cy="104525"/>
              </a:xfrm>
              <a:custGeom>
                <a:avLst/>
                <a:gdLst/>
                <a:ahLst/>
                <a:cxnLst/>
                <a:rect l="l" t="t" r="r" b="b"/>
                <a:pathLst>
                  <a:path w="2102" h="4181" extrusionOk="0">
                    <a:moveTo>
                      <a:pt x="1791" y="0"/>
                    </a:moveTo>
                    <a:cubicBezTo>
                      <a:pt x="1696" y="0"/>
                      <a:pt x="1607" y="65"/>
                      <a:pt x="1570" y="157"/>
                    </a:cubicBezTo>
                    <a:lnTo>
                      <a:pt x="77" y="3801"/>
                    </a:lnTo>
                    <a:cubicBezTo>
                      <a:pt x="1" y="3928"/>
                      <a:pt x="77" y="4080"/>
                      <a:pt x="203" y="4130"/>
                    </a:cubicBezTo>
                    <a:cubicBezTo>
                      <a:pt x="229" y="4181"/>
                      <a:pt x="254" y="4181"/>
                      <a:pt x="304" y="4181"/>
                    </a:cubicBezTo>
                    <a:cubicBezTo>
                      <a:pt x="431" y="4181"/>
                      <a:pt x="507" y="4130"/>
                      <a:pt x="558" y="4004"/>
                    </a:cubicBezTo>
                    <a:lnTo>
                      <a:pt x="2025" y="385"/>
                    </a:lnTo>
                    <a:cubicBezTo>
                      <a:pt x="2101" y="258"/>
                      <a:pt x="2025" y="81"/>
                      <a:pt x="1899" y="30"/>
                    </a:cubicBezTo>
                    <a:cubicBezTo>
                      <a:pt x="1864" y="9"/>
                      <a:pt x="1827" y="0"/>
                      <a:pt x="1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2367900" y="3302975"/>
                <a:ext cx="52550" cy="104550"/>
              </a:xfrm>
              <a:custGeom>
                <a:avLst/>
                <a:gdLst/>
                <a:ahLst/>
                <a:cxnLst/>
                <a:rect l="l" t="t" r="r" b="b"/>
                <a:pathLst>
                  <a:path w="2102" h="4182" extrusionOk="0">
                    <a:moveTo>
                      <a:pt x="1791" y="1"/>
                    </a:moveTo>
                    <a:cubicBezTo>
                      <a:pt x="1695" y="1"/>
                      <a:pt x="1600" y="66"/>
                      <a:pt x="1545" y="157"/>
                    </a:cubicBezTo>
                    <a:lnTo>
                      <a:pt x="77" y="3802"/>
                    </a:lnTo>
                    <a:cubicBezTo>
                      <a:pt x="1" y="3928"/>
                      <a:pt x="77" y="4080"/>
                      <a:pt x="203" y="4131"/>
                    </a:cubicBezTo>
                    <a:cubicBezTo>
                      <a:pt x="229" y="4181"/>
                      <a:pt x="254" y="4181"/>
                      <a:pt x="279" y="4181"/>
                    </a:cubicBezTo>
                    <a:cubicBezTo>
                      <a:pt x="406" y="4181"/>
                      <a:pt x="507" y="4105"/>
                      <a:pt x="532" y="4004"/>
                    </a:cubicBezTo>
                    <a:lnTo>
                      <a:pt x="2026" y="385"/>
                    </a:lnTo>
                    <a:cubicBezTo>
                      <a:pt x="2101" y="259"/>
                      <a:pt x="2026" y="81"/>
                      <a:pt x="1899" y="31"/>
                    </a:cubicBezTo>
                    <a:cubicBezTo>
                      <a:pt x="1864" y="10"/>
                      <a:pt x="1827" y="1"/>
                      <a:pt x="17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294525" y="3259275"/>
                <a:ext cx="75300" cy="173550"/>
              </a:xfrm>
              <a:custGeom>
                <a:avLst/>
                <a:gdLst/>
                <a:ahLst/>
                <a:cxnLst/>
                <a:rect l="l" t="t" r="r" b="b"/>
                <a:pathLst>
                  <a:path w="3012" h="6942" extrusionOk="0">
                    <a:moveTo>
                      <a:pt x="2736" y="1"/>
                    </a:moveTo>
                    <a:cubicBezTo>
                      <a:pt x="2617" y="1"/>
                      <a:pt x="2518" y="54"/>
                      <a:pt x="2455" y="159"/>
                    </a:cubicBezTo>
                    <a:lnTo>
                      <a:pt x="26" y="6562"/>
                    </a:lnTo>
                    <a:cubicBezTo>
                      <a:pt x="0" y="6714"/>
                      <a:pt x="51" y="6840"/>
                      <a:pt x="177" y="6891"/>
                    </a:cubicBezTo>
                    <a:cubicBezTo>
                      <a:pt x="228" y="6942"/>
                      <a:pt x="253" y="6942"/>
                      <a:pt x="279" y="6942"/>
                    </a:cubicBezTo>
                    <a:cubicBezTo>
                      <a:pt x="380" y="6942"/>
                      <a:pt x="481" y="6866"/>
                      <a:pt x="532" y="6739"/>
                    </a:cubicBezTo>
                    <a:lnTo>
                      <a:pt x="2961" y="362"/>
                    </a:lnTo>
                    <a:cubicBezTo>
                      <a:pt x="3012" y="184"/>
                      <a:pt x="2936" y="58"/>
                      <a:pt x="2809" y="7"/>
                    </a:cubicBezTo>
                    <a:cubicBezTo>
                      <a:pt x="2784" y="3"/>
                      <a:pt x="2760" y="1"/>
                      <a:pt x="2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3" name="Google Shape;123;p3"/>
            <p:cNvCxnSpPr/>
            <p:nvPr/>
          </p:nvCxnSpPr>
          <p:spPr>
            <a:xfrm>
              <a:off x="1206925" y="4646838"/>
              <a:ext cx="1686600" cy="0"/>
            </a:xfrm>
            <a:prstGeom prst="straightConnector1">
              <a:avLst/>
            </a:prstGeom>
            <a:noFill/>
            <a:ln w="9525" cap="flat" cmpd="sng">
              <a:solidFill>
                <a:schemeClr val="accent6"/>
              </a:solidFill>
              <a:prstDash val="solid"/>
              <a:round/>
              <a:headEnd type="none" w="med" len="med"/>
              <a:tailEnd type="none" w="med" len="med"/>
            </a:ln>
          </p:spPr>
        </p:cxnSp>
        <p:grpSp>
          <p:nvGrpSpPr>
            <p:cNvPr id="124" name="Google Shape;124;p3"/>
            <p:cNvGrpSpPr/>
            <p:nvPr/>
          </p:nvGrpSpPr>
          <p:grpSpPr>
            <a:xfrm>
              <a:off x="1180000" y="156218"/>
              <a:ext cx="2274850" cy="239100"/>
              <a:chOff x="1180000" y="156218"/>
              <a:chExt cx="2274850" cy="239100"/>
            </a:xfrm>
          </p:grpSpPr>
          <p:cxnSp>
            <p:nvCxnSpPr>
              <p:cNvPr id="125" name="Google Shape;125;p3"/>
              <p:cNvCxnSpPr/>
              <p:nvPr/>
            </p:nvCxnSpPr>
            <p:spPr>
              <a:xfrm>
                <a:off x="1697603" y="156218"/>
                <a:ext cx="0" cy="239100"/>
              </a:xfrm>
              <a:prstGeom prst="straightConnector1">
                <a:avLst/>
              </a:prstGeom>
              <a:noFill/>
              <a:ln w="9525" cap="flat" cmpd="sng">
                <a:solidFill>
                  <a:schemeClr val="accent6"/>
                </a:solidFill>
                <a:prstDash val="solid"/>
                <a:round/>
                <a:headEnd type="none" w="med" len="med"/>
                <a:tailEnd type="none" w="med" len="med"/>
              </a:ln>
            </p:spPr>
          </p:cxnSp>
          <p:sp>
            <p:nvSpPr>
              <p:cNvPr id="126" name="Google Shape;126;p3"/>
              <p:cNvSpPr/>
              <p:nvPr/>
            </p:nvSpPr>
            <p:spPr>
              <a:xfrm rot="-5400000" flipH="1">
                <a:off x="1426625" y="192550"/>
                <a:ext cx="228000" cy="166500"/>
              </a:xfrm>
              <a:prstGeom prst="triangle">
                <a:avLst>
                  <a:gd name="adj" fmla="val 50000"/>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7" name="Google Shape;127;p3"/>
              <p:cNvCxnSpPr/>
              <p:nvPr/>
            </p:nvCxnSpPr>
            <p:spPr>
              <a:xfrm rot="10800000">
                <a:off x="1697450" y="275850"/>
                <a:ext cx="1757400" cy="0"/>
              </a:xfrm>
              <a:prstGeom prst="straightConnector1">
                <a:avLst/>
              </a:prstGeom>
              <a:noFill/>
              <a:ln w="9525" cap="flat" cmpd="sng">
                <a:solidFill>
                  <a:schemeClr val="accent6"/>
                </a:solidFill>
                <a:prstDash val="solid"/>
                <a:round/>
                <a:headEnd type="none" w="med" len="med"/>
                <a:tailEnd type="none" w="med" len="med"/>
              </a:ln>
            </p:spPr>
          </p:cxnSp>
          <p:cxnSp>
            <p:nvCxnSpPr>
              <p:cNvPr id="128" name="Google Shape;128;p3"/>
              <p:cNvCxnSpPr/>
              <p:nvPr/>
            </p:nvCxnSpPr>
            <p:spPr>
              <a:xfrm>
                <a:off x="1180000" y="156218"/>
                <a:ext cx="0" cy="239100"/>
              </a:xfrm>
              <a:prstGeom prst="straightConnector1">
                <a:avLst/>
              </a:prstGeom>
              <a:noFill/>
              <a:ln w="9525" cap="flat" cmpd="sng">
                <a:solidFill>
                  <a:schemeClr val="accent6"/>
                </a:solidFill>
                <a:prstDash val="solid"/>
                <a:round/>
                <a:headEnd type="none" w="med" len="med"/>
                <a:tailEnd type="none" w="med" len="med"/>
              </a:ln>
            </p:spPr>
          </p:cxnSp>
          <p:sp>
            <p:nvSpPr>
              <p:cNvPr id="129" name="Google Shape;129;p3"/>
              <p:cNvSpPr/>
              <p:nvPr/>
            </p:nvSpPr>
            <p:spPr>
              <a:xfrm rot="5400000">
                <a:off x="1222978" y="192550"/>
                <a:ext cx="228000" cy="166500"/>
              </a:xfrm>
              <a:prstGeom prst="triangle">
                <a:avLst>
                  <a:gd name="adj" fmla="val 50000"/>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375"/>
        <p:cNvGrpSpPr/>
        <p:nvPr/>
      </p:nvGrpSpPr>
      <p:grpSpPr>
        <a:xfrm>
          <a:off x="0" y="0"/>
          <a:ext cx="0" cy="0"/>
          <a:chOff x="0" y="0"/>
          <a:chExt cx="0" cy="0"/>
        </a:xfrm>
      </p:grpSpPr>
      <p:sp>
        <p:nvSpPr>
          <p:cNvPr id="376" name="Google Shape;376;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77" name="Google Shape;377;p14"/>
          <p:cNvGrpSpPr/>
          <p:nvPr/>
        </p:nvGrpSpPr>
        <p:grpSpPr>
          <a:xfrm>
            <a:off x="-278037" y="1660499"/>
            <a:ext cx="943840" cy="3426843"/>
            <a:chOff x="-278037" y="1660499"/>
            <a:chExt cx="943840" cy="3426843"/>
          </a:xfrm>
        </p:grpSpPr>
        <p:sp>
          <p:nvSpPr>
            <p:cNvPr id="378" name="Google Shape;378;p14"/>
            <p:cNvSpPr/>
            <p:nvPr/>
          </p:nvSpPr>
          <p:spPr>
            <a:xfrm rot="-5400000">
              <a:off x="467550" y="3153687"/>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rot="-5400000">
              <a:off x="467550" y="3307237"/>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rot="-5400000">
              <a:off x="467550" y="3460787"/>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rot="-5400000">
              <a:off x="467550" y="3614337"/>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268127" y="2717476"/>
              <a:ext cx="257400" cy="187800"/>
            </a:xfrm>
            <a:prstGeom prst="triangle">
              <a:avLst>
                <a:gd name="adj" fmla="val 50000"/>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3" name="Google Shape;383;p14"/>
            <p:cNvCxnSpPr/>
            <p:nvPr/>
          </p:nvCxnSpPr>
          <p:spPr>
            <a:xfrm>
              <a:off x="205705" y="3002050"/>
              <a:ext cx="382200" cy="0"/>
            </a:xfrm>
            <a:prstGeom prst="straightConnector1">
              <a:avLst/>
            </a:prstGeom>
            <a:noFill/>
            <a:ln w="9525" cap="flat" cmpd="sng">
              <a:solidFill>
                <a:schemeClr val="accent6"/>
              </a:solidFill>
              <a:prstDash val="solid"/>
              <a:round/>
              <a:headEnd type="none" w="med" len="med"/>
              <a:tailEnd type="none" w="med" len="med"/>
            </a:ln>
          </p:spPr>
        </p:cxnSp>
        <p:cxnSp>
          <p:nvCxnSpPr>
            <p:cNvPr id="384" name="Google Shape;384;p14"/>
            <p:cNvCxnSpPr/>
            <p:nvPr/>
          </p:nvCxnSpPr>
          <p:spPr>
            <a:xfrm>
              <a:off x="152101" y="3075000"/>
              <a:ext cx="489600" cy="0"/>
            </a:xfrm>
            <a:prstGeom prst="straightConnector1">
              <a:avLst/>
            </a:prstGeom>
            <a:noFill/>
            <a:ln w="9525" cap="flat" cmpd="sng">
              <a:solidFill>
                <a:schemeClr val="accent6"/>
              </a:solidFill>
              <a:prstDash val="solid"/>
              <a:round/>
              <a:headEnd type="none" w="med" len="med"/>
              <a:tailEnd type="none" w="med" len="med"/>
            </a:ln>
          </p:spPr>
        </p:cxnSp>
        <p:sp>
          <p:nvSpPr>
            <p:cNvPr id="385" name="Google Shape;385;p14"/>
            <p:cNvSpPr/>
            <p:nvPr/>
          </p:nvSpPr>
          <p:spPr>
            <a:xfrm rot="-5400000">
              <a:off x="-715625" y="3591274"/>
              <a:ext cx="1425350" cy="550175"/>
            </a:xfrm>
            <a:custGeom>
              <a:avLst/>
              <a:gdLst/>
              <a:ahLst/>
              <a:cxnLst/>
              <a:rect l="l" t="t" r="r" b="b"/>
              <a:pathLst>
                <a:path w="57014" h="22007" extrusionOk="0">
                  <a:moveTo>
                    <a:pt x="57014" y="22007"/>
                  </a:moveTo>
                  <a:lnTo>
                    <a:pt x="22007" y="22007"/>
                  </a:lnTo>
                  <a:lnTo>
                    <a:pt x="0" y="0"/>
                  </a:lnTo>
                </a:path>
              </a:pathLst>
            </a:custGeom>
            <a:noFill/>
            <a:ln w="9525" cap="flat" cmpd="sng">
              <a:solidFill>
                <a:schemeClr val="accent6"/>
              </a:solidFill>
              <a:prstDash val="solid"/>
              <a:round/>
              <a:headEnd type="none" w="med" len="med"/>
              <a:tailEnd type="none" w="med" len="med"/>
            </a:ln>
          </p:spPr>
        </p:sp>
        <p:cxnSp>
          <p:nvCxnSpPr>
            <p:cNvPr id="386" name="Google Shape;386;p14"/>
            <p:cNvCxnSpPr/>
            <p:nvPr/>
          </p:nvCxnSpPr>
          <p:spPr>
            <a:xfrm>
              <a:off x="369862" y="4727565"/>
              <a:ext cx="0" cy="239100"/>
            </a:xfrm>
            <a:prstGeom prst="straightConnector1">
              <a:avLst/>
            </a:prstGeom>
            <a:noFill/>
            <a:ln w="9525" cap="flat" cmpd="sng">
              <a:solidFill>
                <a:schemeClr val="accent6"/>
              </a:solidFill>
              <a:prstDash val="solid"/>
              <a:round/>
              <a:headEnd type="none" w="med" len="med"/>
              <a:tailEnd type="none" w="med" len="med"/>
            </a:ln>
          </p:spPr>
        </p:cxnSp>
        <p:sp>
          <p:nvSpPr>
            <p:cNvPr id="387" name="Google Shape;387;p14"/>
            <p:cNvSpPr/>
            <p:nvPr/>
          </p:nvSpPr>
          <p:spPr>
            <a:xfrm rot="10800000">
              <a:off x="255831" y="4920842"/>
              <a:ext cx="228000" cy="166500"/>
            </a:xfrm>
            <a:prstGeom prst="triangle">
              <a:avLst>
                <a:gd name="adj" fmla="val 50000"/>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rot="5400000">
              <a:off x="255506" y="4711069"/>
              <a:ext cx="62100" cy="62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rot="5400000">
              <a:off x="255506" y="4575024"/>
              <a:ext cx="62100" cy="62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rot="5400000">
              <a:off x="255506" y="4438979"/>
              <a:ext cx="62100" cy="62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 name="Google Shape;391;p14"/>
            <p:cNvGrpSpPr/>
            <p:nvPr/>
          </p:nvGrpSpPr>
          <p:grpSpPr>
            <a:xfrm>
              <a:off x="209038" y="2166430"/>
              <a:ext cx="375620" cy="329266"/>
              <a:chOff x="-2406400" y="2942925"/>
              <a:chExt cx="547950" cy="480400"/>
            </a:xfrm>
          </p:grpSpPr>
          <p:sp>
            <p:nvSpPr>
              <p:cNvPr id="392" name="Google Shape;392;p14"/>
              <p:cNvSpPr/>
              <p:nvPr/>
            </p:nvSpPr>
            <p:spPr>
              <a:xfrm>
                <a:off x="-2187475" y="3411925"/>
                <a:ext cx="122125" cy="11400"/>
              </a:xfrm>
              <a:custGeom>
                <a:avLst/>
                <a:gdLst/>
                <a:ahLst/>
                <a:cxnLst/>
                <a:rect l="l" t="t" r="r" b="b"/>
                <a:pathLst>
                  <a:path w="4885" h="456" extrusionOk="0">
                    <a:moveTo>
                      <a:pt x="228" y="0"/>
                    </a:moveTo>
                    <a:cubicBezTo>
                      <a:pt x="101" y="0"/>
                      <a:pt x="0" y="102"/>
                      <a:pt x="0" y="228"/>
                    </a:cubicBezTo>
                    <a:cubicBezTo>
                      <a:pt x="0" y="355"/>
                      <a:pt x="101" y="456"/>
                      <a:pt x="228" y="456"/>
                    </a:cubicBezTo>
                    <a:lnTo>
                      <a:pt x="4657" y="456"/>
                    </a:lnTo>
                    <a:cubicBezTo>
                      <a:pt x="4783" y="456"/>
                      <a:pt x="4884" y="355"/>
                      <a:pt x="4884" y="228"/>
                    </a:cubicBezTo>
                    <a:cubicBezTo>
                      <a:pt x="4884" y="102"/>
                      <a:pt x="4783" y="0"/>
                      <a:pt x="46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2372875" y="2961300"/>
                <a:ext cx="514425" cy="396225"/>
              </a:xfrm>
              <a:custGeom>
                <a:avLst/>
                <a:gdLst/>
                <a:ahLst/>
                <a:cxnLst/>
                <a:rect l="l" t="t" r="r" b="b"/>
                <a:pathLst>
                  <a:path w="20577" h="15849" extrusionOk="0">
                    <a:moveTo>
                      <a:pt x="1895" y="1"/>
                    </a:moveTo>
                    <a:cubicBezTo>
                      <a:pt x="1643" y="1"/>
                      <a:pt x="1387" y="51"/>
                      <a:pt x="1140" y="158"/>
                    </a:cubicBezTo>
                    <a:cubicBezTo>
                      <a:pt x="456" y="437"/>
                      <a:pt x="1" y="1145"/>
                      <a:pt x="1" y="1904"/>
                    </a:cubicBezTo>
                    <a:cubicBezTo>
                      <a:pt x="1" y="2056"/>
                      <a:pt x="51" y="2208"/>
                      <a:pt x="77" y="2335"/>
                    </a:cubicBezTo>
                    <a:lnTo>
                      <a:pt x="127" y="2588"/>
                    </a:lnTo>
                    <a:cubicBezTo>
                      <a:pt x="169" y="2670"/>
                      <a:pt x="261" y="2753"/>
                      <a:pt x="362" y="2753"/>
                    </a:cubicBezTo>
                    <a:cubicBezTo>
                      <a:pt x="385" y="2753"/>
                      <a:pt x="408" y="2749"/>
                      <a:pt x="431" y="2740"/>
                    </a:cubicBezTo>
                    <a:cubicBezTo>
                      <a:pt x="507" y="2714"/>
                      <a:pt x="608" y="2588"/>
                      <a:pt x="583" y="2461"/>
                    </a:cubicBezTo>
                    <a:lnTo>
                      <a:pt x="507" y="2208"/>
                    </a:lnTo>
                    <a:cubicBezTo>
                      <a:pt x="482" y="2107"/>
                      <a:pt x="482" y="2031"/>
                      <a:pt x="482" y="1904"/>
                    </a:cubicBezTo>
                    <a:cubicBezTo>
                      <a:pt x="482" y="1322"/>
                      <a:pt x="811" y="791"/>
                      <a:pt x="1342" y="563"/>
                    </a:cubicBezTo>
                    <a:cubicBezTo>
                      <a:pt x="1530" y="483"/>
                      <a:pt x="1724" y="445"/>
                      <a:pt x="1916" y="445"/>
                    </a:cubicBezTo>
                    <a:cubicBezTo>
                      <a:pt x="2447" y="445"/>
                      <a:pt x="2954" y="737"/>
                      <a:pt x="3215" y="1221"/>
                    </a:cubicBezTo>
                    <a:lnTo>
                      <a:pt x="4607" y="3980"/>
                    </a:lnTo>
                    <a:cubicBezTo>
                      <a:pt x="5209" y="5135"/>
                      <a:pt x="6383" y="5833"/>
                      <a:pt x="7672" y="5833"/>
                    </a:cubicBezTo>
                    <a:cubicBezTo>
                      <a:pt x="7738" y="5833"/>
                      <a:pt x="7805" y="5831"/>
                      <a:pt x="7872" y="5827"/>
                    </a:cubicBezTo>
                    <a:lnTo>
                      <a:pt x="12604" y="5473"/>
                    </a:lnTo>
                    <a:cubicBezTo>
                      <a:pt x="14097" y="5372"/>
                      <a:pt x="15464" y="4612"/>
                      <a:pt x="16350" y="3372"/>
                    </a:cubicBezTo>
                    <a:lnTo>
                      <a:pt x="17666" y="1550"/>
                    </a:lnTo>
                    <a:cubicBezTo>
                      <a:pt x="17792" y="1348"/>
                      <a:pt x="17995" y="1272"/>
                      <a:pt x="18197" y="1272"/>
                    </a:cubicBezTo>
                    <a:cubicBezTo>
                      <a:pt x="18349" y="1272"/>
                      <a:pt x="18501" y="1297"/>
                      <a:pt x="18627" y="1398"/>
                    </a:cubicBezTo>
                    <a:cubicBezTo>
                      <a:pt x="18779" y="1525"/>
                      <a:pt x="18880" y="1702"/>
                      <a:pt x="18880" y="1930"/>
                    </a:cubicBezTo>
                    <a:cubicBezTo>
                      <a:pt x="18880" y="2056"/>
                      <a:pt x="18830" y="2183"/>
                      <a:pt x="18754" y="2309"/>
                    </a:cubicBezTo>
                    <a:cubicBezTo>
                      <a:pt x="18551" y="2562"/>
                      <a:pt x="18577" y="2967"/>
                      <a:pt x="18880" y="3170"/>
                    </a:cubicBezTo>
                    <a:lnTo>
                      <a:pt x="19184" y="3347"/>
                    </a:lnTo>
                    <a:cubicBezTo>
                      <a:pt x="19311" y="3448"/>
                      <a:pt x="19361" y="3600"/>
                      <a:pt x="19361" y="3752"/>
                    </a:cubicBezTo>
                    <a:cubicBezTo>
                      <a:pt x="19361" y="3878"/>
                      <a:pt x="19336" y="3980"/>
                      <a:pt x="19285" y="4081"/>
                    </a:cubicBezTo>
                    <a:cubicBezTo>
                      <a:pt x="19083" y="4309"/>
                      <a:pt x="19159" y="4638"/>
                      <a:pt x="19361" y="4815"/>
                    </a:cubicBezTo>
                    <a:lnTo>
                      <a:pt x="19716" y="5068"/>
                    </a:lnTo>
                    <a:cubicBezTo>
                      <a:pt x="19842" y="5194"/>
                      <a:pt x="19943" y="5346"/>
                      <a:pt x="19943" y="5523"/>
                    </a:cubicBezTo>
                    <a:cubicBezTo>
                      <a:pt x="19943" y="5650"/>
                      <a:pt x="19893" y="5802"/>
                      <a:pt x="19792" y="5903"/>
                    </a:cubicBezTo>
                    <a:cubicBezTo>
                      <a:pt x="19614" y="6080"/>
                      <a:pt x="19564" y="6257"/>
                      <a:pt x="19564" y="6485"/>
                    </a:cubicBezTo>
                    <a:cubicBezTo>
                      <a:pt x="19564" y="6738"/>
                      <a:pt x="19665" y="6966"/>
                      <a:pt x="19817" y="7118"/>
                    </a:cubicBezTo>
                    <a:cubicBezTo>
                      <a:pt x="20045" y="7346"/>
                      <a:pt x="20045" y="7725"/>
                      <a:pt x="19842" y="7928"/>
                    </a:cubicBezTo>
                    <a:lnTo>
                      <a:pt x="17615" y="10534"/>
                    </a:lnTo>
                    <a:cubicBezTo>
                      <a:pt x="16881" y="11369"/>
                      <a:pt x="16021" y="12129"/>
                      <a:pt x="15110" y="12761"/>
                    </a:cubicBezTo>
                    <a:lnTo>
                      <a:pt x="13136" y="14128"/>
                    </a:lnTo>
                    <a:cubicBezTo>
                      <a:pt x="11941" y="14950"/>
                      <a:pt x="10569" y="15366"/>
                      <a:pt x="9188" y="15366"/>
                    </a:cubicBezTo>
                    <a:cubicBezTo>
                      <a:pt x="8229" y="15366"/>
                      <a:pt x="7266" y="15165"/>
                      <a:pt x="6353" y="14761"/>
                    </a:cubicBezTo>
                    <a:lnTo>
                      <a:pt x="5923" y="14584"/>
                    </a:lnTo>
                    <a:cubicBezTo>
                      <a:pt x="5518" y="14432"/>
                      <a:pt x="5164" y="14204"/>
                      <a:pt x="4835" y="13951"/>
                    </a:cubicBezTo>
                    <a:cubicBezTo>
                      <a:pt x="4480" y="13698"/>
                      <a:pt x="4202" y="13369"/>
                      <a:pt x="3898" y="13065"/>
                    </a:cubicBezTo>
                    <a:cubicBezTo>
                      <a:pt x="3114" y="12078"/>
                      <a:pt x="2506" y="10914"/>
                      <a:pt x="2228" y="9674"/>
                    </a:cubicBezTo>
                    <a:lnTo>
                      <a:pt x="811" y="3549"/>
                    </a:lnTo>
                    <a:cubicBezTo>
                      <a:pt x="788" y="3459"/>
                      <a:pt x="664" y="3368"/>
                      <a:pt x="548" y="3368"/>
                    </a:cubicBezTo>
                    <a:cubicBezTo>
                      <a:pt x="534" y="3368"/>
                      <a:pt x="520" y="3370"/>
                      <a:pt x="507" y="3372"/>
                    </a:cubicBezTo>
                    <a:cubicBezTo>
                      <a:pt x="431" y="3423"/>
                      <a:pt x="330" y="3549"/>
                      <a:pt x="355" y="3676"/>
                    </a:cubicBezTo>
                    <a:lnTo>
                      <a:pt x="1772" y="9800"/>
                    </a:lnTo>
                    <a:cubicBezTo>
                      <a:pt x="2076" y="11142"/>
                      <a:pt x="2709" y="12356"/>
                      <a:pt x="3544" y="13369"/>
                    </a:cubicBezTo>
                    <a:cubicBezTo>
                      <a:pt x="3873" y="13723"/>
                      <a:pt x="4177" y="14052"/>
                      <a:pt x="4556" y="14330"/>
                    </a:cubicBezTo>
                    <a:cubicBezTo>
                      <a:pt x="4936" y="14609"/>
                      <a:pt x="5366" y="14837"/>
                      <a:pt x="5771" y="15014"/>
                    </a:cubicBezTo>
                    <a:lnTo>
                      <a:pt x="6176" y="15216"/>
                    </a:lnTo>
                    <a:cubicBezTo>
                      <a:pt x="7163" y="15621"/>
                      <a:pt x="8201" y="15849"/>
                      <a:pt x="9213" y="15849"/>
                    </a:cubicBezTo>
                    <a:cubicBezTo>
                      <a:pt x="10706" y="15849"/>
                      <a:pt x="12174" y="15393"/>
                      <a:pt x="13414" y="14584"/>
                    </a:cubicBezTo>
                    <a:lnTo>
                      <a:pt x="15388" y="13217"/>
                    </a:lnTo>
                    <a:cubicBezTo>
                      <a:pt x="16324" y="12559"/>
                      <a:pt x="17210" y="11800"/>
                      <a:pt x="17969" y="10914"/>
                    </a:cubicBezTo>
                    <a:lnTo>
                      <a:pt x="20222" y="8307"/>
                    </a:lnTo>
                    <a:cubicBezTo>
                      <a:pt x="20576" y="7902"/>
                      <a:pt x="20551" y="7270"/>
                      <a:pt x="20171" y="6890"/>
                    </a:cubicBezTo>
                    <a:cubicBezTo>
                      <a:pt x="20070" y="6789"/>
                      <a:pt x="20045" y="6713"/>
                      <a:pt x="20045" y="6586"/>
                    </a:cubicBezTo>
                    <a:cubicBezTo>
                      <a:pt x="20045" y="6485"/>
                      <a:pt x="20070" y="6359"/>
                      <a:pt x="20121" y="6283"/>
                    </a:cubicBezTo>
                    <a:cubicBezTo>
                      <a:pt x="20298" y="6105"/>
                      <a:pt x="20374" y="5852"/>
                      <a:pt x="20374" y="5599"/>
                    </a:cubicBezTo>
                    <a:cubicBezTo>
                      <a:pt x="20374" y="5245"/>
                      <a:pt x="20222" y="4941"/>
                      <a:pt x="19969" y="4739"/>
                    </a:cubicBezTo>
                    <a:lnTo>
                      <a:pt x="19614" y="4486"/>
                    </a:lnTo>
                    <a:cubicBezTo>
                      <a:pt x="19589" y="4460"/>
                      <a:pt x="19589" y="4435"/>
                      <a:pt x="19614" y="4385"/>
                    </a:cubicBezTo>
                    <a:cubicBezTo>
                      <a:pt x="19741" y="4233"/>
                      <a:pt x="19817" y="4056"/>
                      <a:pt x="19817" y="3828"/>
                    </a:cubicBezTo>
                    <a:cubicBezTo>
                      <a:pt x="19817" y="3549"/>
                      <a:pt x="19690" y="3246"/>
                      <a:pt x="19437" y="3069"/>
                    </a:cubicBezTo>
                    <a:lnTo>
                      <a:pt x="19083" y="2815"/>
                    </a:lnTo>
                    <a:cubicBezTo>
                      <a:pt x="19032" y="2790"/>
                      <a:pt x="18982" y="2664"/>
                      <a:pt x="19058" y="2588"/>
                    </a:cubicBezTo>
                    <a:cubicBezTo>
                      <a:pt x="19209" y="2411"/>
                      <a:pt x="19285" y="2183"/>
                      <a:pt x="19285" y="1930"/>
                    </a:cubicBezTo>
                    <a:cubicBezTo>
                      <a:pt x="19285" y="1575"/>
                      <a:pt x="19108" y="1272"/>
                      <a:pt x="18830" y="1044"/>
                    </a:cubicBezTo>
                    <a:cubicBezTo>
                      <a:pt x="18653" y="917"/>
                      <a:pt x="18425" y="816"/>
                      <a:pt x="18172" y="816"/>
                    </a:cubicBezTo>
                    <a:cubicBezTo>
                      <a:pt x="17792" y="816"/>
                      <a:pt x="17463" y="1019"/>
                      <a:pt x="17261" y="1297"/>
                    </a:cubicBezTo>
                    <a:lnTo>
                      <a:pt x="15919" y="3119"/>
                    </a:lnTo>
                    <a:cubicBezTo>
                      <a:pt x="15110" y="4233"/>
                      <a:pt x="13869" y="4941"/>
                      <a:pt x="12503" y="5017"/>
                    </a:cubicBezTo>
                    <a:lnTo>
                      <a:pt x="7796" y="5372"/>
                    </a:lnTo>
                    <a:cubicBezTo>
                      <a:pt x="7714" y="5379"/>
                      <a:pt x="7633" y="5382"/>
                      <a:pt x="7552" y="5382"/>
                    </a:cubicBezTo>
                    <a:cubicBezTo>
                      <a:pt x="6478" y="5382"/>
                      <a:pt x="5481" y="4767"/>
                      <a:pt x="4986" y="3802"/>
                    </a:cubicBezTo>
                    <a:lnTo>
                      <a:pt x="3595" y="1044"/>
                    </a:lnTo>
                    <a:cubicBezTo>
                      <a:pt x="3259" y="392"/>
                      <a:pt x="2595" y="1"/>
                      <a:pt x="18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2406400" y="3018775"/>
                <a:ext cx="55075" cy="38875"/>
              </a:xfrm>
              <a:custGeom>
                <a:avLst/>
                <a:gdLst/>
                <a:ahLst/>
                <a:cxnLst/>
                <a:rect l="l" t="t" r="r" b="b"/>
                <a:pathLst>
                  <a:path w="2203" h="1555" extrusionOk="0">
                    <a:moveTo>
                      <a:pt x="1725" y="0"/>
                    </a:moveTo>
                    <a:cubicBezTo>
                      <a:pt x="1671" y="0"/>
                      <a:pt x="1615" y="13"/>
                      <a:pt x="1570" y="36"/>
                    </a:cubicBezTo>
                    <a:lnTo>
                      <a:pt x="102" y="1149"/>
                    </a:lnTo>
                    <a:cubicBezTo>
                      <a:pt x="26" y="1200"/>
                      <a:pt x="1" y="1301"/>
                      <a:pt x="26" y="1402"/>
                    </a:cubicBezTo>
                    <a:cubicBezTo>
                      <a:pt x="51" y="1503"/>
                      <a:pt x="152" y="1554"/>
                      <a:pt x="254" y="1554"/>
                    </a:cubicBezTo>
                    <a:lnTo>
                      <a:pt x="2000" y="1554"/>
                    </a:lnTo>
                    <a:cubicBezTo>
                      <a:pt x="2126" y="1554"/>
                      <a:pt x="2202" y="1453"/>
                      <a:pt x="2202" y="1326"/>
                    </a:cubicBezTo>
                    <a:cubicBezTo>
                      <a:pt x="2202" y="1200"/>
                      <a:pt x="2126" y="1124"/>
                      <a:pt x="2000" y="1124"/>
                    </a:cubicBezTo>
                    <a:lnTo>
                      <a:pt x="912" y="1124"/>
                    </a:lnTo>
                    <a:lnTo>
                      <a:pt x="1873" y="390"/>
                    </a:lnTo>
                    <a:cubicBezTo>
                      <a:pt x="1949" y="314"/>
                      <a:pt x="1949" y="162"/>
                      <a:pt x="1899" y="61"/>
                    </a:cubicBezTo>
                    <a:cubicBezTo>
                      <a:pt x="1857" y="19"/>
                      <a:pt x="1792" y="0"/>
                      <a:pt x="17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2358950" y="2942925"/>
                <a:ext cx="83550" cy="47650"/>
              </a:xfrm>
              <a:custGeom>
                <a:avLst/>
                <a:gdLst/>
                <a:ahLst/>
                <a:cxnLst/>
                <a:rect l="l" t="t" r="r" b="b"/>
                <a:pathLst>
                  <a:path w="3342" h="1906" extrusionOk="0">
                    <a:moveTo>
                      <a:pt x="1376" y="1"/>
                    </a:moveTo>
                    <a:cubicBezTo>
                      <a:pt x="1091" y="1"/>
                      <a:pt x="845" y="76"/>
                      <a:pt x="633" y="235"/>
                    </a:cubicBezTo>
                    <a:cubicBezTo>
                      <a:pt x="26" y="640"/>
                      <a:pt x="1" y="1399"/>
                      <a:pt x="1" y="1425"/>
                    </a:cubicBezTo>
                    <a:cubicBezTo>
                      <a:pt x="1" y="1526"/>
                      <a:pt x="77" y="1652"/>
                      <a:pt x="228" y="1652"/>
                    </a:cubicBezTo>
                    <a:cubicBezTo>
                      <a:pt x="355" y="1652"/>
                      <a:pt x="481" y="1551"/>
                      <a:pt x="481" y="1425"/>
                    </a:cubicBezTo>
                    <a:cubicBezTo>
                      <a:pt x="481" y="1425"/>
                      <a:pt x="532" y="868"/>
                      <a:pt x="912" y="615"/>
                    </a:cubicBezTo>
                    <a:cubicBezTo>
                      <a:pt x="1038" y="514"/>
                      <a:pt x="1203" y="463"/>
                      <a:pt x="1405" y="463"/>
                    </a:cubicBezTo>
                    <a:cubicBezTo>
                      <a:pt x="1608" y="463"/>
                      <a:pt x="1848" y="514"/>
                      <a:pt x="2126" y="615"/>
                    </a:cubicBezTo>
                    <a:cubicBezTo>
                      <a:pt x="2531" y="767"/>
                      <a:pt x="2784" y="944"/>
                      <a:pt x="2810" y="1146"/>
                    </a:cubicBezTo>
                    <a:cubicBezTo>
                      <a:pt x="2835" y="1323"/>
                      <a:pt x="2658" y="1526"/>
                      <a:pt x="2658" y="1526"/>
                    </a:cubicBezTo>
                    <a:cubicBezTo>
                      <a:pt x="2557" y="1627"/>
                      <a:pt x="2531" y="1754"/>
                      <a:pt x="2633" y="1830"/>
                    </a:cubicBezTo>
                    <a:cubicBezTo>
                      <a:pt x="2658" y="1880"/>
                      <a:pt x="2709" y="1905"/>
                      <a:pt x="2784" y="1905"/>
                    </a:cubicBezTo>
                    <a:cubicBezTo>
                      <a:pt x="2835" y="1905"/>
                      <a:pt x="2886" y="1905"/>
                      <a:pt x="2936" y="1830"/>
                    </a:cubicBezTo>
                    <a:cubicBezTo>
                      <a:pt x="2962" y="1830"/>
                      <a:pt x="3341" y="1501"/>
                      <a:pt x="3240" y="1045"/>
                    </a:cubicBezTo>
                    <a:cubicBezTo>
                      <a:pt x="3164" y="691"/>
                      <a:pt x="2835" y="412"/>
                      <a:pt x="2253" y="185"/>
                    </a:cubicBezTo>
                    <a:cubicBezTo>
                      <a:pt x="1927" y="64"/>
                      <a:pt x="1635" y="1"/>
                      <a:pt x="1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a:off x="-2126750" y="3332825"/>
                <a:ext cx="65825" cy="63300"/>
              </a:xfrm>
              <a:custGeom>
                <a:avLst/>
                <a:gdLst/>
                <a:ahLst/>
                <a:cxnLst/>
                <a:rect l="l" t="t" r="r" b="b"/>
                <a:pathLst>
                  <a:path w="2633" h="2532" extrusionOk="0">
                    <a:moveTo>
                      <a:pt x="2379" y="1"/>
                    </a:moveTo>
                    <a:cubicBezTo>
                      <a:pt x="2253" y="1"/>
                      <a:pt x="2152" y="102"/>
                      <a:pt x="2152" y="229"/>
                    </a:cubicBezTo>
                    <a:lnTo>
                      <a:pt x="2152" y="1216"/>
                    </a:lnTo>
                    <a:cubicBezTo>
                      <a:pt x="2152" y="1671"/>
                      <a:pt x="1772" y="2051"/>
                      <a:pt x="1291" y="2051"/>
                    </a:cubicBezTo>
                    <a:cubicBezTo>
                      <a:pt x="1089" y="2051"/>
                      <a:pt x="861" y="1975"/>
                      <a:pt x="709" y="1798"/>
                    </a:cubicBezTo>
                    <a:cubicBezTo>
                      <a:pt x="557" y="1646"/>
                      <a:pt x="456" y="1418"/>
                      <a:pt x="456" y="1216"/>
                    </a:cubicBezTo>
                    <a:lnTo>
                      <a:pt x="456" y="659"/>
                    </a:lnTo>
                    <a:cubicBezTo>
                      <a:pt x="456" y="532"/>
                      <a:pt x="355" y="456"/>
                      <a:pt x="228" y="456"/>
                    </a:cubicBezTo>
                    <a:cubicBezTo>
                      <a:pt x="102" y="456"/>
                      <a:pt x="1" y="532"/>
                      <a:pt x="1" y="659"/>
                    </a:cubicBezTo>
                    <a:lnTo>
                      <a:pt x="1" y="1216"/>
                    </a:lnTo>
                    <a:cubicBezTo>
                      <a:pt x="1" y="1545"/>
                      <a:pt x="127" y="1874"/>
                      <a:pt x="380" y="2127"/>
                    </a:cubicBezTo>
                    <a:lnTo>
                      <a:pt x="431" y="2152"/>
                    </a:lnTo>
                    <a:cubicBezTo>
                      <a:pt x="659" y="2405"/>
                      <a:pt x="988" y="2532"/>
                      <a:pt x="1342" y="2532"/>
                    </a:cubicBezTo>
                    <a:cubicBezTo>
                      <a:pt x="2076" y="2532"/>
                      <a:pt x="2633" y="1924"/>
                      <a:pt x="2607" y="1216"/>
                    </a:cubicBezTo>
                    <a:lnTo>
                      <a:pt x="2607" y="229"/>
                    </a:lnTo>
                    <a:cubicBezTo>
                      <a:pt x="2607" y="102"/>
                      <a:pt x="2506" y="1"/>
                      <a:pt x="23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a:off x="-2163450" y="3345500"/>
                <a:ext cx="57600" cy="50625"/>
              </a:xfrm>
              <a:custGeom>
                <a:avLst/>
                <a:gdLst/>
                <a:ahLst/>
                <a:cxnLst/>
                <a:rect l="l" t="t" r="r" b="b"/>
                <a:pathLst>
                  <a:path w="2304" h="2025" extrusionOk="0">
                    <a:moveTo>
                      <a:pt x="203" y="0"/>
                    </a:moveTo>
                    <a:cubicBezTo>
                      <a:pt x="77" y="0"/>
                      <a:pt x="1" y="101"/>
                      <a:pt x="1" y="228"/>
                    </a:cubicBezTo>
                    <a:lnTo>
                      <a:pt x="1" y="734"/>
                    </a:lnTo>
                    <a:cubicBezTo>
                      <a:pt x="1" y="1088"/>
                      <a:pt x="127" y="1392"/>
                      <a:pt x="380" y="1645"/>
                    </a:cubicBezTo>
                    <a:cubicBezTo>
                      <a:pt x="583" y="1898"/>
                      <a:pt x="937" y="2025"/>
                      <a:pt x="1291" y="2025"/>
                    </a:cubicBezTo>
                    <a:cubicBezTo>
                      <a:pt x="1646" y="2025"/>
                      <a:pt x="1949" y="1898"/>
                      <a:pt x="2202" y="1645"/>
                    </a:cubicBezTo>
                    <a:cubicBezTo>
                      <a:pt x="2304" y="1544"/>
                      <a:pt x="2304" y="1417"/>
                      <a:pt x="2202" y="1341"/>
                    </a:cubicBezTo>
                    <a:cubicBezTo>
                      <a:pt x="2152" y="1291"/>
                      <a:pt x="2095" y="1265"/>
                      <a:pt x="2038" y="1265"/>
                    </a:cubicBezTo>
                    <a:cubicBezTo>
                      <a:pt x="1981" y="1265"/>
                      <a:pt x="1924" y="1291"/>
                      <a:pt x="1873" y="1341"/>
                    </a:cubicBezTo>
                    <a:cubicBezTo>
                      <a:pt x="1722" y="1493"/>
                      <a:pt x="1494" y="1594"/>
                      <a:pt x="1291" y="1594"/>
                    </a:cubicBezTo>
                    <a:cubicBezTo>
                      <a:pt x="1064" y="1594"/>
                      <a:pt x="836" y="1493"/>
                      <a:pt x="684" y="1341"/>
                    </a:cubicBezTo>
                    <a:cubicBezTo>
                      <a:pt x="532" y="1164"/>
                      <a:pt x="431" y="962"/>
                      <a:pt x="431" y="734"/>
                    </a:cubicBezTo>
                    <a:lnTo>
                      <a:pt x="431" y="228"/>
                    </a:lnTo>
                    <a:cubicBezTo>
                      <a:pt x="431" y="101"/>
                      <a:pt x="330" y="0"/>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a:off x="-2138125" y="3385350"/>
                <a:ext cx="10775" cy="32300"/>
              </a:xfrm>
              <a:custGeom>
                <a:avLst/>
                <a:gdLst/>
                <a:ahLst/>
                <a:cxnLst/>
                <a:rect l="l" t="t" r="r" b="b"/>
                <a:pathLst>
                  <a:path w="431" h="1292" extrusionOk="0">
                    <a:moveTo>
                      <a:pt x="202" y="0"/>
                    </a:moveTo>
                    <a:cubicBezTo>
                      <a:pt x="76" y="0"/>
                      <a:pt x="0" y="76"/>
                      <a:pt x="0" y="203"/>
                    </a:cubicBezTo>
                    <a:lnTo>
                      <a:pt x="0" y="1063"/>
                    </a:lnTo>
                    <a:cubicBezTo>
                      <a:pt x="0" y="1190"/>
                      <a:pt x="76" y="1291"/>
                      <a:pt x="202" y="1291"/>
                    </a:cubicBezTo>
                    <a:cubicBezTo>
                      <a:pt x="329" y="1291"/>
                      <a:pt x="430" y="1190"/>
                      <a:pt x="430" y="1063"/>
                    </a:cubicBezTo>
                    <a:lnTo>
                      <a:pt x="430" y="203"/>
                    </a:lnTo>
                    <a:cubicBezTo>
                      <a:pt x="430" y="76"/>
                      <a:pt x="329"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a:off x="-2097000" y="3385350"/>
                <a:ext cx="11400" cy="32300"/>
              </a:xfrm>
              <a:custGeom>
                <a:avLst/>
                <a:gdLst/>
                <a:ahLst/>
                <a:cxnLst/>
                <a:rect l="l" t="t" r="r" b="b"/>
                <a:pathLst>
                  <a:path w="456" h="1292" extrusionOk="0">
                    <a:moveTo>
                      <a:pt x="202" y="0"/>
                    </a:moveTo>
                    <a:cubicBezTo>
                      <a:pt x="76" y="0"/>
                      <a:pt x="0" y="76"/>
                      <a:pt x="0" y="203"/>
                    </a:cubicBezTo>
                    <a:lnTo>
                      <a:pt x="0" y="1063"/>
                    </a:lnTo>
                    <a:cubicBezTo>
                      <a:pt x="0" y="1190"/>
                      <a:pt x="76" y="1291"/>
                      <a:pt x="202" y="1291"/>
                    </a:cubicBezTo>
                    <a:cubicBezTo>
                      <a:pt x="329" y="1291"/>
                      <a:pt x="456" y="1190"/>
                      <a:pt x="430" y="1063"/>
                    </a:cubicBezTo>
                    <a:lnTo>
                      <a:pt x="430" y="203"/>
                    </a:lnTo>
                    <a:cubicBezTo>
                      <a:pt x="430" y="76"/>
                      <a:pt x="329"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2387425" y="3046150"/>
                <a:ext cx="48750" cy="74750"/>
              </a:xfrm>
              <a:custGeom>
                <a:avLst/>
                <a:gdLst/>
                <a:ahLst/>
                <a:cxnLst/>
                <a:rect l="l" t="t" r="r" b="b"/>
                <a:pathLst>
                  <a:path w="1950" h="2990" extrusionOk="0">
                    <a:moveTo>
                      <a:pt x="1089" y="0"/>
                    </a:moveTo>
                    <a:cubicBezTo>
                      <a:pt x="1028" y="0"/>
                      <a:pt x="966" y="25"/>
                      <a:pt x="912" y="79"/>
                    </a:cubicBezTo>
                    <a:cubicBezTo>
                      <a:pt x="482" y="586"/>
                      <a:pt x="1" y="1446"/>
                      <a:pt x="26" y="2079"/>
                    </a:cubicBezTo>
                    <a:cubicBezTo>
                      <a:pt x="51" y="2357"/>
                      <a:pt x="153" y="2585"/>
                      <a:pt x="355" y="2737"/>
                    </a:cubicBezTo>
                    <a:cubicBezTo>
                      <a:pt x="532" y="2939"/>
                      <a:pt x="760" y="2990"/>
                      <a:pt x="937" y="2990"/>
                    </a:cubicBezTo>
                    <a:cubicBezTo>
                      <a:pt x="1291" y="2990"/>
                      <a:pt x="1620" y="2762"/>
                      <a:pt x="1747" y="2636"/>
                    </a:cubicBezTo>
                    <a:cubicBezTo>
                      <a:pt x="1772" y="2610"/>
                      <a:pt x="1798" y="2610"/>
                      <a:pt x="1823" y="2585"/>
                    </a:cubicBezTo>
                    <a:cubicBezTo>
                      <a:pt x="1949" y="2509"/>
                      <a:pt x="1949" y="2357"/>
                      <a:pt x="1899" y="2256"/>
                    </a:cubicBezTo>
                    <a:cubicBezTo>
                      <a:pt x="1856" y="2185"/>
                      <a:pt x="1789" y="2153"/>
                      <a:pt x="1721" y="2153"/>
                    </a:cubicBezTo>
                    <a:cubicBezTo>
                      <a:pt x="1668" y="2153"/>
                      <a:pt x="1614" y="2172"/>
                      <a:pt x="1570" y="2205"/>
                    </a:cubicBezTo>
                    <a:cubicBezTo>
                      <a:pt x="1545" y="2231"/>
                      <a:pt x="1519" y="2231"/>
                      <a:pt x="1494" y="2256"/>
                    </a:cubicBezTo>
                    <a:cubicBezTo>
                      <a:pt x="1291" y="2412"/>
                      <a:pt x="1126" y="2520"/>
                      <a:pt x="958" y="2520"/>
                    </a:cubicBezTo>
                    <a:cubicBezTo>
                      <a:pt x="854" y="2520"/>
                      <a:pt x="749" y="2479"/>
                      <a:pt x="633" y="2382"/>
                    </a:cubicBezTo>
                    <a:cubicBezTo>
                      <a:pt x="532" y="2307"/>
                      <a:pt x="482" y="2205"/>
                      <a:pt x="482" y="2053"/>
                    </a:cubicBezTo>
                    <a:cubicBezTo>
                      <a:pt x="431" y="1522"/>
                      <a:pt x="861" y="813"/>
                      <a:pt x="1266" y="358"/>
                    </a:cubicBezTo>
                    <a:cubicBezTo>
                      <a:pt x="1317" y="257"/>
                      <a:pt x="1317" y="155"/>
                      <a:pt x="1241" y="54"/>
                    </a:cubicBezTo>
                    <a:cubicBezTo>
                      <a:pt x="1194" y="19"/>
                      <a:pt x="1141" y="0"/>
                      <a:pt x="10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14"/>
            <p:cNvGrpSpPr/>
            <p:nvPr/>
          </p:nvGrpSpPr>
          <p:grpSpPr>
            <a:xfrm>
              <a:off x="127880" y="1660499"/>
              <a:ext cx="537923" cy="307931"/>
              <a:chOff x="-1446600" y="2906975"/>
              <a:chExt cx="695350" cy="398050"/>
            </a:xfrm>
          </p:grpSpPr>
          <p:sp>
            <p:nvSpPr>
              <p:cNvPr id="402" name="Google Shape;402;p14"/>
              <p:cNvSpPr/>
              <p:nvPr/>
            </p:nvSpPr>
            <p:spPr>
              <a:xfrm>
                <a:off x="-1340300" y="2924650"/>
                <a:ext cx="125925" cy="108325"/>
              </a:xfrm>
              <a:custGeom>
                <a:avLst/>
                <a:gdLst/>
                <a:ahLst/>
                <a:cxnLst/>
                <a:rect l="l" t="t" r="r" b="b"/>
                <a:pathLst>
                  <a:path w="5037" h="4333" extrusionOk="0">
                    <a:moveTo>
                      <a:pt x="1800" y="0"/>
                    </a:moveTo>
                    <a:cubicBezTo>
                      <a:pt x="1740" y="0"/>
                      <a:pt x="1680" y="2"/>
                      <a:pt x="1620" y="4"/>
                    </a:cubicBezTo>
                    <a:cubicBezTo>
                      <a:pt x="1519" y="30"/>
                      <a:pt x="1417" y="80"/>
                      <a:pt x="1392" y="156"/>
                    </a:cubicBezTo>
                    <a:cubicBezTo>
                      <a:pt x="0" y="3067"/>
                      <a:pt x="2253" y="4307"/>
                      <a:pt x="2278" y="4307"/>
                    </a:cubicBezTo>
                    <a:cubicBezTo>
                      <a:pt x="2303" y="4332"/>
                      <a:pt x="2379" y="4332"/>
                      <a:pt x="2404" y="4332"/>
                    </a:cubicBezTo>
                    <a:cubicBezTo>
                      <a:pt x="2506" y="4332"/>
                      <a:pt x="2582" y="4281"/>
                      <a:pt x="2632" y="4206"/>
                    </a:cubicBezTo>
                    <a:cubicBezTo>
                      <a:pt x="2708" y="4079"/>
                      <a:pt x="2657" y="3927"/>
                      <a:pt x="2531" y="3877"/>
                    </a:cubicBezTo>
                    <a:cubicBezTo>
                      <a:pt x="2430" y="3826"/>
                      <a:pt x="759" y="2890"/>
                      <a:pt x="1797" y="536"/>
                    </a:cubicBezTo>
                    <a:cubicBezTo>
                      <a:pt x="2657" y="536"/>
                      <a:pt x="3341" y="865"/>
                      <a:pt x="3898" y="1548"/>
                    </a:cubicBezTo>
                    <a:cubicBezTo>
                      <a:pt x="4328" y="2130"/>
                      <a:pt x="4480" y="2788"/>
                      <a:pt x="4480" y="2788"/>
                    </a:cubicBezTo>
                    <a:cubicBezTo>
                      <a:pt x="4525" y="2902"/>
                      <a:pt x="4651" y="2995"/>
                      <a:pt x="4768" y="2995"/>
                    </a:cubicBezTo>
                    <a:cubicBezTo>
                      <a:pt x="4782" y="2995"/>
                      <a:pt x="4795" y="2993"/>
                      <a:pt x="4809" y="2991"/>
                    </a:cubicBezTo>
                    <a:cubicBezTo>
                      <a:pt x="4935" y="2940"/>
                      <a:pt x="5036" y="2788"/>
                      <a:pt x="4986" y="2662"/>
                    </a:cubicBezTo>
                    <a:cubicBezTo>
                      <a:pt x="4986" y="2636"/>
                      <a:pt x="4834" y="1903"/>
                      <a:pt x="4302" y="1219"/>
                    </a:cubicBezTo>
                    <a:cubicBezTo>
                      <a:pt x="3681" y="407"/>
                      <a:pt x="2811" y="0"/>
                      <a:pt x="18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4"/>
              <p:cNvSpPr/>
              <p:nvPr/>
            </p:nvSpPr>
            <p:spPr>
              <a:xfrm>
                <a:off x="-1446600" y="2994675"/>
                <a:ext cx="150600" cy="129400"/>
              </a:xfrm>
              <a:custGeom>
                <a:avLst/>
                <a:gdLst/>
                <a:ahLst/>
                <a:cxnLst/>
                <a:rect l="l" t="t" r="r" b="b"/>
                <a:pathLst>
                  <a:path w="6024" h="5176" extrusionOk="0">
                    <a:moveTo>
                      <a:pt x="5740" y="1"/>
                    </a:moveTo>
                    <a:cubicBezTo>
                      <a:pt x="5683" y="1"/>
                      <a:pt x="5621" y="21"/>
                      <a:pt x="5568" y="63"/>
                    </a:cubicBezTo>
                    <a:cubicBezTo>
                      <a:pt x="4024" y="1202"/>
                      <a:pt x="2759" y="1860"/>
                      <a:pt x="2101" y="1961"/>
                    </a:cubicBezTo>
                    <a:cubicBezTo>
                      <a:pt x="1933" y="1982"/>
                      <a:pt x="1774" y="1995"/>
                      <a:pt x="1627" y="1995"/>
                    </a:cubicBezTo>
                    <a:cubicBezTo>
                      <a:pt x="1420" y="1995"/>
                      <a:pt x="1237" y="1970"/>
                      <a:pt x="1089" y="1911"/>
                    </a:cubicBezTo>
                    <a:cubicBezTo>
                      <a:pt x="1003" y="1882"/>
                      <a:pt x="918" y="1868"/>
                      <a:pt x="835" y="1868"/>
                    </a:cubicBezTo>
                    <a:cubicBezTo>
                      <a:pt x="697" y="1868"/>
                      <a:pt x="567" y="1908"/>
                      <a:pt x="456" y="1987"/>
                    </a:cubicBezTo>
                    <a:cubicBezTo>
                      <a:pt x="253" y="2113"/>
                      <a:pt x="127" y="2290"/>
                      <a:pt x="102" y="2518"/>
                    </a:cubicBezTo>
                    <a:cubicBezTo>
                      <a:pt x="0" y="3303"/>
                      <a:pt x="102" y="4745"/>
                      <a:pt x="2076" y="5175"/>
                    </a:cubicBezTo>
                    <a:lnTo>
                      <a:pt x="2126" y="5175"/>
                    </a:lnTo>
                    <a:cubicBezTo>
                      <a:pt x="2253" y="5175"/>
                      <a:pt x="2354" y="5074"/>
                      <a:pt x="2379" y="4998"/>
                    </a:cubicBezTo>
                    <a:cubicBezTo>
                      <a:pt x="2405" y="4821"/>
                      <a:pt x="2329" y="4695"/>
                      <a:pt x="2202" y="4669"/>
                    </a:cubicBezTo>
                    <a:cubicBezTo>
                      <a:pt x="1013" y="4416"/>
                      <a:pt x="481" y="3682"/>
                      <a:pt x="633" y="2594"/>
                    </a:cubicBezTo>
                    <a:cubicBezTo>
                      <a:pt x="633" y="2518"/>
                      <a:pt x="684" y="2467"/>
                      <a:pt x="734" y="2417"/>
                    </a:cubicBezTo>
                    <a:cubicBezTo>
                      <a:pt x="752" y="2399"/>
                      <a:pt x="795" y="2381"/>
                      <a:pt x="855" y="2381"/>
                    </a:cubicBezTo>
                    <a:cubicBezTo>
                      <a:pt x="880" y="2381"/>
                      <a:pt x="907" y="2384"/>
                      <a:pt x="937" y="2392"/>
                    </a:cubicBezTo>
                    <a:cubicBezTo>
                      <a:pt x="1139" y="2459"/>
                      <a:pt x="1387" y="2493"/>
                      <a:pt x="1679" y="2493"/>
                    </a:cubicBezTo>
                    <a:cubicBezTo>
                      <a:pt x="1825" y="2493"/>
                      <a:pt x="1983" y="2484"/>
                      <a:pt x="2152" y="2467"/>
                    </a:cubicBezTo>
                    <a:cubicBezTo>
                      <a:pt x="3113" y="2341"/>
                      <a:pt x="4682" y="1303"/>
                      <a:pt x="5872" y="468"/>
                    </a:cubicBezTo>
                    <a:cubicBezTo>
                      <a:pt x="5998" y="392"/>
                      <a:pt x="6024" y="240"/>
                      <a:pt x="5922" y="114"/>
                    </a:cubicBezTo>
                    <a:cubicBezTo>
                      <a:pt x="5893" y="40"/>
                      <a:pt x="5821" y="1"/>
                      <a:pt x="57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a:off x="-1428875" y="3097325"/>
                <a:ext cx="237275" cy="115950"/>
              </a:xfrm>
              <a:custGeom>
                <a:avLst/>
                <a:gdLst/>
                <a:ahLst/>
                <a:cxnLst/>
                <a:rect l="l" t="t" r="r" b="b"/>
                <a:pathLst>
                  <a:path w="9491" h="4638" extrusionOk="0">
                    <a:moveTo>
                      <a:pt x="286" y="0"/>
                    </a:moveTo>
                    <a:cubicBezTo>
                      <a:pt x="232" y="0"/>
                      <a:pt x="177" y="17"/>
                      <a:pt x="127" y="57"/>
                    </a:cubicBezTo>
                    <a:cubicBezTo>
                      <a:pt x="25" y="158"/>
                      <a:pt x="0" y="310"/>
                      <a:pt x="101" y="437"/>
                    </a:cubicBezTo>
                    <a:cubicBezTo>
                      <a:pt x="177" y="563"/>
                      <a:pt x="2202" y="3043"/>
                      <a:pt x="4707" y="3246"/>
                    </a:cubicBezTo>
                    <a:cubicBezTo>
                      <a:pt x="7061" y="3474"/>
                      <a:pt x="9010" y="4612"/>
                      <a:pt x="9035" y="4612"/>
                    </a:cubicBezTo>
                    <a:cubicBezTo>
                      <a:pt x="9086" y="4638"/>
                      <a:pt x="9136" y="4638"/>
                      <a:pt x="9161" y="4638"/>
                    </a:cubicBezTo>
                    <a:cubicBezTo>
                      <a:pt x="9263" y="4638"/>
                      <a:pt x="9364" y="4587"/>
                      <a:pt x="9415" y="4461"/>
                    </a:cubicBezTo>
                    <a:cubicBezTo>
                      <a:pt x="9490" y="4334"/>
                      <a:pt x="9465" y="4157"/>
                      <a:pt x="9339" y="4106"/>
                    </a:cubicBezTo>
                    <a:cubicBezTo>
                      <a:pt x="9237" y="4056"/>
                      <a:pt x="7238" y="2892"/>
                      <a:pt x="4783" y="2689"/>
                    </a:cubicBezTo>
                    <a:cubicBezTo>
                      <a:pt x="2455" y="2487"/>
                      <a:pt x="531" y="133"/>
                      <a:pt x="506" y="82"/>
                    </a:cubicBezTo>
                    <a:cubicBezTo>
                      <a:pt x="445" y="37"/>
                      <a:pt x="366" y="0"/>
                      <a:pt x="2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a:off x="-1244775" y="3177825"/>
                <a:ext cx="118350" cy="127200"/>
              </a:xfrm>
              <a:custGeom>
                <a:avLst/>
                <a:gdLst/>
                <a:ahLst/>
                <a:cxnLst/>
                <a:rect l="l" t="t" r="r" b="b"/>
                <a:pathLst>
                  <a:path w="4734" h="5088" extrusionOk="0">
                    <a:moveTo>
                      <a:pt x="2051" y="1"/>
                    </a:moveTo>
                    <a:cubicBezTo>
                      <a:pt x="1899" y="1"/>
                      <a:pt x="1772" y="102"/>
                      <a:pt x="1747" y="228"/>
                    </a:cubicBezTo>
                    <a:cubicBezTo>
                      <a:pt x="1747" y="254"/>
                      <a:pt x="1089" y="3645"/>
                      <a:pt x="102" y="4581"/>
                    </a:cubicBezTo>
                    <a:cubicBezTo>
                      <a:pt x="26" y="4657"/>
                      <a:pt x="1" y="4758"/>
                      <a:pt x="26" y="4834"/>
                    </a:cubicBezTo>
                    <a:cubicBezTo>
                      <a:pt x="77" y="4936"/>
                      <a:pt x="152" y="5037"/>
                      <a:pt x="254" y="5037"/>
                    </a:cubicBezTo>
                    <a:cubicBezTo>
                      <a:pt x="507" y="5062"/>
                      <a:pt x="760" y="5087"/>
                      <a:pt x="988" y="5087"/>
                    </a:cubicBezTo>
                    <a:cubicBezTo>
                      <a:pt x="3493" y="5087"/>
                      <a:pt x="4202" y="3037"/>
                      <a:pt x="4708" y="886"/>
                    </a:cubicBezTo>
                    <a:cubicBezTo>
                      <a:pt x="4733" y="760"/>
                      <a:pt x="4657" y="608"/>
                      <a:pt x="4531" y="583"/>
                    </a:cubicBezTo>
                    <a:cubicBezTo>
                      <a:pt x="4508" y="574"/>
                      <a:pt x="4484" y="569"/>
                      <a:pt x="4461" y="569"/>
                    </a:cubicBezTo>
                    <a:cubicBezTo>
                      <a:pt x="4353" y="569"/>
                      <a:pt x="4243" y="656"/>
                      <a:pt x="4202" y="760"/>
                    </a:cubicBezTo>
                    <a:cubicBezTo>
                      <a:pt x="3639" y="3180"/>
                      <a:pt x="2935" y="4561"/>
                      <a:pt x="1041" y="4561"/>
                    </a:cubicBezTo>
                    <a:cubicBezTo>
                      <a:pt x="974" y="4561"/>
                      <a:pt x="906" y="4559"/>
                      <a:pt x="836" y="4556"/>
                    </a:cubicBezTo>
                    <a:cubicBezTo>
                      <a:pt x="1722" y="3189"/>
                      <a:pt x="2253" y="456"/>
                      <a:pt x="2278" y="330"/>
                    </a:cubicBezTo>
                    <a:cubicBezTo>
                      <a:pt x="2278" y="152"/>
                      <a:pt x="2177" y="26"/>
                      <a:pt x="20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a:off x="-1272600" y="3188875"/>
                <a:ext cx="55050" cy="109825"/>
              </a:xfrm>
              <a:custGeom>
                <a:avLst/>
                <a:gdLst/>
                <a:ahLst/>
                <a:cxnLst/>
                <a:rect l="l" t="t" r="r" b="b"/>
                <a:pathLst>
                  <a:path w="2202" h="4393" extrusionOk="0">
                    <a:moveTo>
                      <a:pt x="1895" y="1"/>
                    </a:moveTo>
                    <a:cubicBezTo>
                      <a:pt x="1779" y="1"/>
                      <a:pt x="1687" y="88"/>
                      <a:pt x="1645" y="191"/>
                    </a:cubicBezTo>
                    <a:cubicBezTo>
                      <a:pt x="1645" y="217"/>
                      <a:pt x="1088" y="2874"/>
                      <a:pt x="101" y="3861"/>
                    </a:cubicBezTo>
                    <a:cubicBezTo>
                      <a:pt x="51" y="3962"/>
                      <a:pt x="0" y="4063"/>
                      <a:pt x="51" y="4139"/>
                    </a:cubicBezTo>
                    <a:cubicBezTo>
                      <a:pt x="76" y="4266"/>
                      <a:pt x="177" y="4342"/>
                      <a:pt x="253" y="4342"/>
                    </a:cubicBezTo>
                    <a:cubicBezTo>
                      <a:pt x="380" y="4367"/>
                      <a:pt x="810" y="4392"/>
                      <a:pt x="1190" y="4392"/>
                    </a:cubicBezTo>
                    <a:cubicBezTo>
                      <a:pt x="1341" y="4392"/>
                      <a:pt x="1519" y="4392"/>
                      <a:pt x="1620" y="4367"/>
                    </a:cubicBezTo>
                    <a:cubicBezTo>
                      <a:pt x="1746" y="4367"/>
                      <a:pt x="1873" y="4240"/>
                      <a:pt x="1848" y="4089"/>
                    </a:cubicBezTo>
                    <a:cubicBezTo>
                      <a:pt x="1848" y="3973"/>
                      <a:pt x="1742" y="3858"/>
                      <a:pt x="1608" y="3858"/>
                    </a:cubicBezTo>
                    <a:cubicBezTo>
                      <a:pt x="1595" y="3858"/>
                      <a:pt x="1582" y="3859"/>
                      <a:pt x="1569" y="3861"/>
                    </a:cubicBezTo>
                    <a:cubicBezTo>
                      <a:pt x="1468" y="3874"/>
                      <a:pt x="1348" y="3880"/>
                      <a:pt x="1218" y="3880"/>
                    </a:cubicBezTo>
                    <a:cubicBezTo>
                      <a:pt x="1088" y="3880"/>
                      <a:pt x="949" y="3874"/>
                      <a:pt x="810" y="3861"/>
                    </a:cubicBezTo>
                    <a:cubicBezTo>
                      <a:pt x="1696" y="2621"/>
                      <a:pt x="2126" y="419"/>
                      <a:pt x="2151" y="318"/>
                    </a:cubicBezTo>
                    <a:cubicBezTo>
                      <a:pt x="2202" y="166"/>
                      <a:pt x="2101" y="39"/>
                      <a:pt x="1974" y="14"/>
                    </a:cubicBezTo>
                    <a:cubicBezTo>
                      <a:pt x="1947" y="5"/>
                      <a:pt x="1920" y="1"/>
                      <a:pt x="18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922725" y="3177700"/>
                <a:ext cx="118325" cy="127325"/>
              </a:xfrm>
              <a:custGeom>
                <a:avLst/>
                <a:gdLst/>
                <a:ahLst/>
                <a:cxnLst/>
                <a:rect l="l" t="t" r="r" b="b"/>
                <a:pathLst>
                  <a:path w="4733" h="5093" extrusionOk="0">
                    <a:moveTo>
                      <a:pt x="2731" y="1"/>
                    </a:moveTo>
                    <a:cubicBezTo>
                      <a:pt x="2715" y="1"/>
                      <a:pt x="2699" y="2"/>
                      <a:pt x="2683" y="6"/>
                    </a:cubicBezTo>
                    <a:cubicBezTo>
                      <a:pt x="2531" y="31"/>
                      <a:pt x="2430" y="183"/>
                      <a:pt x="2455" y="309"/>
                    </a:cubicBezTo>
                    <a:cubicBezTo>
                      <a:pt x="2455" y="461"/>
                      <a:pt x="3012" y="3245"/>
                      <a:pt x="3923" y="4561"/>
                    </a:cubicBezTo>
                    <a:cubicBezTo>
                      <a:pt x="3854" y="4564"/>
                      <a:pt x="3787" y="4566"/>
                      <a:pt x="3721" y="4566"/>
                    </a:cubicBezTo>
                    <a:cubicBezTo>
                      <a:pt x="1847" y="4566"/>
                      <a:pt x="1118" y="3185"/>
                      <a:pt x="532" y="765"/>
                    </a:cubicBezTo>
                    <a:cubicBezTo>
                      <a:pt x="511" y="661"/>
                      <a:pt x="405" y="574"/>
                      <a:pt x="298" y="574"/>
                    </a:cubicBezTo>
                    <a:cubicBezTo>
                      <a:pt x="274" y="574"/>
                      <a:pt x="251" y="579"/>
                      <a:pt x="228" y="588"/>
                    </a:cubicBezTo>
                    <a:cubicBezTo>
                      <a:pt x="101" y="613"/>
                      <a:pt x="0" y="765"/>
                      <a:pt x="26" y="891"/>
                    </a:cubicBezTo>
                    <a:cubicBezTo>
                      <a:pt x="557" y="3042"/>
                      <a:pt x="1291" y="5092"/>
                      <a:pt x="3771" y="5092"/>
                    </a:cubicBezTo>
                    <a:cubicBezTo>
                      <a:pt x="3974" y="5092"/>
                      <a:pt x="4227" y="5092"/>
                      <a:pt x="4480" y="5042"/>
                    </a:cubicBezTo>
                    <a:cubicBezTo>
                      <a:pt x="4581" y="5016"/>
                      <a:pt x="4682" y="4941"/>
                      <a:pt x="4707" y="4839"/>
                    </a:cubicBezTo>
                    <a:cubicBezTo>
                      <a:pt x="4733" y="4738"/>
                      <a:pt x="4707" y="4662"/>
                      <a:pt x="4657" y="4586"/>
                    </a:cubicBezTo>
                    <a:cubicBezTo>
                      <a:pt x="3670" y="3599"/>
                      <a:pt x="3012" y="259"/>
                      <a:pt x="3012" y="233"/>
                    </a:cubicBezTo>
                    <a:cubicBezTo>
                      <a:pt x="2968" y="78"/>
                      <a:pt x="2846" y="1"/>
                      <a:pt x="27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831000" y="3188875"/>
                <a:ext cx="54450" cy="109825"/>
              </a:xfrm>
              <a:custGeom>
                <a:avLst/>
                <a:gdLst/>
                <a:ahLst/>
                <a:cxnLst/>
                <a:rect l="l" t="t" r="r" b="b"/>
                <a:pathLst>
                  <a:path w="2178" h="4393" extrusionOk="0">
                    <a:moveTo>
                      <a:pt x="299" y="1"/>
                    </a:moveTo>
                    <a:cubicBezTo>
                      <a:pt x="275" y="1"/>
                      <a:pt x="251" y="5"/>
                      <a:pt x="229" y="14"/>
                    </a:cubicBezTo>
                    <a:cubicBezTo>
                      <a:pt x="102" y="39"/>
                      <a:pt x="1" y="191"/>
                      <a:pt x="26" y="318"/>
                    </a:cubicBezTo>
                    <a:cubicBezTo>
                      <a:pt x="51" y="444"/>
                      <a:pt x="507" y="2621"/>
                      <a:pt x="1393" y="3861"/>
                    </a:cubicBezTo>
                    <a:cubicBezTo>
                      <a:pt x="1254" y="3874"/>
                      <a:pt x="1108" y="3880"/>
                      <a:pt x="975" y="3880"/>
                    </a:cubicBezTo>
                    <a:cubicBezTo>
                      <a:pt x="842" y="3880"/>
                      <a:pt x="722" y="3874"/>
                      <a:pt x="634" y="3861"/>
                    </a:cubicBezTo>
                    <a:cubicBezTo>
                      <a:pt x="621" y="3858"/>
                      <a:pt x="607" y="3857"/>
                      <a:pt x="595" y="3857"/>
                    </a:cubicBezTo>
                    <a:cubicBezTo>
                      <a:pt x="482" y="3857"/>
                      <a:pt x="378" y="3952"/>
                      <a:pt x="355" y="4089"/>
                    </a:cubicBezTo>
                    <a:cubicBezTo>
                      <a:pt x="305" y="4215"/>
                      <a:pt x="406" y="4342"/>
                      <a:pt x="558" y="4367"/>
                    </a:cubicBezTo>
                    <a:cubicBezTo>
                      <a:pt x="684" y="4392"/>
                      <a:pt x="861" y="4392"/>
                      <a:pt x="1013" y="4392"/>
                    </a:cubicBezTo>
                    <a:cubicBezTo>
                      <a:pt x="1393" y="4392"/>
                      <a:pt x="1798" y="4367"/>
                      <a:pt x="1924" y="4342"/>
                    </a:cubicBezTo>
                    <a:cubicBezTo>
                      <a:pt x="2025" y="4316"/>
                      <a:pt x="2101" y="4240"/>
                      <a:pt x="2152" y="4139"/>
                    </a:cubicBezTo>
                    <a:cubicBezTo>
                      <a:pt x="2177" y="4063"/>
                      <a:pt x="2152" y="3937"/>
                      <a:pt x="2076" y="3861"/>
                    </a:cubicBezTo>
                    <a:cubicBezTo>
                      <a:pt x="1114" y="2874"/>
                      <a:pt x="532" y="217"/>
                      <a:pt x="532" y="191"/>
                    </a:cubicBezTo>
                    <a:cubicBezTo>
                      <a:pt x="512" y="88"/>
                      <a:pt x="406"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a:off x="-1239700" y="2906975"/>
                <a:ext cx="465675" cy="307575"/>
              </a:xfrm>
              <a:custGeom>
                <a:avLst/>
                <a:gdLst/>
                <a:ahLst/>
                <a:cxnLst/>
                <a:rect l="l" t="t" r="r" b="b"/>
                <a:pathLst>
                  <a:path w="18627" h="12303" extrusionOk="0">
                    <a:moveTo>
                      <a:pt x="9202" y="1"/>
                    </a:moveTo>
                    <a:cubicBezTo>
                      <a:pt x="6263" y="1"/>
                      <a:pt x="2777" y="506"/>
                      <a:pt x="152" y="2027"/>
                    </a:cubicBezTo>
                    <a:cubicBezTo>
                      <a:pt x="25" y="2103"/>
                      <a:pt x="0" y="2255"/>
                      <a:pt x="51" y="2382"/>
                    </a:cubicBezTo>
                    <a:cubicBezTo>
                      <a:pt x="103" y="2468"/>
                      <a:pt x="190" y="2507"/>
                      <a:pt x="280" y="2507"/>
                    </a:cubicBezTo>
                    <a:cubicBezTo>
                      <a:pt x="322" y="2507"/>
                      <a:pt x="365" y="2499"/>
                      <a:pt x="405" y="2483"/>
                    </a:cubicBezTo>
                    <a:cubicBezTo>
                      <a:pt x="2934" y="1009"/>
                      <a:pt x="6338" y="511"/>
                      <a:pt x="9202" y="511"/>
                    </a:cubicBezTo>
                    <a:cubicBezTo>
                      <a:pt x="10667" y="511"/>
                      <a:pt x="11990" y="641"/>
                      <a:pt x="12983" y="838"/>
                    </a:cubicBezTo>
                    <a:cubicBezTo>
                      <a:pt x="16602" y="1547"/>
                      <a:pt x="18044" y="3116"/>
                      <a:pt x="18019" y="6304"/>
                    </a:cubicBezTo>
                    <a:cubicBezTo>
                      <a:pt x="17994" y="9468"/>
                      <a:pt x="17336" y="10910"/>
                      <a:pt x="15514" y="11796"/>
                    </a:cubicBezTo>
                    <a:cubicBezTo>
                      <a:pt x="15387" y="11847"/>
                      <a:pt x="15337" y="11999"/>
                      <a:pt x="15387" y="12125"/>
                    </a:cubicBezTo>
                    <a:cubicBezTo>
                      <a:pt x="15438" y="12226"/>
                      <a:pt x="15514" y="12302"/>
                      <a:pt x="15615" y="12302"/>
                    </a:cubicBezTo>
                    <a:cubicBezTo>
                      <a:pt x="15640" y="12302"/>
                      <a:pt x="15691" y="12302"/>
                      <a:pt x="15767" y="12252"/>
                    </a:cubicBezTo>
                    <a:cubicBezTo>
                      <a:pt x="17766" y="11265"/>
                      <a:pt x="18525" y="9670"/>
                      <a:pt x="18551" y="6304"/>
                    </a:cubicBezTo>
                    <a:cubicBezTo>
                      <a:pt x="18627" y="1952"/>
                      <a:pt x="15691" y="813"/>
                      <a:pt x="13109" y="332"/>
                    </a:cubicBezTo>
                    <a:cubicBezTo>
                      <a:pt x="12079" y="134"/>
                      <a:pt x="10712" y="1"/>
                      <a:pt x="9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a:off x="-1146700" y="3214825"/>
                <a:ext cx="246150" cy="23125"/>
              </a:xfrm>
              <a:custGeom>
                <a:avLst/>
                <a:gdLst/>
                <a:ahLst/>
                <a:cxnLst/>
                <a:rect l="l" t="t" r="r" b="b"/>
                <a:pathLst>
                  <a:path w="9846" h="925" extrusionOk="0">
                    <a:moveTo>
                      <a:pt x="264" y="1"/>
                    </a:moveTo>
                    <a:cubicBezTo>
                      <a:pt x="161" y="1"/>
                      <a:pt x="67" y="95"/>
                      <a:pt x="26" y="241"/>
                    </a:cubicBezTo>
                    <a:cubicBezTo>
                      <a:pt x="0" y="368"/>
                      <a:pt x="102" y="495"/>
                      <a:pt x="253" y="520"/>
                    </a:cubicBezTo>
                    <a:cubicBezTo>
                      <a:pt x="405" y="545"/>
                      <a:pt x="3366" y="925"/>
                      <a:pt x="6277" y="925"/>
                    </a:cubicBezTo>
                    <a:cubicBezTo>
                      <a:pt x="7441" y="925"/>
                      <a:pt x="8605" y="899"/>
                      <a:pt x="9592" y="697"/>
                    </a:cubicBezTo>
                    <a:cubicBezTo>
                      <a:pt x="9744" y="672"/>
                      <a:pt x="9845" y="520"/>
                      <a:pt x="9820" y="393"/>
                    </a:cubicBezTo>
                    <a:cubicBezTo>
                      <a:pt x="9774" y="257"/>
                      <a:pt x="9668" y="162"/>
                      <a:pt x="9537" y="162"/>
                    </a:cubicBezTo>
                    <a:cubicBezTo>
                      <a:pt x="9522" y="162"/>
                      <a:pt x="9506" y="163"/>
                      <a:pt x="9491" y="166"/>
                    </a:cubicBezTo>
                    <a:cubicBezTo>
                      <a:pt x="8529" y="339"/>
                      <a:pt x="7373" y="401"/>
                      <a:pt x="6211" y="401"/>
                    </a:cubicBezTo>
                    <a:cubicBezTo>
                      <a:pt x="3307" y="401"/>
                      <a:pt x="365" y="14"/>
                      <a:pt x="329" y="14"/>
                    </a:cubicBezTo>
                    <a:cubicBezTo>
                      <a:pt x="307" y="5"/>
                      <a:pt x="285" y="1"/>
                      <a:pt x="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a:off x="-805050" y="2947300"/>
                <a:ext cx="53800" cy="50875"/>
              </a:xfrm>
              <a:custGeom>
                <a:avLst/>
                <a:gdLst/>
                <a:ahLst/>
                <a:cxnLst/>
                <a:rect l="l" t="t" r="r" b="b"/>
                <a:pathLst>
                  <a:path w="2152" h="2035" extrusionOk="0">
                    <a:moveTo>
                      <a:pt x="861" y="516"/>
                    </a:moveTo>
                    <a:cubicBezTo>
                      <a:pt x="912" y="516"/>
                      <a:pt x="1013" y="566"/>
                      <a:pt x="1038" y="743"/>
                    </a:cubicBezTo>
                    <a:cubicBezTo>
                      <a:pt x="1089" y="870"/>
                      <a:pt x="1038" y="997"/>
                      <a:pt x="987" y="1098"/>
                    </a:cubicBezTo>
                    <a:cubicBezTo>
                      <a:pt x="962" y="1148"/>
                      <a:pt x="912" y="1224"/>
                      <a:pt x="861" y="1250"/>
                    </a:cubicBezTo>
                    <a:cubicBezTo>
                      <a:pt x="709" y="1123"/>
                      <a:pt x="608" y="997"/>
                      <a:pt x="583" y="819"/>
                    </a:cubicBezTo>
                    <a:cubicBezTo>
                      <a:pt x="532" y="642"/>
                      <a:pt x="709" y="566"/>
                      <a:pt x="785" y="516"/>
                    </a:cubicBezTo>
                    <a:close/>
                    <a:moveTo>
                      <a:pt x="811" y="0"/>
                    </a:moveTo>
                    <a:cubicBezTo>
                      <a:pt x="768" y="0"/>
                      <a:pt x="726" y="4"/>
                      <a:pt x="684" y="10"/>
                    </a:cubicBezTo>
                    <a:cubicBezTo>
                      <a:pt x="355" y="85"/>
                      <a:pt x="0" y="465"/>
                      <a:pt x="102" y="895"/>
                    </a:cubicBezTo>
                    <a:cubicBezTo>
                      <a:pt x="127" y="1123"/>
                      <a:pt x="228" y="1326"/>
                      <a:pt x="355" y="1477"/>
                    </a:cubicBezTo>
                    <a:lnTo>
                      <a:pt x="329" y="1477"/>
                    </a:lnTo>
                    <a:cubicBezTo>
                      <a:pt x="152" y="1503"/>
                      <a:pt x="51" y="1655"/>
                      <a:pt x="102" y="1781"/>
                    </a:cubicBezTo>
                    <a:cubicBezTo>
                      <a:pt x="127" y="1908"/>
                      <a:pt x="228" y="2009"/>
                      <a:pt x="355" y="2009"/>
                    </a:cubicBezTo>
                    <a:cubicBezTo>
                      <a:pt x="380" y="2009"/>
                      <a:pt x="380" y="2009"/>
                      <a:pt x="405" y="2034"/>
                    </a:cubicBezTo>
                    <a:cubicBezTo>
                      <a:pt x="456" y="2034"/>
                      <a:pt x="658" y="1984"/>
                      <a:pt x="886" y="1882"/>
                    </a:cubicBezTo>
                    <a:cubicBezTo>
                      <a:pt x="999" y="1917"/>
                      <a:pt x="1118" y="1934"/>
                      <a:pt x="1240" y="1934"/>
                    </a:cubicBezTo>
                    <a:cubicBezTo>
                      <a:pt x="1473" y="1934"/>
                      <a:pt x="1716" y="1872"/>
                      <a:pt x="1949" y="1756"/>
                    </a:cubicBezTo>
                    <a:cubicBezTo>
                      <a:pt x="2076" y="1705"/>
                      <a:pt x="2152" y="1528"/>
                      <a:pt x="2076" y="1401"/>
                    </a:cubicBezTo>
                    <a:cubicBezTo>
                      <a:pt x="2040" y="1296"/>
                      <a:pt x="1956" y="1251"/>
                      <a:pt x="1865" y="1251"/>
                    </a:cubicBezTo>
                    <a:cubicBezTo>
                      <a:pt x="1826" y="1251"/>
                      <a:pt x="1785" y="1260"/>
                      <a:pt x="1747" y="1275"/>
                    </a:cubicBezTo>
                    <a:lnTo>
                      <a:pt x="1443" y="1376"/>
                    </a:lnTo>
                    <a:cubicBezTo>
                      <a:pt x="1595" y="1148"/>
                      <a:pt x="1620" y="895"/>
                      <a:pt x="1544" y="642"/>
                    </a:cubicBezTo>
                    <a:cubicBezTo>
                      <a:pt x="1433" y="174"/>
                      <a:pt x="1125" y="0"/>
                      <a:pt x="8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12" name="Google Shape;412;p14"/>
            <p:cNvCxnSpPr/>
            <p:nvPr/>
          </p:nvCxnSpPr>
          <p:spPr>
            <a:xfrm>
              <a:off x="369800" y="3159500"/>
              <a:ext cx="0" cy="1687500"/>
            </a:xfrm>
            <a:prstGeom prst="straightConnector1">
              <a:avLst/>
            </a:prstGeom>
            <a:noFill/>
            <a:ln w="9525" cap="flat" cmpd="sng">
              <a:solidFill>
                <a:schemeClr val="accent6"/>
              </a:solidFill>
              <a:prstDash val="solid"/>
              <a:round/>
              <a:headEnd type="none" w="med" len="med"/>
              <a:tailEnd type="none" w="med" len="med"/>
            </a:ln>
          </p:spPr>
        </p:cxnSp>
      </p:grpSp>
      <p:sp>
        <p:nvSpPr>
          <p:cNvPr id="413" name="Google Shape;413;p14"/>
          <p:cNvSpPr/>
          <p:nvPr/>
        </p:nvSpPr>
        <p:spPr>
          <a:xfrm>
            <a:off x="5999125" y="4792450"/>
            <a:ext cx="3149700" cy="354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414"/>
        <p:cNvGrpSpPr/>
        <p:nvPr/>
      </p:nvGrpSpPr>
      <p:grpSpPr>
        <a:xfrm>
          <a:off x="0" y="0"/>
          <a:ext cx="0" cy="0"/>
          <a:chOff x="0" y="0"/>
          <a:chExt cx="0" cy="0"/>
        </a:xfrm>
      </p:grpSpPr>
      <p:sp>
        <p:nvSpPr>
          <p:cNvPr id="415" name="Google Shape;415;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6" name="Google Shape;416;p15"/>
          <p:cNvSpPr/>
          <p:nvPr/>
        </p:nvSpPr>
        <p:spPr>
          <a:xfrm>
            <a:off x="5525" y="2768150"/>
            <a:ext cx="513600" cy="2375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15"/>
          <p:cNvGrpSpPr/>
          <p:nvPr/>
        </p:nvGrpSpPr>
        <p:grpSpPr>
          <a:xfrm rot="5400000" flipH="1">
            <a:off x="7562800" y="1011013"/>
            <a:ext cx="2436125" cy="414075"/>
            <a:chOff x="6724925" y="200938"/>
            <a:chExt cx="2436125" cy="414075"/>
          </a:xfrm>
        </p:grpSpPr>
        <p:grpSp>
          <p:nvGrpSpPr>
            <p:cNvPr id="418" name="Google Shape;418;p15"/>
            <p:cNvGrpSpPr/>
            <p:nvPr/>
          </p:nvGrpSpPr>
          <p:grpSpPr>
            <a:xfrm>
              <a:off x="6771350" y="272913"/>
              <a:ext cx="204375" cy="196800"/>
              <a:chOff x="1447975" y="3268300"/>
              <a:chExt cx="204375" cy="196800"/>
            </a:xfrm>
          </p:grpSpPr>
          <p:sp>
            <p:nvSpPr>
              <p:cNvPr id="419" name="Google Shape;419;p15"/>
              <p:cNvSpPr/>
              <p:nvPr/>
            </p:nvSpPr>
            <p:spPr>
              <a:xfrm>
                <a:off x="1447975" y="3268300"/>
                <a:ext cx="204375" cy="196800"/>
              </a:xfrm>
              <a:custGeom>
                <a:avLst/>
                <a:gdLst/>
                <a:ahLst/>
                <a:cxnLst/>
                <a:rect l="l" t="t" r="r" b="b"/>
                <a:pathLst>
                  <a:path w="8175" h="7872" extrusionOk="0">
                    <a:moveTo>
                      <a:pt x="4082" y="529"/>
                    </a:moveTo>
                    <a:cubicBezTo>
                      <a:pt x="4293" y="529"/>
                      <a:pt x="4516" y="656"/>
                      <a:pt x="4632" y="912"/>
                    </a:cubicBezTo>
                    <a:cubicBezTo>
                      <a:pt x="4830" y="1387"/>
                      <a:pt x="5260" y="1660"/>
                      <a:pt x="5728" y="1660"/>
                    </a:cubicBezTo>
                    <a:cubicBezTo>
                      <a:pt x="5859" y="1660"/>
                      <a:pt x="5993" y="1639"/>
                      <a:pt x="6125" y="1595"/>
                    </a:cubicBezTo>
                    <a:cubicBezTo>
                      <a:pt x="6182" y="1579"/>
                      <a:pt x="6239" y="1572"/>
                      <a:pt x="6293" y="1572"/>
                    </a:cubicBezTo>
                    <a:cubicBezTo>
                      <a:pt x="6502" y="1572"/>
                      <a:pt x="6682" y="1677"/>
                      <a:pt x="6783" y="1797"/>
                    </a:cubicBezTo>
                    <a:cubicBezTo>
                      <a:pt x="6909" y="1949"/>
                      <a:pt x="7011" y="2202"/>
                      <a:pt x="6834" y="2481"/>
                    </a:cubicBezTo>
                    <a:cubicBezTo>
                      <a:pt x="6530" y="3037"/>
                      <a:pt x="6707" y="3721"/>
                      <a:pt x="7213" y="4075"/>
                    </a:cubicBezTo>
                    <a:cubicBezTo>
                      <a:pt x="7466" y="4252"/>
                      <a:pt x="7517" y="4556"/>
                      <a:pt x="7466" y="4733"/>
                    </a:cubicBezTo>
                    <a:cubicBezTo>
                      <a:pt x="7441" y="4961"/>
                      <a:pt x="7289" y="5189"/>
                      <a:pt x="6960" y="5239"/>
                    </a:cubicBezTo>
                    <a:cubicBezTo>
                      <a:pt x="6378" y="5366"/>
                      <a:pt x="5922" y="5897"/>
                      <a:pt x="5998" y="6530"/>
                    </a:cubicBezTo>
                    <a:cubicBezTo>
                      <a:pt x="6024" y="6859"/>
                      <a:pt x="5821" y="7087"/>
                      <a:pt x="5644" y="7163"/>
                    </a:cubicBezTo>
                    <a:cubicBezTo>
                      <a:pt x="5551" y="7209"/>
                      <a:pt x="5443" y="7239"/>
                      <a:pt x="5331" y="7239"/>
                    </a:cubicBezTo>
                    <a:cubicBezTo>
                      <a:pt x="5198" y="7239"/>
                      <a:pt x="5059" y="7197"/>
                      <a:pt x="4935" y="7087"/>
                    </a:cubicBezTo>
                    <a:cubicBezTo>
                      <a:pt x="4723" y="6875"/>
                      <a:pt x="4438" y="6767"/>
                      <a:pt x="4151" y="6767"/>
                    </a:cubicBezTo>
                    <a:cubicBezTo>
                      <a:pt x="3856" y="6767"/>
                      <a:pt x="3559" y="6881"/>
                      <a:pt x="3341" y="7112"/>
                    </a:cubicBezTo>
                    <a:cubicBezTo>
                      <a:pt x="3204" y="7249"/>
                      <a:pt x="3050" y="7303"/>
                      <a:pt x="2904" y="7303"/>
                    </a:cubicBezTo>
                    <a:cubicBezTo>
                      <a:pt x="2807" y="7303"/>
                      <a:pt x="2713" y="7279"/>
                      <a:pt x="2632" y="7239"/>
                    </a:cubicBezTo>
                    <a:cubicBezTo>
                      <a:pt x="2455" y="7137"/>
                      <a:pt x="2228" y="6960"/>
                      <a:pt x="2253" y="6631"/>
                    </a:cubicBezTo>
                    <a:cubicBezTo>
                      <a:pt x="2278" y="5998"/>
                      <a:pt x="1823" y="5467"/>
                      <a:pt x="1215" y="5366"/>
                    </a:cubicBezTo>
                    <a:cubicBezTo>
                      <a:pt x="886" y="5340"/>
                      <a:pt x="734" y="5087"/>
                      <a:pt x="684" y="4885"/>
                    </a:cubicBezTo>
                    <a:cubicBezTo>
                      <a:pt x="633" y="4708"/>
                      <a:pt x="684" y="4429"/>
                      <a:pt x="937" y="4227"/>
                    </a:cubicBezTo>
                    <a:cubicBezTo>
                      <a:pt x="1443" y="3873"/>
                      <a:pt x="1595" y="3189"/>
                      <a:pt x="1266" y="2658"/>
                    </a:cubicBezTo>
                    <a:cubicBezTo>
                      <a:pt x="1114" y="2405"/>
                      <a:pt x="1190" y="2101"/>
                      <a:pt x="1316" y="1949"/>
                    </a:cubicBezTo>
                    <a:cubicBezTo>
                      <a:pt x="1443" y="1823"/>
                      <a:pt x="1595" y="1696"/>
                      <a:pt x="1823" y="1696"/>
                    </a:cubicBezTo>
                    <a:cubicBezTo>
                      <a:pt x="1873" y="1696"/>
                      <a:pt x="1949" y="1696"/>
                      <a:pt x="2000" y="1671"/>
                    </a:cubicBezTo>
                    <a:cubicBezTo>
                      <a:pt x="2105" y="1697"/>
                      <a:pt x="2210" y="1710"/>
                      <a:pt x="2314" y="1710"/>
                    </a:cubicBezTo>
                    <a:cubicBezTo>
                      <a:pt x="2813" y="1710"/>
                      <a:pt x="3279" y="1419"/>
                      <a:pt x="3468" y="937"/>
                    </a:cubicBezTo>
                    <a:cubicBezTo>
                      <a:pt x="3544" y="659"/>
                      <a:pt x="3797" y="532"/>
                      <a:pt x="4024" y="532"/>
                    </a:cubicBezTo>
                    <a:cubicBezTo>
                      <a:pt x="4043" y="530"/>
                      <a:pt x="4063" y="529"/>
                      <a:pt x="4082" y="529"/>
                    </a:cubicBezTo>
                    <a:close/>
                    <a:moveTo>
                      <a:pt x="4024" y="1"/>
                    </a:moveTo>
                    <a:cubicBezTo>
                      <a:pt x="3518" y="1"/>
                      <a:pt x="3113" y="279"/>
                      <a:pt x="2911" y="760"/>
                    </a:cubicBezTo>
                    <a:cubicBezTo>
                      <a:pt x="2831" y="1000"/>
                      <a:pt x="2608" y="1145"/>
                      <a:pt x="2356" y="1145"/>
                    </a:cubicBezTo>
                    <a:cubicBezTo>
                      <a:pt x="2289" y="1145"/>
                      <a:pt x="2220" y="1135"/>
                      <a:pt x="2152" y="1114"/>
                    </a:cubicBezTo>
                    <a:cubicBezTo>
                      <a:pt x="2030" y="1076"/>
                      <a:pt x="1910" y="1057"/>
                      <a:pt x="1794" y="1057"/>
                    </a:cubicBezTo>
                    <a:cubicBezTo>
                      <a:pt x="1449" y="1057"/>
                      <a:pt x="1132" y="1223"/>
                      <a:pt x="886" y="1544"/>
                    </a:cubicBezTo>
                    <a:cubicBezTo>
                      <a:pt x="583" y="1949"/>
                      <a:pt x="557" y="2455"/>
                      <a:pt x="785" y="2911"/>
                    </a:cubicBezTo>
                    <a:cubicBezTo>
                      <a:pt x="962" y="3164"/>
                      <a:pt x="861" y="3544"/>
                      <a:pt x="608" y="3721"/>
                    </a:cubicBezTo>
                    <a:cubicBezTo>
                      <a:pt x="203" y="3999"/>
                      <a:pt x="0" y="4505"/>
                      <a:pt x="127" y="4986"/>
                    </a:cubicBezTo>
                    <a:cubicBezTo>
                      <a:pt x="254" y="5492"/>
                      <a:pt x="633" y="5847"/>
                      <a:pt x="1139" y="5897"/>
                    </a:cubicBezTo>
                    <a:cubicBezTo>
                      <a:pt x="1468" y="5973"/>
                      <a:pt x="1721" y="6252"/>
                      <a:pt x="1696" y="6581"/>
                    </a:cubicBezTo>
                    <a:cubicBezTo>
                      <a:pt x="1645" y="7087"/>
                      <a:pt x="1949" y="7517"/>
                      <a:pt x="2379" y="7745"/>
                    </a:cubicBezTo>
                    <a:cubicBezTo>
                      <a:pt x="2531" y="7846"/>
                      <a:pt x="2734" y="7871"/>
                      <a:pt x="2886" y="7871"/>
                    </a:cubicBezTo>
                    <a:cubicBezTo>
                      <a:pt x="3215" y="7871"/>
                      <a:pt x="3493" y="7770"/>
                      <a:pt x="3695" y="7390"/>
                    </a:cubicBezTo>
                    <a:cubicBezTo>
                      <a:pt x="3809" y="7277"/>
                      <a:pt x="3961" y="7220"/>
                      <a:pt x="4116" y="7220"/>
                    </a:cubicBezTo>
                    <a:cubicBezTo>
                      <a:pt x="4271" y="7220"/>
                      <a:pt x="4429" y="7277"/>
                      <a:pt x="4556" y="7390"/>
                    </a:cubicBezTo>
                    <a:cubicBezTo>
                      <a:pt x="4783" y="7602"/>
                      <a:pt x="5055" y="7706"/>
                      <a:pt x="5335" y="7706"/>
                    </a:cubicBezTo>
                    <a:cubicBezTo>
                      <a:pt x="5523" y="7706"/>
                      <a:pt x="5714" y="7659"/>
                      <a:pt x="5897" y="7568"/>
                    </a:cubicBezTo>
                    <a:cubicBezTo>
                      <a:pt x="6327" y="7365"/>
                      <a:pt x="6580" y="6910"/>
                      <a:pt x="6555" y="6403"/>
                    </a:cubicBezTo>
                    <a:cubicBezTo>
                      <a:pt x="6555" y="6100"/>
                      <a:pt x="6783" y="5796"/>
                      <a:pt x="7087" y="5745"/>
                    </a:cubicBezTo>
                    <a:cubicBezTo>
                      <a:pt x="7593" y="5669"/>
                      <a:pt x="7972" y="5340"/>
                      <a:pt x="8074" y="4834"/>
                    </a:cubicBezTo>
                    <a:cubicBezTo>
                      <a:pt x="8175" y="4353"/>
                      <a:pt x="7972" y="3873"/>
                      <a:pt x="7567" y="3594"/>
                    </a:cubicBezTo>
                    <a:cubicBezTo>
                      <a:pt x="7314" y="3442"/>
                      <a:pt x="7213" y="3063"/>
                      <a:pt x="7365" y="2759"/>
                    </a:cubicBezTo>
                    <a:cubicBezTo>
                      <a:pt x="7618" y="2354"/>
                      <a:pt x="7567" y="1823"/>
                      <a:pt x="7238" y="1443"/>
                    </a:cubicBezTo>
                    <a:cubicBezTo>
                      <a:pt x="7013" y="1162"/>
                      <a:pt x="6677" y="1005"/>
                      <a:pt x="6322" y="1005"/>
                    </a:cubicBezTo>
                    <a:cubicBezTo>
                      <a:pt x="6198" y="1005"/>
                      <a:pt x="6072" y="1024"/>
                      <a:pt x="5948" y="1063"/>
                    </a:cubicBezTo>
                    <a:cubicBezTo>
                      <a:pt x="5876" y="1094"/>
                      <a:pt x="5801" y="1108"/>
                      <a:pt x="5727" y="1108"/>
                    </a:cubicBezTo>
                    <a:cubicBezTo>
                      <a:pt x="5489" y="1108"/>
                      <a:pt x="5260" y="960"/>
                      <a:pt x="5163" y="709"/>
                    </a:cubicBezTo>
                    <a:cubicBezTo>
                      <a:pt x="4961" y="279"/>
                      <a:pt x="4531" y="1"/>
                      <a:pt x="40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5"/>
              <p:cNvSpPr/>
              <p:nvPr/>
            </p:nvSpPr>
            <p:spPr>
              <a:xfrm>
                <a:off x="1520725" y="3388425"/>
                <a:ext cx="36725" cy="31750"/>
              </a:xfrm>
              <a:custGeom>
                <a:avLst/>
                <a:gdLst/>
                <a:ahLst/>
                <a:cxnLst/>
                <a:rect l="l" t="t" r="r" b="b"/>
                <a:pathLst>
                  <a:path w="1469" h="1270" extrusionOk="0">
                    <a:moveTo>
                      <a:pt x="423" y="1"/>
                    </a:moveTo>
                    <a:cubicBezTo>
                      <a:pt x="325" y="1"/>
                      <a:pt x="226" y="50"/>
                      <a:pt x="178" y="131"/>
                    </a:cubicBezTo>
                    <a:cubicBezTo>
                      <a:pt x="51" y="282"/>
                      <a:pt x="1" y="460"/>
                      <a:pt x="51" y="662"/>
                    </a:cubicBezTo>
                    <a:cubicBezTo>
                      <a:pt x="77" y="839"/>
                      <a:pt x="178" y="1016"/>
                      <a:pt x="330" y="1143"/>
                    </a:cubicBezTo>
                    <a:cubicBezTo>
                      <a:pt x="482" y="1219"/>
                      <a:pt x="608" y="1269"/>
                      <a:pt x="760" y="1269"/>
                    </a:cubicBezTo>
                    <a:cubicBezTo>
                      <a:pt x="988" y="1269"/>
                      <a:pt x="1216" y="1143"/>
                      <a:pt x="1367" y="1016"/>
                    </a:cubicBezTo>
                    <a:cubicBezTo>
                      <a:pt x="1469" y="890"/>
                      <a:pt x="1443" y="687"/>
                      <a:pt x="1317" y="586"/>
                    </a:cubicBezTo>
                    <a:cubicBezTo>
                      <a:pt x="1269" y="558"/>
                      <a:pt x="1211" y="543"/>
                      <a:pt x="1152" y="543"/>
                    </a:cubicBezTo>
                    <a:cubicBezTo>
                      <a:pt x="1053" y="543"/>
                      <a:pt x="950" y="583"/>
                      <a:pt x="887" y="662"/>
                    </a:cubicBezTo>
                    <a:cubicBezTo>
                      <a:pt x="871" y="694"/>
                      <a:pt x="814" y="726"/>
                      <a:pt x="762" y="726"/>
                    </a:cubicBezTo>
                    <a:cubicBezTo>
                      <a:pt x="732" y="726"/>
                      <a:pt x="703" y="715"/>
                      <a:pt x="684" y="687"/>
                    </a:cubicBezTo>
                    <a:cubicBezTo>
                      <a:pt x="634" y="687"/>
                      <a:pt x="608" y="637"/>
                      <a:pt x="608" y="586"/>
                    </a:cubicBezTo>
                    <a:cubicBezTo>
                      <a:pt x="608" y="561"/>
                      <a:pt x="608" y="510"/>
                      <a:pt x="634" y="460"/>
                    </a:cubicBezTo>
                    <a:cubicBezTo>
                      <a:pt x="735" y="333"/>
                      <a:pt x="709" y="156"/>
                      <a:pt x="583" y="55"/>
                    </a:cubicBezTo>
                    <a:cubicBezTo>
                      <a:pt x="536" y="17"/>
                      <a:pt x="480"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5"/>
              <p:cNvSpPr/>
              <p:nvPr/>
            </p:nvSpPr>
            <p:spPr>
              <a:xfrm>
                <a:off x="1511250" y="3334650"/>
                <a:ext cx="39250" cy="32375"/>
              </a:xfrm>
              <a:custGeom>
                <a:avLst/>
                <a:gdLst/>
                <a:ahLst/>
                <a:cxnLst/>
                <a:rect l="l" t="t" r="r" b="b"/>
                <a:pathLst>
                  <a:path w="1570" h="1295" extrusionOk="0">
                    <a:moveTo>
                      <a:pt x="522" y="1"/>
                    </a:moveTo>
                    <a:cubicBezTo>
                      <a:pt x="422" y="1"/>
                      <a:pt x="317" y="50"/>
                      <a:pt x="253" y="130"/>
                    </a:cubicBezTo>
                    <a:cubicBezTo>
                      <a:pt x="0" y="434"/>
                      <a:pt x="101" y="915"/>
                      <a:pt x="430" y="1143"/>
                    </a:cubicBezTo>
                    <a:cubicBezTo>
                      <a:pt x="557" y="1193"/>
                      <a:pt x="709" y="1269"/>
                      <a:pt x="861" y="1269"/>
                    </a:cubicBezTo>
                    <a:cubicBezTo>
                      <a:pt x="886" y="1269"/>
                      <a:pt x="962" y="1269"/>
                      <a:pt x="987" y="1295"/>
                    </a:cubicBezTo>
                    <a:cubicBezTo>
                      <a:pt x="1190" y="1269"/>
                      <a:pt x="1342" y="1168"/>
                      <a:pt x="1468" y="1016"/>
                    </a:cubicBezTo>
                    <a:cubicBezTo>
                      <a:pt x="1569" y="890"/>
                      <a:pt x="1519" y="687"/>
                      <a:pt x="1392" y="586"/>
                    </a:cubicBezTo>
                    <a:cubicBezTo>
                      <a:pt x="1345" y="557"/>
                      <a:pt x="1290" y="543"/>
                      <a:pt x="1235" y="543"/>
                    </a:cubicBezTo>
                    <a:cubicBezTo>
                      <a:pt x="1143" y="543"/>
                      <a:pt x="1051" y="583"/>
                      <a:pt x="987" y="662"/>
                    </a:cubicBezTo>
                    <a:cubicBezTo>
                      <a:pt x="987" y="687"/>
                      <a:pt x="937" y="712"/>
                      <a:pt x="886" y="712"/>
                    </a:cubicBezTo>
                    <a:cubicBezTo>
                      <a:pt x="861" y="712"/>
                      <a:pt x="810" y="712"/>
                      <a:pt x="759" y="687"/>
                    </a:cubicBezTo>
                    <a:cubicBezTo>
                      <a:pt x="709" y="662"/>
                      <a:pt x="684" y="535"/>
                      <a:pt x="734" y="459"/>
                    </a:cubicBezTo>
                    <a:cubicBezTo>
                      <a:pt x="835" y="333"/>
                      <a:pt x="810" y="156"/>
                      <a:pt x="684" y="54"/>
                    </a:cubicBezTo>
                    <a:cubicBezTo>
                      <a:pt x="637" y="17"/>
                      <a:pt x="580"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5"/>
              <p:cNvSpPr/>
              <p:nvPr/>
            </p:nvSpPr>
            <p:spPr>
              <a:xfrm>
                <a:off x="1570725" y="3354550"/>
                <a:ext cx="36700" cy="31450"/>
              </a:xfrm>
              <a:custGeom>
                <a:avLst/>
                <a:gdLst/>
                <a:ahLst/>
                <a:cxnLst/>
                <a:rect l="l" t="t" r="r" b="b"/>
                <a:pathLst>
                  <a:path w="1468" h="1258" extrusionOk="0">
                    <a:moveTo>
                      <a:pt x="417" y="0"/>
                    </a:moveTo>
                    <a:cubicBezTo>
                      <a:pt x="318" y="0"/>
                      <a:pt x="215" y="40"/>
                      <a:pt x="152" y="119"/>
                    </a:cubicBezTo>
                    <a:cubicBezTo>
                      <a:pt x="25" y="271"/>
                      <a:pt x="0" y="473"/>
                      <a:pt x="25" y="650"/>
                    </a:cubicBezTo>
                    <a:cubicBezTo>
                      <a:pt x="76" y="828"/>
                      <a:pt x="152" y="1005"/>
                      <a:pt x="329" y="1131"/>
                    </a:cubicBezTo>
                    <a:cubicBezTo>
                      <a:pt x="481" y="1232"/>
                      <a:pt x="608" y="1258"/>
                      <a:pt x="759" y="1258"/>
                    </a:cubicBezTo>
                    <a:cubicBezTo>
                      <a:pt x="987" y="1258"/>
                      <a:pt x="1215" y="1157"/>
                      <a:pt x="1367" y="1005"/>
                    </a:cubicBezTo>
                    <a:cubicBezTo>
                      <a:pt x="1468" y="878"/>
                      <a:pt x="1417" y="676"/>
                      <a:pt x="1291" y="600"/>
                    </a:cubicBezTo>
                    <a:cubicBezTo>
                      <a:pt x="1238" y="558"/>
                      <a:pt x="1176" y="537"/>
                      <a:pt x="1115" y="537"/>
                    </a:cubicBezTo>
                    <a:cubicBezTo>
                      <a:pt x="1030" y="537"/>
                      <a:pt x="945" y="577"/>
                      <a:pt x="886" y="650"/>
                    </a:cubicBezTo>
                    <a:cubicBezTo>
                      <a:pt x="871" y="695"/>
                      <a:pt x="822" y="722"/>
                      <a:pt x="769" y="722"/>
                    </a:cubicBezTo>
                    <a:cubicBezTo>
                      <a:pt x="731" y="722"/>
                      <a:pt x="690" y="708"/>
                      <a:pt x="658" y="676"/>
                    </a:cubicBezTo>
                    <a:cubicBezTo>
                      <a:pt x="633" y="676"/>
                      <a:pt x="608" y="625"/>
                      <a:pt x="608" y="600"/>
                    </a:cubicBezTo>
                    <a:cubicBezTo>
                      <a:pt x="608" y="549"/>
                      <a:pt x="608" y="499"/>
                      <a:pt x="633" y="473"/>
                    </a:cubicBezTo>
                    <a:cubicBezTo>
                      <a:pt x="734" y="347"/>
                      <a:pt x="709" y="144"/>
                      <a:pt x="582" y="43"/>
                    </a:cubicBezTo>
                    <a:cubicBezTo>
                      <a:pt x="535" y="15"/>
                      <a:pt x="477" y="0"/>
                      <a:pt x="4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23" name="Google Shape;423;p15"/>
            <p:cNvCxnSpPr/>
            <p:nvPr/>
          </p:nvCxnSpPr>
          <p:spPr>
            <a:xfrm>
              <a:off x="6730050" y="200938"/>
              <a:ext cx="2414100" cy="0"/>
            </a:xfrm>
            <a:prstGeom prst="straightConnector1">
              <a:avLst/>
            </a:prstGeom>
            <a:noFill/>
            <a:ln w="9525" cap="flat" cmpd="sng">
              <a:solidFill>
                <a:schemeClr val="accent6"/>
              </a:solidFill>
              <a:prstDash val="solid"/>
              <a:round/>
              <a:headEnd type="none" w="med" len="med"/>
              <a:tailEnd type="none" w="med" len="med"/>
            </a:ln>
          </p:spPr>
        </p:cxnSp>
        <p:sp>
          <p:nvSpPr>
            <p:cNvPr id="424" name="Google Shape;424;p15"/>
            <p:cNvSpPr/>
            <p:nvPr/>
          </p:nvSpPr>
          <p:spPr>
            <a:xfrm>
              <a:off x="6724925" y="348888"/>
              <a:ext cx="2431025" cy="192075"/>
            </a:xfrm>
            <a:custGeom>
              <a:avLst/>
              <a:gdLst/>
              <a:ahLst/>
              <a:cxnLst/>
              <a:rect l="l" t="t" r="r" b="b"/>
              <a:pathLst>
                <a:path w="97241" h="7683" extrusionOk="0">
                  <a:moveTo>
                    <a:pt x="97241" y="0"/>
                  </a:moveTo>
                  <a:lnTo>
                    <a:pt x="56707" y="0"/>
                  </a:lnTo>
                  <a:lnTo>
                    <a:pt x="43400" y="7683"/>
                  </a:lnTo>
                  <a:lnTo>
                    <a:pt x="0" y="7683"/>
                  </a:lnTo>
                </a:path>
              </a:pathLst>
            </a:custGeom>
            <a:noFill/>
            <a:ln w="9525" cap="flat" cmpd="sng">
              <a:solidFill>
                <a:schemeClr val="accent6"/>
              </a:solidFill>
              <a:prstDash val="solid"/>
              <a:round/>
              <a:headEnd type="none" w="med" len="med"/>
              <a:tailEnd type="none" w="med" len="med"/>
            </a:ln>
          </p:spPr>
        </p:sp>
        <p:sp>
          <p:nvSpPr>
            <p:cNvPr id="425" name="Google Shape;425;p15"/>
            <p:cNvSpPr/>
            <p:nvPr/>
          </p:nvSpPr>
          <p:spPr>
            <a:xfrm>
              <a:off x="8501450" y="441300"/>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5"/>
            <p:cNvSpPr/>
            <p:nvPr/>
          </p:nvSpPr>
          <p:spPr>
            <a:xfrm>
              <a:off x="8347900" y="441300"/>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a:off x="8194350" y="441300"/>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a:off x="8637725" y="441300"/>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9" name="Google Shape;429;p15"/>
            <p:cNvCxnSpPr/>
            <p:nvPr/>
          </p:nvCxnSpPr>
          <p:spPr>
            <a:xfrm flipH="1">
              <a:off x="7534875" y="287463"/>
              <a:ext cx="290400" cy="167700"/>
            </a:xfrm>
            <a:prstGeom prst="straightConnector1">
              <a:avLst/>
            </a:prstGeom>
            <a:noFill/>
            <a:ln w="9525" cap="flat" cmpd="sng">
              <a:solidFill>
                <a:schemeClr val="accent6"/>
              </a:solidFill>
              <a:prstDash val="solid"/>
              <a:round/>
              <a:headEnd type="none" w="med" len="med"/>
              <a:tailEnd type="none" w="med" len="med"/>
            </a:ln>
          </p:spPr>
        </p:cxnSp>
        <p:cxnSp>
          <p:nvCxnSpPr>
            <p:cNvPr id="430" name="Google Shape;430;p15"/>
            <p:cNvCxnSpPr/>
            <p:nvPr/>
          </p:nvCxnSpPr>
          <p:spPr>
            <a:xfrm flipH="1">
              <a:off x="7324688" y="287463"/>
              <a:ext cx="290400" cy="167700"/>
            </a:xfrm>
            <a:prstGeom prst="straightConnector1">
              <a:avLst/>
            </a:prstGeom>
            <a:noFill/>
            <a:ln w="9525" cap="flat" cmpd="sng">
              <a:solidFill>
                <a:schemeClr val="accent6"/>
              </a:solidFill>
              <a:prstDash val="solid"/>
              <a:round/>
              <a:headEnd type="none" w="med" len="med"/>
              <a:tailEnd type="none" w="med" len="med"/>
            </a:ln>
          </p:spPr>
        </p:cxnSp>
        <p:cxnSp>
          <p:nvCxnSpPr>
            <p:cNvPr id="431" name="Google Shape;431;p15"/>
            <p:cNvCxnSpPr/>
            <p:nvPr/>
          </p:nvCxnSpPr>
          <p:spPr>
            <a:xfrm flipH="1">
              <a:off x="7099488" y="287463"/>
              <a:ext cx="290400" cy="167700"/>
            </a:xfrm>
            <a:prstGeom prst="straightConnector1">
              <a:avLst/>
            </a:prstGeom>
            <a:noFill/>
            <a:ln w="9525" cap="flat" cmpd="sng">
              <a:solidFill>
                <a:schemeClr val="accent6"/>
              </a:solidFill>
              <a:prstDash val="solid"/>
              <a:round/>
              <a:headEnd type="none" w="med" len="med"/>
              <a:tailEnd type="none" w="med" len="med"/>
            </a:ln>
          </p:spPr>
        </p:cxnSp>
        <p:sp>
          <p:nvSpPr>
            <p:cNvPr id="432" name="Google Shape;432;p15"/>
            <p:cNvSpPr/>
            <p:nvPr/>
          </p:nvSpPr>
          <p:spPr>
            <a:xfrm>
              <a:off x="8838625" y="430763"/>
              <a:ext cx="322425" cy="184250"/>
            </a:xfrm>
            <a:custGeom>
              <a:avLst/>
              <a:gdLst/>
              <a:ahLst/>
              <a:cxnLst/>
              <a:rect l="l" t="t" r="r" b="b"/>
              <a:pathLst>
                <a:path w="12897" h="7370" extrusionOk="0">
                  <a:moveTo>
                    <a:pt x="12897" y="0"/>
                  </a:moveTo>
                  <a:lnTo>
                    <a:pt x="0" y="0"/>
                  </a:lnTo>
                  <a:lnTo>
                    <a:pt x="0" y="7370"/>
                  </a:lnTo>
                  <a:lnTo>
                    <a:pt x="12693" y="7370"/>
                  </a:lnTo>
                </a:path>
              </a:pathLst>
            </a:custGeom>
            <a:noFill/>
            <a:ln w="9525" cap="flat" cmpd="sng">
              <a:solidFill>
                <a:schemeClr val="accent6"/>
              </a:solidFill>
              <a:prstDash val="solid"/>
              <a:round/>
              <a:headEnd type="none" w="med" len="med"/>
              <a:tailEnd type="none" w="med" len="med"/>
            </a:ln>
          </p:spPr>
        </p:sp>
      </p:gr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433"/>
        <p:cNvGrpSpPr/>
        <p:nvPr/>
      </p:nvGrpSpPr>
      <p:grpSpPr>
        <a:xfrm>
          <a:off x="0" y="0"/>
          <a:ext cx="0" cy="0"/>
          <a:chOff x="0" y="0"/>
          <a:chExt cx="0" cy="0"/>
        </a:xfrm>
      </p:grpSpPr>
      <p:sp>
        <p:nvSpPr>
          <p:cNvPr id="434" name="Google Shape;434;p16"/>
          <p:cNvSpPr txBox="1">
            <a:spLocks noGrp="1"/>
          </p:cNvSpPr>
          <p:nvPr>
            <p:ph type="title"/>
          </p:nvPr>
        </p:nvSpPr>
        <p:spPr>
          <a:xfrm>
            <a:off x="3889175" y="854775"/>
            <a:ext cx="2770500" cy="105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5" name="Google Shape;435;p16"/>
          <p:cNvSpPr txBox="1">
            <a:spLocks noGrp="1"/>
          </p:cNvSpPr>
          <p:nvPr>
            <p:ph type="subTitle" idx="1"/>
          </p:nvPr>
        </p:nvSpPr>
        <p:spPr>
          <a:xfrm>
            <a:off x="3889175" y="2062875"/>
            <a:ext cx="4373700" cy="204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a:lvl1pPr>
            <a:lvl2pPr lvl="1" algn="ctr" rtl="0">
              <a:lnSpc>
                <a:spcPct val="100000"/>
              </a:lnSpc>
              <a:spcBef>
                <a:spcPts val="0"/>
              </a:spcBef>
              <a:spcAft>
                <a:spcPts val="0"/>
              </a:spcAft>
              <a:buSzPts val="1200"/>
              <a:buAutoNum type="alphaLcPeriod"/>
              <a:defRPr/>
            </a:lvl2pPr>
            <a:lvl3pPr lvl="2" algn="ctr" rtl="0">
              <a:lnSpc>
                <a:spcPct val="100000"/>
              </a:lnSpc>
              <a:spcBef>
                <a:spcPts val="0"/>
              </a:spcBef>
              <a:spcAft>
                <a:spcPts val="0"/>
              </a:spcAft>
              <a:buSzPts val="1200"/>
              <a:buAutoNum type="romanLcPeriod"/>
              <a:defRPr/>
            </a:lvl3pPr>
            <a:lvl4pPr lvl="3" algn="ctr" rtl="0">
              <a:lnSpc>
                <a:spcPct val="100000"/>
              </a:lnSpc>
              <a:spcBef>
                <a:spcPts val="0"/>
              </a:spcBef>
              <a:spcAft>
                <a:spcPts val="0"/>
              </a:spcAft>
              <a:buSzPts val="1200"/>
              <a:buAutoNum type="arabicPeriod"/>
              <a:defRPr/>
            </a:lvl4pPr>
            <a:lvl5pPr lvl="4" algn="ctr" rtl="0">
              <a:lnSpc>
                <a:spcPct val="100000"/>
              </a:lnSpc>
              <a:spcBef>
                <a:spcPts val="0"/>
              </a:spcBef>
              <a:spcAft>
                <a:spcPts val="0"/>
              </a:spcAft>
              <a:buSzPts val="1200"/>
              <a:buAutoNum type="alphaLcPeriod"/>
              <a:defRPr/>
            </a:lvl5pPr>
            <a:lvl6pPr lvl="5" algn="ctr" rtl="0">
              <a:lnSpc>
                <a:spcPct val="100000"/>
              </a:lnSpc>
              <a:spcBef>
                <a:spcPts val="0"/>
              </a:spcBef>
              <a:spcAft>
                <a:spcPts val="0"/>
              </a:spcAft>
              <a:buSzPts val="1200"/>
              <a:buAutoNum type="romanLcPeriod"/>
              <a:defRPr/>
            </a:lvl6pPr>
            <a:lvl7pPr lvl="6" algn="ctr" rtl="0">
              <a:lnSpc>
                <a:spcPct val="100000"/>
              </a:lnSpc>
              <a:spcBef>
                <a:spcPts val="0"/>
              </a:spcBef>
              <a:spcAft>
                <a:spcPts val="0"/>
              </a:spcAft>
              <a:buSzPts val="1200"/>
              <a:buAutoNum type="arabicPeriod"/>
              <a:defRPr/>
            </a:lvl7pPr>
            <a:lvl8pPr lvl="7" algn="ctr" rtl="0">
              <a:lnSpc>
                <a:spcPct val="100000"/>
              </a:lnSpc>
              <a:spcBef>
                <a:spcPts val="0"/>
              </a:spcBef>
              <a:spcAft>
                <a:spcPts val="0"/>
              </a:spcAft>
              <a:buSzPts val="1200"/>
              <a:buAutoNum type="alphaLcPeriod"/>
              <a:defRPr/>
            </a:lvl8pPr>
            <a:lvl9pPr lvl="8" algn="ctr" rtl="0">
              <a:lnSpc>
                <a:spcPct val="100000"/>
              </a:lnSpc>
              <a:spcBef>
                <a:spcPts val="0"/>
              </a:spcBef>
              <a:spcAft>
                <a:spcPts val="0"/>
              </a:spcAft>
              <a:buSzPts val="1200"/>
              <a:buAutoNum type="romanLcPeriod"/>
              <a:defRPr/>
            </a:lvl9pPr>
          </a:lstStyle>
          <a:p>
            <a:endParaRPr/>
          </a:p>
        </p:txBody>
      </p:sp>
      <p:sp>
        <p:nvSpPr>
          <p:cNvPr id="436" name="Google Shape;436;p16"/>
          <p:cNvSpPr/>
          <p:nvPr/>
        </p:nvSpPr>
        <p:spPr>
          <a:xfrm>
            <a:off x="1386150" y="-2450"/>
            <a:ext cx="6371700" cy="44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7" name="Google Shape;437;p16"/>
          <p:cNvGrpSpPr/>
          <p:nvPr/>
        </p:nvGrpSpPr>
        <p:grpSpPr>
          <a:xfrm>
            <a:off x="-16550" y="4635876"/>
            <a:ext cx="9268926" cy="511973"/>
            <a:chOff x="-16550" y="4635876"/>
            <a:chExt cx="9268926" cy="511973"/>
          </a:xfrm>
        </p:grpSpPr>
        <p:cxnSp>
          <p:nvCxnSpPr>
            <p:cNvPr id="438" name="Google Shape;438;p16"/>
            <p:cNvCxnSpPr/>
            <p:nvPr/>
          </p:nvCxnSpPr>
          <p:spPr>
            <a:xfrm rot="10800000">
              <a:off x="7705750" y="4659925"/>
              <a:ext cx="1455300" cy="0"/>
            </a:xfrm>
            <a:prstGeom prst="straightConnector1">
              <a:avLst/>
            </a:prstGeom>
            <a:noFill/>
            <a:ln w="9525" cap="flat" cmpd="sng">
              <a:solidFill>
                <a:schemeClr val="accent6"/>
              </a:solidFill>
              <a:prstDash val="solid"/>
              <a:round/>
              <a:headEnd type="none" w="med" len="med"/>
              <a:tailEnd type="none" w="med" len="med"/>
            </a:ln>
          </p:spPr>
        </p:cxnSp>
        <p:sp>
          <p:nvSpPr>
            <p:cNvPr id="439" name="Google Shape;439;p16"/>
            <p:cNvSpPr/>
            <p:nvPr/>
          </p:nvSpPr>
          <p:spPr>
            <a:xfrm flipH="1">
              <a:off x="6672550" y="4736225"/>
              <a:ext cx="1632625" cy="186825"/>
            </a:xfrm>
            <a:custGeom>
              <a:avLst/>
              <a:gdLst/>
              <a:ahLst/>
              <a:cxnLst/>
              <a:rect l="l" t="t" r="r" b="b"/>
              <a:pathLst>
                <a:path w="65305" h="7473" extrusionOk="0">
                  <a:moveTo>
                    <a:pt x="0" y="0"/>
                  </a:moveTo>
                  <a:lnTo>
                    <a:pt x="23952" y="0"/>
                  </a:lnTo>
                  <a:lnTo>
                    <a:pt x="31424" y="7473"/>
                  </a:lnTo>
                  <a:lnTo>
                    <a:pt x="65305" y="7473"/>
                  </a:lnTo>
                </a:path>
              </a:pathLst>
            </a:custGeom>
            <a:noFill/>
            <a:ln w="9525" cap="flat" cmpd="sng">
              <a:solidFill>
                <a:schemeClr val="accent6"/>
              </a:solidFill>
              <a:prstDash val="solid"/>
              <a:round/>
              <a:headEnd type="none" w="med" len="med"/>
              <a:tailEnd type="none" w="med" len="med"/>
            </a:ln>
          </p:spPr>
        </p:sp>
        <p:sp>
          <p:nvSpPr>
            <p:cNvPr id="440" name="Google Shape;440;p16"/>
            <p:cNvSpPr/>
            <p:nvPr/>
          </p:nvSpPr>
          <p:spPr>
            <a:xfrm flipH="1">
              <a:off x="7774325" y="4817763"/>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flipH="1">
              <a:off x="7927875" y="4817763"/>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flipH="1">
              <a:off x="8081425" y="4817763"/>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flipH="1">
              <a:off x="8234975" y="4817763"/>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rot="5400000" flipH="1">
              <a:off x="4503062" y="4758965"/>
              <a:ext cx="257400" cy="187800"/>
            </a:xfrm>
            <a:prstGeom prst="triangle">
              <a:avLst>
                <a:gd name="adj" fmla="val 50000"/>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5" name="Google Shape;445;p16"/>
            <p:cNvCxnSpPr/>
            <p:nvPr/>
          </p:nvCxnSpPr>
          <p:spPr>
            <a:xfrm rot="10800000">
              <a:off x="6801075" y="4756700"/>
              <a:ext cx="554100" cy="0"/>
            </a:xfrm>
            <a:prstGeom prst="straightConnector1">
              <a:avLst/>
            </a:prstGeom>
            <a:noFill/>
            <a:ln w="9525" cap="flat" cmpd="sng">
              <a:solidFill>
                <a:schemeClr val="accent6"/>
              </a:solidFill>
              <a:prstDash val="solid"/>
              <a:round/>
              <a:headEnd type="none" w="med" len="med"/>
              <a:tailEnd type="none" w="med" len="med"/>
            </a:ln>
          </p:spPr>
        </p:cxnSp>
        <p:cxnSp>
          <p:nvCxnSpPr>
            <p:cNvPr id="446" name="Google Shape;446;p16"/>
            <p:cNvCxnSpPr/>
            <p:nvPr/>
          </p:nvCxnSpPr>
          <p:spPr>
            <a:xfrm rot="10800000">
              <a:off x="6723375" y="4829638"/>
              <a:ext cx="709500" cy="0"/>
            </a:xfrm>
            <a:prstGeom prst="straightConnector1">
              <a:avLst/>
            </a:prstGeom>
            <a:noFill/>
            <a:ln w="9525" cap="flat" cmpd="sng">
              <a:solidFill>
                <a:schemeClr val="accent6"/>
              </a:solidFill>
              <a:prstDash val="solid"/>
              <a:round/>
              <a:headEnd type="none" w="med" len="med"/>
              <a:tailEnd type="none" w="med" len="med"/>
            </a:ln>
          </p:spPr>
        </p:cxnSp>
        <p:sp>
          <p:nvSpPr>
            <p:cNvPr id="447" name="Google Shape;447;p16"/>
            <p:cNvSpPr/>
            <p:nvPr/>
          </p:nvSpPr>
          <p:spPr>
            <a:xfrm rot="10800000">
              <a:off x="8186072" y="4736208"/>
              <a:ext cx="1066304" cy="411641"/>
            </a:xfrm>
            <a:custGeom>
              <a:avLst/>
              <a:gdLst/>
              <a:ahLst/>
              <a:cxnLst/>
              <a:rect l="l" t="t" r="r" b="b"/>
              <a:pathLst>
                <a:path w="57014" h="22007" extrusionOk="0">
                  <a:moveTo>
                    <a:pt x="57014" y="22007"/>
                  </a:moveTo>
                  <a:lnTo>
                    <a:pt x="22007" y="22007"/>
                  </a:lnTo>
                  <a:lnTo>
                    <a:pt x="0" y="0"/>
                  </a:lnTo>
                </a:path>
              </a:pathLst>
            </a:custGeom>
            <a:noFill/>
            <a:ln w="9525" cap="flat" cmpd="sng">
              <a:solidFill>
                <a:schemeClr val="accent6"/>
              </a:solidFill>
              <a:prstDash val="solid"/>
              <a:round/>
              <a:headEnd type="none" w="med" len="med"/>
              <a:tailEnd type="none" w="med" len="med"/>
            </a:ln>
          </p:spPr>
        </p:sp>
        <p:grpSp>
          <p:nvGrpSpPr>
            <p:cNvPr id="448" name="Google Shape;448;p16"/>
            <p:cNvGrpSpPr/>
            <p:nvPr/>
          </p:nvGrpSpPr>
          <p:grpSpPr>
            <a:xfrm>
              <a:off x="4832635" y="4635876"/>
              <a:ext cx="537845" cy="425577"/>
              <a:chOff x="-422900" y="2732300"/>
              <a:chExt cx="942100" cy="745450"/>
            </a:xfrm>
          </p:grpSpPr>
          <p:sp>
            <p:nvSpPr>
              <p:cNvPr id="449" name="Google Shape;449;p16"/>
              <p:cNvSpPr/>
              <p:nvPr/>
            </p:nvSpPr>
            <p:spPr>
              <a:xfrm>
                <a:off x="-255875" y="2984750"/>
                <a:ext cx="139225" cy="226625"/>
              </a:xfrm>
              <a:custGeom>
                <a:avLst/>
                <a:gdLst/>
                <a:ahLst/>
                <a:cxnLst/>
                <a:rect l="l" t="t" r="r" b="b"/>
                <a:pathLst>
                  <a:path w="5569" h="9065" extrusionOk="0">
                    <a:moveTo>
                      <a:pt x="244" y="1"/>
                    </a:moveTo>
                    <a:cubicBezTo>
                      <a:pt x="230" y="1"/>
                      <a:pt x="216" y="2"/>
                      <a:pt x="203" y="5"/>
                    </a:cubicBezTo>
                    <a:cubicBezTo>
                      <a:pt x="77" y="30"/>
                      <a:pt x="1" y="207"/>
                      <a:pt x="26" y="334"/>
                    </a:cubicBezTo>
                    <a:lnTo>
                      <a:pt x="659" y="3067"/>
                    </a:lnTo>
                    <a:cubicBezTo>
                      <a:pt x="962" y="4383"/>
                      <a:pt x="1443" y="5598"/>
                      <a:pt x="2101" y="6737"/>
                    </a:cubicBezTo>
                    <a:cubicBezTo>
                      <a:pt x="2607" y="7597"/>
                      <a:pt x="3367" y="8255"/>
                      <a:pt x="4303" y="8685"/>
                    </a:cubicBezTo>
                    <a:cubicBezTo>
                      <a:pt x="5087" y="9014"/>
                      <a:pt x="5138" y="9065"/>
                      <a:pt x="5189" y="9065"/>
                    </a:cubicBezTo>
                    <a:lnTo>
                      <a:pt x="5265" y="9065"/>
                    </a:lnTo>
                    <a:cubicBezTo>
                      <a:pt x="5366" y="9065"/>
                      <a:pt x="5492" y="8989"/>
                      <a:pt x="5492" y="8862"/>
                    </a:cubicBezTo>
                    <a:cubicBezTo>
                      <a:pt x="5568" y="8736"/>
                      <a:pt x="5467" y="8584"/>
                      <a:pt x="5341" y="8559"/>
                    </a:cubicBezTo>
                    <a:cubicBezTo>
                      <a:pt x="5315" y="8559"/>
                      <a:pt x="5189" y="8508"/>
                      <a:pt x="4480" y="8204"/>
                    </a:cubicBezTo>
                    <a:cubicBezTo>
                      <a:pt x="3670" y="7825"/>
                      <a:pt x="2987" y="7217"/>
                      <a:pt x="2557" y="6458"/>
                    </a:cubicBezTo>
                    <a:cubicBezTo>
                      <a:pt x="1924" y="5395"/>
                      <a:pt x="1443" y="4180"/>
                      <a:pt x="1165" y="2940"/>
                    </a:cubicBezTo>
                    <a:lnTo>
                      <a:pt x="532" y="207"/>
                    </a:lnTo>
                    <a:cubicBezTo>
                      <a:pt x="509" y="94"/>
                      <a:pt x="365"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6"/>
              <p:cNvSpPr/>
              <p:nvPr/>
            </p:nvSpPr>
            <p:spPr>
              <a:xfrm>
                <a:off x="-15450" y="3168225"/>
                <a:ext cx="360650" cy="43150"/>
              </a:xfrm>
              <a:custGeom>
                <a:avLst/>
                <a:gdLst/>
                <a:ahLst/>
                <a:cxnLst/>
                <a:rect l="l" t="t" r="r" b="b"/>
                <a:pathLst>
                  <a:path w="14426" h="1726" extrusionOk="0">
                    <a:moveTo>
                      <a:pt x="14122" y="0"/>
                    </a:moveTo>
                    <a:cubicBezTo>
                      <a:pt x="14105" y="0"/>
                      <a:pt x="14088" y="2"/>
                      <a:pt x="14072" y="5"/>
                    </a:cubicBezTo>
                    <a:lnTo>
                      <a:pt x="11541" y="638"/>
                    </a:lnTo>
                    <a:cubicBezTo>
                      <a:pt x="10048" y="1017"/>
                      <a:pt x="8504" y="1194"/>
                      <a:pt x="6986" y="1194"/>
                    </a:cubicBezTo>
                    <a:lnTo>
                      <a:pt x="254" y="1194"/>
                    </a:lnTo>
                    <a:cubicBezTo>
                      <a:pt x="127" y="1194"/>
                      <a:pt x="1" y="1296"/>
                      <a:pt x="1" y="1473"/>
                    </a:cubicBezTo>
                    <a:cubicBezTo>
                      <a:pt x="1" y="1599"/>
                      <a:pt x="77" y="1726"/>
                      <a:pt x="254" y="1726"/>
                    </a:cubicBezTo>
                    <a:lnTo>
                      <a:pt x="6986" y="1726"/>
                    </a:lnTo>
                    <a:cubicBezTo>
                      <a:pt x="8555" y="1726"/>
                      <a:pt x="10124" y="1523"/>
                      <a:pt x="11667" y="1144"/>
                    </a:cubicBezTo>
                    <a:lnTo>
                      <a:pt x="14198" y="511"/>
                    </a:lnTo>
                    <a:cubicBezTo>
                      <a:pt x="14325" y="486"/>
                      <a:pt x="14426" y="309"/>
                      <a:pt x="14375" y="182"/>
                    </a:cubicBezTo>
                    <a:cubicBezTo>
                      <a:pt x="14353" y="72"/>
                      <a:pt x="14235" y="0"/>
                      <a:pt x="141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6"/>
              <p:cNvSpPr/>
              <p:nvPr/>
            </p:nvSpPr>
            <p:spPr>
              <a:xfrm>
                <a:off x="-144525" y="3111700"/>
                <a:ext cx="158200" cy="366050"/>
              </a:xfrm>
              <a:custGeom>
                <a:avLst/>
                <a:gdLst/>
                <a:ahLst/>
                <a:cxnLst/>
                <a:rect l="l" t="t" r="r" b="b"/>
                <a:pathLst>
                  <a:path w="6328" h="14642" extrusionOk="0">
                    <a:moveTo>
                      <a:pt x="276" y="0"/>
                    </a:moveTo>
                    <a:cubicBezTo>
                      <a:pt x="251" y="0"/>
                      <a:pt x="226" y="4"/>
                      <a:pt x="203" y="14"/>
                    </a:cubicBezTo>
                    <a:cubicBezTo>
                      <a:pt x="77" y="89"/>
                      <a:pt x="1" y="241"/>
                      <a:pt x="51" y="368"/>
                    </a:cubicBezTo>
                    <a:cubicBezTo>
                      <a:pt x="51" y="444"/>
                      <a:pt x="2152" y="6062"/>
                      <a:pt x="558" y="14312"/>
                    </a:cubicBezTo>
                    <a:cubicBezTo>
                      <a:pt x="558" y="14414"/>
                      <a:pt x="558" y="14490"/>
                      <a:pt x="633" y="14540"/>
                    </a:cubicBezTo>
                    <a:cubicBezTo>
                      <a:pt x="659" y="14616"/>
                      <a:pt x="760" y="14641"/>
                      <a:pt x="811" y="14641"/>
                    </a:cubicBezTo>
                    <a:lnTo>
                      <a:pt x="2937" y="14641"/>
                    </a:lnTo>
                    <a:cubicBezTo>
                      <a:pt x="3063" y="14641"/>
                      <a:pt x="3164" y="14566"/>
                      <a:pt x="3215" y="14439"/>
                    </a:cubicBezTo>
                    <a:cubicBezTo>
                      <a:pt x="3341" y="14161"/>
                      <a:pt x="6328" y="7429"/>
                      <a:pt x="5214" y="1861"/>
                    </a:cubicBezTo>
                    <a:cubicBezTo>
                      <a:pt x="5192" y="1748"/>
                      <a:pt x="5047" y="1655"/>
                      <a:pt x="4926" y="1655"/>
                    </a:cubicBezTo>
                    <a:cubicBezTo>
                      <a:pt x="4912" y="1655"/>
                      <a:pt x="4898" y="1656"/>
                      <a:pt x="4885" y="1659"/>
                    </a:cubicBezTo>
                    <a:cubicBezTo>
                      <a:pt x="4759" y="1709"/>
                      <a:pt x="4683" y="1861"/>
                      <a:pt x="4708" y="1988"/>
                    </a:cubicBezTo>
                    <a:cubicBezTo>
                      <a:pt x="5695" y="6923"/>
                      <a:pt x="3240" y="13047"/>
                      <a:pt x="2810" y="14110"/>
                    </a:cubicBezTo>
                    <a:lnTo>
                      <a:pt x="1165" y="14110"/>
                    </a:lnTo>
                    <a:cubicBezTo>
                      <a:pt x="2658" y="5885"/>
                      <a:pt x="583" y="241"/>
                      <a:pt x="558" y="191"/>
                    </a:cubicBezTo>
                    <a:cubicBezTo>
                      <a:pt x="516" y="87"/>
                      <a:pt x="390" y="0"/>
                      <a:pt x="2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6"/>
              <p:cNvSpPr/>
              <p:nvPr/>
            </p:nvSpPr>
            <p:spPr>
              <a:xfrm>
                <a:off x="-166025" y="3183400"/>
                <a:ext cx="67075" cy="294350"/>
              </a:xfrm>
              <a:custGeom>
                <a:avLst/>
                <a:gdLst/>
                <a:ahLst/>
                <a:cxnLst/>
                <a:rect l="l" t="t" r="r" b="b"/>
                <a:pathLst>
                  <a:path w="2683" h="11774" extrusionOk="0">
                    <a:moveTo>
                      <a:pt x="454" y="1"/>
                    </a:moveTo>
                    <a:cubicBezTo>
                      <a:pt x="437" y="1"/>
                      <a:pt x="421" y="2"/>
                      <a:pt x="405" y="5"/>
                    </a:cubicBezTo>
                    <a:cubicBezTo>
                      <a:pt x="253" y="31"/>
                      <a:pt x="152" y="182"/>
                      <a:pt x="177" y="309"/>
                    </a:cubicBezTo>
                    <a:cubicBezTo>
                      <a:pt x="608" y="2764"/>
                      <a:pt x="911" y="6636"/>
                      <a:pt x="0" y="11444"/>
                    </a:cubicBezTo>
                    <a:cubicBezTo>
                      <a:pt x="0" y="11546"/>
                      <a:pt x="0" y="11622"/>
                      <a:pt x="51" y="11672"/>
                    </a:cubicBezTo>
                    <a:cubicBezTo>
                      <a:pt x="102" y="11748"/>
                      <a:pt x="177" y="11773"/>
                      <a:pt x="253" y="11773"/>
                    </a:cubicBezTo>
                    <a:lnTo>
                      <a:pt x="2379" y="11773"/>
                    </a:lnTo>
                    <a:cubicBezTo>
                      <a:pt x="2531" y="11773"/>
                      <a:pt x="2632" y="11647"/>
                      <a:pt x="2683" y="11495"/>
                    </a:cubicBezTo>
                    <a:cubicBezTo>
                      <a:pt x="2683" y="11369"/>
                      <a:pt x="2582" y="11242"/>
                      <a:pt x="2430" y="11242"/>
                    </a:cubicBezTo>
                    <a:lnTo>
                      <a:pt x="608" y="11242"/>
                    </a:lnTo>
                    <a:cubicBezTo>
                      <a:pt x="1443" y="6484"/>
                      <a:pt x="1139" y="2637"/>
                      <a:pt x="734" y="233"/>
                    </a:cubicBezTo>
                    <a:cubicBezTo>
                      <a:pt x="690" y="78"/>
                      <a:pt x="568" y="1"/>
                      <a:pt x="4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6"/>
              <p:cNvSpPr/>
              <p:nvPr/>
            </p:nvSpPr>
            <p:spPr>
              <a:xfrm>
                <a:off x="290150" y="3241100"/>
                <a:ext cx="66450" cy="236650"/>
              </a:xfrm>
              <a:custGeom>
                <a:avLst/>
                <a:gdLst/>
                <a:ahLst/>
                <a:cxnLst/>
                <a:rect l="l" t="t" r="r" b="b"/>
                <a:pathLst>
                  <a:path w="2658" h="9466" extrusionOk="0">
                    <a:moveTo>
                      <a:pt x="709" y="0"/>
                    </a:moveTo>
                    <a:cubicBezTo>
                      <a:pt x="582" y="0"/>
                      <a:pt x="481" y="127"/>
                      <a:pt x="481" y="279"/>
                    </a:cubicBezTo>
                    <a:cubicBezTo>
                      <a:pt x="734" y="3164"/>
                      <a:pt x="582" y="6150"/>
                      <a:pt x="0" y="9136"/>
                    </a:cubicBezTo>
                    <a:cubicBezTo>
                      <a:pt x="0" y="9238"/>
                      <a:pt x="0" y="9314"/>
                      <a:pt x="76" y="9364"/>
                    </a:cubicBezTo>
                    <a:cubicBezTo>
                      <a:pt x="101" y="9440"/>
                      <a:pt x="203" y="9465"/>
                      <a:pt x="253" y="9465"/>
                    </a:cubicBezTo>
                    <a:lnTo>
                      <a:pt x="2379" y="9465"/>
                    </a:lnTo>
                    <a:cubicBezTo>
                      <a:pt x="2531" y="9465"/>
                      <a:pt x="2658" y="9339"/>
                      <a:pt x="2658" y="9187"/>
                    </a:cubicBezTo>
                    <a:cubicBezTo>
                      <a:pt x="2658" y="9061"/>
                      <a:pt x="2556" y="8934"/>
                      <a:pt x="2404" y="8934"/>
                    </a:cubicBezTo>
                    <a:lnTo>
                      <a:pt x="582" y="8934"/>
                    </a:lnTo>
                    <a:cubicBezTo>
                      <a:pt x="1088" y="5973"/>
                      <a:pt x="1240" y="3037"/>
                      <a:pt x="987" y="228"/>
                    </a:cubicBezTo>
                    <a:cubicBezTo>
                      <a:pt x="987" y="102"/>
                      <a:pt x="861" y="0"/>
                      <a:pt x="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6"/>
              <p:cNvSpPr/>
              <p:nvPr/>
            </p:nvSpPr>
            <p:spPr>
              <a:xfrm>
                <a:off x="-422900" y="2759625"/>
                <a:ext cx="244250" cy="247400"/>
              </a:xfrm>
              <a:custGeom>
                <a:avLst/>
                <a:gdLst/>
                <a:ahLst/>
                <a:cxnLst/>
                <a:rect l="l" t="t" r="r" b="b"/>
                <a:pathLst>
                  <a:path w="9770" h="9896" extrusionOk="0">
                    <a:moveTo>
                      <a:pt x="7238" y="0"/>
                    </a:moveTo>
                    <a:cubicBezTo>
                      <a:pt x="7188" y="0"/>
                      <a:pt x="7087" y="0"/>
                      <a:pt x="7011" y="25"/>
                    </a:cubicBezTo>
                    <a:lnTo>
                      <a:pt x="4834" y="1291"/>
                    </a:lnTo>
                    <a:cubicBezTo>
                      <a:pt x="3923" y="1797"/>
                      <a:pt x="3341" y="2784"/>
                      <a:pt x="3316" y="3822"/>
                    </a:cubicBezTo>
                    <a:lnTo>
                      <a:pt x="1949" y="5593"/>
                    </a:lnTo>
                    <a:cubicBezTo>
                      <a:pt x="1544" y="6125"/>
                      <a:pt x="1063" y="6580"/>
                      <a:pt x="532" y="6960"/>
                    </a:cubicBezTo>
                    <a:cubicBezTo>
                      <a:pt x="178" y="7188"/>
                      <a:pt x="0" y="7567"/>
                      <a:pt x="0" y="7972"/>
                    </a:cubicBezTo>
                    <a:cubicBezTo>
                      <a:pt x="0" y="8149"/>
                      <a:pt x="26" y="8352"/>
                      <a:pt x="127" y="8504"/>
                    </a:cubicBezTo>
                    <a:lnTo>
                      <a:pt x="608" y="9516"/>
                    </a:lnTo>
                    <a:cubicBezTo>
                      <a:pt x="633" y="9592"/>
                      <a:pt x="658" y="9617"/>
                      <a:pt x="734" y="9642"/>
                    </a:cubicBezTo>
                    <a:cubicBezTo>
                      <a:pt x="1139" y="9794"/>
                      <a:pt x="1569" y="9895"/>
                      <a:pt x="2050" y="9895"/>
                    </a:cubicBezTo>
                    <a:cubicBezTo>
                      <a:pt x="2405" y="9895"/>
                      <a:pt x="2759" y="9870"/>
                      <a:pt x="3063" y="9794"/>
                    </a:cubicBezTo>
                    <a:lnTo>
                      <a:pt x="3948" y="9541"/>
                    </a:lnTo>
                    <a:lnTo>
                      <a:pt x="4201" y="9516"/>
                    </a:lnTo>
                    <a:cubicBezTo>
                      <a:pt x="4644" y="9453"/>
                      <a:pt x="5094" y="9421"/>
                      <a:pt x="5549" y="9421"/>
                    </a:cubicBezTo>
                    <a:cubicBezTo>
                      <a:pt x="6005" y="9421"/>
                      <a:pt x="6467" y="9453"/>
                      <a:pt x="6935" y="9516"/>
                    </a:cubicBezTo>
                    <a:cubicBezTo>
                      <a:pt x="7109" y="9533"/>
                      <a:pt x="7248" y="9563"/>
                      <a:pt x="7358" y="9563"/>
                    </a:cubicBezTo>
                    <a:cubicBezTo>
                      <a:pt x="7408" y="9563"/>
                      <a:pt x="7452" y="9557"/>
                      <a:pt x="7491" y="9541"/>
                    </a:cubicBezTo>
                    <a:cubicBezTo>
                      <a:pt x="8023" y="9516"/>
                      <a:pt x="9288" y="8352"/>
                      <a:pt x="9668" y="7997"/>
                    </a:cubicBezTo>
                    <a:cubicBezTo>
                      <a:pt x="9769" y="7896"/>
                      <a:pt x="9769" y="7719"/>
                      <a:pt x="9668" y="7618"/>
                    </a:cubicBezTo>
                    <a:cubicBezTo>
                      <a:pt x="9630" y="7567"/>
                      <a:pt x="9560" y="7542"/>
                      <a:pt x="9488" y="7542"/>
                    </a:cubicBezTo>
                    <a:cubicBezTo>
                      <a:pt x="9415" y="7542"/>
                      <a:pt x="9339" y="7567"/>
                      <a:pt x="9288" y="7618"/>
                    </a:cubicBezTo>
                    <a:cubicBezTo>
                      <a:pt x="8605" y="8276"/>
                      <a:pt x="7643" y="9010"/>
                      <a:pt x="7441" y="9035"/>
                    </a:cubicBezTo>
                    <a:cubicBezTo>
                      <a:pt x="7365" y="9035"/>
                      <a:pt x="7238" y="9035"/>
                      <a:pt x="6985" y="9010"/>
                    </a:cubicBezTo>
                    <a:cubicBezTo>
                      <a:pt x="6517" y="8946"/>
                      <a:pt x="6036" y="8915"/>
                      <a:pt x="5552" y="8915"/>
                    </a:cubicBezTo>
                    <a:cubicBezTo>
                      <a:pt x="5068" y="8915"/>
                      <a:pt x="4581" y="8946"/>
                      <a:pt x="4100" y="9010"/>
                    </a:cubicBezTo>
                    <a:lnTo>
                      <a:pt x="3822" y="9035"/>
                    </a:lnTo>
                    <a:lnTo>
                      <a:pt x="3797" y="9035"/>
                    </a:lnTo>
                    <a:lnTo>
                      <a:pt x="2911" y="9288"/>
                    </a:lnTo>
                    <a:cubicBezTo>
                      <a:pt x="2622" y="9380"/>
                      <a:pt x="2329" y="9425"/>
                      <a:pt x="2034" y="9425"/>
                    </a:cubicBezTo>
                    <a:cubicBezTo>
                      <a:pt x="1683" y="9425"/>
                      <a:pt x="1332" y="9361"/>
                      <a:pt x="987" y="9237"/>
                    </a:cubicBezTo>
                    <a:lnTo>
                      <a:pt x="532" y="8326"/>
                    </a:lnTo>
                    <a:cubicBezTo>
                      <a:pt x="507" y="8225"/>
                      <a:pt x="481" y="8099"/>
                      <a:pt x="481" y="7997"/>
                    </a:cubicBezTo>
                    <a:cubicBezTo>
                      <a:pt x="481" y="7744"/>
                      <a:pt x="608" y="7517"/>
                      <a:pt x="785" y="7390"/>
                    </a:cubicBezTo>
                    <a:cubicBezTo>
                      <a:pt x="1392" y="6985"/>
                      <a:pt x="1898" y="6479"/>
                      <a:pt x="2329" y="5922"/>
                    </a:cubicBezTo>
                    <a:lnTo>
                      <a:pt x="3721" y="4075"/>
                    </a:lnTo>
                    <a:cubicBezTo>
                      <a:pt x="3746" y="4049"/>
                      <a:pt x="3797" y="3973"/>
                      <a:pt x="3797" y="3923"/>
                    </a:cubicBezTo>
                    <a:cubicBezTo>
                      <a:pt x="3797" y="3037"/>
                      <a:pt x="4303" y="2177"/>
                      <a:pt x="5062" y="1746"/>
                    </a:cubicBezTo>
                    <a:lnTo>
                      <a:pt x="7137" y="532"/>
                    </a:lnTo>
                    <a:lnTo>
                      <a:pt x="9212" y="1266"/>
                    </a:lnTo>
                    <a:cubicBezTo>
                      <a:pt x="9245" y="1276"/>
                      <a:pt x="9276" y="1281"/>
                      <a:pt x="9306" y="1281"/>
                    </a:cubicBezTo>
                    <a:cubicBezTo>
                      <a:pt x="9415" y="1281"/>
                      <a:pt x="9502" y="1213"/>
                      <a:pt x="9541" y="1114"/>
                    </a:cubicBezTo>
                    <a:cubicBezTo>
                      <a:pt x="9617" y="937"/>
                      <a:pt x="9516" y="810"/>
                      <a:pt x="9390" y="759"/>
                    </a:cubicBezTo>
                    <a:lnTo>
                      <a:pt x="72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6"/>
              <p:cNvSpPr/>
              <p:nvPr/>
            </p:nvSpPr>
            <p:spPr>
              <a:xfrm>
                <a:off x="-157800" y="2804825"/>
                <a:ext cx="642850" cy="672925"/>
              </a:xfrm>
              <a:custGeom>
                <a:avLst/>
                <a:gdLst/>
                <a:ahLst/>
                <a:cxnLst/>
                <a:rect l="l" t="t" r="r" b="b"/>
                <a:pathLst>
                  <a:path w="25714" h="26917" extrusionOk="0">
                    <a:moveTo>
                      <a:pt x="281" y="0"/>
                    </a:moveTo>
                    <a:cubicBezTo>
                      <a:pt x="206" y="0"/>
                      <a:pt x="133" y="33"/>
                      <a:pt x="76" y="90"/>
                    </a:cubicBezTo>
                    <a:cubicBezTo>
                      <a:pt x="0" y="217"/>
                      <a:pt x="26" y="369"/>
                      <a:pt x="102" y="470"/>
                    </a:cubicBezTo>
                    <a:lnTo>
                      <a:pt x="456" y="774"/>
                    </a:lnTo>
                    <a:cubicBezTo>
                      <a:pt x="1873" y="2066"/>
                      <a:pt x="3656" y="2748"/>
                      <a:pt x="5541" y="2748"/>
                    </a:cubicBezTo>
                    <a:cubicBezTo>
                      <a:pt x="5575" y="2748"/>
                      <a:pt x="5610" y="2748"/>
                      <a:pt x="5644" y="2748"/>
                    </a:cubicBezTo>
                    <a:lnTo>
                      <a:pt x="11946" y="2646"/>
                    </a:lnTo>
                    <a:lnTo>
                      <a:pt x="11971" y="2646"/>
                    </a:lnTo>
                    <a:lnTo>
                      <a:pt x="19335" y="1381"/>
                    </a:lnTo>
                    <a:cubicBezTo>
                      <a:pt x="19582" y="1343"/>
                      <a:pt x="19831" y="1324"/>
                      <a:pt x="20078" y="1324"/>
                    </a:cubicBezTo>
                    <a:cubicBezTo>
                      <a:pt x="20819" y="1324"/>
                      <a:pt x="21550" y="1495"/>
                      <a:pt x="22195" y="1836"/>
                    </a:cubicBezTo>
                    <a:lnTo>
                      <a:pt x="23359" y="2419"/>
                    </a:lnTo>
                    <a:cubicBezTo>
                      <a:pt x="24473" y="3001"/>
                      <a:pt x="25182" y="4139"/>
                      <a:pt x="25182" y="5405"/>
                    </a:cubicBezTo>
                    <a:lnTo>
                      <a:pt x="25182" y="7429"/>
                    </a:lnTo>
                    <a:cubicBezTo>
                      <a:pt x="25182" y="7834"/>
                      <a:pt x="25106" y="8239"/>
                      <a:pt x="25004" y="8619"/>
                    </a:cubicBezTo>
                    <a:cubicBezTo>
                      <a:pt x="24928" y="8999"/>
                      <a:pt x="24751" y="9378"/>
                      <a:pt x="24549" y="9732"/>
                    </a:cubicBezTo>
                    <a:cubicBezTo>
                      <a:pt x="24549" y="9758"/>
                      <a:pt x="24498" y="9808"/>
                      <a:pt x="24498" y="9834"/>
                    </a:cubicBezTo>
                    <a:lnTo>
                      <a:pt x="24195" y="11479"/>
                    </a:lnTo>
                    <a:cubicBezTo>
                      <a:pt x="23916" y="12972"/>
                      <a:pt x="23790" y="14490"/>
                      <a:pt x="23866" y="15958"/>
                    </a:cubicBezTo>
                    <a:cubicBezTo>
                      <a:pt x="24144" y="20514"/>
                      <a:pt x="22170" y="25449"/>
                      <a:pt x="21790" y="26385"/>
                    </a:cubicBezTo>
                    <a:lnTo>
                      <a:pt x="20145" y="26385"/>
                    </a:lnTo>
                    <a:cubicBezTo>
                      <a:pt x="21613" y="18160"/>
                      <a:pt x="19563" y="12516"/>
                      <a:pt x="19538" y="12466"/>
                    </a:cubicBezTo>
                    <a:cubicBezTo>
                      <a:pt x="19476" y="12362"/>
                      <a:pt x="19362" y="12275"/>
                      <a:pt x="19254" y="12275"/>
                    </a:cubicBezTo>
                    <a:cubicBezTo>
                      <a:pt x="19230" y="12275"/>
                      <a:pt x="19206" y="12279"/>
                      <a:pt x="19184" y="12289"/>
                    </a:cubicBezTo>
                    <a:cubicBezTo>
                      <a:pt x="19057" y="12364"/>
                      <a:pt x="18956" y="12516"/>
                      <a:pt x="19032" y="12643"/>
                    </a:cubicBezTo>
                    <a:cubicBezTo>
                      <a:pt x="19032" y="12719"/>
                      <a:pt x="21107" y="18337"/>
                      <a:pt x="19538" y="26587"/>
                    </a:cubicBezTo>
                    <a:cubicBezTo>
                      <a:pt x="19538" y="26689"/>
                      <a:pt x="19538" y="26765"/>
                      <a:pt x="19614" y="26815"/>
                    </a:cubicBezTo>
                    <a:cubicBezTo>
                      <a:pt x="19639" y="26891"/>
                      <a:pt x="19715" y="26916"/>
                      <a:pt x="19791" y="26916"/>
                    </a:cubicBezTo>
                    <a:lnTo>
                      <a:pt x="21917" y="26916"/>
                    </a:lnTo>
                    <a:cubicBezTo>
                      <a:pt x="22018" y="26916"/>
                      <a:pt x="22094" y="26841"/>
                      <a:pt x="22195" y="26714"/>
                    </a:cubicBezTo>
                    <a:cubicBezTo>
                      <a:pt x="22221" y="26663"/>
                      <a:pt x="24701" y="21070"/>
                      <a:pt x="24397" y="15908"/>
                    </a:cubicBezTo>
                    <a:cubicBezTo>
                      <a:pt x="24321" y="14440"/>
                      <a:pt x="24397" y="12997"/>
                      <a:pt x="24701" y="11529"/>
                    </a:cubicBezTo>
                    <a:lnTo>
                      <a:pt x="25004" y="9935"/>
                    </a:lnTo>
                    <a:cubicBezTo>
                      <a:pt x="25232" y="9555"/>
                      <a:pt x="25384" y="9125"/>
                      <a:pt x="25511" y="8720"/>
                    </a:cubicBezTo>
                    <a:cubicBezTo>
                      <a:pt x="25637" y="8315"/>
                      <a:pt x="25713" y="7834"/>
                      <a:pt x="25713" y="7404"/>
                    </a:cubicBezTo>
                    <a:lnTo>
                      <a:pt x="25713" y="5380"/>
                    </a:lnTo>
                    <a:cubicBezTo>
                      <a:pt x="25713" y="3912"/>
                      <a:pt x="24903" y="2596"/>
                      <a:pt x="23612" y="1912"/>
                    </a:cubicBezTo>
                    <a:lnTo>
                      <a:pt x="22448" y="1330"/>
                    </a:lnTo>
                    <a:cubicBezTo>
                      <a:pt x="21737" y="975"/>
                      <a:pt x="20929" y="771"/>
                      <a:pt x="20127" y="771"/>
                    </a:cubicBezTo>
                    <a:cubicBezTo>
                      <a:pt x="19844" y="771"/>
                      <a:pt x="19562" y="797"/>
                      <a:pt x="19285" y="849"/>
                    </a:cubicBezTo>
                    <a:lnTo>
                      <a:pt x="11920" y="2115"/>
                    </a:lnTo>
                    <a:lnTo>
                      <a:pt x="5644" y="2216"/>
                    </a:lnTo>
                    <a:cubicBezTo>
                      <a:pt x="5611" y="2217"/>
                      <a:pt x="5577" y="2217"/>
                      <a:pt x="5544" y="2217"/>
                    </a:cubicBezTo>
                    <a:cubicBezTo>
                      <a:pt x="3784" y="2217"/>
                      <a:pt x="2127" y="1561"/>
                      <a:pt x="810" y="369"/>
                    </a:cubicBezTo>
                    <a:lnTo>
                      <a:pt x="456" y="65"/>
                    </a:lnTo>
                    <a:cubicBezTo>
                      <a:pt x="400" y="21"/>
                      <a:pt x="340" y="0"/>
                      <a:pt x="2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6"/>
              <p:cNvSpPr/>
              <p:nvPr/>
            </p:nvSpPr>
            <p:spPr>
              <a:xfrm>
                <a:off x="-204625" y="2746950"/>
                <a:ext cx="88600" cy="82925"/>
              </a:xfrm>
              <a:custGeom>
                <a:avLst/>
                <a:gdLst/>
                <a:ahLst/>
                <a:cxnLst/>
                <a:rect l="l" t="t" r="r" b="b"/>
                <a:pathLst>
                  <a:path w="3544" h="3317" extrusionOk="0">
                    <a:moveTo>
                      <a:pt x="2607" y="1"/>
                    </a:moveTo>
                    <a:cubicBezTo>
                      <a:pt x="380" y="52"/>
                      <a:pt x="26" y="2152"/>
                      <a:pt x="26" y="2177"/>
                    </a:cubicBezTo>
                    <a:cubicBezTo>
                      <a:pt x="1" y="2304"/>
                      <a:pt x="127" y="2431"/>
                      <a:pt x="254" y="2456"/>
                    </a:cubicBezTo>
                    <a:cubicBezTo>
                      <a:pt x="273" y="2464"/>
                      <a:pt x="293" y="2467"/>
                      <a:pt x="312" y="2467"/>
                    </a:cubicBezTo>
                    <a:cubicBezTo>
                      <a:pt x="417" y="2467"/>
                      <a:pt x="511" y="2360"/>
                      <a:pt x="532" y="2253"/>
                    </a:cubicBezTo>
                    <a:cubicBezTo>
                      <a:pt x="532" y="2152"/>
                      <a:pt x="785" y="659"/>
                      <a:pt x="2430" y="507"/>
                    </a:cubicBezTo>
                    <a:lnTo>
                      <a:pt x="2430" y="507"/>
                    </a:lnTo>
                    <a:cubicBezTo>
                      <a:pt x="2810" y="2026"/>
                      <a:pt x="1595" y="2810"/>
                      <a:pt x="1544" y="2835"/>
                    </a:cubicBezTo>
                    <a:cubicBezTo>
                      <a:pt x="1418" y="2911"/>
                      <a:pt x="1392" y="3063"/>
                      <a:pt x="1443" y="3190"/>
                    </a:cubicBezTo>
                    <a:cubicBezTo>
                      <a:pt x="1519" y="3291"/>
                      <a:pt x="1570" y="3316"/>
                      <a:pt x="1671" y="3316"/>
                    </a:cubicBezTo>
                    <a:lnTo>
                      <a:pt x="1823" y="3316"/>
                    </a:lnTo>
                    <a:cubicBezTo>
                      <a:pt x="1823" y="3316"/>
                      <a:pt x="3544" y="2203"/>
                      <a:pt x="2860" y="178"/>
                    </a:cubicBezTo>
                    <a:cubicBezTo>
                      <a:pt x="2835" y="52"/>
                      <a:pt x="2734" y="1"/>
                      <a:pt x="26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6"/>
              <p:cNvSpPr/>
              <p:nvPr/>
            </p:nvSpPr>
            <p:spPr>
              <a:xfrm>
                <a:off x="-304600" y="2732300"/>
                <a:ext cx="68375" cy="64025"/>
              </a:xfrm>
              <a:custGeom>
                <a:avLst/>
                <a:gdLst/>
                <a:ahLst/>
                <a:cxnLst/>
                <a:rect l="l" t="t" r="r" b="b"/>
                <a:pathLst>
                  <a:path w="2735" h="2561" extrusionOk="0">
                    <a:moveTo>
                      <a:pt x="417" y="1"/>
                    </a:moveTo>
                    <a:cubicBezTo>
                      <a:pt x="305" y="1"/>
                      <a:pt x="201" y="94"/>
                      <a:pt x="178" y="207"/>
                    </a:cubicBezTo>
                    <a:cubicBezTo>
                      <a:pt x="1" y="992"/>
                      <a:pt x="102" y="1726"/>
                      <a:pt x="482" y="2434"/>
                    </a:cubicBezTo>
                    <a:cubicBezTo>
                      <a:pt x="507" y="2510"/>
                      <a:pt x="608" y="2561"/>
                      <a:pt x="710" y="2561"/>
                    </a:cubicBezTo>
                    <a:cubicBezTo>
                      <a:pt x="735" y="2561"/>
                      <a:pt x="760" y="2536"/>
                      <a:pt x="861" y="2536"/>
                    </a:cubicBezTo>
                    <a:cubicBezTo>
                      <a:pt x="1013" y="2485"/>
                      <a:pt x="1039" y="2333"/>
                      <a:pt x="988" y="2207"/>
                    </a:cubicBezTo>
                    <a:cubicBezTo>
                      <a:pt x="710" y="1701"/>
                      <a:pt x="608" y="1118"/>
                      <a:pt x="659" y="562"/>
                    </a:cubicBezTo>
                    <a:lnTo>
                      <a:pt x="659" y="562"/>
                    </a:lnTo>
                    <a:cubicBezTo>
                      <a:pt x="1266" y="688"/>
                      <a:pt x="1848" y="1017"/>
                      <a:pt x="2279" y="1523"/>
                    </a:cubicBezTo>
                    <a:cubicBezTo>
                      <a:pt x="2329" y="1599"/>
                      <a:pt x="2380" y="1625"/>
                      <a:pt x="2481" y="1625"/>
                    </a:cubicBezTo>
                    <a:cubicBezTo>
                      <a:pt x="2608" y="1625"/>
                      <a:pt x="2734" y="1523"/>
                      <a:pt x="2734" y="1372"/>
                    </a:cubicBezTo>
                    <a:cubicBezTo>
                      <a:pt x="2734" y="1321"/>
                      <a:pt x="2709" y="1270"/>
                      <a:pt x="2658" y="1220"/>
                    </a:cubicBezTo>
                    <a:cubicBezTo>
                      <a:pt x="2076" y="536"/>
                      <a:pt x="1317" y="131"/>
                      <a:pt x="456" y="5"/>
                    </a:cubicBezTo>
                    <a:cubicBezTo>
                      <a:pt x="443" y="2"/>
                      <a:pt x="430" y="1"/>
                      <a:pt x="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6"/>
              <p:cNvSpPr/>
              <p:nvPr/>
            </p:nvSpPr>
            <p:spPr>
              <a:xfrm>
                <a:off x="459075" y="2888575"/>
                <a:ext cx="47475" cy="215250"/>
              </a:xfrm>
              <a:custGeom>
                <a:avLst/>
                <a:gdLst/>
                <a:ahLst/>
                <a:cxnLst/>
                <a:rect l="l" t="t" r="r" b="b"/>
                <a:pathLst>
                  <a:path w="1899" h="8610" extrusionOk="0">
                    <a:moveTo>
                      <a:pt x="312" y="0"/>
                    </a:moveTo>
                    <a:cubicBezTo>
                      <a:pt x="274" y="0"/>
                      <a:pt x="237" y="10"/>
                      <a:pt x="203" y="30"/>
                    </a:cubicBezTo>
                    <a:cubicBezTo>
                      <a:pt x="51" y="81"/>
                      <a:pt x="0" y="258"/>
                      <a:pt x="51" y="385"/>
                    </a:cubicBezTo>
                    <a:cubicBezTo>
                      <a:pt x="1342" y="3624"/>
                      <a:pt x="1038" y="8281"/>
                      <a:pt x="1038" y="8306"/>
                    </a:cubicBezTo>
                    <a:cubicBezTo>
                      <a:pt x="1013" y="8483"/>
                      <a:pt x="1139" y="8610"/>
                      <a:pt x="1291" y="8610"/>
                    </a:cubicBezTo>
                    <a:cubicBezTo>
                      <a:pt x="1418" y="8610"/>
                      <a:pt x="1519" y="8508"/>
                      <a:pt x="1569" y="8356"/>
                    </a:cubicBezTo>
                    <a:cubicBezTo>
                      <a:pt x="1595" y="8154"/>
                      <a:pt x="1898" y="3573"/>
                      <a:pt x="557" y="182"/>
                    </a:cubicBezTo>
                    <a:cubicBezTo>
                      <a:pt x="520" y="71"/>
                      <a:pt x="415"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p:nvPr/>
            </p:nvSpPr>
            <p:spPr>
              <a:xfrm>
                <a:off x="451475" y="3092825"/>
                <a:ext cx="67725" cy="96425"/>
              </a:xfrm>
              <a:custGeom>
                <a:avLst/>
                <a:gdLst/>
                <a:ahLst/>
                <a:cxnLst/>
                <a:rect l="l" t="t" r="r" b="b"/>
                <a:pathLst>
                  <a:path w="2709" h="3857" extrusionOk="0">
                    <a:moveTo>
                      <a:pt x="1519" y="515"/>
                    </a:moveTo>
                    <a:cubicBezTo>
                      <a:pt x="1848" y="566"/>
                      <a:pt x="2101" y="1224"/>
                      <a:pt x="1975" y="2009"/>
                    </a:cubicBezTo>
                    <a:cubicBezTo>
                      <a:pt x="1899" y="2591"/>
                      <a:pt x="1393" y="3021"/>
                      <a:pt x="1114" y="3223"/>
                    </a:cubicBezTo>
                    <a:cubicBezTo>
                      <a:pt x="886" y="2970"/>
                      <a:pt x="557" y="2388"/>
                      <a:pt x="633" y="1831"/>
                    </a:cubicBezTo>
                    <a:cubicBezTo>
                      <a:pt x="709" y="1401"/>
                      <a:pt x="861" y="1072"/>
                      <a:pt x="1064" y="819"/>
                    </a:cubicBezTo>
                    <a:cubicBezTo>
                      <a:pt x="1215" y="617"/>
                      <a:pt x="1367" y="515"/>
                      <a:pt x="1494" y="515"/>
                    </a:cubicBezTo>
                    <a:close/>
                    <a:moveTo>
                      <a:pt x="1534" y="1"/>
                    </a:moveTo>
                    <a:cubicBezTo>
                      <a:pt x="1238" y="1"/>
                      <a:pt x="931" y="176"/>
                      <a:pt x="684" y="490"/>
                    </a:cubicBezTo>
                    <a:cubicBezTo>
                      <a:pt x="406" y="819"/>
                      <a:pt x="228" y="1249"/>
                      <a:pt x="178" y="1730"/>
                    </a:cubicBezTo>
                    <a:cubicBezTo>
                      <a:pt x="1" y="2768"/>
                      <a:pt x="861" y="3730"/>
                      <a:pt x="886" y="3755"/>
                    </a:cubicBezTo>
                    <a:cubicBezTo>
                      <a:pt x="962" y="3805"/>
                      <a:pt x="1013" y="3856"/>
                      <a:pt x="1089" y="3856"/>
                    </a:cubicBezTo>
                    <a:cubicBezTo>
                      <a:pt x="1114" y="3856"/>
                      <a:pt x="1140" y="3805"/>
                      <a:pt x="1241" y="3805"/>
                    </a:cubicBezTo>
                    <a:cubicBezTo>
                      <a:pt x="1266" y="3780"/>
                      <a:pt x="2380" y="3122"/>
                      <a:pt x="2531" y="2110"/>
                    </a:cubicBezTo>
                    <a:cubicBezTo>
                      <a:pt x="2709" y="1022"/>
                      <a:pt x="2329" y="111"/>
                      <a:pt x="1646" y="9"/>
                    </a:cubicBezTo>
                    <a:cubicBezTo>
                      <a:pt x="1609" y="4"/>
                      <a:pt x="1571" y="1"/>
                      <a:pt x="15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6"/>
              <p:cNvSpPr/>
              <p:nvPr/>
            </p:nvSpPr>
            <p:spPr>
              <a:xfrm>
                <a:off x="152225" y="3197450"/>
                <a:ext cx="201225" cy="59500"/>
              </a:xfrm>
              <a:custGeom>
                <a:avLst/>
                <a:gdLst/>
                <a:ahLst/>
                <a:cxnLst/>
                <a:rect l="l" t="t" r="r" b="b"/>
                <a:pathLst>
                  <a:path w="8049" h="2380" extrusionOk="0">
                    <a:moveTo>
                      <a:pt x="256" y="0"/>
                    </a:moveTo>
                    <a:cubicBezTo>
                      <a:pt x="190" y="0"/>
                      <a:pt x="127" y="25"/>
                      <a:pt x="76" y="76"/>
                    </a:cubicBezTo>
                    <a:cubicBezTo>
                      <a:pt x="0" y="203"/>
                      <a:pt x="0" y="354"/>
                      <a:pt x="76" y="456"/>
                    </a:cubicBezTo>
                    <a:cubicBezTo>
                      <a:pt x="177" y="557"/>
                      <a:pt x="1974" y="2379"/>
                      <a:pt x="5062" y="2379"/>
                    </a:cubicBezTo>
                    <a:cubicBezTo>
                      <a:pt x="5264" y="2379"/>
                      <a:pt x="5517" y="2379"/>
                      <a:pt x="5821" y="2354"/>
                    </a:cubicBezTo>
                    <a:cubicBezTo>
                      <a:pt x="7263" y="2202"/>
                      <a:pt x="7921" y="1367"/>
                      <a:pt x="7972" y="1341"/>
                    </a:cubicBezTo>
                    <a:cubicBezTo>
                      <a:pt x="8048" y="1215"/>
                      <a:pt x="8048" y="1063"/>
                      <a:pt x="7921" y="962"/>
                    </a:cubicBezTo>
                    <a:cubicBezTo>
                      <a:pt x="7862" y="914"/>
                      <a:pt x="7796" y="889"/>
                      <a:pt x="7733" y="889"/>
                    </a:cubicBezTo>
                    <a:cubicBezTo>
                      <a:pt x="7663" y="889"/>
                      <a:pt x="7595" y="920"/>
                      <a:pt x="7542" y="987"/>
                    </a:cubicBezTo>
                    <a:cubicBezTo>
                      <a:pt x="7517" y="1012"/>
                      <a:pt x="6985" y="1696"/>
                      <a:pt x="5745" y="1822"/>
                    </a:cubicBezTo>
                    <a:cubicBezTo>
                      <a:pt x="5517" y="1843"/>
                      <a:pt x="5296" y="1853"/>
                      <a:pt x="5081" y="1853"/>
                    </a:cubicBezTo>
                    <a:cubicBezTo>
                      <a:pt x="2214" y="1853"/>
                      <a:pt x="503" y="100"/>
                      <a:pt x="456" y="76"/>
                    </a:cubicBezTo>
                    <a:cubicBezTo>
                      <a:pt x="392" y="25"/>
                      <a:pt x="323" y="0"/>
                      <a:pt x="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16"/>
            <p:cNvGrpSpPr/>
            <p:nvPr/>
          </p:nvGrpSpPr>
          <p:grpSpPr>
            <a:xfrm>
              <a:off x="6127425" y="4740280"/>
              <a:ext cx="375620" cy="329266"/>
              <a:chOff x="-2406400" y="2942925"/>
              <a:chExt cx="547950" cy="480400"/>
            </a:xfrm>
          </p:grpSpPr>
          <p:sp>
            <p:nvSpPr>
              <p:cNvPr id="462" name="Google Shape;462;p16"/>
              <p:cNvSpPr/>
              <p:nvPr/>
            </p:nvSpPr>
            <p:spPr>
              <a:xfrm>
                <a:off x="-2187475" y="3411925"/>
                <a:ext cx="122125" cy="11400"/>
              </a:xfrm>
              <a:custGeom>
                <a:avLst/>
                <a:gdLst/>
                <a:ahLst/>
                <a:cxnLst/>
                <a:rect l="l" t="t" r="r" b="b"/>
                <a:pathLst>
                  <a:path w="4885" h="456" extrusionOk="0">
                    <a:moveTo>
                      <a:pt x="228" y="0"/>
                    </a:moveTo>
                    <a:cubicBezTo>
                      <a:pt x="101" y="0"/>
                      <a:pt x="0" y="102"/>
                      <a:pt x="0" y="228"/>
                    </a:cubicBezTo>
                    <a:cubicBezTo>
                      <a:pt x="0" y="355"/>
                      <a:pt x="101" y="456"/>
                      <a:pt x="228" y="456"/>
                    </a:cubicBezTo>
                    <a:lnTo>
                      <a:pt x="4657" y="456"/>
                    </a:lnTo>
                    <a:cubicBezTo>
                      <a:pt x="4783" y="456"/>
                      <a:pt x="4884" y="355"/>
                      <a:pt x="4884" y="228"/>
                    </a:cubicBezTo>
                    <a:cubicBezTo>
                      <a:pt x="4884" y="102"/>
                      <a:pt x="4783" y="0"/>
                      <a:pt x="46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p:nvPr/>
            </p:nvSpPr>
            <p:spPr>
              <a:xfrm>
                <a:off x="-2372875" y="2961300"/>
                <a:ext cx="514425" cy="396225"/>
              </a:xfrm>
              <a:custGeom>
                <a:avLst/>
                <a:gdLst/>
                <a:ahLst/>
                <a:cxnLst/>
                <a:rect l="l" t="t" r="r" b="b"/>
                <a:pathLst>
                  <a:path w="20577" h="15849" extrusionOk="0">
                    <a:moveTo>
                      <a:pt x="1895" y="1"/>
                    </a:moveTo>
                    <a:cubicBezTo>
                      <a:pt x="1643" y="1"/>
                      <a:pt x="1387" y="51"/>
                      <a:pt x="1140" y="158"/>
                    </a:cubicBezTo>
                    <a:cubicBezTo>
                      <a:pt x="456" y="437"/>
                      <a:pt x="1" y="1145"/>
                      <a:pt x="1" y="1904"/>
                    </a:cubicBezTo>
                    <a:cubicBezTo>
                      <a:pt x="1" y="2056"/>
                      <a:pt x="51" y="2208"/>
                      <a:pt x="77" y="2335"/>
                    </a:cubicBezTo>
                    <a:lnTo>
                      <a:pt x="127" y="2588"/>
                    </a:lnTo>
                    <a:cubicBezTo>
                      <a:pt x="169" y="2670"/>
                      <a:pt x="261" y="2753"/>
                      <a:pt x="362" y="2753"/>
                    </a:cubicBezTo>
                    <a:cubicBezTo>
                      <a:pt x="385" y="2753"/>
                      <a:pt x="408" y="2749"/>
                      <a:pt x="431" y="2740"/>
                    </a:cubicBezTo>
                    <a:cubicBezTo>
                      <a:pt x="507" y="2714"/>
                      <a:pt x="608" y="2588"/>
                      <a:pt x="583" y="2461"/>
                    </a:cubicBezTo>
                    <a:lnTo>
                      <a:pt x="507" y="2208"/>
                    </a:lnTo>
                    <a:cubicBezTo>
                      <a:pt x="482" y="2107"/>
                      <a:pt x="482" y="2031"/>
                      <a:pt x="482" y="1904"/>
                    </a:cubicBezTo>
                    <a:cubicBezTo>
                      <a:pt x="482" y="1322"/>
                      <a:pt x="811" y="791"/>
                      <a:pt x="1342" y="563"/>
                    </a:cubicBezTo>
                    <a:cubicBezTo>
                      <a:pt x="1530" y="483"/>
                      <a:pt x="1724" y="445"/>
                      <a:pt x="1916" y="445"/>
                    </a:cubicBezTo>
                    <a:cubicBezTo>
                      <a:pt x="2447" y="445"/>
                      <a:pt x="2954" y="737"/>
                      <a:pt x="3215" y="1221"/>
                    </a:cubicBezTo>
                    <a:lnTo>
                      <a:pt x="4607" y="3980"/>
                    </a:lnTo>
                    <a:cubicBezTo>
                      <a:pt x="5209" y="5135"/>
                      <a:pt x="6383" y="5833"/>
                      <a:pt x="7672" y="5833"/>
                    </a:cubicBezTo>
                    <a:cubicBezTo>
                      <a:pt x="7738" y="5833"/>
                      <a:pt x="7805" y="5831"/>
                      <a:pt x="7872" y="5827"/>
                    </a:cubicBezTo>
                    <a:lnTo>
                      <a:pt x="12604" y="5473"/>
                    </a:lnTo>
                    <a:cubicBezTo>
                      <a:pt x="14097" y="5372"/>
                      <a:pt x="15464" y="4612"/>
                      <a:pt x="16350" y="3372"/>
                    </a:cubicBezTo>
                    <a:lnTo>
                      <a:pt x="17666" y="1550"/>
                    </a:lnTo>
                    <a:cubicBezTo>
                      <a:pt x="17792" y="1348"/>
                      <a:pt x="17995" y="1272"/>
                      <a:pt x="18197" y="1272"/>
                    </a:cubicBezTo>
                    <a:cubicBezTo>
                      <a:pt x="18349" y="1272"/>
                      <a:pt x="18501" y="1297"/>
                      <a:pt x="18627" y="1398"/>
                    </a:cubicBezTo>
                    <a:cubicBezTo>
                      <a:pt x="18779" y="1525"/>
                      <a:pt x="18880" y="1702"/>
                      <a:pt x="18880" y="1930"/>
                    </a:cubicBezTo>
                    <a:cubicBezTo>
                      <a:pt x="18880" y="2056"/>
                      <a:pt x="18830" y="2183"/>
                      <a:pt x="18754" y="2309"/>
                    </a:cubicBezTo>
                    <a:cubicBezTo>
                      <a:pt x="18551" y="2562"/>
                      <a:pt x="18577" y="2967"/>
                      <a:pt x="18880" y="3170"/>
                    </a:cubicBezTo>
                    <a:lnTo>
                      <a:pt x="19184" y="3347"/>
                    </a:lnTo>
                    <a:cubicBezTo>
                      <a:pt x="19311" y="3448"/>
                      <a:pt x="19361" y="3600"/>
                      <a:pt x="19361" y="3752"/>
                    </a:cubicBezTo>
                    <a:cubicBezTo>
                      <a:pt x="19361" y="3878"/>
                      <a:pt x="19336" y="3980"/>
                      <a:pt x="19285" y="4081"/>
                    </a:cubicBezTo>
                    <a:cubicBezTo>
                      <a:pt x="19083" y="4309"/>
                      <a:pt x="19159" y="4638"/>
                      <a:pt x="19361" y="4815"/>
                    </a:cubicBezTo>
                    <a:lnTo>
                      <a:pt x="19716" y="5068"/>
                    </a:lnTo>
                    <a:cubicBezTo>
                      <a:pt x="19842" y="5194"/>
                      <a:pt x="19943" y="5346"/>
                      <a:pt x="19943" y="5523"/>
                    </a:cubicBezTo>
                    <a:cubicBezTo>
                      <a:pt x="19943" y="5650"/>
                      <a:pt x="19893" y="5802"/>
                      <a:pt x="19792" y="5903"/>
                    </a:cubicBezTo>
                    <a:cubicBezTo>
                      <a:pt x="19614" y="6080"/>
                      <a:pt x="19564" y="6257"/>
                      <a:pt x="19564" y="6485"/>
                    </a:cubicBezTo>
                    <a:cubicBezTo>
                      <a:pt x="19564" y="6738"/>
                      <a:pt x="19665" y="6966"/>
                      <a:pt x="19817" y="7118"/>
                    </a:cubicBezTo>
                    <a:cubicBezTo>
                      <a:pt x="20045" y="7346"/>
                      <a:pt x="20045" y="7725"/>
                      <a:pt x="19842" y="7928"/>
                    </a:cubicBezTo>
                    <a:lnTo>
                      <a:pt x="17615" y="10534"/>
                    </a:lnTo>
                    <a:cubicBezTo>
                      <a:pt x="16881" y="11369"/>
                      <a:pt x="16021" y="12129"/>
                      <a:pt x="15110" y="12761"/>
                    </a:cubicBezTo>
                    <a:lnTo>
                      <a:pt x="13136" y="14128"/>
                    </a:lnTo>
                    <a:cubicBezTo>
                      <a:pt x="11941" y="14950"/>
                      <a:pt x="10569" y="15366"/>
                      <a:pt x="9188" y="15366"/>
                    </a:cubicBezTo>
                    <a:cubicBezTo>
                      <a:pt x="8229" y="15366"/>
                      <a:pt x="7266" y="15165"/>
                      <a:pt x="6353" y="14761"/>
                    </a:cubicBezTo>
                    <a:lnTo>
                      <a:pt x="5923" y="14584"/>
                    </a:lnTo>
                    <a:cubicBezTo>
                      <a:pt x="5518" y="14432"/>
                      <a:pt x="5164" y="14204"/>
                      <a:pt x="4835" y="13951"/>
                    </a:cubicBezTo>
                    <a:cubicBezTo>
                      <a:pt x="4480" y="13698"/>
                      <a:pt x="4202" y="13369"/>
                      <a:pt x="3898" y="13065"/>
                    </a:cubicBezTo>
                    <a:cubicBezTo>
                      <a:pt x="3114" y="12078"/>
                      <a:pt x="2506" y="10914"/>
                      <a:pt x="2228" y="9674"/>
                    </a:cubicBezTo>
                    <a:lnTo>
                      <a:pt x="811" y="3549"/>
                    </a:lnTo>
                    <a:cubicBezTo>
                      <a:pt x="788" y="3459"/>
                      <a:pt x="664" y="3368"/>
                      <a:pt x="548" y="3368"/>
                    </a:cubicBezTo>
                    <a:cubicBezTo>
                      <a:pt x="534" y="3368"/>
                      <a:pt x="520" y="3370"/>
                      <a:pt x="507" y="3372"/>
                    </a:cubicBezTo>
                    <a:cubicBezTo>
                      <a:pt x="431" y="3423"/>
                      <a:pt x="330" y="3549"/>
                      <a:pt x="355" y="3676"/>
                    </a:cubicBezTo>
                    <a:lnTo>
                      <a:pt x="1772" y="9800"/>
                    </a:lnTo>
                    <a:cubicBezTo>
                      <a:pt x="2076" y="11142"/>
                      <a:pt x="2709" y="12356"/>
                      <a:pt x="3544" y="13369"/>
                    </a:cubicBezTo>
                    <a:cubicBezTo>
                      <a:pt x="3873" y="13723"/>
                      <a:pt x="4177" y="14052"/>
                      <a:pt x="4556" y="14330"/>
                    </a:cubicBezTo>
                    <a:cubicBezTo>
                      <a:pt x="4936" y="14609"/>
                      <a:pt x="5366" y="14837"/>
                      <a:pt x="5771" y="15014"/>
                    </a:cubicBezTo>
                    <a:lnTo>
                      <a:pt x="6176" y="15216"/>
                    </a:lnTo>
                    <a:cubicBezTo>
                      <a:pt x="7163" y="15621"/>
                      <a:pt x="8201" y="15849"/>
                      <a:pt x="9213" y="15849"/>
                    </a:cubicBezTo>
                    <a:cubicBezTo>
                      <a:pt x="10706" y="15849"/>
                      <a:pt x="12174" y="15393"/>
                      <a:pt x="13414" y="14584"/>
                    </a:cubicBezTo>
                    <a:lnTo>
                      <a:pt x="15388" y="13217"/>
                    </a:lnTo>
                    <a:cubicBezTo>
                      <a:pt x="16324" y="12559"/>
                      <a:pt x="17210" y="11800"/>
                      <a:pt x="17969" y="10914"/>
                    </a:cubicBezTo>
                    <a:lnTo>
                      <a:pt x="20222" y="8307"/>
                    </a:lnTo>
                    <a:cubicBezTo>
                      <a:pt x="20576" y="7902"/>
                      <a:pt x="20551" y="7270"/>
                      <a:pt x="20171" y="6890"/>
                    </a:cubicBezTo>
                    <a:cubicBezTo>
                      <a:pt x="20070" y="6789"/>
                      <a:pt x="20045" y="6713"/>
                      <a:pt x="20045" y="6586"/>
                    </a:cubicBezTo>
                    <a:cubicBezTo>
                      <a:pt x="20045" y="6485"/>
                      <a:pt x="20070" y="6359"/>
                      <a:pt x="20121" y="6283"/>
                    </a:cubicBezTo>
                    <a:cubicBezTo>
                      <a:pt x="20298" y="6105"/>
                      <a:pt x="20374" y="5852"/>
                      <a:pt x="20374" y="5599"/>
                    </a:cubicBezTo>
                    <a:cubicBezTo>
                      <a:pt x="20374" y="5245"/>
                      <a:pt x="20222" y="4941"/>
                      <a:pt x="19969" y="4739"/>
                    </a:cubicBezTo>
                    <a:lnTo>
                      <a:pt x="19614" y="4486"/>
                    </a:lnTo>
                    <a:cubicBezTo>
                      <a:pt x="19589" y="4460"/>
                      <a:pt x="19589" y="4435"/>
                      <a:pt x="19614" y="4385"/>
                    </a:cubicBezTo>
                    <a:cubicBezTo>
                      <a:pt x="19741" y="4233"/>
                      <a:pt x="19817" y="4056"/>
                      <a:pt x="19817" y="3828"/>
                    </a:cubicBezTo>
                    <a:cubicBezTo>
                      <a:pt x="19817" y="3549"/>
                      <a:pt x="19690" y="3246"/>
                      <a:pt x="19437" y="3069"/>
                    </a:cubicBezTo>
                    <a:lnTo>
                      <a:pt x="19083" y="2815"/>
                    </a:lnTo>
                    <a:cubicBezTo>
                      <a:pt x="19032" y="2790"/>
                      <a:pt x="18982" y="2664"/>
                      <a:pt x="19058" y="2588"/>
                    </a:cubicBezTo>
                    <a:cubicBezTo>
                      <a:pt x="19209" y="2411"/>
                      <a:pt x="19285" y="2183"/>
                      <a:pt x="19285" y="1930"/>
                    </a:cubicBezTo>
                    <a:cubicBezTo>
                      <a:pt x="19285" y="1575"/>
                      <a:pt x="19108" y="1272"/>
                      <a:pt x="18830" y="1044"/>
                    </a:cubicBezTo>
                    <a:cubicBezTo>
                      <a:pt x="18653" y="917"/>
                      <a:pt x="18425" y="816"/>
                      <a:pt x="18172" y="816"/>
                    </a:cubicBezTo>
                    <a:cubicBezTo>
                      <a:pt x="17792" y="816"/>
                      <a:pt x="17463" y="1019"/>
                      <a:pt x="17261" y="1297"/>
                    </a:cubicBezTo>
                    <a:lnTo>
                      <a:pt x="15919" y="3119"/>
                    </a:lnTo>
                    <a:cubicBezTo>
                      <a:pt x="15110" y="4233"/>
                      <a:pt x="13869" y="4941"/>
                      <a:pt x="12503" y="5017"/>
                    </a:cubicBezTo>
                    <a:lnTo>
                      <a:pt x="7796" y="5372"/>
                    </a:lnTo>
                    <a:cubicBezTo>
                      <a:pt x="7714" y="5379"/>
                      <a:pt x="7633" y="5382"/>
                      <a:pt x="7552" y="5382"/>
                    </a:cubicBezTo>
                    <a:cubicBezTo>
                      <a:pt x="6478" y="5382"/>
                      <a:pt x="5481" y="4767"/>
                      <a:pt x="4986" y="3802"/>
                    </a:cubicBezTo>
                    <a:lnTo>
                      <a:pt x="3595" y="1044"/>
                    </a:lnTo>
                    <a:cubicBezTo>
                      <a:pt x="3259" y="392"/>
                      <a:pt x="2595" y="1"/>
                      <a:pt x="18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6"/>
              <p:cNvSpPr/>
              <p:nvPr/>
            </p:nvSpPr>
            <p:spPr>
              <a:xfrm>
                <a:off x="-2406400" y="3018775"/>
                <a:ext cx="55075" cy="38875"/>
              </a:xfrm>
              <a:custGeom>
                <a:avLst/>
                <a:gdLst/>
                <a:ahLst/>
                <a:cxnLst/>
                <a:rect l="l" t="t" r="r" b="b"/>
                <a:pathLst>
                  <a:path w="2203" h="1555" extrusionOk="0">
                    <a:moveTo>
                      <a:pt x="1725" y="0"/>
                    </a:moveTo>
                    <a:cubicBezTo>
                      <a:pt x="1671" y="0"/>
                      <a:pt x="1615" y="13"/>
                      <a:pt x="1570" y="36"/>
                    </a:cubicBezTo>
                    <a:lnTo>
                      <a:pt x="102" y="1149"/>
                    </a:lnTo>
                    <a:cubicBezTo>
                      <a:pt x="26" y="1200"/>
                      <a:pt x="1" y="1301"/>
                      <a:pt x="26" y="1402"/>
                    </a:cubicBezTo>
                    <a:cubicBezTo>
                      <a:pt x="51" y="1503"/>
                      <a:pt x="152" y="1554"/>
                      <a:pt x="254" y="1554"/>
                    </a:cubicBezTo>
                    <a:lnTo>
                      <a:pt x="2000" y="1554"/>
                    </a:lnTo>
                    <a:cubicBezTo>
                      <a:pt x="2126" y="1554"/>
                      <a:pt x="2202" y="1453"/>
                      <a:pt x="2202" y="1326"/>
                    </a:cubicBezTo>
                    <a:cubicBezTo>
                      <a:pt x="2202" y="1200"/>
                      <a:pt x="2126" y="1124"/>
                      <a:pt x="2000" y="1124"/>
                    </a:cubicBezTo>
                    <a:lnTo>
                      <a:pt x="912" y="1124"/>
                    </a:lnTo>
                    <a:lnTo>
                      <a:pt x="1873" y="390"/>
                    </a:lnTo>
                    <a:cubicBezTo>
                      <a:pt x="1949" y="314"/>
                      <a:pt x="1949" y="162"/>
                      <a:pt x="1899" y="61"/>
                    </a:cubicBezTo>
                    <a:cubicBezTo>
                      <a:pt x="1857" y="19"/>
                      <a:pt x="1792" y="0"/>
                      <a:pt x="17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6"/>
              <p:cNvSpPr/>
              <p:nvPr/>
            </p:nvSpPr>
            <p:spPr>
              <a:xfrm>
                <a:off x="-2358950" y="2942925"/>
                <a:ext cx="83550" cy="47650"/>
              </a:xfrm>
              <a:custGeom>
                <a:avLst/>
                <a:gdLst/>
                <a:ahLst/>
                <a:cxnLst/>
                <a:rect l="l" t="t" r="r" b="b"/>
                <a:pathLst>
                  <a:path w="3342" h="1906" extrusionOk="0">
                    <a:moveTo>
                      <a:pt x="1376" y="1"/>
                    </a:moveTo>
                    <a:cubicBezTo>
                      <a:pt x="1091" y="1"/>
                      <a:pt x="845" y="76"/>
                      <a:pt x="633" y="235"/>
                    </a:cubicBezTo>
                    <a:cubicBezTo>
                      <a:pt x="26" y="640"/>
                      <a:pt x="1" y="1399"/>
                      <a:pt x="1" y="1425"/>
                    </a:cubicBezTo>
                    <a:cubicBezTo>
                      <a:pt x="1" y="1526"/>
                      <a:pt x="77" y="1652"/>
                      <a:pt x="228" y="1652"/>
                    </a:cubicBezTo>
                    <a:cubicBezTo>
                      <a:pt x="355" y="1652"/>
                      <a:pt x="481" y="1551"/>
                      <a:pt x="481" y="1425"/>
                    </a:cubicBezTo>
                    <a:cubicBezTo>
                      <a:pt x="481" y="1425"/>
                      <a:pt x="532" y="868"/>
                      <a:pt x="912" y="615"/>
                    </a:cubicBezTo>
                    <a:cubicBezTo>
                      <a:pt x="1038" y="514"/>
                      <a:pt x="1203" y="463"/>
                      <a:pt x="1405" y="463"/>
                    </a:cubicBezTo>
                    <a:cubicBezTo>
                      <a:pt x="1608" y="463"/>
                      <a:pt x="1848" y="514"/>
                      <a:pt x="2126" y="615"/>
                    </a:cubicBezTo>
                    <a:cubicBezTo>
                      <a:pt x="2531" y="767"/>
                      <a:pt x="2784" y="944"/>
                      <a:pt x="2810" y="1146"/>
                    </a:cubicBezTo>
                    <a:cubicBezTo>
                      <a:pt x="2835" y="1323"/>
                      <a:pt x="2658" y="1526"/>
                      <a:pt x="2658" y="1526"/>
                    </a:cubicBezTo>
                    <a:cubicBezTo>
                      <a:pt x="2557" y="1627"/>
                      <a:pt x="2531" y="1754"/>
                      <a:pt x="2633" y="1830"/>
                    </a:cubicBezTo>
                    <a:cubicBezTo>
                      <a:pt x="2658" y="1880"/>
                      <a:pt x="2709" y="1905"/>
                      <a:pt x="2784" y="1905"/>
                    </a:cubicBezTo>
                    <a:cubicBezTo>
                      <a:pt x="2835" y="1905"/>
                      <a:pt x="2886" y="1905"/>
                      <a:pt x="2936" y="1830"/>
                    </a:cubicBezTo>
                    <a:cubicBezTo>
                      <a:pt x="2962" y="1830"/>
                      <a:pt x="3341" y="1501"/>
                      <a:pt x="3240" y="1045"/>
                    </a:cubicBezTo>
                    <a:cubicBezTo>
                      <a:pt x="3164" y="691"/>
                      <a:pt x="2835" y="412"/>
                      <a:pt x="2253" y="185"/>
                    </a:cubicBezTo>
                    <a:cubicBezTo>
                      <a:pt x="1927" y="64"/>
                      <a:pt x="1635" y="1"/>
                      <a:pt x="1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6"/>
              <p:cNvSpPr/>
              <p:nvPr/>
            </p:nvSpPr>
            <p:spPr>
              <a:xfrm>
                <a:off x="-2126750" y="3332825"/>
                <a:ext cx="65825" cy="63300"/>
              </a:xfrm>
              <a:custGeom>
                <a:avLst/>
                <a:gdLst/>
                <a:ahLst/>
                <a:cxnLst/>
                <a:rect l="l" t="t" r="r" b="b"/>
                <a:pathLst>
                  <a:path w="2633" h="2532" extrusionOk="0">
                    <a:moveTo>
                      <a:pt x="2379" y="1"/>
                    </a:moveTo>
                    <a:cubicBezTo>
                      <a:pt x="2253" y="1"/>
                      <a:pt x="2152" y="102"/>
                      <a:pt x="2152" y="229"/>
                    </a:cubicBezTo>
                    <a:lnTo>
                      <a:pt x="2152" y="1216"/>
                    </a:lnTo>
                    <a:cubicBezTo>
                      <a:pt x="2152" y="1671"/>
                      <a:pt x="1772" y="2051"/>
                      <a:pt x="1291" y="2051"/>
                    </a:cubicBezTo>
                    <a:cubicBezTo>
                      <a:pt x="1089" y="2051"/>
                      <a:pt x="861" y="1975"/>
                      <a:pt x="709" y="1798"/>
                    </a:cubicBezTo>
                    <a:cubicBezTo>
                      <a:pt x="557" y="1646"/>
                      <a:pt x="456" y="1418"/>
                      <a:pt x="456" y="1216"/>
                    </a:cubicBezTo>
                    <a:lnTo>
                      <a:pt x="456" y="659"/>
                    </a:lnTo>
                    <a:cubicBezTo>
                      <a:pt x="456" y="532"/>
                      <a:pt x="355" y="456"/>
                      <a:pt x="228" y="456"/>
                    </a:cubicBezTo>
                    <a:cubicBezTo>
                      <a:pt x="102" y="456"/>
                      <a:pt x="1" y="532"/>
                      <a:pt x="1" y="659"/>
                    </a:cubicBezTo>
                    <a:lnTo>
                      <a:pt x="1" y="1216"/>
                    </a:lnTo>
                    <a:cubicBezTo>
                      <a:pt x="1" y="1545"/>
                      <a:pt x="127" y="1874"/>
                      <a:pt x="380" y="2127"/>
                    </a:cubicBezTo>
                    <a:lnTo>
                      <a:pt x="431" y="2152"/>
                    </a:lnTo>
                    <a:cubicBezTo>
                      <a:pt x="659" y="2405"/>
                      <a:pt x="988" y="2532"/>
                      <a:pt x="1342" y="2532"/>
                    </a:cubicBezTo>
                    <a:cubicBezTo>
                      <a:pt x="2076" y="2532"/>
                      <a:pt x="2633" y="1924"/>
                      <a:pt x="2607" y="1216"/>
                    </a:cubicBezTo>
                    <a:lnTo>
                      <a:pt x="2607" y="229"/>
                    </a:lnTo>
                    <a:cubicBezTo>
                      <a:pt x="2607" y="102"/>
                      <a:pt x="2506" y="1"/>
                      <a:pt x="23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p:nvPr/>
            </p:nvSpPr>
            <p:spPr>
              <a:xfrm>
                <a:off x="-2163450" y="3345500"/>
                <a:ext cx="57600" cy="50625"/>
              </a:xfrm>
              <a:custGeom>
                <a:avLst/>
                <a:gdLst/>
                <a:ahLst/>
                <a:cxnLst/>
                <a:rect l="l" t="t" r="r" b="b"/>
                <a:pathLst>
                  <a:path w="2304" h="2025" extrusionOk="0">
                    <a:moveTo>
                      <a:pt x="203" y="0"/>
                    </a:moveTo>
                    <a:cubicBezTo>
                      <a:pt x="77" y="0"/>
                      <a:pt x="1" y="101"/>
                      <a:pt x="1" y="228"/>
                    </a:cubicBezTo>
                    <a:lnTo>
                      <a:pt x="1" y="734"/>
                    </a:lnTo>
                    <a:cubicBezTo>
                      <a:pt x="1" y="1088"/>
                      <a:pt x="127" y="1392"/>
                      <a:pt x="380" y="1645"/>
                    </a:cubicBezTo>
                    <a:cubicBezTo>
                      <a:pt x="583" y="1898"/>
                      <a:pt x="937" y="2025"/>
                      <a:pt x="1291" y="2025"/>
                    </a:cubicBezTo>
                    <a:cubicBezTo>
                      <a:pt x="1646" y="2025"/>
                      <a:pt x="1949" y="1898"/>
                      <a:pt x="2202" y="1645"/>
                    </a:cubicBezTo>
                    <a:cubicBezTo>
                      <a:pt x="2304" y="1544"/>
                      <a:pt x="2304" y="1417"/>
                      <a:pt x="2202" y="1341"/>
                    </a:cubicBezTo>
                    <a:cubicBezTo>
                      <a:pt x="2152" y="1291"/>
                      <a:pt x="2095" y="1265"/>
                      <a:pt x="2038" y="1265"/>
                    </a:cubicBezTo>
                    <a:cubicBezTo>
                      <a:pt x="1981" y="1265"/>
                      <a:pt x="1924" y="1291"/>
                      <a:pt x="1873" y="1341"/>
                    </a:cubicBezTo>
                    <a:cubicBezTo>
                      <a:pt x="1722" y="1493"/>
                      <a:pt x="1494" y="1594"/>
                      <a:pt x="1291" y="1594"/>
                    </a:cubicBezTo>
                    <a:cubicBezTo>
                      <a:pt x="1064" y="1594"/>
                      <a:pt x="836" y="1493"/>
                      <a:pt x="684" y="1341"/>
                    </a:cubicBezTo>
                    <a:cubicBezTo>
                      <a:pt x="532" y="1164"/>
                      <a:pt x="431" y="962"/>
                      <a:pt x="431" y="734"/>
                    </a:cubicBezTo>
                    <a:lnTo>
                      <a:pt x="431" y="228"/>
                    </a:lnTo>
                    <a:cubicBezTo>
                      <a:pt x="431" y="101"/>
                      <a:pt x="330" y="0"/>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6"/>
              <p:cNvSpPr/>
              <p:nvPr/>
            </p:nvSpPr>
            <p:spPr>
              <a:xfrm>
                <a:off x="-2138125" y="3385350"/>
                <a:ext cx="10775" cy="32300"/>
              </a:xfrm>
              <a:custGeom>
                <a:avLst/>
                <a:gdLst/>
                <a:ahLst/>
                <a:cxnLst/>
                <a:rect l="l" t="t" r="r" b="b"/>
                <a:pathLst>
                  <a:path w="431" h="1292" extrusionOk="0">
                    <a:moveTo>
                      <a:pt x="202" y="0"/>
                    </a:moveTo>
                    <a:cubicBezTo>
                      <a:pt x="76" y="0"/>
                      <a:pt x="0" y="76"/>
                      <a:pt x="0" y="203"/>
                    </a:cubicBezTo>
                    <a:lnTo>
                      <a:pt x="0" y="1063"/>
                    </a:lnTo>
                    <a:cubicBezTo>
                      <a:pt x="0" y="1190"/>
                      <a:pt x="76" y="1291"/>
                      <a:pt x="202" y="1291"/>
                    </a:cubicBezTo>
                    <a:cubicBezTo>
                      <a:pt x="329" y="1291"/>
                      <a:pt x="430" y="1190"/>
                      <a:pt x="430" y="1063"/>
                    </a:cubicBezTo>
                    <a:lnTo>
                      <a:pt x="430" y="203"/>
                    </a:lnTo>
                    <a:cubicBezTo>
                      <a:pt x="430" y="76"/>
                      <a:pt x="329"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p:nvPr/>
            </p:nvSpPr>
            <p:spPr>
              <a:xfrm>
                <a:off x="-2097000" y="3385350"/>
                <a:ext cx="11400" cy="32300"/>
              </a:xfrm>
              <a:custGeom>
                <a:avLst/>
                <a:gdLst/>
                <a:ahLst/>
                <a:cxnLst/>
                <a:rect l="l" t="t" r="r" b="b"/>
                <a:pathLst>
                  <a:path w="456" h="1292" extrusionOk="0">
                    <a:moveTo>
                      <a:pt x="202" y="0"/>
                    </a:moveTo>
                    <a:cubicBezTo>
                      <a:pt x="76" y="0"/>
                      <a:pt x="0" y="76"/>
                      <a:pt x="0" y="203"/>
                    </a:cubicBezTo>
                    <a:lnTo>
                      <a:pt x="0" y="1063"/>
                    </a:lnTo>
                    <a:cubicBezTo>
                      <a:pt x="0" y="1190"/>
                      <a:pt x="76" y="1291"/>
                      <a:pt x="202" y="1291"/>
                    </a:cubicBezTo>
                    <a:cubicBezTo>
                      <a:pt x="329" y="1291"/>
                      <a:pt x="456" y="1190"/>
                      <a:pt x="430" y="1063"/>
                    </a:cubicBezTo>
                    <a:lnTo>
                      <a:pt x="430" y="203"/>
                    </a:lnTo>
                    <a:cubicBezTo>
                      <a:pt x="430" y="76"/>
                      <a:pt x="329"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a:off x="-2387425" y="3046150"/>
                <a:ext cx="48750" cy="74750"/>
              </a:xfrm>
              <a:custGeom>
                <a:avLst/>
                <a:gdLst/>
                <a:ahLst/>
                <a:cxnLst/>
                <a:rect l="l" t="t" r="r" b="b"/>
                <a:pathLst>
                  <a:path w="1950" h="2990" extrusionOk="0">
                    <a:moveTo>
                      <a:pt x="1089" y="0"/>
                    </a:moveTo>
                    <a:cubicBezTo>
                      <a:pt x="1028" y="0"/>
                      <a:pt x="966" y="25"/>
                      <a:pt x="912" y="79"/>
                    </a:cubicBezTo>
                    <a:cubicBezTo>
                      <a:pt x="482" y="586"/>
                      <a:pt x="1" y="1446"/>
                      <a:pt x="26" y="2079"/>
                    </a:cubicBezTo>
                    <a:cubicBezTo>
                      <a:pt x="51" y="2357"/>
                      <a:pt x="153" y="2585"/>
                      <a:pt x="355" y="2737"/>
                    </a:cubicBezTo>
                    <a:cubicBezTo>
                      <a:pt x="532" y="2939"/>
                      <a:pt x="760" y="2990"/>
                      <a:pt x="937" y="2990"/>
                    </a:cubicBezTo>
                    <a:cubicBezTo>
                      <a:pt x="1291" y="2990"/>
                      <a:pt x="1620" y="2762"/>
                      <a:pt x="1747" y="2636"/>
                    </a:cubicBezTo>
                    <a:cubicBezTo>
                      <a:pt x="1772" y="2610"/>
                      <a:pt x="1798" y="2610"/>
                      <a:pt x="1823" y="2585"/>
                    </a:cubicBezTo>
                    <a:cubicBezTo>
                      <a:pt x="1949" y="2509"/>
                      <a:pt x="1949" y="2357"/>
                      <a:pt x="1899" y="2256"/>
                    </a:cubicBezTo>
                    <a:cubicBezTo>
                      <a:pt x="1856" y="2185"/>
                      <a:pt x="1789" y="2153"/>
                      <a:pt x="1721" y="2153"/>
                    </a:cubicBezTo>
                    <a:cubicBezTo>
                      <a:pt x="1668" y="2153"/>
                      <a:pt x="1614" y="2172"/>
                      <a:pt x="1570" y="2205"/>
                    </a:cubicBezTo>
                    <a:cubicBezTo>
                      <a:pt x="1545" y="2231"/>
                      <a:pt x="1519" y="2231"/>
                      <a:pt x="1494" y="2256"/>
                    </a:cubicBezTo>
                    <a:cubicBezTo>
                      <a:pt x="1291" y="2412"/>
                      <a:pt x="1126" y="2520"/>
                      <a:pt x="958" y="2520"/>
                    </a:cubicBezTo>
                    <a:cubicBezTo>
                      <a:pt x="854" y="2520"/>
                      <a:pt x="749" y="2479"/>
                      <a:pt x="633" y="2382"/>
                    </a:cubicBezTo>
                    <a:cubicBezTo>
                      <a:pt x="532" y="2307"/>
                      <a:pt x="482" y="2205"/>
                      <a:pt x="482" y="2053"/>
                    </a:cubicBezTo>
                    <a:cubicBezTo>
                      <a:pt x="431" y="1522"/>
                      <a:pt x="861" y="813"/>
                      <a:pt x="1266" y="358"/>
                    </a:cubicBezTo>
                    <a:cubicBezTo>
                      <a:pt x="1317" y="257"/>
                      <a:pt x="1317" y="155"/>
                      <a:pt x="1241" y="54"/>
                    </a:cubicBezTo>
                    <a:cubicBezTo>
                      <a:pt x="1194" y="19"/>
                      <a:pt x="1141" y="0"/>
                      <a:pt x="10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16"/>
            <p:cNvGrpSpPr/>
            <p:nvPr/>
          </p:nvGrpSpPr>
          <p:grpSpPr>
            <a:xfrm>
              <a:off x="5479967" y="4761949"/>
              <a:ext cx="537923" cy="307931"/>
              <a:chOff x="-1446600" y="2906975"/>
              <a:chExt cx="695350" cy="398050"/>
            </a:xfrm>
          </p:grpSpPr>
          <p:sp>
            <p:nvSpPr>
              <p:cNvPr id="472" name="Google Shape;472;p16"/>
              <p:cNvSpPr/>
              <p:nvPr/>
            </p:nvSpPr>
            <p:spPr>
              <a:xfrm>
                <a:off x="-1340300" y="2924650"/>
                <a:ext cx="125925" cy="108325"/>
              </a:xfrm>
              <a:custGeom>
                <a:avLst/>
                <a:gdLst/>
                <a:ahLst/>
                <a:cxnLst/>
                <a:rect l="l" t="t" r="r" b="b"/>
                <a:pathLst>
                  <a:path w="5037" h="4333" extrusionOk="0">
                    <a:moveTo>
                      <a:pt x="1800" y="0"/>
                    </a:moveTo>
                    <a:cubicBezTo>
                      <a:pt x="1740" y="0"/>
                      <a:pt x="1680" y="2"/>
                      <a:pt x="1620" y="4"/>
                    </a:cubicBezTo>
                    <a:cubicBezTo>
                      <a:pt x="1519" y="30"/>
                      <a:pt x="1417" y="80"/>
                      <a:pt x="1392" y="156"/>
                    </a:cubicBezTo>
                    <a:cubicBezTo>
                      <a:pt x="0" y="3067"/>
                      <a:pt x="2253" y="4307"/>
                      <a:pt x="2278" y="4307"/>
                    </a:cubicBezTo>
                    <a:cubicBezTo>
                      <a:pt x="2303" y="4332"/>
                      <a:pt x="2379" y="4332"/>
                      <a:pt x="2404" y="4332"/>
                    </a:cubicBezTo>
                    <a:cubicBezTo>
                      <a:pt x="2506" y="4332"/>
                      <a:pt x="2582" y="4281"/>
                      <a:pt x="2632" y="4206"/>
                    </a:cubicBezTo>
                    <a:cubicBezTo>
                      <a:pt x="2708" y="4079"/>
                      <a:pt x="2657" y="3927"/>
                      <a:pt x="2531" y="3877"/>
                    </a:cubicBezTo>
                    <a:cubicBezTo>
                      <a:pt x="2430" y="3826"/>
                      <a:pt x="759" y="2890"/>
                      <a:pt x="1797" y="536"/>
                    </a:cubicBezTo>
                    <a:cubicBezTo>
                      <a:pt x="2657" y="536"/>
                      <a:pt x="3341" y="865"/>
                      <a:pt x="3898" y="1548"/>
                    </a:cubicBezTo>
                    <a:cubicBezTo>
                      <a:pt x="4328" y="2130"/>
                      <a:pt x="4480" y="2788"/>
                      <a:pt x="4480" y="2788"/>
                    </a:cubicBezTo>
                    <a:cubicBezTo>
                      <a:pt x="4525" y="2902"/>
                      <a:pt x="4651" y="2995"/>
                      <a:pt x="4768" y="2995"/>
                    </a:cubicBezTo>
                    <a:cubicBezTo>
                      <a:pt x="4782" y="2995"/>
                      <a:pt x="4795" y="2993"/>
                      <a:pt x="4809" y="2991"/>
                    </a:cubicBezTo>
                    <a:cubicBezTo>
                      <a:pt x="4935" y="2940"/>
                      <a:pt x="5036" y="2788"/>
                      <a:pt x="4986" y="2662"/>
                    </a:cubicBezTo>
                    <a:cubicBezTo>
                      <a:pt x="4986" y="2636"/>
                      <a:pt x="4834" y="1903"/>
                      <a:pt x="4302" y="1219"/>
                    </a:cubicBezTo>
                    <a:cubicBezTo>
                      <a:pt x="3681" y="407"/>
                      <a:pt x="2811" y="0"/>
                      <a:pt x="18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6"/>
              <p:cNvSpPr/>
              <p:nvPr/>
            </p:nvSpPr>
            <p:spPr>
              <a:xfrm>
                <a:off x="-1446600" y="2994675"/>
                <a:ext cx="150600" cy="129400"/>
              </a:xfrm>
              <a:custGeom>
                <a:avLst/>
                <a:gdLst/>
                <a:ahLst/>
                <a:cxnLst/>
                <a:rect l="l" t="t" r="r" b="b"/>
                <a:pathLst>
                  <a:path w="6024" h="5176" extrusionOk="0">
                    <a:moveTo>
                      <a:pt x="5740" y="1"/>
                    </a:moveTo>
                    <a:cubicBezTo>
                      <a:pt x="5683" y="1"/>
                      <a:pt x="5621" y="21"/>
                      <a:pt x="5568" y="63"/>
                    </a:cubicBezTo>
                    <a:cubicBezTo>
                      <a:pt x="4024" y="1202"/>
                      <a:pt x="2759" y="1860"/>
                      <a:pt x="2101" y="1961"/>
                    </a:cubicBezTo>
                    <a:cubicBezTo>
                      <a:pt x="1933" y="1982"/>
                      <a:pt x="1774" y="1995"/>
                      <a:pt x="1627" y="1995"/>
                    </a:cubicBezTo>
                    <a:cubicBezTo>
                      <a:pt x="1420" y="1995"/>
                      <a:pt x="1237" y="1970"/>
                      <a:pt x="1089" y="1911"/>
                    </a:cubicBezTo>
                    <a:cubicBezTo>
                      <a:pt x="1003" y="1882"/>
                      <a:pt x="918" y="1868"/>
                      <a:pt x="835" y="1868"/>
                    </a:cubicBezTo>
                    <a:cubicBezTo>
                      <a:pt x="697" y="1868"/>
                      <a:pt x="567" y="1908"/>
                      <a:pt x="456" y="1987"/>
                    </a:cubicBezTo>
                    <a:cubicBezTo>
                      <a:pt x="253" y="2113"/>
                      <a:pt x="127" y="2290"/>
                      <a:pt x="102" y="2518"/>
                    </a:cubicBezTo>
                    <a:cubicBezTo>
                      <a:pt x="0" y="3303"/>
                      <a:pt x="102" y="4745"/>
                      <a:pt x="2076" y="5175"/>
                    </a:cubicBezTo>
                    <a:lnTo>
                      <a:pt x="2126" y="5175"/>
                    </a:lnTo>
                    <a:cubicBezTo>
                      <a:pt x="2253" y="5175"/>
                      <a:pt x="2354" y="5074"/>
                      <a:pt x="2379" y="4998"/>
                    </a:cubicBezTo>
                    <a:cubicBezTo>
                      <a:pt x="2405" y="4821"/>
                      <a:pt x="2329" y="4695"/>
                      <a:pt x="2202" y="4669"/>
                    </a:cubicBezTo>
                    <a:cubicBezTo>
                      <a:pt x="1013" y="4416"/>
                      <a:pt x="481" y="3682"/>
                      <a:pt x="633" y="2594"/>
                    </a:cubicBezTo>
                    <a:cubicBezTo>
                      <a:pt x="633" y="2518"/>
                      <a:pt x="684" y="2467"/>
                      <a:pt x="734" y="2417"/>
                    </a:cubicBezTo>
                    <a:cubicBezTo>
                      <a:pt x="752" y="2399"/>
                      <a:pt x="795" y="2381"/>
                      <a:pt x="855" y="2381"/>
                    </a:cubicBezTo>
                    <a:cubicBezTo>
                      <a:pt x="880" y="2381"/>
                      <a:pt x="907" y="2384"/>
                      <a:pt x="937" y="2392"/>
                    </a:cubicBezTo>
                    <a:cubicBezTo>
                      <a:pt x="1139" y="2459"/>
                      <a:pt x="1387" y="2493"/>
                      <a:pt x="1679" y="2493"/>
                    </a:cubicBezTo>
                    <a:cubicBezTo>
                      <a:pt x="1825" y="2493"/>
                      <a:pt x="1983" y="2484"/>
                      <a:pt x="2152" y="2467"/>
                    </a:cubicBezTo>
                    <a:cubicBezTo>
                      <a:pt x="3113" y="2341"/>
                      <a:pt x="4682" y="1303"/>
                      <a:pt x="5872" y="468"/>
                    </a:cubicBezTo>
                    <a:cubicBezTo>
                      <a:pt x="5998" y="392"/>
                      <a:pt x="6024" y="240"/>
                      <a:pt x="5922" y="114"/>
                    </a:cubicBezTo>
                    <a:cubicBezTo>
                      <a:pt x="5893" y="40"/>
                      <a:pt x="5821" y="1"/>
                      <a:pt x="57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p:nvPr/>
            </p:nvSpPr>
            <p:spPr>
              <a:xfrm>
                <a:off x="-1428875" y="3097325"/>
                <a:ext cx="237275" cy="115950"/>
              </a:xfrm>
              <a:custGeom>
                <a:avLst/>
                <a:gdLst/>
                <a:ahLst/>
                <a:cxnLst/>
                <a:rect l="l" t="t" r="r" b="b"/>
                <a:pathLst>
                  <a:path w="9491" h="4638" extrusionOk="0">
                    <a:moveTo>
                      <a:pt x="286" y="0"/>
                    </a:moveTo>
                    <a:cubicBezTo>
                      <a:pt x="232" y="0"/>
                      <a:pt x="177" y="17"/>
                      <a:pt x="127" y="57"/>
                    </a:cubicBezTo>
                    <a:cubicBezTo>
                      <a:pt x="25" y="158"/>
                      <a:pt x="0" y="310"/>
                      <a:pt x="101" y="437"/>
                    </a:cubicBezTo>
                    <a:cubicBezTo>
                      <a:pt x="177" y="563"/>
                      <a:pt x="2202" y="3043"/>
                      <a:pt x="4707" y="3246"/>
                    </a:cubicBezTo>
                    <a:cubicBezTo>
                      <a:pt x="7061" y="3474"/>
                      <a:pt x="9010" y="4612"/>
                      <a:pt x="9035" y="4612"/>
                    </a:cubicBezTo>
                    <a:cubicBezTo>
                      <a:pt x="9086" y="4638"/>
                      <a:pt x="9136" y="4638"/>
                      <a:pt x="9161" y="4638"/>
                    </a:cubicBezTo>
                    <a:cubicBezTo>
                      <a:pt x="9263" y="4638"/>
                      <a:pt x="9364" y="4587"/>
                      <a:pt x="9415" y="4461"/>
                    </a:cubicBezTo>
                    <a:cubicBezTo>
                      <a:pt x="9490" y="4334"/>
                      <a:pt x="9465" y="4157"/>
                      <a:pt x="9339" y="4106"/>
                    </a:cubicBezTo>
                    <a:cubicBezTo>
                      <a:pt x="9237" y="4056"/>
                      <a:pt x="7238" y="2892"/>
                      <a:pt x="4783" y="2689"/>
                    </a:cubicBezTo>
                    <a:cubicBezTo>
                      <a:pt x="2455" y="2487"/>
                      <a:pt x="531" y="133"/>
                      <a:pt x="506" y="82"/>
                    </a:cubicBezTo>
                    <a:cubicBezTo>
                      <a:pt x="445" y="37"/>
                      <a:pt x="366" y="0"/>
                      <a:pt x="2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p:nvPr/>
            </p:nvSpPr>
            <p:spPr>
              <a:xfrm>
                <a:off x="-1244775" y="3177825"/>
                <a:ext cx="118350" cy="127200"/>
              </a:xfrm>
              <a:custGeom>
                <a:avLst/>
                <a:gdLst/>
                <a:ahLst/>
                <a:cxnLst/>
                <a:rect l="l" t="t" r="r" b="b"/>
                <a:pathLst>
                  <a:path w="4734" h="5088" extrusionOk="0">
                    <a:moveTo>
                      <a:pt x="2051" y="1"/>
                    </a:moveTo>
                    <a:cubicBezTo>
                      <a:pt x="1899" y="1"/>
                      <a:pt x="1772" y="102"/>
                      <a:pt x="1747" y="228"/>
                    </a:cubicBezTo>
                    <a:cubicBezTo>
                      <a:pt x="1747" y="254"/>
                      <a:pt x="1089" y="3645"/>
                      <a:pt x="102" y="4581"/>
                    </a:cubicBezTo>
                    <a:cubicBezTo>
                      <a:pt x="26" y="4657"/>
                      <a:pt x="1" y="4758"/>
                      <a:pt x="26" y="4834"/>
                    </a:cubicBezTo>
                    <a:cubicBezTo>
                      <a:pt x="77" y="4936"/>
                      <a:pt x="152" y="5037"/>
                      <a:pt x="254" y="5037"/>
                    </a:cubicBezTo>
                    <a:cubicBezTo>
                      <a:pt x="507" y="5062"/>
                      <a:pt x="760" y="5087"/>
                      <a:pt x="988" y="5087"/>
                    </a:cubicBezTo>
                    <a:cubicBezTo>
                      <a:pt x="3493" y="5087"/>
                      <a:pt x="4202" y="3037"/>
                      <a:pt x="4708" y="886"/>
                    </a:cubicBezTo>
                    <a:cubicBezTo>
                      <a:pt x="4733" y="760"/>
                      <a:pt x="4657" y="608"/>
                      <a:pt x="4531" y="583"/>
                    </a:cubicBezTo>
                    <a:cubicBezTo>
                      <a:pt x="4508" y="574"/>
                      <a:pt x="4484" y="569"/>
                      <a:pt x="4461" y="569"/>
                    </a:cubicBezTo>
                    <a:cubicBezTo>
                      <a:pt x="4353" y="569"/>
                      <a:pt x="4243" y="656"/>
                      <a:pt x="4202" y="760"/>
                    </a:cubicBezTo>
                    <a:cubicBezTo>
                      <a:pt x="3639" y="3180"/>
                      <a:pt x="2935" y="4561"/>
                      <a:pt x="1041" y="4561"/>
                    </a:cubicBezTo>
                    <a:cubicBezTo>
                      <a:pt x="974" y="4561"/>
                      <a:pt x="906" y="4559"/>
                      <a:pt x="836" y="4556"/>
                    </a:cubicBezTo>
                    <a:cubicBezTo>
                      <a:pt x="1722" y="3189"/>
                      <a:pt x="2253" y="456"/>
                      <a:pt x="2278" y="330"/>
                    </a:cubicBezTo>
                    <a:cubicBezTo>
                      <a:pt x="2278" y="152"/>
                      <a:pt x="2177" y="26"/>
                      <a:pt x="20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a:off x="-1272600" y="3188875"/>
                <a:ext cx="55050" cy="109825"/>
              </a:xfrm>
              <a:custGeom>
                <a:avLst/>
                <a:gdLst/>
                <a:ahLst/>
                <a:cxnLst/>
                <a:rect l="l" t="t" r="r" b="b"/>
                <a:pathLst>
                  <a:path w="2202" h="4393" extrusionOk="0">
                    <a:moveTo>
                      <a:pt x="1895" y="1"/>
                    </a:moveTo>
                    <a:cubicBezTo>
                      <a:pt x="1779" y="1"/>
                      <a:pt x="1687" y="88"/>
                      <a:pt x="1645" y="191"/>
                    </a:cubicBezTo>
                    <a:cubicBezTo>
                      <a:pt x="1645" y="217"/>
                      <a:pt x="1088" y="2874"/>
                      <a:pt x="101" y="3861"/>
                    </a:cubicBezTo>
                    <a:cubicBezTo>
                      <a:pt x="51" y="3962"/>
                      <a:pt x="0" y="4063"/>
                      <a:pt x="51" y="4139"/>
                    </a:cubicBezTo>
                    <a:cubicBezTo>
                      <a:pt x="76" y="4266"/>
                      <a:pt x="177" y="4342"/>
                      <a:pt x="253" y="4342"/>
                    </a:cubicBezTo>
                    <a:cubicBezTo>
                      <a:pt x="380" y="4367"/>
                      <a:pt x="810" y="4392"/>
                      <a:pt x="1190" y="4392"/>
                    </a:cubicBezTo>
                    <a:cubicBezTo>
                      <a:pt x="1341" y="4392"/>
                      <a:pt x="1519" y="4392"/>
                      <a:pt x="1620" y="4367"/>
                    </a:cubicBezTo>
                    <a:cubicBezTo>
                      <a:pt x="1746" y="4367"/>
                      <a:pt x="1873" y="4240"/>
                      <a:pt x="1848" y="4089"/>
                    </a:cubicBezTo>
                    <a:cubicBezTo>
                      <a:pt x="1848" y="3973"/>
                      <a:pt x="1742" y="3858"/>
                      <a:pt x="1608" y="3858"/>
                    </a:cubicBezTo>
                    <a:cubicBezTo>
                      <a:pt x="1595" y="3858"/>
                      <a:pt x="1582" y="3859"/>
                      <a:pt x="1569" y="3861"/>
                    </a:cubicBezTo>
                    <a:cubicBezTo>
                      <a:pt x="1468" y="3874"/>
                      <a:pt x="1348" y="3880"/>
                      <a:pt x="1218" y="3880"/>
                    </a:cubicBezTo>
                    <a:cubicBezTo>
                      <a:pt x="1088" y="3880"/>
                      <a:pt x="949" y="3874"/>
                      <a:pt x="810" y="3861"/>
                    </a:cubicBezTo>
                    <a:cubicBezTo>
                      <a:pt x="1696" y="2621"/>
                      <a:pt x="2126" y="419"/>
                      <a:pt x="2151" y="318"/>
                    </a:cubicBezTo>
                    <a:cubicBezTo>
                      <a:pt x="2202" y="166"/>
                      <a:pt x="2101" y="39"/>
                      <a:pt x="1974" y="14"/>
                    </a:cubicBezTo>
                    <a:cubicBezTo>
                      <a:pt x="1947" y="5"/>
                      <a:pt x="1920" y="1"/>
                      <a:pt x="18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a:off x="-922725" y="3177700"/>
                <a:ext cx="118325" cy="127325"/>
              </a:xfrm>
              <a:custGeom>
                <a:avLst/>
                <a:gdLst/>
                <a:ahLst/>
                <a:cxnLst/>
                <a:rect l="l" t="t" r="r" b="b"/>
                <a:pathLst>
                  <a:path w="4733" h="5093" extrusionOk="0">
                    <a:moveTo>
                      <a:pt x="2731" y="1"/>
                    </a:moveTo>
                    <a:cubicBezTo>
                      <a:pt x="2715" y="1"/>
                      <a:pt x="2699" y="2"/>
                      <a:pt x="2683" y="6"/>
                    </a:cubicBezTo>
                    <a:cubicBezTo>
                      <a:pt x="2531" y="31"/>
                      <a:pt x="2430" y="183"/>
                      <a:pt x="2455" y="309"/>
                    </a:cubicBezTo>
                    <a:cubicBezTo>
                      <a:pt x="2455" y="461"/>
                      <a:pt x="3012" y="3245"/>
                      <a:pt x="3923" y="4561"/>
                    </a:cubicBezTo>
                    <a:cubicBezTo>
                      <a:pt x="3854" y="4564"/>
                      <a:pt x="3787" y="4566"/>
                      <a:pt x="3721" y="4566"/>
                    </a:cubicBezTo>
                    <a:cubicBezTo>
                      <a:pt x="1847" y="4566"/>
                      <a:pt x="1118" y="3185"/>
                      <a:pt x="532" y="765"/>
                    </a:cubicBezTo>
                    <a:cubicBezTo>
                      <a:pt x="511" y="661"/>
                      <a:pt x="405" y="574"/>
                      <a:pt x="298" y="574"/>
                    </a:cubicBezTo>
                    <a:cubicBezTo>
                      <a:pt x="274" y="574"/>
                      <a:pt x="251" y="579"/>
                      <a:pt x="228" y="588"/>
                    </a:cubicBezTo>
                    <a:cubicBezTo>
                      <a:pt x="101" y="613"/>
                      <a:pt x="0" y="765"/>
                      <a:pt x="26" y="891"/>
                    </a:cubicBezTo>
                    <a:cubicBezTo>
                      <a:pt x="557" y="3042"/>
                      <a:pt x="1291" y="5092"/>
                      <a:pt x="3771" y="5092"/>
                    </a:cubicBezTo>
                    <a:cubicBezTo>
                      <a:pt x="3974" y="5092"/>
                      <a:pt x="4227" y="5092"/>
                      <a:pt x="4480" y="5042"/>
                    </a:cubicBezTo>
                    <a:cubicBezTo>
                      <a:pt x="4581" y="5016"/>
                      <a:pt x="4682" y="4941"/>
                      <a:pt x="4707" y="4839"/>
                    </a:cubicBezTo>
                    <a:cubicBezTo>
                      <a:pt x="4733" y="4738"/>
                      <a:pt x="4707" y="4662"/>
                      <a:pt x="4657" y="4586"/>
                    </a:cubicBezTo>
                    <a:cubicBezTo>
                      <a:pt x="3670" y="3599"/>
                      <a:pt x="3012" y="259"/>
                      <a:pt x="3012" y="233"/>
                    </a:cubicBezTo>
                    <a:cubicBezTo>
                      <a:pt x="2968" y="78"/>
                      <a:pt x="2846" y="1"/>
                      <a:pt x="27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a:off x="-831000" y="3188875"/>
                <a:ext cx="54450" cy="109825"/>
              </a:xfrm>
              <a:custGeom>
                <a:avLst/>
                <a:gdLst/>
                <a:ahLst/>
                <a:cxnLst/>
                <a:rect l="l" t="t" r="r" b="b"/>
                <a:pathLst>
                  <a:path w="2178" h="4393" extrusionOk="0">
                    <a:moveTo>
                      <a:pt x="299" y="1"/>
                    </a:moveTo>
                    <a:cubicBezTo>
                      <a:pt x="275" y="1"/>
                      <a:pt x="251" y="5"/>
                      <a:pt x="229" y="14"/>
                    </a:cubicBezTo>
                    <a:cubicBezTo>
                      <a:pt x="102" y="39"/>
                      <a:pt x="1" y="191"/>
                      <a:pt x="26" y="318"/>
                    </a:cubicBezTo>
                    <a:cubicBezTo>
                      <a:pt x="51" y="444"/>
                      <a:pt x="507" y="2621"/>
                      <a:pt x="1393" y="3861"/>
                    </a:cubicBezTo>
                    <a:cubicBezTo>
                      <a:pt x="1254" y="3874"/>
                      <a:pt x="1108" y="3880"/>
                      <a:pt x="975" y="3880"/>
                    </a:cubicBezTo>
                    <a:cubicBezTo>
                      <a:pt x="842" y="3880"/>
                      <a:pt x="722" y="3874"/>
                      <a:pt x="634" y="3861"/>
                    </a:cubicBezTo>
                    <a:cubicBezTo>
                      <a:pt x="621" y="3858"/>
                      <a:pt x="607" y="3857"/>
                      <a:pt x="595" y="3857"/>
                    </a:cubicBezTo>
                    <a:cubicBezTo>
                      <a:pt x="482" y="3857"/>
                      <a:pt x="378" y="3952"/>
                      <a:pt x="355" y="4089"/>
                    </a:cubicBezTo>
                    <a:cubicBezTo>
                      <a:pt x="305" y="4215"/>
                      <a:pt x="406" y="4342"/>
                      <a:pt x="558" y="4367"/>
                    </a:cubicBezTo>
                    <a:cubicBezTo>
                      <a:pt x="684" y="4392"/>
                      <a:pt x="861" y="4392"/>
                      <a:pt x="1013" y="4392"/>
                    </a:cubicBezTo>
                    <a:cubicBezTo>
                      <a:pt x="1393" y="4392"/>
                      <a:pt x="1798" y="4367"/>
                      <a:pt x="1924" y="4342"/>
                    </a:cubicBezTo>
                    <a:cubicBezTo>
                      <a:pt x="2025" y="4316"/>
                      <a:pt x="2101" y="4240"/>
                      <a:pt x="2152" y="4139"/>
                    </a:cubicBezTo>
                    <a:cubicBezTo>
                      <a:pt x="2177" y="4063"/>
                      <a:pt x="2152" y="3937"/>
                      <a:pt x="2076" y="3861"/>
                    </a:cubicBezTo>
                    <a:cubicBezTo>
                      <a:pt x="1114" y="2874"/>
                      <a:pt x="532" y="217"/>
                      <a:pt x="532" y="191"/>
                    </a:cubicBezTo>
                    <a:cubicBezTo>
                      <a:pt x="512" y="88"/>
                      <a:pt x="406"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p:nvPr/>
            </p:nvSpPr>
            <p:spPr>
              <a:xfrm>
                <a:off x="-1239700" y="2906975"/>
                <a:ext cx="465675" cy="307575"/>
              </a:xfrm>
              <a:custGeom>
                <a:avLst/>
                <a:gdLst/>
                <a:ahLst/>
                <a:cxnLst/>
                <a:rect l="l" t="t" r="r" b="b"/>
                <a:pathLst>
                  <a:path w="18627" h="12303" extrusionOk="0">
                    <a:moveTo>
                      <a:pt x="9202" y="1"/>
                    </a:moveTo>
                    <a:cubicBezTo>
                      <a:pt x="6263" y="1"/>
                      <a:pt x="2777" y="506"/>
                      <a:pt x="152" y="2027"/>
                    </a:cubicBezTo>
                    <a:cubicBezTo>
                      <a:pt x="25" y="2103"/>
                      <a:pt x="0" y="2255"/>
                      <a:pt x="51" y="2382"/>
                    </a:cubicBezTo>
                    <a:cubicBezTo>
                      <a:pt x="103" y="2468"/>
                      <a:pt x="190" y="2507"/>
                      <a:pt x="280" y="2507"/>
                    </a:cubicBezTo>
                    <a:cubicBezTo>
                      <a:pt x="322" y="2507"/>
                      <a:pt x="365" y="2499"/>
                      <a:pt x="405" y="2483"/>
                    </a:cubicBezTo>
                    <a:cubicBezTo>
                      <a:pt x="2934" y="1009"/>
                      <a:pt x="6338" y="511"/>
                      <a:pt x="9202" y="511"/>
                    </a:cubicBezTo>
                    <a:cubicBezTo>
                      <a:pt x="10667" y="511"/>
                      <a:pt x="11990" y="641"/>
                      <a:pt x="12983" y="838"/>
                    </a:cubicBezTo>
                    <a:cubicBezTo>
                      <a:pt x="16602" y="1547"/>
                      <a:pt x="18044" y="3116"/>
                      <a:pt x="18019" y="6304"/>
                    </a:cubicBezTo>
                    <a:cubicBezTo>
                      <a:pt x="17994" y="9468"/>
                      <a:pt x="17336" y="10910"/>
                      <a:pt x="15514" y="11796"/>
                    </a:cubicBezTo>
                    <a:cubicBezTo>
                      <a:pt x="15387" y="11847"/>
                      <a:pt x="15337" y="11999"/>
                      <a:pt x="15387" y="12125"/>
                    </a:cubicBezTo>
                    <a:cubicBezTo>
                      <a:pt x="15438" y="12226"/>
                      <a:pt x="15514" y="12302"/>
                      <a:pt x="15615" y="12302"/>
                    </a:cubicBezTo>
                    <a:cubicBezTo>
                      <a:pt x="15640" y="12302"/>
                      <a:pt x="15691" y="12302"/>
                      <a:pt x="15767" y="12252"/>
                    </a:cubicBezTo>
                    <a:cubicBezTo>
                      <a:pt x="17766" y="11265"/>
                      <a:pt x="18525" y="9670"/>
                      <a:pt x="18551" y="6304"/>
                    </a:cubicBezTo>
                    <a:cubicBezTo>
                      <a:pt x="18627" y="1952"/>
                      <a:pt x="15691" y="813"/>
                      <a:pt x="13109" y="332"/>
                    </a:cubicBezTo>
                    <a:cubicBezTo>
                      <a:pt x="12079" y="134"/>
                      <a:pt x="10712" y="1"/>
                      <a:pt x="9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6"/>
              <p:cNvSpPr/>
              <p:nvPr/>
            </p:nvSpPr>
            <p:spPr>
              <a:xfrm>
                <a:off x="-1146700" y="3214825"/>
                <a:ext cx="246150" cy="23125"/>
              </a:xfrm>
              <a:custGeom>
                <a:avLst/>
                <a:gdLst/>
                <a:ahLst/>
                <a:cxnLst/>
                <a:rect l="l" t="t" r="r" b="b"/>
                <a:pathLst>
                  <a:path w="9846" h="925" extrusionOk="0">
                    <a:moveTo>
                      <a:pt x="264" y="1"/>
                    </a:moveTo>
                    <a:cubicBezTo>
                      <a:pt x="161" y="1"/>
                      <a:pt x="67" y="95"/>
                      <a:pt x="26" y="241"/>
                    </a:cubicBezTo>
                    <a:cubicBezTo>
                      <a:pt x="0" y="368"/>
                      <a:pt x="102" y="495"/>
                      <a:pt x="253" y="520"/>
                    </a:cubicBezTo>
                    <a:cubicBezTo>
                      <a:pt x="405" y="545"/>
                      <a:pt x="3366" y="925"/>
                      <a:pt x="6277" y="925"/>
                    </a:cubicBezTo>
                    <a:cubicBezTo>
                      <a:pt x="7441" y="925"/>
                      <a:pt x="8605" y="899"/>
                      <a:pt x="9592" y="697"/>
                    </a:cubicBezTo>
                    <a:cubicBezTo>
                      <a:pt x="9744" y="672"/>
                      <a:pt x="9845" y="520"/>
                      <a:pt x="9820" y="393"/>
                    </a:cubicBezTo>
                    <a:cubicBezTo>
                      <a:pt x="9774" y="257"/>
                      <a:pt x="9668" y="162"/>
                      <a:pt x="9537" y="162"/>
                    </a:cubicBezTo>
                    <a:cubicBezTo>
                      <a:pt x="9522" y="162"/>
                      <a:pt x="9506" y="163"/>
                      <a:pt x="9491" y="166"/>
                    </a:cubicBezTo>
                    <a:cubicBezTo>
                      <a:pt x="8529" y="339"/>
                      <a:pt x="7373" y="401"/>
                      <a:pt x="6211" y="401"/>
                    </a:cubicBezTo>
                    <a:cubicBezTo>
                      <a:pt x="3307" y="401"/>
                      <a:pt x="365" y="14"/>
                      <a:pt x="329" y="14"/>
                    </a:cubicBezTo>
                    <a:cubicBezTo>
                      <a:pt x="307" y="5"/>
                      <a:pt x="285" y="1"/>
                      <a:pt x="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a:off x="-805050" y="2947300"/>
                <a:ext cx="53800" cy="50875"/>
              </a:xfrm>
              <a:custGeom>
                <a:avLst/>
                <a:gdLst/>
                <a:ahLst/>
                <a:cxnLst/>
                <a:rect l="l" t="t" r="r" b="b"/>
                <a:pathLst>
                  <a:path w="2152" h="2035" extrusionOk="0">
                    <a:moveTo>
                      <a:pt x="861" y="516"/>
                    </a:moveTo>
                    <a:cubicBezTo>
                      <a:pt x="912" y="516"/>
                      <a:pt x="1013" y="566"/>
                      <a:pt x="1038" y="743"/>
                    </a:cubicBezTo>
                    <a:cubicBezTo>
                      <a:pt x="1089" y="870"/>
                      <a:pt x="1038" y="997"/>
                      <a:pt x="987" y="1098"/>
                    </a:cubicBezTo>
                    <a:cubicBezTo>
                      <a:pt x="962" y="1148"/>
                      <a:pt x="912" y="1224"/>
                      <a:pt x="861" y="1250"/>
                    </a:cubicBezTo>
                    <a:cubicBezTo>
                      <a:pt x="709" y="1123"/>
                      <a:pt x="608" y="997"/>
                      <a:pt x="583" y="819"/>
                    </a:cubicBezTo>
                    <a:cubicBezTo>
                      <a:pt x="532" y="642"/>
                      <a:pt x="709" y="566"/>
                      <a:pt x="785" y="516"/>
                    </a:cubicBezTo>
                    <a:close/>
                    <a:moveTo>
                      <a:pt x="811" y="0"/>
                    </a:moveTo>
                    <a:cubicBezTo>
                      <a:pt x="768" y="0"/>
                      <a:pt x="726" y="4"/>
                      <a:pt x="684" y="10"/>
                    </a:cubicBezTo>
                    <a:cubicBezTo>
                      <a:pt x="355" y="85"/>
                      <a:pt x="0" y="465"/>
                      <a:pt x="102" y="895"/>
                    </a:cubicBezTo>
                    <a:cubicBezTo>
                      <a:pt x="127" y="1123"/>
                      <a:pt x="228" y="1326"/>
                      <a:pt x="355" y="1477"/>
                    </a:cubicBezTo>
                    <a:lnTo>
                      <a:pt x="329" y="1477"/>
                    </a:lnTo>
                    <a:cubicBezTo>
                      <a:pt x="152" y="1503"/>
                      <a:pt x="51" y="1655"/>
                      <a:pt x="102" y="1781"/>
                    </a:cubicBezTo>
                    <a:cubicBezTo>
                      <a:pt x="127" y="1908"/>
                      <a:pt x="228" y="2009"/>
                      <a:pt x="355" y="2009"/>
                    </a:cubicBezTo>
                    <a:cubicBezTo>
                      <a:pt x="380" y="2009"/>
                      <a:pt x="380" y="2009"/>
                      <a:pt x="405" y="2034"/>
                    </a:cubicBezTo>
                    <a:cubicBezTo>
                      <a:pt x="456" y="2034"/>
                      <a:pt x="658" y="1984"/>
                      <a:pt x="886" y="1882"/>
                    </a:cubicBezTo>
                    <a:cubicBezTo>
                      <a:pt x="999" y="1917"/>
                      <a:pt x="1118" y="1934"/>
                      <a:pt x="1240" y="1934"/>
                    </a:cubicBezTo>
                    <a:cubicBezTo>
                      <a:pt x="1473" y="1934"/>
                      <a:pt x="1716" y="1872"/>
                      <a:pt x="1949" y="1756"/>
                    </a:cubicBezTo>
                    <a:cubicBezTo>
                      <a:pt x="2076" y="1705"/>
                      <a:pt x="2152" y="1528"/>
                      <a:pt x="2076" y="1401"/>
                    </a:cubicBezTo>
                    <a:cubicBezTo>
                      <a:pt x="2040" y="1296"/>
                      <a:pt x="1956" y="1251"/>
                      <a:pt x="1865" y="1251"/>
                    </a:cubicBezTo>
                    <a:cubicBezTo>
                      <a:pt x="1826" y="1251"/>
                      <a:pt x="1785" y="1260"/>
                      <a:pt x="1747" y="1275"/>
                    </a:cubicBezTo>
                    <a:lnTo>
                      <a:pt x="1443" y="1376"/>
                    </a:lnTo>
                    <a:cubicBezTo>
                      <a:pt x="1595" y="1148"/>
                      <a:pt x="1620" y="895"/>
                      <a:pt x="1544" y="642"/>
                    </a:cubicBezTo>
                    <a:cubicBezTo>
                      <a:pt x="1433" y="174"/>
                      <a:pt x="1125" y="0"/>
                      <a:pt x="8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 name="Google Shape;482;p16"/>
            <p:cNvGrpSpPr/>
            <p:nvPr/>
          </p:nvGrpSpPr>
          <p:grpSpPr>
            <a:xfrm flipH="1">
              <a:off x="-16550" y="4692950"/>
              <a:ext cx="1873150" cy="288625"/>
              <a:chOff x="7287900" y="4604100"/>
              <a:chExt cx="1873150" cy="288625"/>
            </a:xfrm>
          </p:grpSpPr>
          <p:sp>
            <p:nvSpPr>
              <p:cNvPr id="483" name="Google Shape;483;p16"/>
              <p:cNvSpPr/>
              <p:nvPr/>
            </p:nvSpPr>
            <p:spPr>
              <a:xfrm>
                <a:off x="7287900" y="4604100"/>
                <a:ext cx="1873150" cy="288625"/>
              </a:xfrm>
              <a:custGeom>
                <a:avLst/>
                <a:gdLst/>
                <a:ahLst/>
                <a:cxnLst/>
                <a:rect l="l" t="t" r="r" b="b"/>
                <a:pathLst>
                  <a:path w="74926" h="11545" extrusionOk="0">
                    <a:moveTo>
                      <a:pt x="0" y="11545"/>
                    </a:moveTo>
                    <a:lnTo>
                      <a:pt x="37463" y="11464"/>
                    </a:lnTo>
                    <a:lnTo>
                      <a:pt x="48928" y="0"/>
                    </a:lnTo>
                    <a:lnTo>
                      <a:pt x="74926" y="0"/>
                    </a:lnTo>
                  </a:path>
                </a:pathLst>
              </a:custGeom>
              <a:noFill/>
              <a:ln w="9525" cap="flat" cmpd="sng">
                <a:solidFill>
                  <a:schemeClr val="accent6"/>
                </a:solidFill>
                <a:prstDash val="solid"/>
                <a:round/>
                <a:headEnd type="none" w="med" len="med"/>
                <a:tailEnd type="none" w="med" len="med"/>
              </a:ln>
            </p:spPr>
          </p:sp>
          <p:sp>
            <p:nvSpPr>
              <p:cNvPr id="484" name="Google Shape;484;p16"/>
              <p:cNvSpPr/>
              <p:nvPr/>
            </p:nvSpPr>
            <p:spPr>
              <a:xfrm>
                <a:off x="7707600" y="4740988"/>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7554050" y="4740988"/>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7400500" y="4740988"/>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7843875" y="4740988"/>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8" name="Google Shape;488;p16"/>
              <p:cNvCxnSpPr/>
              <p:nvPr/>
            </p:nvCxnSpPr>
            <p:spPr>
              <a:xfrm>
                <a:off x="7288525" y="4617875"/>
                <a:ext cx="0" cy="270000"/>
              </a:xfrm>
              <a:prstGeom prst="straightConnector1">
                <a:avLst/>
              </a:prstGeom>
              <a:noFill/>
              <a:ln w="9525" cap="flat" cmpd="sng">
                <a:solidFill>
                  <a:schemeClr val="accent6"/>
                </a:solidFill>
                <a:prstDash val="solid"/>
                <a:round/>
                <a:headEnd type="none" w="med" len="med"/>
                <a:tailEnd type="none" w="med" len="med"/>
              </a:ln>
            </p:spPr>
          </p:cxnSp>
        </p:grpSp>
        <p:grpSp>
          <p:nvGrpSpPr>
            <p:cNvPr id="489" name="Google Shape;489;p16"/>
            <p:cNvGrpSpPr/>
            <p:nvPr/>
          </p:nvGrpSpPr>
          <p:grpSpPr>
            <a:xfrm flipH="1">
              <a:off x="1943025" y="4699313"/>
              <a:ext cx="300550" cy="275900"/>
              <a:chOff x="2176850" y="3199325"/>
              <a:chExt cx="300550" cy="275900"/>
            </a:xfrm>
          </p:grpSpPr>
          <p:sp>
            <p:nvSpPr>
              <p:cNvPr id="490" name="Google Shape;490;p16"/>
              <p:cNvSpPr/>
              <p:nvPr/>
            </p:nvSpPr>
            <p:spPr>
              <a:xfrm>
                <a:off x="2176850" y="3199325"/>
                <a:ext cx="300550" cy="275900"/>
              </a:xfrm>
              <a:custGeom>
                <a:avLst/>
                <a:gdLst/>
                <a:ahLst/>
                <a:cxnLst/>
                <a:rect l="l" t="t" r="r" b="b"/>
                <a:pathLst>
                  <a:path w="12022" h="11036" extrusionOk="0">
                    <a:moveTo>
                      <a:pt x="6276" y="532"/>
                    </a:moveTo>
                    <a:cubicBezTo>
                      <a:pt x="8023" y="532"/>
                      <a:pt x="9668" y="1418"/>
                      <a:pt x="10579" y="3013"/>
                    </a:cubicBezTo>
                    <a:cubicBezTo>
                      <a:pt x="11287" y="4177"/>
                      <a:pt x="11464" y="5493"/>
                      <a:pt x="11135" y="6809"/>
                    </a:cubicBezTo>
                    <a:cubicBezTo>
                      <a:pt x="10781" y="8074"/>
                      <a:pt x="9946" y="9162"/>
                      <a:pt x="8807" y="9846"/>
                    </a:cubicBezTo>
                    <a:cubicBezTo>
                      <a:pt x="8024" y="10309"/>
                      <a:pt x="7160" y="10528"/>
                      <a:pt x="6304" y="10528"/>
                    </a:cubicBezTo>
                    <a:cubicBezTo>
                      <a:pt x="4587" y="10528"/>
                      <a:pt x="2903" y="9645"/>
                      <a:pt x="1974" y="8074"/>
                    </a:cubicBezTo>
                    <a:cubicBezTo>
                      <a:pt x="1291" y="6885"/>
                      <a:pt x="1088" y="5569"/>
                      <a:pt x="1443" y="4278"/>
                    </a:cubicBezTo>
                    <a:cubicBezTo>
                      <a:pt x="1797" y="3013"/>
                      <a:pt x="2607" y="1899"/>
                      <a:pt x="3746" y="1241"/>
                    </a:cubicBezTo>
                    <a:cubicBezTo>
                      <a:pt x="4555" y="760"/>
                      <a:pt x="5441" y="532"/>
                      <a:pt x="6276" y="532"/>
                    </a:cubicBezTo>
                    <a:close/>
                    <a:moveTo>
                      <a:pt x="6287" y="0"/>
                    </a:moveTo>
                    <a:cubicBezTo>
                      <a:pt x="5335" y="0"/>
                      <a:pt x="4372" y="245"/>
                      <a:pt x="3492" y="760"/>
                    </a:cubicBezTo>
                    <a:cubicBezTo>
                      <a:pt x="886" y="2304"/>
                      <a:pt x="0" y="5695"/>
                      <a:pt x="1544" y="8327"/>
                    </a:cubicBezTo>
                    <a:cubicBezTo>
                      <a:pt x="2303" y="9593"/>
                      <a:pt x="3492" y="10478"/>
                      <a:pt x="4935" y="10858"/>
                    </a:cubicBezTo>
                    <a:cubicBezTo>
                      <a:pt x="5391" y="10985"/>
                      <a:pt x="5846" y="11035"/>
                      <a:pt x="6327" y="11035"/>
                    </a:cubicBezTo>
                    <a:cubicBezTo>
                      <a:pt x="7289" y="11035"/>
                      <a:pt x="8250" y="10782"/>
                      <a:pt x="9136" y="10276"/>
                    </a:cubicBezTo>
                    <a:cubicBezTo>
                      <a:pt x="10402" y="9517"/>
                      <a:pt x="11313" y="8302"/>
                      <a:pt x="11667" y="6885"/>
                    </a:cubicBezTo>
                    <a:cubicBezTo>
                      <a:pt x="12021" y="5467"/>
                      <a:pt x="11819" y="3974"/>
                      <a:pt x="11060" y="2709"/>
                    </a:cubicBezTo>
                    <a:cubicBezTo>
                      <a:pt x="10031" y="973"/>
                      <a:pt x="8184" y="0"/>
                      <a:pt x="62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6"/>
              <p:cNvSpPr/>
              <p:nvPr/>
            </p:nvSpPr>
            <p:spPr>
              <a:xfrm>
                <a:off x="2248325" y="3265025"/>
                <a:ext cx="52550" cy="104525"/>
              </a:xfrm>
              <a:custGeom>
                <a:avLst/>
                <a:gdLst/>
                <a:ahLst/>
                <a:cxnLst/>
                <a:rect l="l" t="t" r="r" b="b"/>
                <a:pathLst>
                  <a:path w="2102" h="4181" extrusionOk="0">
                    <a:moveTo>
                      <a:pt x="1791" y="0"/>
                    </a:moveTo>
                    <a:cubicBezTo>
                      <a:pt x="1696" y="0"/>
                      <a:pt x="1607" y="65"/>
                      <a:pt x="1570" y="157"/>
                    </a:cubicBezTo>
                    <a:lnTo>
                      <a:pt x="77" y="3801"/>
                    </a:lnTo>
                    <a:cubicBezTo>
                      <a:pt x="1" y="3928"/>
                      <a:pt x="77" y="4080"/>
                      <a:pt x="203" y="4130"/>
                    </a:cubicBezTo>
                    <a:cubicBezTo>
                      <a:pt x="229" y="4181"/>
                      <a:pt x="254" y="4181"/>
                      <a:pt x="304" y="4181"/>
                    </a:cubicBezTo>
                    <a:cubicBezTo>
                      <a:pt x="431" y="4181"/>
                      <a:pt x="507" y="4130"/>
                      <a:pt x="558" y="4004"/>
                    </a:cubicBezTo>
                    <a:lnTo>
                      <a:pt x="2025" y="385"/>
                    </a:lnTo>
                    <a:cubicBezTo>
                      <a:pt x="2101" y="258"/>
                      <a:pt x="2025" y="81"/>
                      <a:pt x="1899" y="30"/>
                    </a:cubicBezTo>
                    <a:cubicBezTo>
                      <a:pt x="1864" y="9"/>
                      <a:pt x="1827" y="0"/>
                      <a:pt x="1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p:nvPr/>
            </p:nvSpPr>
            <p:spPr>
              <a:xfrm>
                <a:off x="2367900" y="3302975"/>
                <a:ext cx="52550" cy="104550"/>
              </a:xfrm>
              <a:custGeom>
                <a:avLst/>
                <a:gdLst/>
                <a:ahLst/>
                <a:cxnLst/>
                <a:rect l="l" t="t" r="r" b="b"/>
                <a:pathLst>
                  <a:path w="2102" h="4182" extrusionOk="0">
                    <a:moveTo>
                      <a:pt x="1791" y="1"/>
                    </a:moveTo>
                    <a:cubicBezTo>
                      <a:pt x="1695" y="1"/>
                      <a:pt x="1600" y="66"/>
                      <a:pt x="1545" y="157"/>
                    </a:cubicBezTo>
                    <a:lnTo>
                      <a:pt x="77" y="3802"/>
                    </a:lnTo>
                    <a:cubicBezTo>
                      <a:pt x="1" y="3928"/>
                      <a:pt x="77" y="4080"/>
                      <a:pt x="203" y="4131"/>
                    </a:cubicBezTo>
                    <a:cubicBezTo>
                      <a:pt x="229" y="4181"/>
                      <a:pt x="254" y="4181"/>
                      <a:pt x="279" y="4181"/>
                    </a:cubicBezTo>
                    <a:cubicBezTo>
                      <a:pt x="406" y="4181"/>
                      <a:pt x="507" y="4105"/>
                      <a:pt x="532" y="4004"/>
                    </a:cubicBezTo>
                    <a:lnTo>
                      <a:pt x="2026" y="385"/>
                    </a:lnTo>
                    <a:cubicBezTo>
                      <a:pt x="2101" y="259"/>
                      <a:pt x="2026" y="81"/>
                      <a:pt x="1899" y="31"/>
                    </a:cubicBezTo>
                    <a:cubicBezTo>
                      <a:pt x="1864" y="10"/>
                      <a:pt x="1827" y="1"/>
                      <a:pt x="17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6"/>
              <p:cNvSpPr/>
              <p:nvPr/>
            </p:nvSpPr>
            <p:spPr>
              <a:xfrm>
                <a:off x="2294525" y="3259275"/>
                <a:ext cx="75300" cy="173550"/>
              </a:xfrm>
              <a:custGeom>
                <a:avLst/>
                <a:gdLst/>
                <a:ahLst/>
                <a:cxnLst/>
                <a:rect l="l" t="t" r="r" b="b"/>
                <a:pathLst>
                  <a:path w="3012" h="6942" extrusionOk="0">
                    <a:moveTo>
                      <a:pt x="2736" y="1"/>
                    </a:moveTo>
                    <a:cubicBezTo>
                      <a:pt x="2617" y="1"/>
                      <a:pt x="2518" y="54"/>
                      <a:pt x="2455" y="159"/>
                    </a:cubicBezTo>
                    <a:lnTo>
                      <a:pt x="26" y="6562"/>
                    </a:lnTo>
                    <a:cubicBezTo>
                      <a:pt x="0" y="6714"/>
                      <a:pt x="51" y="6840"/>
                      <a:pt x="177" y="6891"/>
                    </a:cubicBezTo>
                    <a:cubicBezTo>
                      <a:pt x="228" y="6942"/>
                      <a:pt x="253" y="6942"/>
                      <a:pt x="279" y="6942"/>
                    </a:cubicBezTo>
                    <a:cubicBezTo>
                      <a:pt x="380" y="6942"/>
                      <a:pt x="481" y="6866"/>
                      <a:pt x="532" y="6739"/>
                    </a:cubicBezTo>
                    <a:lnTo>
                      <a:pt x="2961" y="362"/>
                    </a:lnTo>
                    <a:cubicBezTo>
                      <a:pt x="3012" y="184"/>
                      <a:pt x="2936" y="58"/>
                      <a:pt x="2809" y="7"/>
                    </a:cubicBezTo>
                    <a:cubicBezTo>
                      <a:pt x="2784" y="3"/>
                      <a:pt x="2760" y="1"/>
                      <a:pt x="2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94" name="Google Shape;494;p16"/>
            <p:cNvCxnSpPr/>
            <p:nvPr/>
          </p:nvCxnSpPr>
          <p:spPr>
            <a:xfrm>
              <a:off x="2363275" y="4858750"/>
              <a:ext cx="2067600" cy="0"/>
            </a:xfrm>
            <a:prstGeom prst="straightConnector1">
              <a:avLst/>
            </a:prstGeom>
            <a:noFill/>
            <a:ln w="9525" cap="flat" cmpd="sng">
              <a:solidFill>
                <a:schemeClr val="accent6"/>
              </a:solidFill>
              <a:prstDash val="solid"/>
              <a:round/>
              <a:headEnd type="none" w="med" len="med"/>
              <a:tailEnd type="none" w="med" len="med"/>
            </a:ln>
          </p:spPr>
        </p:cxnSp>
        <p:cxnSp>
          <p:nvCxnSpPr>
            <p:cNvPr id="495" name="Google Shape;495;p16"/>
            <p:cNvCxnSpPr/>
            <p:nvPr/>
          </p:nvCxnSpPr>
          <p:spPr>
            <a:xfrm>
              <a:off x="2368375" y="4746150"/>
              <a:ext cx="0" cy="209700"/>
            </a:xfrm>
            <a:prstGeom prst="straightConnector1">
              <a:avLst/>
            </a:prstGeom>
            <a:noFill/>
            <a:ln w="9525" cap="flat" cmpd="sng">
              <a:solidFill>
                <a:schemeClr val="accent6"/>
              </a:solidFill>
              <a:prstDash val="solid"/>
              <a:round/>
              <a:headEnd type="none" w="med" len="med"/>
              <a:tailEnd type="none" w="med" len="med"/>
            </a:ln>
          </p:spPr>
        </p:cxnSp>
        <p:cxnSp>
          <p:nvCxnSpPr>
            <p:cNvPr id="496" name="Google Shape;496;p16"/>
            <p:cNvCxnSpPr/>
            <p:nvPr/>
          </p:nvCxnSpPr>
          <p:spPr>
            <a:xfrm>
              <a:off x="4430875" y="4753900"/>
              <a:ext cx="0" cy="209700"/>
            </a:xfrm>
            <a:prstGeom prst="straightConnector1">
              <a:avLst/>
            </a:prstGeom>
            <a:noFill/>
            <a:ln w="9525" cap="flat" cmpd="sng">
              <a:solidFill>
                <a:schemeClr val="accent6"/>
              </a:solidFill>
              <a:prstDash val="solid"/>
              <a:round/>
              <a:headEnd type="none" w="med" len="med"/>
              <a:tailEnd type="none" w="med" len="med"/>
            </a:ln>
          </p:spPr>
        </p:cxnSp>
      </p:gr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 name="Shape 497"/>
        <p:cNvGrpSpPr/>
        <p:nvPr/>
      </p:nvGrpSpPr>
      <p:grpSpPr>
        <a:xfrm>
          <a:off x="0" y="0"/>
          <a:ext cx="0" cy="0"/>
          <a:chOff x="0" y="0"/>
          <a:chExt cx="0" cy="0"/>
        </a:xfrm>
      </p:grpSpPr>
      <p:sp>
        <p:nvSpPr>
          <p:cNvPr id="498" name="Google Shape;498;p17"/>
          <p:cNvSpPr txBox="1">
            <a:spLocks noGrp="1"/>
          </p:cNvSpPr>
          <p:nvPr>
            <p:ph type="title"/>
          </p:nvPr>
        </p:nvSpPr>
        <p:spPr>
          <a:xfrm>
            <a:off x="6050850" y="539500"/>
            <a:ext cx="2402100" cy="114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99" name="Google Shape;499;p17"/>
          <p:cNvSpPr txBox="1">
            <a:spLocks noGrp="1"/>
          </p:cNvSpPr>
          <p:nvPr>
            <p:ph type="subTitle" idx="1"/>
          </p:nvPr>
        </p:nvSpPr>
        <p:spPr>
          <a:xfrm>
            <a:off x="6050850" y="1591600"/>
            <a:ext cx="2402100" cy="10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00" name="Google Shape;500;p17"/>
          <p:cNvSpPr>
            <a:spLocks noGrp="1"/>
          </p:cNvSpPr>
          <p:nvPr>
            <p:ph type="pic" idx="2"/>
          </p:nvPr>
        </p:nvSpPr>
        <p:spPr>
          <a:xfrm>
            <a:off x="713225" y="554676"/>
            <a:ext cx="2801100" cy="4049400"/>
          </a:xfrm>
          <a:prstGeom prst="rect">
            <a:avLst/>
          </a:prstGeom>
          <a:noFill/>
          <a:ln w="9525" cap="flat" cmpd="sng">
            <a:solidFill>
              <a:schemeClr val="accent6"/>
            </a:solidFill>
            <a:prstDash val="solid"/>
            <a:round/>
            <a:headEnd type="none" w="sm" len="sm"/>
            <a:tailEnd type="none" w="sm" len="sm"/>
          </a:ln>
        </p:spPr>
      </p:sp>
      <p:sp>
        <p:nvSpPr>
          <p:cNvPr id="501" name="Google Shape;501;p17"/>
          <p:cNvSpPr>
            <a:spLocks noGrp="1"/>
          </p:cNvSpPr>
          <p:nvPr>
            <p:ph type="pic" idx="3"/>
          </p:nvPr>
        </p:nvSpPr>
        <p:spPr>
          <a:xfrm>
            <a:off x="3671775" y="539500"/>
            <a:ext cx="2304300" cy="1971600"/>
          </a:xfrm>
          <a:prstGeom prst="rect">
            <a:avLst/>
          </a:prstGeom>
          <a:noFill/>
          <a:ln w="9525" cap="flat" cmpd="sng">
            <a:solidFill>
              <a:schemeClr val="accent6"/>
            </a:solidFill>
            <a:prstDash val="solid"/>
            <a:round/>
            <a:headEnd type="none" w="sm" len="sm"/>
            <a:tailEnd type="none" w="sm" len="sm"/>
          </a:ln>
        </p:spPr>
      </p:sp>
      <p:sp>
        <p:nvSpPr>
          <p:cNvPr id="502" name="Google Shape;502;p17"/>
          <p:cNvSpPr>
            <a:spLocks noGrp="1"/>
          </p:cNvSpPr>
          <p:nvPr>
            <p:ph type="pic" idx="4"/>
          </p:nvPr>
        </p:nvSpPr>
        <p:spPr>
          <a:xfrm>
            <a:off x="3671775" y="2706925"/>
            <a:ext cx="2304300" cy="1897200"/>
          </a:xfrm>
          <a:prstGeom prst="rect">
            <a:avLst/>
          </a:prstGeom>
          <a:noFill/>
          <a:ln w="9525" cap="flat" cmpd="sng">
            <a:solidFill>
              <a:schemeClr val="accent6"/>
            </a:solidFill>
            <a:prstDash val="solid"/>
            <a:round/>
            <a:headEnd type="none" w="sm" len="sm"/>
            <a:tailEnd type="none" w="sm" len="sm"/>
          </a:ln>
        </p:spPr>
      </p:sp>
      <p:sp>
        <p:nvSpPr>
          <p:cNvPr id="503" name="Google Shape;503;p17"/>
          <p:cNvSpPr/>
          <p:nvPr/>
        </p:nvSpPr>
        <p:spPr>
          <a:xfrm>
            <a:off x="8730000" y="1027500"/>
            <a:ext cx="414000" cy="308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17"/>
          <p:cNvGrpSpPr/>
          <p:nvPr/>
        </p:nvGrpSpPr>
        <p:grpSpPr>
          <a:xfrm>
            <a:off x="141700" y="7"/>
            <a:ext cx="414075" cy="5143031"/>
            <a:chOff x="141700" y="7"/>
            <a:chExt cx="414075" cy="5143031"/>
          </a:xfrm>
        </p:grpSpPr>
        <p:cxnSp>
          <p:nvCxnSpPr>
            <p:cNvPr id="505" name="Google Shape;505;p17"/>
            <p:cNvCxnSpPr/>
            <p:nvPr/>
          </p:nvCxnSpPr>
          <p:spPr>
            <a:xfrm>
              <a:off x="280665" y="1169852"/>
              <a:ext cx="0" cy="239100"/>
            </a:xfrm>
            <a:prstGeom prst="straightConnector1">
              <a:avLst/>
            </a:prstGeom>
            <a:noFill/>
            <a:ln w="9525" cap="flat" cmpd="sng">
              <a:solidFill>
                <a:schemeClr val="accent6"/>
              </a:solidFill>
              <a:prstDash val="solid"/>
              <a:round/>
              <a:headEnd type="none" w="med" len="med"/>
              <a:tailEnd type="none" w="med" len="med"/>
            </a:ln>
          </p:spPr>
        </p:cxnSp>
        <p:sp>
          <p:nvSpPr>
            <p:cNvPr id="506" name="Google Shape;506;p17"/>
            <p:cNvSpPr/>
            <p:nvPr/>
          </p:nvSpPr>
          <p:spPr>
            <a:xfrm rot="10800000">
              <a:off x="166633" y="1363130"/>
              <a:ext cx="228000" cy="166500"/>
            </a:xfrm>
            <a:prstGeom prst="triangle">
              <a:avLst>
                <a:gd name="adj" fmla="val 50000"/>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rot="5400000">
              <a:off x="166309" y="1153357"/>
              <a:ext cx="62100" cy="62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7"/>
            <p:cNvSpPr/>
            <p:nvPr/>
          </p:nvSpPr>
          <p:spPr>
            <a:xfrm rot="5400000">
              <a:off x="166309" y="1017312"/>
              <a:ext cx="62100" cy="62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7"/>
            <p:cNvSpPr/>
            <p:nvPr/>
          </p:nvSpPr>
          <p:spPr>
            <a:xfrm rot="5400000">
              <a:off x="166309" y="881267"/>
              <a:ext cx="62100" cy="62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7"/>
            <p:cNvSpPr/>
            <p:nvPr/>
          </p:nvSpPr>
          <p:spPr>
            <a:xfrm rot="5400000">
              <a:off x="126144" y="2134731"/>
              <a:ext cx="375598" cy="137131"/>
            </a:xfrm>
            <a:custGeom>
              <a:avLst/>
              <a:gdLst/>
              <a:ahLst/>
              <a:cxnLst/>
              <a:rect l="l" t="t" r="r" b="b"/>
              <a:pathLst>
                <a:path w="16957" h="6191" extrusionOk="0">
                  <a:moveTo>
                    <a:pt x="9617" y="369"/>
                  </a:moveTo>
                  <a:cubicBezTo>
                    <a:pt x="9769" y="369"/>
                    <a:pt x="9845" y="420"/>
                    <a:pt x="9997" y="799"/>
                  </a:cubicBezTo>
                  <a:cubicBezTo>
                    <a:pt x="10098" y="1027"/>
                    <a:pt x="10174" y="1280"/>
                    <a:pt x="10376" y="1483"/>
                  </a:cubicBezTo>
                  <a:cubicBezTo>
                    <a:pt x="10402" y="1533"/>
                    <a:pt x="10478" y="1533"/>
                    <a:pt x="10528" y="1533"/>
                  </a:cubicBezTo>
                  <a:cubicBezTo>
                    <a:pt x="11004" y="1473"/>
                    <a:pt x="11462" y="1442"/>
                    <a:pt x="11902" y="1442"/>
                  </a:cubicBezTo>
                  <a:cubicBezTo>
                    <a:pt x="13661" y="1442"/>
                    <a:pt x="15139" y="1928"/>
                    <a:pt x="16374" y="2900"/>
                  </a:cubicBezTo>
                  <a:lnTo>
                    <a:pt x="16096" y="3153"/>
                  </a:lnTo>
                  <a:cubicBezTo>
                    <a:pt x="16045" y="3204"/>
                    <a:pt x="15995" y="3305"/>
                    <a:pt x="16045" y="3381"/>
                  </a:cubicBezTo>
                  <a:cubicBezTo>
                    <a:pt x="16071" y="3431"/>
                    <a:pt x="16121" y="3507"/>
                    <a:pt x="16223" y="3507"/>
                  </a:cubicBezTo>
                  <a:lnTo>
                    <a:pt x="16552" y="3507"/>
                  </a:lnTo>
                  <a:cubicBezTo>
                    <a:pt x="16552" y="3533"/>
                    <a:pt x="16501" y="3558"/>
                    <a:pt x="16476" y="3634"/>
                  </a:cubicBezTo>
                  <a:cubicBezTo>
                    <a:pt x="15942" y="4346"/>
                    <a:pt x="12946" y="5096"/>
                    <a:pt x="11420" y="5096"/>
                  </a:cubicBezTo>
                  <a:cubicBezTo>
                    <a:pt x="11210" y="5096"/>
                    <a:pt x="11027" y="5082"/>
                    <a:pt x="10883" y="5051"/>
                  </a:cubicBezTo>
                  <a:cubicBezTo>
                    <a:pt x="10781" y="5051"/>
                    <a:pt x="10680" y="5076"/>
                    <a:pt x="10655" y="5178"/>
                  </a:cubicBezTo>
                  <a:cubicBezTo>
                    <a:pt x="10554" y="5456"/>
                    <a:pt x="10427" y="5659"/>
                    <a:pt x="10301" y="5684"/>
                  </a:cubicBezTo>
                  <a:cubicBezTo>
                    <a:pt x="10288" y="5688"/>
                    <a:pt x="10271" y="5690"/>
                    <a:pt x="10251" y="5690"/>
                  </a:cubicBezTo>
                  <a:cubicBezTo>
                    <a:pt x="10156" y="5690"/>
                    <a:pt x="9992" y="5641"/>
                    <a:pt x="9845" y="5557"/>
                  </a:cubicBezTo>
                  <a:lnTo>
                    <a:pt x="10047" y="5304"/>
                  </a:lnTo>
                  <a:cubicBezTo>
                    <a:pt x="10098" y="5228"/>
                    <a:pt x="10123" y="5152"/>
                    <a:pt x="10098" y="5076"/>
                  </a:cubicBezTo>
                  <a:cubicBezTo>
                    <a:pt x="10047" y="5026"/>
                    <a:pt x="9972" y="4950"/>
                    <a:pt x="9896" y="4950"/>
                  </a:cubicBezTo>
                  <a:cubicBezTo>
                    <a:pt x="9162" y="4925"/>
                    <a:pt x="8453" y="4899"/>
                    <a:pt x="7770" y="4798"/>
                  </a:cubicBezTo>
                  <a:cubicBezTo>
                    <a:pt x="7757" y="4794"/>
                    <a:pt x="7743" y="4792"/>
                    <a:pt x="7729" y="4792"/>
                  </a:cubicBezTo>
                  <a:cubicBezTo>
                    <a:pt x="7661" y="4792"/>
                    <a:pt x="7588" y="4841"/>
                    <a:pt x="7567" y="4925"/>
                  </a:cubicBezTo>
                  <a:cubicBezTo>
                    <a:pt x="7491" y="5102"/>
                    <a:pt x="7390" y="5228"/>
                    <a:pt x="7264" y="5304"/>
                  </a:cubicBezTo>
                  <a:cubicBezTo>
                    <a:pt x="7210" y="5322"/>
                    <a:pt x="7156" y="5340"/>
                    <a:pt x="7112" y="5340"/>
                  </a:cubicBezTo>
                  <a:cubicBezTo>
                    <a:pt x="7093" y="5340"/>
                    <a:pt x="7076" y="5337"/>
                    <a:pt x="7061" y="5330"/>
                  </a:cubicBezTo>
                  <a:cubicBezTo>
                    <a:pt x="6960" y="5279"/>
                    <a:pt x="6808" y="5203"/>
                    <a:pt x="6555" y="5152"/>
                  </a:cubicBezTo>
                  <a:cubicBezTo>
                    <a:pt x="6251" y="5051"/>
                    <a:pt x="5745" y="4925"/>
                    <a:pt x="5695" y="4773"/>
                  </a:cubicBezTo>
                  <a:cubicBezTo>
                    <a:pt x="5695" y="4773"/>
                    <a:pt x="5695" y="4722"/>
                    <a:pt x="5720" y="4672"/>
                  </a:cubicBezTo>
                  <a:cubicBezTo>
                    <a:pt x="5745" y="4646"/>
                    <a:pt x="5745" y="4570"/>
                    <a:pt x="5720" y="4520"/>
                  </a:cubicBezTo>
                  <a:cubicBezTo>
                    <a:pt x="5695" y="4444"/>
                    <a:pt x="5669" y="4393"/>
                    <a:pt x="5593" y="4393"/>
                  </a:cubicBezTo>
                  <a:cubicBezTo>
                    <a:pt x="4834" y="4185"/>
                    <a:pt x="4288" y="4087"/>
                    <a:pt x="3831" y="4087"/>
                  </a:cubicBezTo>
                  <a:cubicBezTo>
                    <a:pt x="3007" y="4087"/>
                    <a:pt x="2470" y="4406"/>
                    <a:pt x="1493" y="4975"/>
                  </a:cubicBezTo>
                  <a:cubicBezTo>
                    <a:pt x="1190" y="5152"/>
                    <a:pt x="886" y="5330"/>
                    <a:pt x="532" y="5532"/>
                  </a:cubicBezTo>
                  <a:cubicBezTo>
                    <a:pt x="937" y="4343"/>
                    <a:pt x="1443" y="3938"/>
                    <a:pt x="1443" y="3938"/>
                  </a:cubicBezTo>
                  <a:cubicBezTo>
                    <a:pt x="1544" y="3912"/>
                    <a:pt x="1544" y="3811"/>
                    <a:pt x="1519" y="3710"/>
                  </a:cubicBezTo>
                  <a:cubicBezTo>
                    <a:pt x="1493" y="3685"/>
                    <a:pt x="1114" y="2900"/>
                    <a:pt x="658" y="2141"/>
                  </a:cubicBezTo>
                  <a:lnTo>
                    <a:pt x="658" y="2141"/>
                  </a:lnTo>
                  <a:cubicBezTo>
                    <a:pt x="1291" y="2369"/>
                    <a:pt x="2025" y="2799"/>
                    <a:pt x="2329" y="3027"/>
                  </a:cubicBezTo>
                  <a:cubicBezTo>
                    <a:pt x="2379" y="3052"/>
                    <a:pt x="2379" y="3052"/>
                    <a:pt x="2405" y="3052"/>
                  </a:cubicBezTo>
                  <a:cubicBezTo>
                    <a:pt x="2625" y="3107"/>
                    <a:pt x="2868" y="3131"/>
                    <a:pt x="3128" y="3131"/>
                  </a:cubicBezTo>
                  <a:cubicBezTo>
                    <a:pt x="4179" y="3131"/>
                    <a:pt x="5510" y="2734"/>
                    <a:pt x="6808" y="2369"/>
                  </a:cubicBezTo>
                  <a:cubicBezTo>
                    <a:pt x="7441" y="2166"/>
                    <a:pt x="8023" y="1989"/>
                    <a:pt x="8605" y="1862"/>
                  </a:cubicBezTo>
                  <a:cubicBezTo>
                    <a:pt x="8656" y="1862"/>
                    <a:pt x="8706" y="1812"/>
                    <a:pt x="8731" y="1761"/>
                  </a:cubicBezTo>
                  <a:cubicBezTo>
                    <a:pt x="8757" y="1736"/>
                    <a:pt x="8757" y="1660"/>
                    <a:pt x="8731" y="1609"/>
                  </a:cubicBezTo>
                  <a:cubicBezTo>
                    <a:pt x="8529" y="1103"/>
                    <a:pt x="8782" y="749"/>
                    <a:pt x="9617" y="369"/>
                  </a:cubicBezTo>
                  <a:close/>
                  <a:moveTo>
                    <a:pt x="9655" y="1"/>
                  </a:moveTo>
                  <a:cubicBezTo>
                    <a:pt x="9611" y="1"/>
                    <a:pt x="9565" y="5"/>
                    <a:pt x="9516" y="15"/>
                  </a:cubicBezTo>
                  <a:lnTo>
                    <a:pt x="9491" y="15"/>
                  </a:lnTo>
                  <a:cubicBezTo>
                    <a:pt x="9111" y="167"/>
                    <a:pt x="8124" y="648"/>
                    <a:pt x="8327" y="1533"/>
                  </a:cubicBezTo>
                  <a:cubicBezTo>
                    <a:pt x="7770" y="1685"/>
                    <a:pt x="7213" y="1862"/>
                    <a:pt x="6682" y="2014"/>
                  </a:cubicBezTo>
                  <a:cubicBezTo>
                    <a:pt x="5404" y="2365"/>
                    <a:pt x="4126" y="2765"/>
                    <a:pt x="3149" y="2765"/>
                  </a:cubicBezTo>
                  <a:cubicBezTo>
                    <a:pt x="2926" y="2765"/>
                    <a:pt x="2719" y="2745"/>
                    <a:pt x="2531" y="2698"/>
                  </a:cubicBezTo>
                  <a:cubicBezTo>
                    <a:pt x="2000" y="2369"/>
                    <a:pt x="987" y="1761"/>
                    <a:pt x="279" y="1660"/>
                  </a:cubicBezTo>
                  <a:cubicBezTo>
                    <a:pt x="228" y="1660"/>
                    <a:pt x="127" y="1685"/>
                    <a:pt x="102" y="1761"/>
                  </a:cubicBezTo>
                  <a:cubicBezTo>
                    <a:pt x="51" y="1812"/>
                    <a:pt x="51" y="1913"/>
                    <a:pt x="102" y="1989"/>
                  </a:cubicBezTo>
                  <a:cubicBezTo>
                    <a:pt x="506" y="2622"/>
                    <a:pt x="937" y="3507"/>
                    <a:pt x="1114" y="3811"/>
                  </a:cubicBezTo>
                  <a:cubicBezTo>
                    <a:pt x="886" y="4039"/>
                    <a:pt x="405" y="4672"/>
                    <a:pt x="26" y="5937"/>
                  </a:cubicBezTo>
                  <a:cubicBezTo>
                    <a:pt x="0" y="6038"/>
                    <a:pt x="26" y="6089"/>
                    <a:pt x="102" y="6165"/>
                  </a:cubicBezTo>
                  <a:cubicBezTo>
                    <a:pt x="127" y="6190"/>
                    <a:pt x="177" y="6190"/>
                    <a:pt x="228" y="6190"/>
                  </a:cubicBezTo>
                  <a:lnTo>
                    <a:pt x="279" y="6190"/>
                  </a:lnTo>
                  <a:cubicBezTo>
                    <a:pt x="861" y="5886"/>
                    <a:pt x="1291" y="5633"/>
                    <a:pt x="1671" y="5431"/>
                  </a:cubicBezTo>
                  <a:cubicBezTo>
                    <a:pt x="2643" y="4861"/>
                    <a:pt x="3138" y="4568"/>
                    <a:pt x="3883" y="4568"/>
                  </a:cubicBezTo>
                  <a:cubicBezTo>
                    <a:pt x="4263" y="4568"/>
                    <a:pt x="4708" y="4644"/>
                    <a:pt x="5315" y="4798"/>
                  </a:cubicBezTo>
                  <a:cubicBezTo>
                    <a:pt x="5315" y="4874"/>
                    <a:pt x="5315" y="4950"/>
                    <a:pt x="5340" y="5001"/>
                  </a:cubicBezTo>
                  <a:cubicBezTo>
                    <a:pt x="5467" y="5355"/>
                    <a:pt x="5998" y="5481"/>
                    <a:pt x="6454" y="5608"/>
                  </a:cubicBezTo>
                  <a:cubicBezTo>
                    <a:pt x="6606" y="5684"/>
                    <a:pt x="6808" y="5709"/>
                    <a:pt x="6833" y="5734"/>
                  </a:cubicBezTo>
                  <a:cubicBezTo>
                    <a:pt x="6833" y="5734"/>
                    <a:pt x="6859" y="5760"/>
                    <a:pt x="6884" y="5760"/>
                  </a:cubicBezTo>
                  <a:cubicBezTo>
                    <a:pt x="6966" y="5795"/>
                    <a:pt x="7048" y="5814"/>
                    <a:pt x="7133" y="5814"/>
                  </a:cubicBezTo>
                  <a:cubicBezTo>
                    <a:pt x="7231" y="5814"/>
                    <a:pt x="7332" y="5789"/>
                    <a:pt x="7441" y="5734"/>
                  </a:cubicBezTo>
                  <a:cubicBezTo>
                    <a:pt x="7593" y="5633"/>
                    <a:pt x="7744" y="5481"/>
                    <a:pt x="7846" y="5304"/>
                  </a:cubicBezTo>
                  <a:cubicBezTo>
                    <a:pt x="8352" y="5355"/>
                    <a:pt x="8858" y="5380"/>
                    <a:pt x="9389" y="5431"/>
                  </a:cubicBezTo>
                  <a:lnTo>
                    <a:pt x="9339" y="5481"/>
                  </a:lnTo>
                  <a:cubicBezTo>
                    <a:pt x="9263" y="5507"/>
                    <a:pt x="9263" y="5583"/>
                    <a:pt x="9263" y="5633"/>
                  </a:cubicBezTo>
                  <a:cubicBezTo>
                    <a:pt x="9263" y="5684"/>
                    <a:pt x="9288" y="5734"/>
                    <a:pt x="9364" y="5760"/>
                  </a:cubicBezTo>
                  <a:cubicBezTo>
                    <a:pt x="9663" y="5939"/>
                    <a:pt x="9946" y="6102"/>
                    <a:pt x="10201" y="6102"/>
                  </a:cubicBezTo>
                  <a:cubicBezTo>
                    <a:pt x="10270" y="6102"/>
                    <a:pt x="10337" y="6090"/>
                    <a:pt x="10402" y="6063"/>
                  </a:cubicBezTo>
                  <a:cubicBezTo>
                    <a:pt x="10630" y="5988"/>
                    <a:pt x="10781" y="5810"/>
                    <a:pt x="10933" y="5481"/>
                  </a:cubicBezTo>
                  <a:cubicBezTo>
                    <a:pt x="11050" y="5494"/>
                    <a:pt x="11183" y="5500"/>
                    <a:pt x="11329" y="5500"/>
                  </a:cubicBezTo>
                  <a:cubicBezTo>
                    <a:pt x="12928" y="5500"/>
                    <a:pt x="16105" y="4766"/>
                    <a:pt x="16754" y="3862"/>
                  </a:cubicBezTo>
                  <a:cubicBezTo>
                    <a:pt x="16931" y="3659"/>
                    <a:pt x="16956" y="3431"/>
                    <a:pt x="16830" y="3204"/>
                  </a:cubicBezTo>
                  <a:cubicBezTo>
                    <a:pt x="16830" y="3153"/>
                    <a:pt x="16754" y="3128"/>
                    <a:pt x="16729" y="3128"/>
                  </a:cubicBezTo>
                  <a:lnTo>
                    <a:pt x="16805" y="3052"/>
                  </a:lnTo>
                  <a:cubicBezTo>
                    <a:pt x="16830" y="3027"/>
                    <a:pt x="16855" y="2951"/>
                    <a:pt x="16855" y="2900"/>
                  </a:cubicBezTo>
                  <a:cubicBezTo>
                    <a:pt x="16855" y="2824"/>
                    <a:pt x="16830" y="2773"/>
                    <a:pt x="16805" y="2748"/>
                  </a:cubicBezTo>
                  <a:cubicBezTo>
                    <a:pt x="15442" y="1616"/>
                    <a:pt x="13818" y="1057"/>
                    <a:pt x="11833" y="1057"/>
                  </a:cubicBezTo>
                  <a:cubicBezTo>
                    <a:pt x="11422" y="1057"/>
                    <a:pt x="10996" y="1081"/>
                    <a:pt x="10554" y="1128"/>
                  </a:cubicBezTo>
                  <a:cubicBezTo>
                    <a:pt x="10478" y="1002"/>
                    <a:pt x="10402" y="850"/>
                    <a:pt x="10351" y="673"/>
                  </a:cubicBezTo>
                  <a:cubicBezTo>
                    <a:pt x="10237" y="399"/>
                    <a:pt x="10061" y="1"/>
                    <a:pt x="9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1" name="Google Shape;511;p17"/>
            <p:cNvGrpSpPr/>
            <p:nvPr/>
          </p:nvGrpSpPr>
          <p:grpSpPr>
            <a:xfrm rot="5400000">
              <a:off x="155657" y="1614409"/>
              <a:ext cx="266287" cy="244447"/>
              <a:chOff x="2176850" y="3199325"/>
              <a:chExt cx="300550" cy="275900"/>
            </a:xfrm>
          </p:grpSpPr>
          <p:sp>
            <p:nvSpPr>
              <p:cNvPr id="512" name="Google Shape;512;p17"/>
              <p:cNvSpPr/>
              <p:nvPr/>
            </p:nvSpPr>
            <p:spPr>
              <a:xfrm>
                <a:off x="2176850" y="3199325"/>
                <a:ext cx="300550" cy="275900"/>
              </a:xfrm>
              <a:custGeom>
                <a:avLst/>
                <a:gdLst/>
                <a:ahLst/>
                <a:cxnLst/>
                <a:rect l="l" t="t" r="r" b="b"/>
                <a:pathLst>
                  <a:path w="12022" h="11036" extrusionOk="0">
                    <a:moveTo>
                      <a:pt x="6276" y="532"/>
                    </a:moveTo>
                    <a:cubicBezTo>
                      <a:pt x="8023" y="532"/>
                      <a:pt x="9668" y="1418"/>
                      <a:pt x="10579" y="3013"/>
                    </a:cubicBezTo>
                    <a:cubicBezTo>
                      <a:pt x="11287" y="4177"/>
                      <a:pt x="11464" y="5493"/>
                      <a:pt x="11135" y="6809"/>
                    </a:cubicBezTo>
                    <a:cubicBezTo>
                      <a:pt x="10781" y="8074"/>
                      <a:pt x="9946" y="9162"/>
                      <a:pt x="8807" y="9846"/>
                    </a:cubicBezTo>
                    <a:cubicBezTo>
                      <a:pt x="8024" y="10309"/>
                      <a:pt x="7160" y="10528"/>
                      <a:pt x="6304" y="10528"/>
                    </a:cubicBezTo>
                    <a:cubicBezTo>
                      <a:pt x="4587" y="10528"/>
                      <a:pt x="2903" y="9645"/>
                      <a:pt x="1974" y="8074"/>
                    </a:cubicBezTo>
                    <a:cubicBezTo>
                      <a:pt x="1291" y="6885"/>
                      <a:pt x="1088" y="5569"/>
                      <a:pt x="1443" y="4278"/>
                    </a:cubicBezTo>
                    <a:cubicBezTo>
                      <a:pt x="1797" y="3013"/>
                      <a:pt x="2607" y="1899"/>
                      <a:pt x="3746" y="1241"/>
                    </a:cubicBezTo>
                    <a:cubicBezTo>
                      <a:pt x="4555" y="760"/>
                      <a:pt x="5441" y="532"/>
                      <a:pt x="6276" y="532"/>
                    </a:cubicBezTo>
                    <a:close/>
                    <a:moveTo>
                      <a:pt x="6287" y="0"/>
                    </a:moveTo>
                    <a:cubicBezTo>
                      <a:pt x="5335" y="0"/>
                      <a:pt x="4372" y="245"/>
                      <a:pt x="3492" y="760"/>
                    </a:cubicBezTo>
                    <a:cubicBezTo>
                      <a:pt x="886" y="2304"/>
                      <a:pt x="0" y="5695"/>
                      <a:pt x="1544" y="8327"/>
                    </a:cubicBezTo>
                    <a:cubicBezTo>
                      <a:pt x="2303" y="9593"/>
                      <a:pt x="3492" y="10478"/>
                      <a:pt x="4935" y="10858"/>
                    </a:cubicBezTo>
                    <a:cubicBezTo>
                      <a:pt x="5391" y="10985"/>
                      <a:pt x="5846" y="11035"/>
                      <a:pt x="6327" y="11035"/>
                    </a:cubicBezTo>
                    <a:cubicBezTo>
                      <a:pt x="7289" y="11035"/>
                      <a:pt x="8250" y="10782"/>
                      <a:pt x="9136" y="10276"/>
                    </a:cubicBezTo>
                    <a:cubicBezTo>
                      <a:pt x="10402" y="9517"/>
                      <a:pt x="11313" y="8302"/>
                      <a:pt x="11667" y="6885"/>
                    </a:cubicBezTo>
                    <a:cubicBezTo>
                      <a:pt x="12021" y="5467"/>
                      <a:pt x="11819" y="3974"/>
                      <a:pt x="11060" y="2709"/>
                    </a:cubicBezTo>
                    <a:cubicBezTo>
                      <a:pt x="10031" y="973"/>
                      <a:pt x="8184" y="0"/>
                      <a:pt x="62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7"/>
              <p:cNvSpPr/>
              <p:nvPr/>
            </p:nvSpPr>
            <p:spPr>
              <a:xfrm>
                <a:off x="2248325" y="3265025"/>
                <a:ext cx="52550" cy="104525"/>
              </a:xfrm>
              <a:custGeom>
                <a:avLst/>
                <a:gdLst/>
                <a:ahLst/>
                <a:cxnLst/>
                <a:rect l="l" t="t" r="r" b="b"/>
                <a:pathLst>
                  <a:path w="2102" h="4181" extrusionOk="0">
                    <a:moveTo>
                      <a:pt x="1791" y="0"/>
                    </a:moveTo>
                    <a:cubicBezTo>
                      <a:pt x="1696" y="0"/>
                      <a:pt x="1607" y="65"/>
                      <a:pt x="1570" y="157"/>
                    </a:cubicBezTo>
                    <a:lnTo>
                      <a:pt x="77" y="3801"/>
                    </a:lnTo>
                    <a:cubicBezTo>
                      <a:pt x="1" y="3928"/>
                      <a:pt x="77" y="4080"/>
                      <a:pt x="203" y="4130"/>
                    </a:cubicBezTo>
                    <a:cubicBezTo>
                      <a:pt x="229" y="4181"/>
                      <a:pt x="254" y="4181"/>
                      <a:pt x="304" y="4181"/>
                    </a:cubicBezTo>
                    <a:cubicBezTo>
                      <a:pt x="431" y="4181"/>
                      <a:pt x="507" y="4130"/>
                      <a:pt x="558" y="4004"/>
                    </a:cubicBezTo>
                    <a:lnTo>
                      <a:pt x="2025" y="385"/>
                    </a:lnTo>
                    <a:cubicBezTo>
                      <a:pt x="2101" y="258"/>
                      <a:pt x="2025" y="81"/>
                      <a:pt x="1899" y="30"/>
                    </a:cubicBezTo>
                    <a:cubicBezTo>
                      <a:pt x="1864" y="9"/>
                      <a:pt x="1827" y="0"/>
                      <a:pt x="1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7"/>
              <p:cNvSpPr/>
              <p:nvPr/>
            </p:nvSpPr>
            <p:spPr>
              <a:xfrm>
                <a:off x="2367900" y="3302975"/>
                <a:ext cx="52550" cy="104550"/>
              </a:xfrm>
              <a:custGeom>
                <a:avLst/>
                <a:gdLst/>
                <a:ahLst/>
                <a:cxnLst/>
                <a:rect l="l" t="t" r="r" b="b"/>
                <a:pathLst>
                  <a:path w="2102" h="4182" extrusionOk="0">
                    <a:moveTo>
                      <a:pt x="1791" y="1"/>
                    </a:moveTo>
                    <a:cubicBezTo>
                      <a:pt x="1695" y="1"/>
                      <a:pt x="1600" y="66"/>
                      <a:pt x="1545" y="157"/>
                    </a:cubicBezTo>
                    <a:lnTo>
                      <a:pt x="77" y="3802"/>
                    </a:lnTo>
                    <a:cubicBezTo>
                      <a:pt x="1" y="3928"/>
                      <a:pt x="77" y="4080"/>
                      <a:pt x="203" y="4131"/>
                    </a:cubicBezTo>
                    <a:cubicBezTo>
                      <a:pt x="229" y="4181"/>
                      <a:pt x="254" y="4181"/>
                      <a:pt x="279" y="4181"/>
                    </a:cubicBezTo>
                    <a:cubicBezTo>
                      <a:pt x="406" y="4181"/>
                      <a:pt x="507" y="4105"/>
                      <a:pt x="532" y="4004"/>
                    </a:cubicBezTo>
                    <a:lnTo>
                      <a:pt x="2026" y="385"/>
                    </a:lnTo>
                    <a:cubicBezTo>
                      <a:pt x="2101" y="259"/>
                      <a:pt x="2026" y="81"/>
                      <a:pt x="1899" y="31"/>
                    </a:cubicBezTo>
                    <a:cubicBezTo>
                      <a:pt x="1864" y="10"/>
                      <a:pt x="1827" y="1"/>
                      <a:pt x="17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7"/>
              <p:cNvSpPr/>
              <p:nvPr/>
            </p:nvSpPr>
            <p:spPr>
              <a:xfrm>
                <a:off x="2294525" y="3259275"/>
                <a:ext cx="75300" cy="173550"/>
              </a:xfrm>
              <a:custGeom>
                <a:avLst/>
                <a:gdLst/>
                <a:ahLst/>
                <a:cxnLst/>
                <a:rect l="l" t="t" r="r" b="b"/>
                <a:pathLst>
                  <a:path w="3012" h="6942" extrusionOk="0">
                    <a:moveTo>
                      <a:pt x="2736" y="1"/>
                    </a:moveTo>
                    <a:cubicBezTo>
                      <a:pt x="2617" y="1"/>
                      <a:pt x="2518" y="54"/>
                      <a:pt x="2455" y="159"/>
                    </a:cubicBezTo>
                    <a:lnTo>
                      <a:pt x="26" y="6562"/>
                    </a:lnTo>
                    <a:cubicBezTo>
                      <a:pt x="0" y="6714"/>
                      <a:pt x="51" y="6840"/>
                      <a:pt x="177" y="6891"/>
                    </a:cubicBezTo>
                    <a:cubicBezTo>
                      <a:pt x="228" y="6942"/>
                      <a:pt x="253" y="6942"/>
                      <a:pt x="279" y="6942"/>
                    </a:cubicBezTo>
                    <a:cubicBezTo>
                      <a:pt x="380" y="6942"/>
                      <a:pt x="481" y="6866"/>
                      <a:pt x="532" y="6739"/>
                    </a:cubicBezTo>
                    <a:lnTo>
                      <a:pt x="2961" y="362"/>
                    </a:lnTo>
                    <a:cubicBezTo>
                      <a:pt x="3012" y="184"/>
                      <a:pt x="2936" y="58"/>
                      <a:pt x="2809" y="7"/>
                    </a:cubicBezTo>
                    <a:cubicBezTo>
                      <a:pt x="2784" y="3"/>
                      <a:pt x="2760" y="1"/>
                      <a:pt x="2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6" name="Google Shape;516;p17"/>
            <p:cNvCxnSpPr/>
            <p:nvPr/>
          </p:nvCxnSpPr>
          <p:spPr>
            <a:xfrm rot="5400000">
              <a:off x="-364095" y="644707"/>
              <a:ext cx="1289400" cy="0"/>
            </a:xfrm>
            <a:prstGeom prst="straightConnector1">
              <a:avLst/>
            </a:prstGeom>
            <a:noFill/>
            <a:ln w="9525" cap="flat" cmpd="sng">
              <a:solidFill>
                <a:schemeClr val="accent6"/>
              </a:solidFill>
              <a:prstDash val="solid"/>
              <a:round/>
              <a:headEnd type="none" w="med" len="med"/>
              <a:tailEnd type="none" w="med" len="med"/>
            </a:ln>
          </p:spPr>
        </p:cxnSp>
        <p:grpSp>
          <p:nvGrpSpPr>
            <p:cNvPr id="517" name="Google Shape;517;p17"/>
            <p:cNvGrpSpPr/>
            <p:nvPr/>
          </p:nvGrpSpPr>
          <p:grpSpPr>
            <a:xfrm rot="-5400000" flipH="1">
              <a:off x="-869325" y="3717938"/>
              <a:ext cx="2436125" cy="414075"/>
              <a:chOff x="6724925" y="200938"/>
              <a:chExt cx="2436125" cy="414075"/>
            </a:xfrm>
          </p:grpSpPr>
          <p:cxnSp>
            <p:nvCxnSpPr>
              <p:cNvPr id="518" name="Google Shape;518;p17"/>
              <p:cNvCxnSpPr/>
              <p:nvPr/>
            </p:nvCxnSpPr>
            <p:spPr>
              <a:xfrm>
                <a:off x="6730050" y="200938"/>
                <a:ext cx="2414100" cy="0"/>
              </a:xfrm>
              <a:prstGeom prst="straightConnector1">
                <a:avLst/>
              </a:prstGeom>
              <a:noFill/>
              <a:ln w="9525" cap="flat" cmpd="sng">
                <a:solidFill>
                  <a:schemeClr val="accent6"/>
                </a:solidFill>
                <a:prstDash val="solid"/>
                <a:round/>
                <a:headEnd type="none" w="med" len="med"/>
                <a:tailEnd type="none" w="med" len="med"/>
              </a:ln>
            </p:spPr>
          </p:cxnSp>
          <p:sp>
            <p:nvSpPr>
              <p:cNvPr id="519" name="Google Shape;519;p17"/>
              <p:cNvSpPr/>
              <p:nvPr/>
            </p:nvSpPr>
            <p:spPr>
              <a:xfrm>
                <a:off x="6724925" y="348888"/>
                <a:ext cx="2431025" cy="192075"/>
              </a:xfrm>
              <a:custGeom>
                <a:avLst/>
                <a:gdLst/>
                <a:ahLst/>
                <a:cxnLst/>
                <a:rect l="l" t="t" r="r" b="b"/>
                <a:pathLst>
                  <a:path w="97241" h="7683" extrusionOk="0">
                    <a:moveTo>
                      <a:pt x="97241" y="0"/>
                    </a:moveTo>
                    <a:lnTo>
                      <a:pt x="56707" y="0"/>
                    </a:lnTo>
                    <a:lnTo>
                      <a:pt x="43400" y="7683"/>
                    </a:lnTo>
                    <a:lnTo>
                      <a:pt x="0" y="7683"/>
                    </a:lnTo>
                  </a:path>
                </a:pathLst>
              </a:custGeom>
              <a:noFill/>
              <a:ln w="9525" cap="flat" cmpd="sng">
                <a:solidFill>
                  <a:schemeClr val="accent6"/>
                </a:solidFill>
                <a:prstDash val="solid"/>
                <a:round/>
                <a:headEnd type="none" w="med" len="med"/>
                <a:tailEnd type="none" w="med" len="med"/>
              </a:ln>
            </p:spPr>
          </p:sp>
          <p:sp>
            <p:nvSpPr>
              <p:cNvPr id="520" name="Google Shape;520;p17"/>
              <p:cNvSpPr/>
              <p:nvPr/>
            </p:nvSpPr>
            <p:spPr>
              <a:xfrm>
                <a:off x="8501450" y="441300"/>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7"/>
              <p:cNvSpPr/>
              <p:nvPr/>
            </p:nvSpPr>
            <p:spPr>
              <a:xfrm>
                <a:off x="8347900" y="441300"/>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7"/>
              <p:cNvSpPr/>
              <p:nvPr/>
            </p:nvSpPr>
            <p:spPr>
              <a:xfrm>
                <a:off x="8194350" y="441300"/>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7"/>
              <p:cNvSpPr/>
              <p:nvPr/>
            </p:nvSpPr>
            <p:spPr>
              <a:xfrm>
                <a:off x="8637725" y="441300"/>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4" name="Google Shape;524;p17"/>
              <p:cNvCxnSpPr/>
              <p:nvPr/>
            </p:nvCxnSpPr>
            <p:spPr>
              <a:xfrm flipH="1">
                <a:off x="7534875" y="287463"/>
                <a:ext cx="290400" cy="167700"/>
              </a:xfrm>
              <a:prstGeom prst="straightConnector1">
                <a:avLst/>
              </a:prstGeom>
              <a:noFill/>
              <a:ln w="9525" cap="flat" cmpd="sng">
                <a:solidFill>
                  <a:schemeClr val="accent6"/>
                </a:solidFill>
                <a:prstDash val="solid"/>
                <a:round/>
                <a:headEnd type="none" w="med" len="med"/>
                <a:tailEnd type="none" w="med" len="med"/>
              </a:ln>
            </p:spPr>
          </p:cxnSp>
          <p:cxnSp>
            <p:nvCxnSpPr>
              <p:cNvPr id="525" name="Google Shape;525;p17"/>
              <p:cNvCxnSpPr/>
              <p:nvPr/>
            </p:nvCxnSpPr>
            <p:spPr>
              <a:xfrm flipH="1">
                <a:off x="7324688" y="287463"/>
                <a:ext cx="290400" cy="167700"/>
              </a:xfrm>
              <a:prstGeom prst="straightConnector1">
                <a:avLst/>
              </a:prstGeom>
              <a:noFill/>
              <a:ln w="9525" cap="flat" cmpd="sng">
                <a:solidFill>
                  <a:schemeClr val="accent6"/>
                </a:solidFill>
                <a:prstDash val="solid"/>
                <a:round/>
                <a:headEnd type="none" w="med" len="med"/>
                <a:tailEnd type="none" w="med" len="med"/>
              </a:ln>
            </p:spPr>
          </p:cxnSp>
          <p:cxnSp>
            <p:nvCxnSpPr>
              <p:cNvPr id="526" name="Google Shape;526;p17"/>
              <p:cNvCxnSpPr/>
              <p:nvPr/>
            </p:nvCxnSpPr>
            <p:spPr>
              <a:xfrm flipH="1">
                <a:off x="7099488" y="287463"/>
                <a:ext cx="290400" cy="167700"/>
              </a:xfrm>
              <a:prstGeom prst="straightConnector1">
                <a:avLst/>
              </a:prstGeom>
              <a:noFill/>
              <a:ln w="9525" cap="flat" cmpd="sng">
                <a:solidFill>
                  <a:schemeClr val="accent6"/>
                </a:solidFill>
                <a:prstDash val="solid"/>
                <a:round/>
                <a:headEnd type="none" w="med" len="med"/>
                <a:tailEnd type="none" w="med" len="med"/>
              </a:ln>
            </p:spPr>
          </p:cxnSp>
          <p:sp>
            <p:nvSpPr>
              <p:cNvPr id="527" name="Google Shape;527;p17"/>
              <p:cNvSpPr/>
              <p:nvPr/>
            </p:nvSpPr>
            <p:spPr>
              <a:xfrm>
                <a:off x="8838625" y="430763"/>
                <a:ext cx="322425" cy="184250"/>
              </a:xfrm>
              <a:custGeom>
                <a:avLst/>
                <a:gdLst/>
                <a:ahLst/>
                <a:cxnLst/>
                <a:rect l="l" t="t" r="r" b="b"/>
                <a:pathLst>
                  <a:path w="12897" h="7370" extrusionOk="0">
                    <a:moveTo>
                      <a:pt x="12897" y="0"/>
                    </a:moveTo>
                    <a:lnTo>
                      <a:pt x="0" y="0"/>
                    </a:lnTo>
                    <a:lnTo>
                      <a:pt x="0" y="7370"/>
                    </a:lnTo>
                    <a:lnTo>
                      <a:pt x="12693" y="7370"/>
                    </a:lnTo>
                  </a:path>
                </a:pathLst>
              </a:custGeom>
              <a:noFill/>
              <a:ln w="9525" cap="flat" cmpd="sng">
                <a:solidFill>
                  <a:schemeClr val="accent6"/>
                </a:solidFill>
                <a:prstDash val="solid"/>
                <a:round/>
                <a:headEnd type="none" w="med" len="med"/>
                <a:tailEnd type="none" w="med" len="med"/>
              </a:ln>
            </p:spPr>
          </p:sp>
        </p:grpSp>
        <p:sp>
          <p:nvSpPr>
            <p:cNvPr id="528" name="Google Shape;528;p17"/>
            <p:cNvSpPr/>
            <p:nvPr/>
          </p:nvSpPr>
          <p:spPr>
            <a:xfrm rot="5400000">
              <a:off x="126144" y="2630431"/>
              <a:ext cx="375598" cy="137131"/>
            </a:xfrm>
            <a:custGeom>
              <a:avLst/>
              <a:gdLst/>
              <a:ahLst/>
              <a:cxnLst/>
              <a:rect l="l" t="t" r="r" b="b"/>
              <a:pathLst>
                <a:path w="16957" h="6191" extrusionOk="0">
                  <a:moveTo>
                    <a:pt x="9617" y="369"/>
                  </a:moveTo>
                  <a:cubicBezTo>
                    <a:pt x="9769" y="369"/>
                    <a:pt x="9845" y="420"/>
                    <a:pt x="9997" y="799"/>
                  </a:cubicBezTo>
                  <a:cubicBezTo>
                    <a:pt x="10098" y="1027"/>
                    <a:pt x="10174" y="1280"/>
                    <a:pt x="10376" y="1483"/>
                  </a:cubicBezTo>
                  <a:cubicBezTo>
                    <a:pt x="10402" y="1533"/>
                    <a:pt x="10478" y="1533"/>
                    <a:pt x="10528" y="1533"/>
                  </a:cubicBezTo>
                  <a:cubicBezTo>
                    <a:pt x="11004" y="1473"/>
                    <a:pt x="11462" y="1442"/>
                    <a:pt x="11902" y="1442"/>
                  </a:cubicBezTo>
                  <a:cubicBezTo>
                    <a:pt x="13661" y="1442"/>
                    <a:pt x="15139" y="1928"/>
                    <a:pt x="16374" y="2900"/>
                  </a:cubicBezTo>
                  <a:lnTo>
                    <a:pt x="16096" y="3153"/>
                  </a:lnTo>
                  <a:cubicBezTo>
                    <a:pt x="16045" y="3204"/>
                    <a:pt x="15995" y="3305"/>
                    <a:pt x="16045" y="3381"/>
                  </a:cubicBezTo>
                  <a:cubicBezTo>
                    <a:pt x="16071" y="3431"/>
                    <a:pt x="16121" y="3507"/>
                    <a:pt x="16223" y="3507"/>
                  </a:cubicBezTo>
                  <a:lnTo>
                    <a:pt x="16552" y="3507"/>
                  </a:lnTo>
                  <a:cubicBezTo>
                    <a:pt x="16552" y="3533"/>
                    <a:pt x="16501" y="3558"/>
                    <a:pt x="16476" y="3634"/>
                  </a:cubicBezTo>
                  <a:cubicBezTo>
                    <a:pt x="15942" y="4346"/>
                    <a:pt x="12946" y="5096"/>
                    <a:pt x="11420" y="5096"/>
                  </a:cubicBezTo>
                  <a:cubicBezTo>
                    <a:pt x="11210" y="5096"/>
                    <a:pt x="11027" y="5082"/>
                    <a:pt x="10883" y="5051"/>
                  </a:cubicBezTo>
                  <a:cubicBezTo>
                    <a:pt x="10781" y="5051"/>
                    <a:pt x="10680" y="5076"/>
                    <a:pt x="10655" y="5178"/>
                  </a:cubicBezTo>
                  <a:cubicBezTo>
                    <a:pt x="10554" y="5456"/>
                    <a:pt x="10427" y="5659"/>
                    <a:pt x="10301" y="5684"/>
                  </a:cubicBezTo>
                  <a:cubicBezTo>
                    <a:pt x="10288" y="5688"/>
                    <a:pt x="10271" y="5690"/>
                    <a:pt x="10251" y="5690"/>
                  </a:cubicBezTo>
                  <a:cubicBezTo>
                    <a:pt x="10156" y="5690"/>
                    <a:pt x="9992" y="5641"/>
                    <a:pt x="9845" y="5557"/>
                  </a:cubicBezTo>
                  <a:lnTo>
                    <a:pt x="10047" y="5304"/>
                  </a:lnTo>
                  <a:cubicBezTo>
                    <a:pt x="10098" y="5228"/>
                    <a:pt x="10123" y="5152"/>
                    <a:pt x="10098" y="5076"/>
                  </a:cubicBezTo>
                  <a:cubicBezTo>
                    <a:pt x="10047" y="5026"/>
                    <a:pt x="9972" y="4950"/>
                    <a:pt x="9896" y="4950"/>
                  </a:cubicBezTo>
                  <a:cubicBezTo>
                    <a:pt x="9162" y="4925"/>
                    <a:pt x="8453" y="4899"/>
                    <a:pt x="7770" y="4798"/>
                  </a:cubicBezTo>
                  <a:cubicBezTo>
                    <a:pt x="7757" y="4794"/>
                    <a:pt x="7743" y="4792"/>
                    <a:pt x="7729" y="4792"/>
                  </a:cubicBezTo>
                  <a:cubicBezTo>
                    <a:pt x="7661" y="4792"/>
                    <a:pt x="7588" y="4841"/>
                    <a:pt x="7567" y="4925"/>
                  </a:cubicBezTo>
                  <a:cubicBezTo>
                    <a:pt x="7491" y="5102"/>
                    <a:pt x="7390" y="5228"/>
                    <a:pt x="7264" y="5304"/>
                  </a:cubicBezTo>
                  <a:cubicBezTo>
                    <a:pt x="7210" y="5322"/>
                    <a:pt x="7156" y="5340"/>
                    <a:pt x="7112" y="5340"/>
                  </a:cubicBezTo>
                  <a:cubicBezTo>
                    <a:pt x="7093" y="5340"/>
                    <a:pt x="7076" y="5337"/>
                    <a:pt x="7061" y="5330"/>
                  </a:cubicBezTo>
                  <a:cubicBezTo>
                    <a:pt x="6960" y="5279"/>
                    <a:pt x="6808" y="5203"/>
                    <a:pt x="6555" y="5152"/>
                  </a:cubicBezTo>
                  <a:cubicBezTo>
                    <a:pt x="6251" y="5051"/>
                    <a:pt x="5745" y="4925"/>
                    <a:pt x="5695" y="4773"/>
                  </a:cubicBezTo>
                  <a:cubicBezTo>
                    <a:pt x="5695" y="4773"/>
                    <a:pt x="5695" y="4722"/>
                    <a:pt x="5720" y="4672"/>
                  </a:cubicBezTo>
                  <a:cubicBezTo>
                    <a:pt x="5745" y="4646"/>
                    <a:pt x="5745" y="4570"/>
                    <a:pt x="5720" y="4520"/>
                  </a:cubicBezTo>
                  <a:cubicBezTo>
                    <a:pt x="5695" y="4444"/>
                    <a:pt x="5669" y="4393"/>
                    <a:pt x="5593" y="4393"/>
                  </a:cubicBezTo>
                  <a:cubicBezTo>
                    <a:pt x="4834" y="4185"/>
                    <a:pt x="4288" y="4087"/>
                    <a:pt x="3831" y="4087"/>
                  </a:cubicBezTo>
                  <a:cubicBezTo>
                    <a:pt x="3007" y="4087"/>
                    <a:pt x="2470" y="4406"/>
                    <a:pt x="1493" y="4975"/>
                  </a:cubicBezTo>
                  <a:cubicBezTo>
                    <a:pt x="1190" y="5152"/>
                    <a:pt x="886" y="5330"/>
                    <a:pt x="532" y="5532"/>
                  </a:cubicBezTo>
                  <a:cubicBezTo>
                    <a:pt x="937" y="4343"/>
                    <a:pt x="1443" y="3938"/>
                    <a:pt x="1443" y="3938"/>
                  </a:cubicBezTo>
                  <a:cubicBezTo>
                    <a:pt x="1544" y="3912"/>
                    <a:pt x="1544" y="3811"/>
                    <a:pt x="1519" y="3710"/>
                  </a:cubicBezTo>
                  <a:cubicBezTo>
                    <a:pt x="1493" y="3685"/>
                    <a:pt x="1114" y="2900"/>
                    <a:pt x="658" y="2141"/>
                  </a:cubicBezTo>
                  <a:lnTo>
                    <a:pt x="658" y="2141"/>
                  </a:lnTo>
                  <a:cubicBezTo>
                    <a:pt x="1291" y="2369"/>
                    <a:pt x="2025" y="2799"/>
                    <a:pt x="2329" y="3027"/>
                  </a:cubicBezTo>
                  <a:cubicBezTo>
                    <a:pt x="2379" y="3052"/>
                    <a:pt x="2379" y="3052"/>
                    <a:pt x="2405" y="3052"/>
                  </a:cubicBezTo>
                  <a:cubicBezTo>
                    <a:pt x="2625" y="3107"/>
                    <a:pt x="2868" y="3131"/>
                    <a:pt x="3128" y="3131"/>
                  </a:cubicBezTo>
                  <a:cubicBezTo>
                    <a:pt x="4179" y="3131"/>
                    <a:pt x="5510" y="2734"/>
                    <a:pt x="6808" y="2369"/>
                  </a:cubicBezTo>
                  <a:cubicBezTo>
                    <a:pt x="7441" y="2166"/>
                    <a:pt x="8023" y="1989"/>
                    <a:pt x="8605" y="1862"/>
                  </a:cubicBezTo>
                  <a:cubicBezTo>
                    <a:pt x="8656" y="1862"/>
                    <a:pt x="8706" y="1812"/>
                    <a:pt x="8731" y="1761"/>
                  </a:cubicBezTo>
                  <a:cubicBezTo>
                    <a:pt x="8757" y="1736"/>
                    <a:pt x="8757" y="1660"/>
                    <a:pt x="8731" y="1609"/>
                  </a:cubicBezTo>
                  <a:cubicBezTo>
                    <a:pt x="8529" y="1103"/>
                    <a:pt x="8782" y="749"/>
                    <a:pt x="9617" y="369"/>
                  </a:cubicBezTo>
                  <a:close/>
                  <a:moveTo>
                    <a:pt x="9655" y="1"/>
                  </a:moveTo>
                  <a:cubicBezTo>
                    <a:pt x="9611" y="1"/>
                    <a:pt x="9565" y="5"/>
                    <a:pt x="9516" y="15"/>
                  </a:cubicBezTo>
                  <a:lnTo>
                    <a:pt x="9491" y="15"/>
                  </a:lnTo>
                  <a:cubicBezTo>
                    <a:pt x="9111" y="167"/>
                    <a:pt x="8124" y="648"/>
                    <a:pt x="8327" y="1533"/>
                  </a:cubicBezTo>
                  <a:cubicBezTo>
                    <a:pt x="7770" y="1685"/>
                    <a:pt x="7213" y="1862"/>
                    <a:pt x="6682" y="2014"/>
                  </a:cubicBezTo>
                  <a:cubicBezTo>
                    <a:pt x="5404" y="2365"/>
                    <a:pt x="4126" y="2765"/>
                    <a:pt x="3149" y="2765"/>
                  </a:cubicBezTo>
                  <a:cubicBezTo>
                    <a:pt x="2926" y="2765"/>
                    <a:pt x="2719" y="2745"/>
                    <a:pt x="2531" y="2698"/>
                  </a:cubicBezTo>
                  <a:cubicBezTo>
                    <a:pt x="2000" y="2369"/>
                    <a:pt x="987" y="1761"/>
                    <a:pt x="279" y="1660"/>
                  </a:cubicBezTo>
                  <a:cubicBezTo>
                    <a:pt x="228" y="1660"/>
                    <a:pt x="127" y="1685"/>
                    <a:pt x="102" y="1761"/>
                  </a:cubicBezTo>
                  <a:cubicBezTo>
                    <a:pt x="51" y="1812"/>
                    <a:pt x="51" y="1913"/>
                    <a:pt x="102" y="1989"/>
                  </a:cubicBezTo>
                  <a:cubicBezTo>
                    <a:pt x="506" y="2622"/>
                    <a:pt x="937" y="3507"/>
                    <a:pt x="1114" y="3811"/>
                  </a:cubicBezTo>
                  <a:cubicBezTo>
                    <a:pt x="886" y="4039"/>
                    <a:pt x="405" y="4672"/>
                    <a:pt x="26" y="5937"/>
                  </a:cubicBezTo>
                  <a:cubicBezTo>
                    <a:pt x="0" y="6038"/>
                    <a:pt x="26" y="6089"/>
                    <a:pt x="102" y="6165"/>
                  </a:cubicBezTo>
                  <a:cubicBezTo>
                    <a:pt x="127" y="6190"/>
                    <a:pt x="177" y="6190"/>
                    <a:pt x="228" y="6190"/>
                  </a:cubicBezTo>
                  <a:lnTo>
                    <a:pt x="279" y="6190"/>
                  </a:lnTo>
                  <a:cubicBezTo>
                    <a:pt x="861" y="5886"/>
                    <a:pt x="1291" y="5633"/>
                    <a:pt x="1671" y="5431"/>
                  </a:cubicBezTo>
                  <a:cubicBezTo>
                    <a:pt x="2643" y="4861"/>
                    <a:pt x="3138" y="4568"/>
                    <a:pt x="3883" y="4568"/>
                  </a:cubicBezTo>
                  <a:cubicBezTo>
                    <a:pt x="4263" y="4568"/>
                    <a:pt x="4708" y="4644"/>
                    <a:pt x="5315" y="4798"/>
                  </a:cubicBezTo>
                  <a:cubicBezTo>
                    <a:pt x="5315" y="4874"/>
                    <a:pt x="5315" y="4950"/>
                    <a:pt x="5340" y="5001"/>
                  </a:cubicBezTo>
                  <a:cubicBezTo>
                    <a:pt x="5467" y="5355"/>
                    <a:pt x="5998" y="5481"/>
                    <a:pt x="6454" y="5608"/>
                  </a:cubicBezTo>
                  <a:cubicBezTo>
                    <a:pt x="6606" y="5684"/>
                    <a:pt x="6808" y="5709"/>
                    <a:pt x="6833" y="5734"/>
                  </a:cubicBezTo>
                  <a:cubicBezTo>
                    <a:pt x="6833" y="5734"/>
                    <a:pt x="6859" y="5760"/>
                    <a:pt x="6884" y="5760"/>
                  </a:cubicBezTo>
                  <a:cubicBezTo>
                    <a:pt x="6966" y="5795"/>
                    <a:pt x="7048" y="5814"/>
                    <a:pt x="7133" y="5814"/>
                  </a:cubicBezTo>
                  <a:cubicBezTo>
                    <a:pt x="7231" y="5814"/>
                    <a:pt x="7332" y="5789"/>
                    <a:pt x="7441" y="5734"/>
                  </a:cubicBezTo>
                  <a:cubicBezTo>
                    <a:pt x="7593" y="5633"/>
                    <a:pt x="7744" y="5481"/>
                    <a:pt x="7846" y="5304"/>
                  </a:cubicBezTo>
                  <a:cubicBezTo>
                    <a:pt x="8352" y="5355"/>
                    <a:pt x="8858" y="5380"/>
                    <a:pt x="9389" y="5431"/>
                  </a:cubicBezTo>
                  <a:lnTo>
                    <a:pt x="9339" y="5481"/>
                  </a:lnTo>
                  <a:cubicBezTo>
                    <a:pt x="9263" y="5507"/>
                    <a:pt x="9263" y="5583"/>
                    <a:pt x="9263" y="5633"/>
                  </a:cubicBezTo>
                  <a:cubicBezTo>
                    <a:pt x="9263" y="5684"/>
                    <a:pt x="9288" y="5734"/>
                    <a:pt x="9364" y="5760"/>
                  </a:cubicBezTo>
                  <a:cubicBezTo>
                    <a:pt x="9663" y="5939"/>
                    <a:pt x="9946" y="6102"/>
                    <a:pt x="10201" y="6102"/>
                  </a:cubicBezTo>
                  <a:cubicBezTo>
                    <a:pt x="10270" y="6102"/>
                    <a:pt x="10337" y="6090"/>
                    <a:pt x="10402" y="6063"/>
                  </a:cubicBezTo>
                  <a:cubicBezTo>
                    <a:pt x="10630" y="5988"/>
                    <a:pt x="10781" y="5810"/>
                    <a:pt x="10933" y="5481"/>
                  </a:cubicBezTo>
                  <a:cubicBezTo>
                    <a:pt x="11050" y="5494"/>
                    <a:pt x="11183" y="5500"/>
                    <a:pt x="11329" y="5500"/>
                  </a:cubicBezTo>
                  <a:cubicBezTo>
                    <a:pt x="12928" y="5500"/>
                    <a:pt x="16105" y="4766"/>
                    <a:pt x="16754" y="3862"/>
                  </a:cubicBezTo>
                  <a:cubicBezTo>
                    <a:pt x="16931" y="3659"/>
                    <a:pt x="16956" y="3431"/>
                    <a:pt x="16830" y="3204"/>
                  </a:cubicBezTo>
                  <a:cubicBezTo>
                    <a:pt x="16830" y="3153"/>
                    <a:pt x="16754" y="3128"/>
                    <a:pt x="16729" y="3128"/>
                  </a:cubicBezTo>
                  <a:lnTo>
                    <a:pt x="16805" y="3052"/>
                  </a:lnTo>
                  <a:cubicBezTo>
                    <a:pt x="16830" y="3027"/>
                    <a:pt x="16855" y="2951"/>
                    <a:pt x="16855" y="2900"/>
                  </a:cubicBezTo>
                  <a:cubicBezTo>
                    <a:pt x="16855" y="2824"/>
                    <a:pt x="16830" y="2773"/>
                    <a:pt x="16805" y="2748"/>
                  </a:cubicBezTo>
                  <a:cubicBezTo>
                    <a:pt x="15442" y="1616"/>
                    <a:pt x="13818" y="1057"/>
                    <a:pt x="11833" y="1057"/>
                  </a:cubicBezTo>
                  <a:cubicBezTo>
                    <a:pt x="11422" y="1057"/>
                    <a:pt x="10996" y="1081"/>
                    <a:pt x="10554" y="1128"/>
                  </a:cubicBezTo>
                  <a:cubicBezTo>
                    <a:pt x="10478" y="1002"/>
                    <a:pt x="10402" y="850"/>
                    <a:pt x="10351" y="673"/>
                  </a:cubicBezTo>
                  <a:cubicBezTo>
                    <a:pt x="10237" y="399"/>
                    <a:pt x="10061" y="1"/>
                    <a:pt x="9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529"/>
        <p:cNvGrpSpPr/>
        <p:nvPr/>
      </p:nvGrpSpPr>
      <p:grpSpPr>
        <a:xfrm>
          <a:off x="0" y="0"/>
          <a:ext cx="0" cy="0"/>
          <a:chOff x="0" y="0"/>
          <a:chExt cx="0" cy="0"/>
        </a:xfrm>
      </p:grpSpPr>
      <p:sp>
        <p:nvSpPr>
          <p:cNvPr id="530" name="Google Shape;530;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31" name="Google Shape;531;p18"/>
          <p:cNvSpPr txBox="1">
            <a:spLocks noGrp="1"/>
          </p:cNvSpPr>
          <p:nvPr>
            <p:ph type="subTitle" idx="1"/>
          </p:nvPr>
        </p:nvSpPr>
        <p:spPr>
          <a:xfrm>
            <a:off x="788350" y="2494150"/>
            <a:ext cx="2264700" cy="18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32" name="Google Shape;532;p18"/>
          <p:cNvSpPr txBox="1">
            <a:spLocks noGrp="1"/>
          </p:cNvSpPr>
          <p:nvPr>
            <p:ph type="subTitle" idx="2"/>
          </p:nvPr>
        </p:nvSpPr>
        <p:spPr>
          <a:xfrm>
            <a:off x="3439672" y="2494150"/>
            <a:ext cx="2264700" cy="18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33" name="Google Shape;533;p18"/>
          <p:cNvSpPr txBox="1">
            <a:spLocks noGrp="1"/>
          </p:cNvSpPr>
          <p:nvPr>
            <p:ph type="subTitle" idx="3"/>
          </p:nvPr>
        </p:nvSpPr>
        <p:spPr>
          <a:xfrm>
            <a:off x="6091001" y="2494150"/>
            <a:ext cx="2264700" cy="18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34" name="Google Shape;534;p18"/>
          <p:cNvSpPr txBox="1">
            <a:spLocks noGrp="1"/>
          </p:cNvSpPr>
          <p:nvPr>
            <p:ph type="subTitle" idx="4"/>
          </p:nvPr>
        </p:nvSpPr>
        <p:spPr>
          <a:xfrm>
            <a:off x="788350" y="2113650"/>
            <a:ext cx="2264700" cy="47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rchivo Narrow"/>
              <a:buNone/>
              <a:defRPr sz="2000" b="1">
                <a:solidFill>
                  <a:schemeClr val="dk1"/>
                </a:solidFill>
                <a:latin typeface="Archivo Narrow"/>
                <a:ea typeface="Archivo Narrow"/>
                <a:cs typeface="Archivo Narrow"/>
                <a:sym typeface="Archivo Narrow"/>
              </a:defRPr>
            </a:lvl1pPr>
            <a:lvl2pPr lvl="1"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2pPr>
            <a:lvl3pPr lvl="2"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3pPr>
            <a:lvl4pPr lvl="3"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4pPr>
            <a:lvl5pPr lvl="4"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5pPr>
            <a:lvl6pPr lvl="5"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6pPr>
            <a:lvl7pPr lvl="6"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7pPr>
            <a:lvl8pPr lvl="7"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8pPr>
            <a:lvl9pPr lvl="8"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9pPr>
          </a:lstStyle>
          <a:p>
            <a:endParaRPr/>
          </a:p>
        </p:txBody>
      </p:sp>
      <p:sp>
        <p:nvSpPr>
          <p:cNvPr id="535" name="Google Shape;535;p18"/>
          <p:cNvSpPr txBox="1">
            <a:spLocks noGrp="1"/>
          </p:cNvSpPr>
          <p:nvPr>
            <p:ph type="subTitle" idx="5"/>
          </p:nvPr>
        </p:nvSpPr>
        <p:spPr>
          <a:xfrm>
            <a:off x="3439677" y="2113650"/>
            <a:ext cx="2264700" cy="47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rchivo Narrow"/>
              <a:buNone/>
              <a:defRPr sz="2000" b="1">
                <a:solidFill>
                  <a:schemeClr val="dk1"/>
                </a:solidFill>
                <a:latin typeface="Archivo Narrow"/>
                <a:ea typeface="Archivo Narrow"/>
                <a:cs typeface="Archivo Narrow"/>
                <a:sym typeface="Archivo Narrow"/>
              </a:defRPr>
            </a:lvl1pPr>
            <a:lvl2pPr lvl="1"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2pPr>
            <a:lvl3pPr lvl="2"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3pPr>
            <a:lvl4pPr lvl="3"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4pPr>
            <a:lvl5pPr lvl="4"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5pPr>
            <a:lvl6pPr lvl="5"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6pPr>
            <a:lvl7pPr lvl="6"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7pPr>
            <a:lvl8pPr lvl="7"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8pPr>
            <a:lvl9pPr lvl="8"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9pPr>
          </a:lstStyle>
          <a:p>
            <a:endParaRPr/>
          </a:p>
        </p:txBody>
      </p:sp>
      <p:sp>
        <p:nvSpPr>
          <p:cNvPr id="536" name="Google Shape;536;p18"/>
          <p:cNvSpPr txBox="1">
            <a:spLocks noGrp="1"/>
          </p:cNvSpPr>
          <p:nvPr>
            <p:ph type="subTitle" idx="6"/>
          </p:nvPr>
        </p:nvSpPr>
        <p:spPr>
          <a:xfrm>
            <a:off x="6091004" y="2113650"/>
            <a:ext cx="2264700" cy="47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rchivo Narrow"/>
              <a:buNone/>
              <a:defRPr sz="2000" b="1">
                <a:solidFill>
                  <a:schemeClr val="dk1"/>
                </a:solidFill>
                <a:latin typeface="Archivo Narrow"/>
                <a:ea typeface="Archivo Narrow"/>
                <a:cs typeface="Archivo Narrow"/>
                <a:sym typeface="Archivo Narrow"/>
              </a:defRPr>
            </a:lvl1pPr>
            <a:lvl2pPr lvl="1"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2pPr>
            <a:lvl3pPr lvl="2"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3pPr>
            <a:lvl4pPr lvl="3"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4pPr>
            <a:lvl5pPr lvl="4"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5pPr>
            <a:lvl6pPr lvl="5"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6pPr>
            <a:lvl7pPr lvl="6"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7pPr>
            <a:lvl8pPr lvl="7"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8pPr>
            <a:lvl9pPr lvl="8"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9pPr>
          </a:lstStyle>
          <a:p>
            <a:endParaRPr/>
          </a:p>
        </p:txBody>
      </p:sp>
      <p:sp>
        <p:nvSpPr>
          <p:cNvPr id="537" name="Google Shape;537;p18"/>
          <p:cNvSpPr/>
          <p:nvPr/>
        </p:nvSpPr>
        <p:spPr>
          <a:xfrm>
            <a:off x="0" y="2893550"/>
            <a:ext cx="678900" cy="2247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8" name="Google Shape;538;p18"/>
          <p:cNvGrpSpPr/>
          <p:nvPr/>
        </p:nvGrpSpPr>
        <p:grpSpPr>
          <a:xfrm rot="10800000" flipH="1">
            <a:off x="8098913" y="-10"/>
            <a:ext cx="898775" cy="3918447"/>
            <a:chOff x="8098913" y="1249765"/>
            <a:chExt cx="898775" cy="3918447"/>
          </a:xfrm>
        </p:grpSpPr>
        <p:cxnSp>
          <p:nvCxnSpPr>
            <p:cNvPr id="539" name="Google Shape;539;p18"/>
            <p:cNvCxnSpPr/>
            <p:nvPr/>
          </p:nvCxnSpPr>
          <p:spPr>
            <a:xfrm rot="10800000">
              <a:off x="8734575" y="3737175"/>
              <a:ext cx="0" cy="1410000"/>
            </a:xfrm>
            <a:prstGeom prst="straightConnector1">
              <a:avLst/>
            </a:prstGeom>
            <a:noFill/>
            <a:ln w="9525" cap="flat" cmpd="sng">
              <a:solidFill>
                <a:schemeClr val="accent6"/>
              </a:solidFill>
              <a:prstDash val="solid"/>
              <a:round/>
              <a:headEnd type="none" w="med" len="med"/>
              <a:tailEnd type="none" w="med" len="med"/>
            </a:ln>
          </p:spPr>
        </p:cxnSp>
        <p:sp>
          <p:nvSpPr>
            <p:cNvPr id="540" name="Google Shape;540;p18"/>
            <p:cNvSpPr/>
            <p:nvPr/>
          </p:nvSpPr>
          <p:spPr>
            <a:xfrm rot="-5400000">
              <a:off x="8087963" y="3426837"/>
              <a:ext cx="1632625" cy="186825"/>
            </a:xfrm>
            <a:custGeom>
              <a:avLst/>
              <a:gdLst/>
              <a:ahLst/>
              <a:cxnLst/>
              <a:rect l="l" t="t" r="r" b="b"/>
              <a:pathLst>
                <a:path w="65305" h="7473" extrusionOk="0">
                  <a:moveTo>
                    <a:pt x="0" y="0"/>
                  </a:moveTo>
                  <a:lnTo>
                    <a:pt x="23952" y="0"/>
                  </a:lnTo>
                  <a:lnTo>
                    <a:pt x="31424" y="7473"/>
                  </a:lnTo>
                  <a:lnTo>
                    <a:pt x="65305" y="7473"/>
                  </a:lnTo>
                </a:path>
              </a:pathLst>
            </a:custGeom>
            <a:noFill/>
            <a:ln w="9525" cap="flat" cmpd="sng">
              <a:solidFill>
                <a:schemeClr val="accent6"/>
              </a:solidFill>
              <a:prstDash val="solid"/>
              <a:round/>
              <a:headEnd type="none" w="med" len="med"/>
              <a:tailEnd type="none" w="med" len="med"/>
            </a:ln>
          </p:spPr>
        </p:sp>
        <p:sp>
          <p:nvSpPr>
            <p:cNvPr id="541" name="Google Shape;541;p18"/>
            <p:cNvSpPr/>
            <p:nvPr/>
          </p:nvSpPr>
          <p:spPr>
            <a:xfrm rot="-5400000">
              <a:off x="8892400" y="3805712"/>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8"/>
            <p:cNvSpPr/>
            <p:nvPr/>
          </p:nvSpPr>
          <p:spPr>
            <a:xfrm rot="-5400000">
              <a:off x="8892400" y="3959262"/>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8"/>
            <p:cNvSpPr/>
            <p:nvPr/>
          </p:nvSpPr>
          <p:spPr>
            <a:xfrm rot="-5400000">
              <a:off x="8892400" y="4112812"/>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8"/>
            <p:cNvSpPr/>
            <p:nvPr/>
          </p:nvSpPr>
          <p:spPr>
            <a:xfrm rot="-5400000">
              <a:off x="8892400" y="4266362"/>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8"/>
            <p:cNvSpPr/>
            <p:nvPr/>
          </p:nvSpPr>
          <p:spPr>
            <a:xfrm rot="-5400000">
              <a:off x="8511953" y="3015624"/>
              <a:ext cx="257400" cy="187800"/>
            </a:xfrm>
            <a:prstGeom prst="triangle">
              <a:avLst>
                <a:gd name="adj" fmla="val 50000"/>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6" name="Google Shape;546;p18"/>
            <p:cNvCxnSpPr/>
            <p:nvPr/>
          </p:nvCxnSpPr>
          <p:spPr>
            <a:xfrm rot="-5400000">
              <a:off x="8554288" y="3109512"/>
              <a:ext cx="554100" cy="0"/>
            </a:xfrm>
            <a:prstGeom prst="straightConnector1">
              <a:avLst/>
            </a:prstGeom>
            <a:noFill/>
            <a:ln w="9525" cap="flat" cmpd="sng">
              <a:solidFill>
                <a:schemeClr val="accent6"/>
              </a:solidFill>
              <a:prstDash val="solid"/>
              <a:round/>
              <a:headEnd type="none" w="med" len="med"/>
              <a:tailEnd type="none" w="med" len="med"/>
            </a:ln>
          </p:spPr>
        </p:cxnSp>
        <p:cxnSp>
          <p:nvCxnSpPr>
            <p:cNvPr id="547" name="Google Shape;547;p18"/>
            <p:cNvCxnSpPr/>
            <p:nvPr/>
          </p:nvCxnSpPr>
          <p:spPr>
            <a:xfrm rot="-5400000">
              <a:off x="8549525" y="3109512"/>
              <a:ext cx="709500" cy="0"/>
            </a:xfrm>
            <a:prstGeom prst="straightConnector1">
              <a:avLst/>
            </a:prstGeom>
            <a:noFill/>
            <a:ln w="9525" cap="flat" cmpd="sng">
              <a:solidFill>
                <a:schemeClr val="accent6"/>
              </a:solidFill>
              <a:prstDash val="solid"/>
              <a:round/>
              <a:headEnd type="none" w="med" len="med"/>
              <a:tailEnd type="none" w="med" len="med"/>
            </a:ln>
          </p:spPr>
        </p:cxnSp>
        <p:sp>
          <p:nvSpPr>
            <p:cNvPr id="548" name="Google Shape;548;p18"/>
            <p:cNvSpPr/>
            <p:nvPr/>
          </p:nvSpPr>
          <p:spPr>
            <a:xfrm rot="-5400000">
              <a:off x="7661325" y="4180449"/>
              <a:ext cx="1425350" cy="550175"/>
            </a:xfrm>
            <a:custGeom>
              <a:avLst/>
              <a:gdLst/>
              <a:ahLst/>
              <a:cxnLst/>
              <a:rect l="l" t="t" r="r" b="b"/>
              <a:pathLst>
                <a:path w="57014" h="22007" extrusionOk="0">
                  <a:moveTo>
                    <a:pt x="57014" y="22007"/>
                  </a:moveTo>
                  <a:lnTo>
                    <a:pt x="22007" y="22007"/>
                  </a:lnTo>
                  <a:lnTo>
                    <a:pt x="0" y="0"/>
                  </a:lnTo>
                </a:path>
              </a:pathLst>
            </a:custGeom>
            <a:noFill/>
            <a:ln w="9525" cap="flat" cmpd="sng">
              <a:solidFill>
                <a:schemeClr val="accent6"/>
              </a:solidFill>
              <a:prstDash val="solid"/>
              <a:round/>
              <a:headEnd type="none" w="med" len="med"/>
              <a:tailEnd type="none" w="med" len="med"/>
            </a:ln>
          </p:spPr>
        </p:sp>
        <p:sp>
          <p:nvSpPr>
            <p:cNvPr id="549" name="Google Shape;549;p18"/>
            <p:cNvSpPr/>
            <p:nvPr/>
          </p:nvSpPr>
          <p:spPr>
            <a:xfrm rot="-5400000">
              <a:off x="8716476" y="2283874"/>
              <a:ext cx="375598" cy="137131"/>
            </a:xfrm>
            <a:custGeom>
              <a:avLst/>
              <a:gdLst/>
              <a:ahLst/>
              <a:cxnLst/>
              <a:rect l="l" t="t" r="r" b="b"/>
              <a:pathLst>
                <a:path w="16957" h="6191" extrusionOk="0">
                  <a:moveTo>
                    <a:pt x="9617" y="369"/>
                  </a:moveTo>
                  <a:cubicBezTo>
                    <a:pt x="9769" y="369"/>
                    <a:pt x="9845" y="420"/>
                    <a:pt x="9997" y="799"/>
                  </a:cubicBezTo>
                  <a:cubicBezTo>
                    <a:pt x="10098" y="1027"/>
                    <a:pt x="10174" y="1280"/>
                    <a:pt x="10376" y="1483"/>
                  </a:cubicBezTo>
                  <a:cubicBezTo>
                    <a:pt x="10402" y="1533"/>
                    <a:pt x="10478" y="1533"/>
                    <a:pt x="10528" y="1533"/>
                  </a:cubicBezTo>
                  <a:cubicBezTo>
                    <a:pt x="11004" y="1473"/>
                    <a:pt x="11462" y="1442"/>
                    <a:pt x="11902" y="1442"/>
                  </a:cubicBezTo>
                  <a:cubicBezTo>
                    <a:pt x="13661" y="1442"/>
                    <a:pt x="15139" y="1928"/>
                    <a:pt x="16374" y="2900"/>
                  </a:cubicBezTo>
                  <a:lnTo>
                    <a:pt x="16096" y="3153"/>
                  </a:lnTo>
                  <a:cubicBezTo>
                    <a:pt x="16045" y="3204"/>
                    <a:pt x="15995" y="3305"/>
                    <a:pt x="16045" y="3381"/>
                  </a:cubicBezTo>
                  <a:cubicBezTo>
                    <a:pt x="16071" y="3431"/>
                    <a:pt x="16121" y="3507"/>
                    <a:pt x="16223" y="3507"/>
                  </a:cubicBezTo>
                  <a:lnTo>
                    <a:pt x="16552" y="3507"/>
                  </a:lnTo>
                  <a:cubicBezTo>
                    <a:pt x="16552" y="3533"/>
                    <a:pt x="16501" y="3558"/>
                    <a:pt x="16476" y="3634"/>
                  </a:cubicBezTo>
                  <a:cubicBezTo>
                    <a:pt x="15942" y="4346"/>
                    <a:pt x="12946" y="5096"/>
                    <a:pt x="11420" y="5096"/>
                  </a:cubicBezTo>
                  <a:cubicBezTo>
                    <a:pt x="11210" y="5096"/>
                    <a:pt x="11027" y="5082"/>
                    <a:pt x="10883" y="5051"/>
                  </a:cubicBezTo>
                  <a:cubicBezTo>
                    <a:pt x="10781" y="5051"/>
                    <a:pt x="10680" y="5076"/>
                    <a:pt x="10655" y="5178"/>
                  </a:cubicBezTo>
                  <a:cubicBezTo>
                    <a:pt x="10554" y="5456"/>
                    <a:pt x="10427" y="5659"/>
                    <a:pt x="10301" y="5684"/>
                  </a:cubicBezTo>
                  <a:cubicBezTo>
                    <a:pt x="10288" y="5688"/>
                    <a:pt x="10271" y="5690"/>
                    <a:pt x="10251" y="5690"/>
                  </a:cubicBezTo>
                  <a:cubicBezTo>
                    <a:pt x="10156" y="5690"/>
                    <a:pt x="9992" y="5641"/>
                    <a:pt x="9845" y="5557"/>
                  </a:cubicBezTo>
                  <a:lnTo>
                    <a:pt x="10047" y="5304"/>
                  </a:lnTo>
                  <a:cubicBezTo>
                    <a:pt x="10098" y="5228"/>
                    <a:pt x="10123" y="5152"/>
                    <a:pt x="10098" y="5076"/>
                  </a:cubicBezTo>
                  <a:cubicBezTo>
                    <a:pt x="10047" y="5026"/>
                    <a:pt x="9972" y="4950"/>
                    <a:pt x="9896" y="4950"/>
                  </a:cubicBezTo>
                  <a:cubicBezTo>
                    <a:pt x="9162" y="4925"/>
                    <a:pt x="8453" y="4899"/>
                    <a:pt x="7770" y="4798"/>
                  </a:cubicBezTo>
                  <a:cubicBezTo>
                    <a:pt x="7757" y="4794"/>
                    <a:pt x="7743" y="4792"/>
                    <a:pt x="7729" y="4792"/>
                  </a:cubicBezTo>
                  <a:cubicBezTo>
                    <a:pt x="7661" y="4792"/>
                    <a:pt x="7588" y="4841"/>
                    <a:pt x="7567" y="4925"/>
                  </a:cubicBezTo>
                  <a:cubicBezTo>
                    <a:pt x="7491" y="5102"/>
                    <a:pt x="7390" y="5228"/>
                    <a:pt x="7264" y="5304"/>
                  </a:cubicBezTo>
                  <a:cubicBezTo>
                    <a:pt x="7210" y="5322"/>
                    <a:pt x="7156" y="5340"/>
                    <a:pt x="7112" y="5340"/>
                  </a:cubicBezTo>
                  <a:cubicBezTo>
                    <a:pt x="7093" y="5340"/>
                    <a:pt x="7076" y="5337"/>
                    <a:pt x="7061" y="5330"/>
                  </a:cubicBezTo>
                  <a:cubicBezTo>
                    <a:pt x="6960" y="5279"/>
                    <a:pt x="6808" y="5203"/>
                    <a:pt x="6555" y="5152"/>
                  </a:cubicBezTo>
                  <a:cubicBezTo>
                    <a:pt x="6251" y="5051"/>
                    <a:pt x="5745" y="4925"/>
                    <a:pt x="5695" y="4773"/>
                  </a:cubicBezTo>
                  <a:cubicBezTo>
                    <a:pt x="5695" y="4773"/>
                    <a:pt x="5695" y="4722"/>
                    <a:pt x="5720" y="4672"/>
                  </a:cubicBezTo>
                  <a:cubicBezTo>
                    <a:pt x="5745" y="4646"/>
                    <a:pt x="5745" y="4570"/>
                    <a:pt x="5720" y="4520"/>
                  </a:cubicBezTo>
                  <a:cubicBezTo>
                    <a:pt x="5695" y="4444"/>
                    <a:pt x="5669" y="4393"/>
                    <a:pt x="5593" y="4393"/>
                  </a:cubicBezTo>
                  <a:cubicBezTo>
                    <a:pt x="4834" y="4185"/>
                    <a:pt x="4288" y="4087"/>
                    <a:pt x="3831" y="4087"/>
                  </a:cubicBezTo>
                  <a:cubicBezTo>
                    <a:pt x="3007" y="4087"/>
                    <a:pt x="2470" y="4406"/>
                    <a:pt x="1493" y="4975"/>
                  </a:cubicBezTo>
                  <a:cubicBezTo>
                    <a:pt x="1190" y="5152"/>
                    <a:pt x="886" y="5330"/>
                    <a:pt x="532" y="5532"/>
                  </a:cubicBezTo>
                  <a:cubicBezTo>
                    <a:pt x="937" y="4343"/>
                    <a:pt x="1443" y="3938"/>
                    <a:pt x="1443" y="3938"/>
                  </a:cubicBezTo>
                  <a:cubicBezTo>
                    <a:pt x="1544" y="3912"/>
                    <a:pt x="1544" y="3811"/>
                    <a:pt x="1519" y="3710"/>
                  </a:cubicBezTo>
                  <a:cubicBezTo>
                    <a:pt x="1493" y="3685"/>
                    <a:pt x="1114" y="2900"/>
                    <a:pt x="658" y="2141"/>
                  </a:cubicBezTo>
                  <a:lnTo>
                    <a:pt x="658" y="2141"/>
                  </a:lnTo>
                  <a:cubicBezTo>
                    <a:pt x="1291" y="2369"/>
                    <a:pt x="2025" y="2799"/>
                    <a:pt x="2329" y="3027"/>
                  </a:cubicBezTo>
                  <a:cubicBezTo>
                    <a:pt x="2379" y="3052"/>
                    <a:pt x="2379" y="3052"/>
                    <a:pt x="2405" y="3052"/>
                  </a:cubicBezTo>
                  <a:cubicBezTo>
                    <a:pt x="2625" y="3107"/>
                    <a:pt x="2868" y="3131"/>
                    <a:pt x="3128" y="3131"/>
                  </a:cubicBezTo>
                  <a:cubicBezTo>
                    <a:pt x="4179" y="3131"/>
                    <a:pt x="5510" y="2734"/>
                    <a:pt x="6808" y="2369"/>
                  </a:cubicBezTo>
                  <a:cubicBezTo>
                    <a:pt x="7441" y="2166"/>
                    <a:pt x="8023" y="1989"/>
                    <a:pt x="8605" y="1862"/>
                  </a:cubicBezTo>
                  <a:cubicBezTo>
                    <a:pt x="8656" y="1862"/>
                    <a:pt x="8706" y="1812"/>
                    <a:pt x="8731" y="1761"/>
                  </a:cubicBezTo>
                  <a:cubicBezTo>
                    <a:pt x="8757" y="1736"/>
                    <a:pt x="8757" y="1660"/>
                    <a:pt x="8731" y="1609"/>
                  </a:cubicBezTo>
                  <a:cubicBezTo>
                    <a:pt x="8529" y="1103"/>
                    <a:pt x="8782" y="749"/>
                    <a:pt x="9617" y="369"/>
                  </a:cubicBezTo>
                  <a:close/>
                  <a:moveTo>
                    <a:pt x="9655" y="1"/>
                  </a:moveTo>
                  <a:cubicBezTo>
                    <a:pt x="9611" y="1"/>
                    <a:pt x="9565" y="5"/>
                    <a:pt x="9516" y="15"/>
                  </a:cubicBezTo>
                  <a:lnTo>
                    <a:pt x="9491" y="15"/>
                  </a:lnTo>
                  <a:cubicBezTo>
                    <a:pt x="9111" y="167"/>
                    <a:pt x="8124" y="648"/>
                    <a:pt x="8327" y="1533"/>
                  </a:cubicBezTo>
                  <a:cubicBezTo>
                    <a:pt x="7770" y="1685"/>
                    <a:pt x="7213" y="1862"/>
                    <a:pt x="6682" y="2014"/>
                  </a:cubicBezTo>
                  <a:cubicBezTo>
                    <a:pt x="5404" y="2365"/>
                    <a:pt x="4126" y="2765"/>
                    <a:pt x="3149" y="2765"/>
                  </a:cubicBezTo>
                  <a:cubicBezTo>
                    <a:pt x="2926" y="2765"/>
                    <a:pt x="2719" y="2745"/>
                    <a:pt x="2531" y="2698"/>
                  </a:cubicBezTo>
                  <a:cubicBezTo>
                    <a:pt x="2000" y="2369"/>
                    <a:pt x="987" y="1761"/>
                    <a:pt x="279" y="1660"/>
                  </a:cubicBezTo>
                  <a:cubicBezTo>
                    <a:pt x="228" y="1660"/>
                    <a:pt x="127" y="1685"/>
                    <a:pt x="102" y="1761"/>
                  </a:cubicBezTo>
                  <a:cubicBezTo>
                    <a:pt x="51" y="1812"/>
                    <a:pt x="51" y="1913"/>
                    <a:pt x="102" y="1989"/>
                  </a:cubicBezTo>
                  <a:cubicBezTo>
                    <a:pt x="506" y="2622"/>
                    <a:pt x="937" y="3507"/>
                    <a:pt x="1114" y="3811"/>
                  </a:cubicBezTo>
                  <a:cubicBezTo>
                    <a:pt x="886" y="4039"/>
                    <a:pt x="405" y="4672"/>
                    <a:pt x="26" y="5937"/>
                  </a:cubicBezTo>
                  <a:cubicBezTo>
                    <a:pt x="0" y="6038"/>
                    <a:pt x="26" y="6089"/>
                    <a:pt x="102" y="6165"/>
                  </a:cubicBezTo>
                  <a:cubicBezTo>
                    <a:pt x="127" y="6190"/>
                    <a:pt x="177" y="6190"/>
                    <a:pt x="228" y="6190"/>
                  </a:cubicBezTo>
                  <a:lnTo>
                    <a:pt x="279" y="6190"/>
                  </a:lnTo>
                  <a:cubicBezTo>
                    <a:pt x="861" y="5886"/>
                    <a:pt x="1291" y="5633"/>
                    <a:pt x="1671" y="5431"/>
                  </a:cubicBezTo>
                  <a:cubicBezTo>
                    <a:pt x="2643" y="4861"/>
                    <a:pt x="3138" y="4568"/>
                    <a:pt x="3883" y="4568"/>
                  </a:cubicBezTo>
                  <a:cubicBezTo>
                    <a:pt x="4263" y="4568"/>
                    <a:pt x="4708" y="4644"/>
                    <a:pt x="5315" y="4798"/>
                  </a:cubicBezTo>
                  <a:cubicBezTo>
                    <a:pt x="5315" y="4874"/>
                    <a:pt x="5315" y="4950"/>
                    <a:pt x="5340" y="5001"/>
                  </a:cubicBezTo>
                  <a:cubicBezTo>
                    <a:pt x="5467" y="5355"/>
                    <a:pt x="5998" y="5481"/>
                    <a:pt x="6454" y="5608"/>
                  </a:cubicBezTo>
                  <a:cubicBezTo>
                    <a:pt x="6606" y="5684"/>
                    <a:pt x="6808" y="5709"/>
                    <a:pt x="6833" y="5734"/>
                  </a:cubicBezTo>
                  <a:cubicBezTo>
                    <a:pt x="6833" y="5734"/>
                    <a:pt x="6859" y="5760"/>
                    <a:pt x="6884" y="5760"/>
                  </a:cubicBezTo>
                  <a:cubicBezTo>
                    <a:pt x="6966" y="5795"/>
                    <a:pt x="7048" y="5814"/>
                    <a:pt x="7133" y="5814"/>
                  </a:cubicBezTo>
                  <a:cubicBezTo>
                    <a:pt x="7231" y="5814"/>
                    <a:pt x="7332" y="5789"/>
                    <a:pt x="7441" y="5734"/>
                  </a:cubicBezTo>
                  <a:cubicBezTo>
                    <a:pt x="7593" y="5633"/>
                    <a:pt x="7744" y="5481"/>
                    <a:pt x="7846" y="5304"/>
                  </a:cubicBezTo>
                  <a:cubicBezTo>
                    <a:pt x="8352" y="5355"/>
                    <a:pt x="8858" y="5380"/>
                    <a:pt x="9389" y="5431"/>
                  </a:cubicBezTo>
                  <a:lnTo>
                    <a:pt x="9339" y="5481"/>
                  </a:lnTo>
                  <a:cubicBezTo>
                    <a:pt x="9263" y="5507"/>
                    <a:pt x="9263" y="5583"/>
                    <a:pt x="9263" y="5633"/>
                  </a:cubicBezTo>
                  <a:cubicBezTo>
                    <a:pt x="9263" y="5684"/>
                    <a:pt x="9288" y="5734"/>
                    <a:pt x="9364" y="5760"/>
                  </a:cubicBezTo>
                  <a:cubicBezTo>
                    <a:pt x="9663" y="5939"/>
                    <a:pt x="9946" y="6102"/>
                    <a:pt x="10201" y="6102"/>
                  </a:cubicBezTo>
                  <a:cubicBezTo>
                    <a:pt x="10270" y="6102"/>
                    <a:pt x="10337" y="6090"/>
                    <a:pt x="10402" y="6063"/>
                  </a:cubicBezTo>
                  <a:cubicBezTo>
                    <a:pt x="10630" y="5988"/>
                    <a:pt x="10781" y="5810"/>
                    <a:pt x="10933" y="5481"/>
                  </a:cubicBezTo>
                  <a:cubicBezTo>
                    <a:pt x="11050" y="5494"/>
                    <a:pt x="11183" y="5500"/>
                    <a:pt x="11329" y="5500"/>
                  </a:cubicBezTo>
                  <a:cubicBezTo>
                    <a:pt x="12928" y="5500"/>
                    <a:pt x="16105" y="4766"/>
                    <a:pt x="16754" y="3862"/>
                  </a:cubicBezTo>
                  <a:cubicBezTo>
                    <a:pt x="16931" y="3659"/>
                    <a:pt x="16956" y="3431"/>
                    <a:pt x="16830" y="3204"/>
                  </a:cubicBezTo>
                  <a:cubicBezTo>
                    <a:pt x="16830" y="3153"/>
                    <a:pt x="16754" y="3128"/>
                    <a:pt x="16729" y="3128"/>
                  </a:cubicBezTo>
                  <a:lnTo>
                    <a:pt x="16805" y="3052"/>
                  </a:lnTo>
                  <a:cubicBezTo>
                    <a:pt x="16830" y="3027"/>
                    <a:pt x="16855" y="2951"/>
                    <a:pt x="16855" y="2900"/>
                  </a:cubicBezTo>
                  <a:cubicBezTo>
                    <a:pt x="16855" y="2824"/>
                    <a:pt x="16830" y="2773"/>
                    <a:pt x="16805" y="2748"/>
                  </a:cubicBezTo>
                  <a:cubicBezTo>
                    <a:pt x="15442" y="1616"/>
                    <a:pt x="13818" y="1057"/>
                    <a:pt x="11833" y="1057"/>
                  </a:cubicBezTo>
                  <a:cubicBezTo>
                    <a:pt x="11422" y="1057"/>
                    <a:pt x="10996" y="1081"/>
                    <a:pt x="10554" y="1128"/>
                  </a:cubicBezTo>
                  <a:cubicBezTo>
                    <a:pt x="10478" y="1002"/>
                    <a:pt x="10402" y="850"/>
                    <a:pt x="10351" y="673"/>
                  </a:cubicBezTo>
                  <a:cubicBezTo>
                    <a:pt x="10237" y="399"/>
                    <a:pt x="10061" y="1"/>
                    <a:pt x="9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8"/>
            <p:cNvSpPr/>
            <p:nvPr/>
          </p:nvSpPr>
          <p:spPr>
            <a:xfrm rot="-5400000">
              <a:off x="8716476" y="1826436"/>
              <a:ext cx="375598" cy="137131"/>
            </a:xfrm>
            <a:custGeom>
              <a:avLst/>
              <a:gdLst/>
              <a:ahLst/>
              <a:cxnLst/>
              <a:rect l="l" t="t" r="r" b="b"/>
              <a:pathLst>
                <a:path w="16957" h="6191" extrusionOk="0">
                  <a:moveTo>
                    <a:pt x="9617" y="369"/>
                  </a:moveTo>
                  <a:cubicBezTo>
                    <a:pt x="9769" y="369"/>
                    <a:pt x="9845" y="420"/>
                    <a:pt x="9997" y="799"/>
                  </a:cubicBezTo>
                  <a:cubicBezTo>
                    <a:pt x="10098" y="1027"/>
                    <a:pt x="10174" y="1280"/>
                    <a:pt x="10376" y="1483"/>
                  </a:cubicBezTo>
                  <a:cubicBezTo>
                    <a:pt x="10402" y="1533"/>
                    <a:pt x="10478" y="1533"/>
                    <a:pt x="10528" y="1533"/>
                  </a:cubicBezTo>
                  <a:cubicBezTo>
                    <a:pt x="11004" y="1473"/>
                    <a:pt x="11462" y="1442"/>
                    <a:pt x="11902" y="1442"/>
                  </a:cubicBezTo>
                  <a:cubicBezTo>
                    <a:pt x="13661" y="1442"/>
                    <a:pt x="15139" y="1928"/>
                    <a:pt x="16374" y="2900"/>
                  </a:cubicBezTo>
                  <a:lnTo>
                    <a:pt x="16096" y="3153"/>
                  </a:lnTo>
                  <a:cubicBezTo>
                    <a:pt x="16045" y="3204"/>
                    <a:pt x="15995" y="3305"/>
                    <a:pt x="16045" y="3381"/>
                  </a:cubicBezTo>
                  <a:cubicBezTo>
                    <a:pt x="16071" y="3431"/>
                    <a:pt x="16121" y="3507"/>
                    <a:pt x="16223" y="3507"/>
                  </a:cubicBezTo>
                  <a:lnTo>
                    <a:pt x="16552" y="3507"/>
                  </a:lnTo>
                  <a:cubicBezTo>
                    <a:pt x="16552" y="3533"/>
                    <a:pt x="16501" y="3558"/>
                    <a:pt x="16476" y="3634"/>
                  </a:cubicBezTo>
                  <a:cubicBezTo>
                    <a:pt x="15942" y="4346"/>
                    <a:pt x="12946" y="5096"/>
                    <a:pt x="11420" y="5096"/>
                  </a:cubicBezTo>
                  <a:cubicBezTo>
                    <a:pt x="11210" y="5096"/>
                    <a:pt x="11027" y="5082"/>
                    <a:pt x="10883" y="5051"/>
                  </a:cubicBezTo>
                  <a:cubicBezTo>
                    <a:pt x="10781" y="5051"/>
                    <a:pt x="10680" y="5076"/>
                    <a:pt x="10655" y="5178"/>
                  </a:cubicBezTo>
                  <a:cubicBezTo>
                    <a:pt x="10554" y="5456"/>
                    <a:pt x="10427" y="5659"/>
                    <a:pt x="10301" y="5684"/>
                  </a:cubicBezTo>
                  <a:cubicBezTo>
                    <a:pt x="10288" y="5688"/>
                    <a:pt x="10271" y="5690"/>
                    <a:pt x="10251" y="5690"/>
                  </a:cubicBezTo>
                  <a:cubicBezTo>
                    <a:pt x="10156" y="5690"/>
                    <a:pt x="9992" y="5641"/>
                    <a:pt x="9845" y="5557"/>
                  </a:cubicBezTo>
                  <a:lnTo>
                    <a:pt x="10047" y="5304"/>
                  </a:lnTo>
                  <a:cubicBezTo>
                    <a:pt x="10098" y="5228"/>
                    <a:pt x="10123" y="5152"/>
                    <a:pt x="10098" y="5076"/>
                  </a:cubicBezTo>
                  <a:cubicBezTo>
                    <a:pt x="10047" y="5026"/>
                    <a:pt x="9972" y="4950"/>
                    <a:pt x="9896" y="4950"/>
                  </a:cubicBezTo>
                  <a:cubicBezTo>
                    <a:pt x="9162" y="4925"/>
                    <a:pt x="8453" y="4899"/>
                    <a:pt x="7770" y="4798"/>
                  </a:cubicBezTo>
                  <a:cubicBezTo>
                    <a:pt x="7757" y="4794"/>
                    <a:pt x="7743" y="4792"/>
                    <a:pt x="7729" y="4792"/>
                  </a:cubicBezTo>
                  <a:cubicBezTo>
                    <a:pt x="7661" y="4792"/>
                    <a:pt x="7588" y="4841"/>
                    <a:pt x="7567" y="4925"/>
                  </a:cubicBezTo>
                  <a:cubicBezTo>
                    <a:pt x="7491" y="5102"/>
                    <a:pt x="7390" y="5228"/>
                    <a:pt x="7264" y="5304"/>
                  </a:cubicBezTo>
                  <a:cubicBezTo>
                    <a:pt x="7210" y="5322"/>
                    <a:pt x="7156" y="5340"/>
                    <a:pt x="7112" y="5340"/>
                  </a:cubicBezTo>
                  <a:cubicBezTo>
                    <a:pt x="7093" y="5340"/>
                    <a:pt x="7076" y="5337"/>
                    <a:pt x="7061" y="5330"/>
                  </a:cubicBezTo>
                  <a:cubicBezTo>
                    <a:pt x="6960" y="5279"/>
                    <a:pt x="6808" y="5203"/>
                    <a:pt x="6555" y="5152"/>
                  </a:cubicBezTo>
                  <a:cubicBezTo>
                    <a:pt x="6251" y="5051"/>
                    <a:pt x="5745" y="4925"/>
                    <a:pt x="5695" y="4773"/>
                  </a:cubicBezTo>
                  <a:cubicBezTo>
                    <a:pt x="5695" y="4773"/>
                    <a:pt x="5695" y="4722"/>
                    <a:pt x="5720" y="4672"/>
                  </a:cubicBezTo>
                  <a:cubicBezTo>
                    <a:pt x="5745" y="4646"/>
                    <a:pt x="5745" y="4570"/>
                    <a:pt x="5720" y="4520"/>
                  </a:cubicBezTo>
                  <a:cubicBezTo>
                    <a:pt x="5695" y="4444"/>
                    <a:pt x="5669" y="4393"/>
                    <a:pt x="5593" y="4393"/>
                  </a:cubicBezTo>
                  <a:cubicBezTo>
                    <a:pt x="4834" y="4185"/>
                    <a:pt x="4288" y="4087"/>
                    <a:pt x="3831" y="4087"/>
                  </a:cubicBezTo>
                  <a:cubicBezTo>
                    <a:pt x="3007" y="4087"/>
                    <a:pt x="2470" y="4406"/>
                    <a:pt x="1493" y="4975"/>
                  </a:cubicBezTo>
                  <a:cubicBezTo>
                    <a:pt x="1190" y="5152"/>
                    <a:pt x="886" y="5330"/>
                    <a:pt x="532" y="5532"/>
                  </a:cubicBezTo>
                  <a:cubicBezTo>
                    <a:pt x="937" y="4343"/>
                    <a:pt x="1443" y="3938"/>
                    <a:pt x="1443" y="3938"/>
                  </a:cubicBezTo>
                  <a:cubicBezTo>
                    <a:pt x="1544" y="3912"/>
                    <a:pt x="1544" y="3811"/>
                    <a:pt x="1519" y="3710"/>
                  </a:cubicBezTo>
                  <a:cubicBezTo>
                    <a:pt x="1493" y="3685"/>
                    <a:pt x="1114" y="2900"/>
                    <a:pt x="658" y="2141"/>
                  </a:cubicBezTo>
                  <a:lnTo>
                    <a:pt x="658" y="2141"/>
                  </a:lnTo>
                  <a:cubicBezTo>
                    <a:pt x="1291" y="2369"/>
                    <a:pt x="2025" y="2799"/>
                    <a:pt x="2329" y="3027"/>
                  </a:cubicBezTo>
                  <a:cubicBezTo>
                    <a:pt x="2379" y="3052"/>
                    <a:pt x="2379" y="3052"/>
                    <a:pt x="2405" y="3052"/>
                  </a:cubicBezTo>
                  <a:cubicBezTo>
                    <a:pt x="2625" y="3107"/>
                    <a:pt x="2868" y="3131"/>
                    <a:pt x="3128" y="3131"/>
                  </a:cubicBezTo>
                  <a:cubicBezTo>
                    <a:pt x="4179" y="3131"/>
                    <a:pt x="5510" y="2734"/>
                    <a:pt x="6808" y="2369"/>
                  </a:cubicBezTo>
                  <a:cubicBezTo>
                    <a:pt x="7441" y="2166"/>
                    <a:pt x="8023" y="1989"/>
                    <a:pt x="8605" y="1862"/>
                  </a:cubicBezTo>
                  <a:cubicBezTo>
                    <a:pt x="8656" y="1862"/>
                    <a:pt x="8706" y="1812"/>
                    <a:pt x="8731" y="1761"/>
                  </a:cubicBezTo>
                  <a:cubicBezTo>
                    <a:pt x="8757" y="1736"/>
                    <a:pt x="8757" y="1660"/>
                    <a:pt x="8731" y="1609"/>
                  </a:cubicBezTo>
                  <a:cubicBezTo>
                    <a:pt x="8529" y="1103"/>
                    <a:pt x="8782" y="749"/>
                    <a:pt x="9617" y="369"/>
                  </a:cubicBezTo>
                  <a:close/>
                  <a:moveTo>
                    <a:pt x="9655" y="1"/>
                  </a:moveTo>
                  <a:cubicBezTo>
                    <a:pt x="9611" y="1"/>
                    <a:pt x="9565" y="5"/>
                    <a:pt x="9516" y="15"/>
                  </a:cubicBezTo>
                  <a:lnTo>
                    <a:pt x="9491" y="15"/>
                  </a:lnTo>
                  <a:cubicBezTo>
                    <a:pt x="9111" y="167"/>
                    <a:pt x="8124" y="648"/>
                    <a:pt x="8327" y="1533"/>
                  </a:cubicBezTo>
                  <a:cubicBezTo>
                    <a:pt x="7770" y="1685"/>
                    <a:pt x="7213" y="1862"/>
                    <a:pt x="6682" y="2014"/>
                  </a:cubicBezTo>
                  <a:cubicBezTo>
                    <a:pt x="5404" y="2365"/>
                    <a:pt x="4126" y="2765"/>
                    <a:pt x="3149" y="2765"/>
                  </a:cubicBezTo>
                  <a:cubicBezTo>
                    <a:pt x="2926" y="2765"/>
                    <a:pt x="2719" y="2745"/>
                    <a:pt x="2531" y="2698"/>
                  </a:cubicBezTo>
                  <a:cubicBezTo>
                    <a:pt x="2000" y="2369"/>
                    <a:pt x="987" y="1761"/>
                    <a:pt x="279" y="1660"/>
                  </a:cubicBezTo>
                  <a:cubicBezTo>
                    <a:pt x="228" y="1660"/>
                    <a:pt x="127" y="1685"/>
                    <a:pt x="102" y="1761"/>
                  </a:cubicBezTo>
                  <a:cubicBezTo>
                    <a:pt x="51" y="1812"/>
                    <a:pt x="51" y="1913"/>
                    <a:pt x="102" y="1989"/>
                  </a:cubicBezTo>
                  <a:cubicBezTo>
                    <a:pt x="506" y="2622"/>
                    <a:pt x="937" y="3507"/>
                    <a:pt x="1114" y="3811"/>
                  </a:cubicBezTo>
                  <a:cubicBezTo>
                    <a:pt x="886" y="4039"/>
                    <a:pt x="405" y="4672"/>
                    <a:pt x="26" y="5937"/>
                  </a:cubicBezTo>
                  <a:cubicBezTo>
                    <a:pt x="0" y="6038"/>
                    <a:pt x="26" y="6089"/>
                    <a:pt x="102" y="6165"/>
                  </a:cubicBezTo>
                  <a:cubicBezTo>
                    <a:pt x="127" y="6190"/>
                    <a:pt x="177" y="6190"/>
                    <a:pt x="228" y="6190"/>
                  </a:cubicBezTo>
                  <a:lnTo>
                    <a:pt x="279" y="6190"/>
                  </a:lnTo>
                  <a:cubicBezTo>
                    <a:pt x="861" y="5886"/>
                    <a:pt x="1291" y="5633"/>
                    <a:pt x="1671" y="5431"/>
                  </a:cubicBezTo>
                  <a:cubicBezTo>
                    <a:pt x="2643" y="4861"/>
                    <a:pt x="3138" y="4568"/>
                    <a:pt x="3883" y="4568"/>
                  </a:cubicBezTo>
                  <a:cubicBezTo>
                    <a:pt x="4263" y="4568"/>
                    <a:pt x="4708" y="4644"/>
                    <a:pt x="5315" y="4798"/>
                  </a:cubicBezTo>
                  <a:cubicBezTo>
                    <a:pt x="5315" y="4874"/>
                    <a:pt x="5315" y="4950"/>
                    <a:pt x="5340" y="5001"/>
                  </a:cubicBezTo>
                  <a:cubicBezTo>
                    <a:pt x="5467" y="5355"/>
                    <a:pt x="5998" y="5481"/>
                    <a:pt x="6454" y="5608"/>
                  </a:cubicBezTo>
                  <a:cubicBezTo>
                    <a:pt x="6606" y="5684"/>
                    <a:pt x="6808" y="5709"/>
                    <a:pt x="6833" y="5734"/>
                  </a:cubicBezTo>
                  <a:cubicBezTo>
                    <a:pt x="6833" y="5734"/>
                    <a:pt x="6859" y="5760"/>
                    <a:pt x="6884" y="5760"/>
                  </a:cubicBezTo>
                  <a:cubicBezTo>
                    <a:pt x="6966" y="5795"/>
                    <a:pt x="7048" y="5814"/>
                    <a:pt x="7133" y="5814"/>
                  </a:cubicBezTo>
                  <a:cubicBezTo>
                    <a:pt x="7231" y="5814"/>
                    <a:pt x="7332" y="5789"/>
                    <a:pt x="7441" y="5734"/>
                  </a:cubicBezTo>
                  <a:cubicBezTo>
                    <a:pt x="7593" y="5633"/>
                    <a:pt x="7744" y="5481"/>
                    <a:pt x="7846" y="5304"/>
                  </a:cubicBezTo>
                  <a:cubicBezTo>
                    <a:pt x="8352" y="5355"/>
                    <a:pt x="8858" y="5380"/>
                    <a:pt x="9389" y="5431"/>
                  </a:cubicBezTo>
                  <a:lnTo>
                    <a:pt x="9339" y="5481"/>
                  </a:lnTo>
                  <a:cubicBezTo>
                    <a:pt x="9263" y="5507"/>
                    <a:pt x="9263" y="5583"/>
                    <a:pt x="9263" y="5633"/>
                  </a:cubicBezTo>
                  <a:cubicBezTo>
                    <a:pt x="9263" y="5684"/>
                    <a:pt x="9288" y="5734"/>
                    <a:pt x="9364" y="5760"/>
                  </a:cubicBezTo>
                  <a:cubicBezTo>
                    <a:pt x="9663" y="5939"/>
                    <a:pt x="9946" y="6102"/>
                    <a:pt x="10201" y="6102"/>
                  </a:cubicBezTo>
                  <a:cubicBezTo>
                    <a:pt x="10270" y="6102"/>
                    <a:pt x="10337" y="6090"/>
                    <a:pt x="10402" y="6063"/>
                  </a:cubicBezTo>
                  <a:cubicBezTo>
                    <a:pt x="10630" y="5988"/>
                    <a:pt x="10781" y="5810"/>
                    <a:pt x="10933" y="5481"/>
                  </a:cubicBezTo>
                  <a:cubicBezTo>
                    <a:pt x="11050" y="5494"/>
                    <a:pt x="11183" y="5500"/>
                    <a:pt x="11329" y="5500"/>
                  </a:cubicBezTo>
                  <a:cubicBezTo>
                    <a:pt x="12928" y="5500"/>
                    <a:pt x="16105" y="4766"/>
                    <a:pt x="16754" y="3862"/>
                  </a:cubicBezTo>
                  <a:cubicBezTo>
                    <a:pt x="16931" y="3659"/>
                    <a:pt x="16956" y="3431"/>
                    <a:pt x="16830" y="3204"/>
                  </a:cubicBezTo>
                  <a:cubicBezTo>
                    <a:pt x="16830" y="3153"/>
                    <a:pt x="16754" y="3128"/>
                    <a:pt x="16729" y="3128"/>
                  </a:cubicBezTo>
                  <a:lnTo>
                    <a:pt x="16805" y="3052"/>
                  </a:lnTo>
                  <a:cubicBezTo>
                    <a:pt x="16830" y="3027"/>
                    <a:pt x="16855" y="2951"/>
                    <a:pt x="16855" y="2900"/>
                  </a:cubicBezTo>
                  <a:cubicBezTo>
                    <a:pt x="16855" y="2824"/>
                    <a:pt x="16830" y="2773"/>
                    <a:pt x="16805" y="2748"/>
                  </a:cubicBezTo>
                  <a:cubicBezTo>
                    <a:pt x="15442" y="1616"/>
                    <a:pt x="13818" y="1057"/>
                    <a:pt x="11833" y="1057"/>
                  </a:cubicBezTo>
                  <a:cubicBezTo>
                    <a:pt x="11422" y="1057"/>
                    <a:pt x="10996" y="1081"/>
                    <a:pt x="10554" y="1128"/>
                  </a:cubicBezTo>
                  <a:cubicBezTo>
                    <a:pt x="10478" y="1002"/>
                    <a:pt x="10402" y="850"/>
                    <a:pt x="10351" y="673"/>
                  </a:cubicBezTo>
                  <a:cubicBezTo>
                    <a:pt x="10237" y="399"/>
                    <a:pt x="10061" y="1"/>
                    <a:pt x="9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8"/>
            <p:cNvSpPr/>
            <p:nvPr/>
          </p:nvSpPr>
          <p:spPr>
            <a:xfrm rot="-5400000">
              <a:off x="8716476" y="1368999"/>
              <a:ext cx="375598" cy="137131"/>
            </a:xfrm>
            <a:custGeom>
              <a:avLst/>
              <a:gdLst/>
              <a:ahLst/>
              <a:cxnLst/>
              <a:rect l="l" t="t" r="r" b="b"/>
              <a:pathLst>
                <a:path w="16957" h="6191" extrusionOk="0">
                  <a:moveTo>
                    <a:pt x="9617" y="369"/>
                  </a:moveTo>
                  <a:cubicBezTo>
                    <a:pt x="9769" y="369"/>
                    <a:pt x="9845" y="420"/>
                    <a:pt x="9997" y="799"/>
                  </a:cubicBezTo>
                  <a:cubicBezTo>
                    <a:pt x="10098" y="1027"/>
                    <a:pt x="10174" y="1280"/>
                    <a:pt x="10376" y="1483"/>
                  </a:cubicBezTo>
                  <a:cubicBezTo>
                    <a:pt x="10402" y="1533"/>
                    <a:pt x="10478" y="1533"/>
                    <a:pt x="10528" y="1533"/>
                  </a:cubicBezTo>
                  <a:cubicBezTo>
                    <a:pt x="11004" y="1473"/>
                    <a:pt x="11462" y="1442"/>
                    <a:pt x="11902" y="1442"/>
                  </a:cubicBezTo>
                  <a:cubicBezTo>
                    <a:pt x="13661" y="1442"/>
                    <a:pt x="15139" y="1928"/>
                    <a:pt x="16374" y="2900"/>
                  </a:cubicBezTo>
                  <a:lnTo>
                    <a:pt x="16096" y="3153"/>
                  </a:lnTo>
                  <a:cubicBezTo>
                    <a:pt x="16045" y="3204"/>
                    <a:pt x="15995" y="3305"/>
                    <a:pt x="16045" y="3381"/>
                  </a:cubicBezTo>
                  <a:cubicBezTo>
                    <a:pt x="16071" y="3431"/>
                    <a:pt x="16121" y="3507"/>
                    <a:pt x="16223" y="3507"/>
                  </a:cubicBezTo>
                  <a:lnTo>
                    <a:pt x="16552" y="3507"/>
                  </a:lnTo>
                  <a:cubicBezTo>
                    <a:pt x="16552" y="3533"/>
                    <a:pt x="16501" y="3558"/>
                    <a:pt x="16476" y="3634"/>
                  </a:cubicBezTo>
                  <a:cubicBezTo>
                    <a:pt x="15942" y="4346"/>
                    <a:pt x="12946" y="5096"/>
                    <a:pt x="11420" y="5096"/>
                  </a:cubicBezTo>
                  <a:cubicBezTo>
                    <a:pt x="11210" y="5096"/>
                    <a:pt x="11027" y="5082"/>
                    <a:pt x="10883" y="5051"/>
                  </a:cubicBezTo>
                  <a:cubicBezTo>
                    <a:pt x="10781" y="5051"/>
                    <a:pt x="10680" y="5076"/>
                    <a:pt x="10655" y="5178"/>
                  </a:cubicBezTo>
                  <a:cubicBezTo>
                    <a:pt x="10554" y="5456"/>
                    <a:pt x="10427" y="5659"/>
                    <a:pt x="10301" y="5684"/>
                  </a:cubicBezTo>
                  <a:cubicBezTo>
                    <a:pt x="10288" y="5688"/>
                    <a:pt x="10271" y="5690"/>
                    <a:pt x="10251" y="5690"/>
                  </a:cubicBezTo>
                  <a:cubicBezTo>
                    <a:pt x="10156" y="5690"/>
                    <a:pt x="9992" y="5641"/>
                    <a:pt x="9845" y="5557"/>
                  </a:cubicBezTo>
                  <a:lnTo>
                    <a:pt x="10047" y="5304"/>
                  </a:lnTo>
                  <a:cubicBezTo>
                    <a:pt x="10098" y="5228"/>
                    <a:pt x="10123" y="5152"/>
                    <a:pt x="10098" y="5076"/>
                  </a:cubicBezTo>
                  <a:cubicBezTo>
                    <a:pt x="10047" y="5026"/>
                    <a:pt x="9972" y="4950"/>
                    <a:pt x="9896" y="4950"/>
                  </a:cubicBezTo>
                  <a:cubicBezTo>
                    <a:pt x="9162" y="4925"/>
                    <a:pt x="8453" y="4899"/>
                    <a:pt x="7770" y="4798"/>
                  </a:cubicBezTo>
                  <a:cubicBezTo>
                    <a:pt x="7757" y="4794"/>
                    <a:pt x="7743" y="4792"/>
                    <a:pt x="7729" y="4792"/>
                  </a:cubicBezTo>
                  <a:cubicBezTo>
                    <a:pt x="7661" y="4792"/>
                    <a:pt x="7588" y="4841"/>
                    <a:pt x="7567" y="4925"/>
                  </a:cubicBezTo>
                  <a:cubicBezTo>
                    <a:pt x="7491" y="5102"/>
                    <a:pt x="7390" y="5228"/>
                    <a:pt x="7264" y="5304"/>
                  </a:cubicBezTo>
                  <a:cubicBezTo>
                    <a:pt x="7210" y="5322"/>
                    <a:pt x="7156" y="5340"/>
                    <a:pt x="7112" y="5340"/>
                  </a:cubicBezTo>
                  <a:cubicBezTo>
                    <a:pt x="7093" y="5340"/>
                    <a:pt x="7076" y="5337"/>
                    <a:pt x="7061" y="5330"/>
                  </a:cubicBezTo>
                  <a:cubicBezTo>
                    <a:pt x="6960" y="5279"/>
                    <a:pt x="6808" y="5203"/>
                    <a:pt x="6555" y="5152"/>
                  </a:cubicBezTo>
                  <a:cubicBezTo>
                    <a:pt x="6251" y="5051"/>
                    <a:pt x="5745" y="4925"/>
                    <a:pt x="5695" y="4773"/>
                  </a:cubicBezTo>
                  <a:cubicBezTo>
                    <a:pt x="5695" y="4773"/>
                    <a:pt x="5695" y="4722"/>
                    <a:pt x="5720" y="4672"/>
                  </a:cubicBezTo>
                  <a:cubicBezTo>
                    <a:pt x="5745" y="4646"/>
                    <a:pt x="5745" y="4570"/>
                    <a:pt x="5720" y="4520"/>
                  </a:cubicBezTo>
                  <a:cubicBezTo>
                    <a:pt x="5695" y="4444"/>
                    <a:pt x="5669" y="4393"/>
                    <a:pt x="5593" y="4393"/>
                  </a:cubicBezTo>
                  <a:cubicBezTo>
                    <a:pt x="4834" y="4185"/>
                    <a:pt x="4288" y="4087"/>
                    <a:pt x="3831" y="4087"/>
                  </a:cubicBezTo>
                  <a:cubicBezTo>
                    <a:pt x="3007" y="4087"/>
                    <a:pt x="2470" y="4406"/>
                    <a:pt x="1493" y="4975"/>
                  </a:cubicBezTo>
                  <a:cubicBezTo>
                    <a:pt x="1190" y="5152"/>
                    <a:pt x="886" y="5330"/>
                    <a:pt x="532" y="5532"/>
                  </a:cubicBezTo>
                  <a:cubicBezTo>
                    <a:pt x="937" y="4343"/>
                    <a:pt x="1443" y="3938"/>
                    <a:pt x="1443" y="3938"/>
                  </a:cubicBezTo>
                  <a:cubicBezTo>
                    <a:pt x="1544" y="3912"/>
                    <a:pt x="1544" y="3811"/>
                    <a:pt x="1519" y="3710"/>
                  </a:cubicBezTo>
                  <a:cubicBezTo>
                    <a:pt x="1493" y="3685"/>
                    <a:pt x="1114" y="2900"/>
                    <a:pt x="658" y="2141"/>
                  </a:cubicBezTo>
                  <a:lnTo>
                    <a:pt x="658" y="2141"/>
                  </a:lnTo>
                  <a:cubicBezTo>
                    <a:pt x="1291" y="2369"/>
                    <a:pt x="2025" y="2799"/>
                    <a:pt x="2329" y="3027"/>
                  </a:cubicBezTo>
                  <a:cubicBezTo>
                    <a:pt x="2379" y="3052"/>
                    <a:pt x="2379" y="3052"/>
                    <a:pt x="2405" y="3052"/>
                  </a:cubicBezTo>
                  <a:cubicBezTo>
                    <a:pt x="2625" y="3107"/>
                    <a:pt x="2868" y="3131"/>
                    <a:pt x="3128" y="3131"/>
                  </a:cubicBezTo>
                  <a:cubicBezTo>
                    <a:pt x="4179" y="3131"/>
                    <a:pt x="5510" y="2734"/>
                    <a:pt x="6808" y="2369"/>
                  </a:cubicBezTo>
                  <a:cubicBezTo>
                    <a:pt x="7441" y="2166"/>
                    <a:pt x="8023" y="1989"/>
                    <a:pt x="8605" y="1862"/>
                  </a:cubicBezTo>
                  <a:cubicBezTo>
                    <a:pt x="8656" y="1862"/>
                    <a:pt x="8706" y="1812"/>
                    <a:pt x="8731" y="1761"/>
                  </a:cubicBezTo>
                  <a:cubicBezTo>
                    <a:pt x="8757" y="1736"/>
                    <a:pt x="8757" y="1660"/>
                    <a:pt x="8731" y="1609"/>
                  </a:cubicBezTo>
                  <a:cubicBezTo>
                    <a:pt x="8529" y="1103"/>
                    <a:pt x="8782" y="749"/>
                    <a:pt x="9617" y="369"/>
                  </a:cubicBezTo>
                  <a:close/>
                  <a:moveTo>
                    <a:pt x="9655" y="1"/>
                  </a:moveTo>
                  <a:cubicBezTo>
                    <a:pt x="9611" y="1"/>
                    <a:pt x="9565" y="5"/>
                    <a:pt x="9516" y="15"/>
                  </a:cubicBezTo>
                  <a:lnTo>
                    <a:pt x="9491" y="15"/>
                  </a:lnTo>
                  <a:cubicBezTo>
                    <a:pt x="9111" y="167"/>
                    <a:pt x="8124" y="648"/>
                    <a:pt x="8327" y="1533"/>
                  </a:cubicBezTo>
                  <a:cubicBezTo>
                    <a:pt x="7770" y="1685"/>
                    <a:pt x="7213" y="1862"/>
                    <a:pt x="6682" y="2014"/>
                  </a:cubicBezTo>
                  <a:cubicBezTo>
                    <a:pt x="5404" y="2365"/>
                    <a:pt x="4126" y="2765"/>
                    <a:pt x="3149" y="2765"/>
                  </a:cubicBezTo>
                  <a:cubicBezTo>
                    <a:pt x="2926" y="2765"/>
                    <a:pt x="2719" y="2745"/>
                    <a:pt x="2531" y="2698"/>
                  </a:cubicBezTo>
                  <a:cubicBezTo>
                    <a:pt x="2000" y="2369"/>
                    <a:pt x="987" y="1761"/>
                    <a:pt x="279" y="1660"/>
                  </a:cubicBezTo>
                  <a:cubicBezTo>
                    <a:pt x="228" y="1660"/>
                    <a:pt x="127" y="1685"/>
                    <a:pt x="102" y="1761"/>
                  </a:cubicBezTo>
                  <a:cubicBezTo>
                    <a:pt x="51" y="1812"/>
                    <a:pt x="51" y="1913"/>
                    <a:pt x="102" y="1989"/>
                  </a:cubicBezTo>
                  <a:cubicBezTo>
                    <a:pt x="506" y="2622"/>
                    <a:pt x="937" y="3507"/>
                    <a:pt x="1114" y="3811"/>
                  </a:cubicBezTo>
                  <a:cubicBezTo>
                    <a:pt x="886" y="4039"/>
                    <a:pt x="405" y="4672"/>
                    <a:pt x="26" y="5937"/>
                  </a:cubicBezTo>
                  <a:cubicBezTo>
                    <a:pt x="0" y="6038"/>
                    <a:pt x="26" y="6089"/>
                    <a:pt x="102" y="6165"/>
                  </a:cubicBezTo>
                  <a:cubicBezTo>
                    <a:pt x="127" y="6190"/>
                    <a:pt x="177" y="6190"/>
                    <a:pt x="228" y="6190"/>
                  </a:cubicBezTo>
                  <a:lnTo>
                    <a:pt x="279" y="6190"/>
                  </a:lnTo>
                  <a:cubicBezTo>
                    <a:pt x="861" y="5886"/>
                    <a:pt x="1291" y="5633"/>
                    <a:pt x="1671" y="5431"/>
                  </a:cubicBezTo>
                  <a:cubicBezTo>
                    <a:pt x="2643" y="4861"/>
                    <a:pt x="3138" y="4568"/>
                    <a:pt x="3883" y="4568"/>
                  </a:cubicBezTo>
                  <a:cubicBezTo>
                    <a:pt x="4263" y="4568"/>
                    <a:pt x="4708" y="4644"/>
                    <a:pt x="5315" y="4798"/>
                  </a:cubicBezTo>
                  <a:cubicBezTo>
                    <a:pt x="5315" y="4874"/>
                    <a:pt x="5315" y="4950"/>
                    <a:pt x="5340" y="5001"/>
                  </a:cubicBezTo>
                  <a:cubicBezTo>
                    <a:pt x="5467" y="5355"/>
                    <a:pt x="5998" y="5481"/>
                    <a:pt x="6454" y="5608"/>
                  </a:cubicBezTo>
                  <a:cubicBezTo>
                    <a:pt x="6606" y="5684"/>
                    <a:pt x="6808" y="5709"/>
                    <a:pt x="6833" y="5734"/>
                  </a:cubicBezTo>
                  <a:cubicBezTo>
                    <a:pt x="6833" y="5734"/>
                    <a:pt x="6859" y="5760"/>
                    <a:pt x="6884" y="5760"/>
                  </a:cubicBezTo>
                  <a:cubicBezTo>
                    <a:pt x="6966" y="5795"/>
                    <a:pt x="7048" y="5814"/>
                    <a:pt x="7133" y="5814"/>
                  </a:cubicBezTo>
                  <a:cubicBezTo>
                    <a:pt x="7231" y="5814"/>
                    <a:pt x="7332" y="5789"/>
                    <a:pt x="7441" y="5734"/>
                  </a:cubicBezTo>
                  <a:cubicBezTo>
                    <a:pt x="7593" y="5633"/>
                    <a:pt x="7744" y="5481"/>
                    <a:pt x="7846" y="5304"/>
                  </a:cubicBezTo>
                  <a:cubicBezTo>
                    <a:pt x="8352" y="5355"/>
                    <a:pt x="8858" y="5380"/>
                    <a:pt x="9389" y="5431"/>
                  </a:cubicBezTo>
                  <a:lnTo>
                    <a:pt x="9339" y="5481"/>
                  </a:lnTo>
                  <a:cubicBezTo>
                    <a:pt x="9263" y="5507"/>
                    <a:pt x="9263" y="5583"/>
                    <a:pt x="9263" y="5633"/>
                  </a:cubicBezTo>
                  <a:cubicBezTo>
                    <a:pt x="9263" y="5684"/>
                    <a:pt x="9288" y="5734"/>
                    <a:pt x="9364" y="5760"/>
                  </a:cubicBezTo>
                  <a:cubicBezTo>
                    <a:pt x="9663" y="5939"/>
                    <a:pt x="9946" y="6102"/>
                    <a:pt x="10201" y="6102"/>
                  </a:cubicBezTo>
                  <a:cubicBezTo>
                    <a:pt x="10270" y="6102"/>
                    <a:pt x="10337" y="6090"/>
                    <a:pt x="10402" y="6063"/>
                  </a:cubicBezTo>
                  <a:cubicBezTo>
                    <a:pt x="10630" y="5988"/>
                    <a:pt x="10781" y="5810"/>
                    <a:pt x="10933" y="5481"/>
                  </a:cubicBezTo>
                  <a:cubicBezTo>
                    <a:pt x="11050" y="5494"/>
                    <a:pt x="11183" y="5500"/>
                    <a:pt x="11329" y="5500"/>
                  </a:cubicBezTo>
                  <a:cubicBezTo>
                    <a:pt x="12928" y="5500"/>
                    <a:pt x="16105" y="4766"/>
                    <a:pt x="16754" y="3862"/>
                  </a:cubicBezTo>
                  <a:cubicBezTo>
                    <a:pt x="16931" y="3659"/>
                    <a:pt x="16956" y="3431"/>
                    <a:pt x="16830" y="3204"/>
                  </a:cubicBezTo>
                  <a:cubicBezTo>
                    <a:pt x="16830" y="3153"/>
                    <a:pt x="16754" y="3128"/>
                    <a:pt x="16729" y="3128"/>
                  </a:cubicBezTo>
                  <a:lnTo>
                    <a:pt x="16805" y="3052"/>
                  </a:lnTo>
                  <a:cubicBezTo>
                    <a:pt x="16830" y="3027"/>
                    <a:pt x="16855" y="2951"/>
                    <a:pt x="16855" y="2900"/>
                  </a:cubicBezTo>
                  <a:cubicBezTo>
                    <a:pt x="16855" y="2824"/>
                    <a:pt x="16830" y="2773"/>
                    <a:pt x="16805" y="2748"/>
                  </a:cubicBezTo>
                  <a:cubicBezTo>
                    <a:pt x="15442" y="1616"/>
                    <a:pt x="13818" y="1057"/>
                    <a:pt x="11833" y="1057"/>
                  </a:cubicBezTo>
                  <a:cubicBezTo>
                    <a:pt x="11422" y="1057"/>
                    <a:pt x="10996" y="1081"/>
                    <a:pt x="10554" y="1128"/>
                  </a:cubicBezTo>
                  <a:cubicBezTo>
                    <a:pt x="10478" y="1002"/>
                    <a:pt x="10402" y="850"/>
                    <a:pt x="10351" y="673"/>
                  </a:cubicBezTo>
                  <a:cubicBezTo>
                    <a:pt x="10237" y="399"/>
                    <a:pt x="10061" y="1"/>
                    <a:pt x="9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552"/>
        <p:cNvGrpSpPr/>
        <p:nvPr/>
      </p:nvGrpSpPr>
      <p:grpSpPr>
        <a:xfrm>
          <a:off x="0" y="0"/>
          <a:ext cx="0" cy="0"/>
          <a:chOff x="0" y="0"/>
          <a:chExt cx="0" cy="0"/>
        </a:xfrm>
      </p:grpSpPr>
      <p:sp>
        <p:nvSpPr>
          <p:cNvPr id="553" name="Google Shape;553;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54" name="Google Shape;554;p19"/>
          <p:cNvSpPr txBox="1">
            <a:spLocks noGrp="1"/>
          </p:cNvSpPr>
          <p:nvPr>
            <p:ph type="subTitle" idx="1"/>
          </p:nvPr>
        </p:nvSpPr>
        <p:spPr>
          <a:xfrm>
            <a:off x="1262800" y="1600575"/>
            <a:ext cx="3195600" cy="120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55" name="Google Shape;555;p19"/>
          <p:cNvSpPr txBox="1">
            <a:spLocks noGrp="1"/>
          </p:cNvSpPr>
          <p:nvPr>
            <p:ph type="subTitle" idx="2"/>
          </p:nvPr>
        </p:nvSpPr>
        <p:spPr>
          <a:xfrm>
            <a:off x="4685601" y="1600575"/>
            <a:ext cx="3195600" cy="120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56" name="Google Shape;556;p19"/>
          <p:cNvSpPr txBox="1">
            <a:spLocks noGrp="1"/>
          </p:cNvSpPr>
          <p:nvPr>
            <p:ph type="subTitle" idx="3"/>
          </p:nvPr>
        </p:nvSpPr>
        <p:spPr>
          <a:xfrm>
            <a:off x="1262800" y="3236675"/>
            <a:ext cx="3195600" cy="120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57" name="Google Shape;557;p19"/>
          <p:cNvSpPr txBox="1">
            <a:spLocks noGrp="1"/>
          </p:cNvSpPr>
          <p:nvPr>
            <p:ph type="subTitle" idx="4"/>
          </p:nvPr>
        </p:nvSpPr>
        <p:spPr>
          <a:xfrm>
            <a:off x="4685601" y="3236675"/>
            <a:ext cx="3195600" cy="120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58" name="Google Shape;558;p19"/>
          <p:cNvSpPr txBox="1">
            <a:spLocks noGrp="1"/>
          </p:cNvSpPr>
          <p:nvPr>
            <p:ph type="subTitle" idx="5"/>
          </p:nvPr>
        </p:nvSpPr>
        <p:spPr>
          <a:xfrm>
            <a:off x="1262801" y="1251325"/>
            <a:ext cx="3195600" cy="449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rchivo Narrow"/>
              <a:buNone/>
              <a:defRPr sz="2000" b="1">
                <a:solidFill>
                  <a:schemeClr val="dk1"/>
                </a:solidFill>
                <a:latin typeface="Archivo Narrow"/>
                <a:ea typeface="Archivo Narrow"/>
                <a:cs typeface="Archivo Narrow"/>
                <a:sym typeface="Archivo Narrow"/>
              </a:defRPr>
            </a:lvl1pPr>
            <a:lvl2pPr lvl="1"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2pPr>
            <a:lvl3pPr lvl="2"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3pPr>
            <a:lvl4pPr lvl="3"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4pPr>
            <a:lvl5pPr lvl="4"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5pPr>
            <a:lvl6pPr lvl="5"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6pPr>
            <a:lvl7pPr lvl="6"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7pPr>
            <a:lvl8pPr lvl="7"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8pPr>
            <a:lvl9pPr lvl="8"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9pPr>
          </a:lstStyle>
          <a:p>
            <a:endParaRPr/>
          </a:p>
        </p:txBody>
      </p:sp>
      <p:sp>
        <p:nvSpPr>
          <p:cNvPr id="559" name="Google Shape;559;p19"/>
          <p:cNvSpPr txBox="1">
            <a:spLocks noGrp="1"/>
          </p:cNvSpPr>
          <p:nvPr>
            <p:ph type="subTitle" idx="6"/>
          </p:nvPr>
        </p:nvSpPr>
        <p:spPr>
          <a:xfrm>
            <a:off x="1262801" y="2887500"/>
            <a:ext cx="3195600" cy="449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rchivo Narrow"/>
              <a:buNone/>
              <a:defRPr sz="2000" b="1">
                <a:solidFill>
                  <a:schemeClr val="dk1"/>
                </a:solidFill>
                <a:latin typeface="Archivo Narrow"/>
                <a:ea typeface="Archivo Narrow"/>
                <a:cs typeface="Archivo Narrow"/>
                <a:sym typeface="Archivo Narrow"/>
              </a:defRPr>
            </a:lvl1pPr>
            <a:lvl2pPr lvl="1"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2pPr>
            <a:lvl3pPr lvl="2"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3pPr>
            <a:lvl4pPr lvl="3"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4pPr>
            <a:lvl5pPr lvl="4"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5pPr>
            <a:lvl6pPr lvl="5"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6pPr>
            <a:lvl7pPr lvl="6"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7pPr>
            <a:lvl8pPr lvl="7"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8pPr>
            <a:lvl9pPr lvl="8"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9pPr>
          </a:lstStyle>
          <a:p>
            <a:endParaRPr/>
          </a:p>
        </p:txBody>
      </p:sp>
      <p:sp>
        <p:nvSpPr>
          <p:cNvPr id="560" name="Google Shape;560;p19"/>
          <p:cNvSpPr txBox="1">
            <a:spLocks noGrp="1"/>
          </p:cNvSpPr>
          <p:nvPr>
            <p:ph type="subTitle" idx="7"/>
          </p:nvPr>
        </p:nvSpPr>
        <p:spPr>
          <a:xfrm>
            <a:off x="4685575" y="1251325"/>
            <a:ext cx="3195600" cy="449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rchivo Narrow"/>
              <a:buNone/>
              <a:defRPr sz="2000" b="1">
                <a:solidFill>
                  <a:schemeClr val="dk1"/>
                </a:solidFill>
                <a:latin typeface="Archivo Narrow"/>
                <a:ea typeface="Archivo Narrow"/>
                <a:cs typeface="Archivo Narrow"/>
                <a:sym typeface="Archivo Narrow"/>
              </a:defRPr>
            </a:lvl1pPr>
            <a:lvl2pPr lvl="1"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2pPr>
            <a:lvl3pPr lvl="2"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3pPr>
            <a:lvl4pPr lvl="3"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4pPr>
            <a:lvl5pPr lvl="4"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5pPr>
            <a:lvl6pPr lvl="5"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6pPr>
            <a:lvl7pPr lvl="6"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7pPr>
            <a:lvl8pPr lvl="7"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8pPr>
            <a:lvl9pPr lvl="8"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9pPr>
          </a:lstStyle>
          <a:p>
            <a:endParaRPr/>
          </a:p>
        </p:txBody>
      </p:sp>
      <p:sp>
        <p:nvSpPr>
          <p:cNvPr id="561" name="Google Shape;561;p19"/>
          <p:cNvSpPr txBox="1">
            <a:spLocks noGrp="1"/>
          </p:cNvSpPr>
          <p:nvPr>
            <p:ph type="subTitle" idx="8"/>
          </p:nvPr>
        </p:nvSpPr>
        <p:spPr>
          <a:xfrm>
            <a:off x="4685575" y="2887500"/>
            <a:ext cx="3195600" cy="449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rchivo Narrow"/>
              <a:buNone/>
              <a:defRPr sz="2000" b="1">
                <a:solidFill>
                  <a:schemeClr val="dk1"/>
                </a:solidFill>
                <a:latin typeface="Archivo Narrow"/>
                <a:ea typeface="Archivo Narrow"/>
                <a:cs typeface="Archivo Narrow"/>
                <a:sym typeface="Archivo Narrow"/>
              </a:defRPr>
            </a:lvl1pPr>
            <a:lvl2pPr lvl="1"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2pPr>
            <a:lvl3pPr lvl="2"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3pPr>
            <a:lvl4pPr lvl="3"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4pPr>
            <a:lvl5pPr lvl="4"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5pPr>
            <a:lvl6pPr lvl="5"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6pPr>
            <a:lvl7pPr lvl="6"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7pPr>
            <a:lvl8pPr lvl="7"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8pPr>
            <a:lvl9pPr lvl="8"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9pPr>
          </a:lstStyle>
          <a:p>
            <a:endParaRPr/>
          </a:p>
        </p:txBody>
      </p:sp>
      <p:grpSp>
        <p:nvGrpSpPr>
          <p:cNvPr id="562" name="Google Shape;562;p19"/>
          <p:cNvGrpSpPr/>
          <p:nvPr/>
        </p:nvGrpSpPr>
        <p:grpSpPr>
          <a:xfrm>
            <a:off x="2072451" y="4692950"/>
            <a:ext cx="7088599" cy="289219"/>
            <a:chOff x="2072451" y="4692950"/>
            <a:chExt cx="7088599" cy="289219"/>
          </a:xfrm>
        </p:grpSpPr>
        <p:grpSp>
          <p:nvGrpSpPr>
            <p:cNvPr id="563" name="Google Shape;563;p19"/>
            <p:cNvGrpSpPr/>
            <p:nvPr/>
          </p:nvGrpSpPr>
          <p:grpSpPr>
            <a:xfrm>
              <a:off x="7287900" y="4692950"/>
              <a:ext cx="1873150" cy="288625"/>
              <a:chOff x="7287900" y="4604100"/>
              <a:chExt cx="1873150" cy="288625"/>
            </a:xfrm>
          </p:grpSpPr>
          <p:sp>
            <p:nvSpPr>
              <p:cNvPr id="564" name="Google Shape;564;p19"/>
              <p:cNvSpPr/>
              <p:nvPr/>
            </p:nvSpPr>
            <p:spPr>
              <a:xfrm>
                <a:off x="7287900" y="4604100"/>
                <a:ext cx="1873150" cy="288625"/>
              </a:xfrm>
              <a:custGeom>
                <a:avLst/>
                <a:gdLst/>
                <a:ahLst/>
                <a:cxnLst/>
                <a:rect l="l" t="t" r="r" b="b"/>
                <a:pathLst>
                  <a:path w="74926" h="11545" extrusionOk="0">
                    <a:moveTo>
                      <a:pt x="0" y="11545"/>
                    </a:moveTo>
                    <a:lnTo>
                      <a:pt x="37463" y="11464"/>
                    </a:lnTo>
                    <a:lnTo>
                      <a:pt x="48928" y="0"/>
                    </a:lnTo>
                    <a:lnTo>
                      <a:pt x="74926" y="0"/>
                    </a:lnTo>
                  </a:path>
                </a:pathLst>
              </a:custGeom>
              <a:noFill/>
              <a:ln w="9525" cap="flat" cmpd="sng">
                <a:solidFill>
                  <a:schemeClr val="accent6"/>
                </a:solidFill>
                <a:prstDash val="solid"/>
                <a:round/>
                <a:headEnd type="none" w="med" len="med"/>
                <a:tailEnd type="none" w="med" len="med"/>
              </a:ln>
            </p:spPr>
          </p:sp>
          <p:sp>
            <p:nvSpPr>
              <p:cNvPr id="565" name="Google Shape;565;p19"/>
              <p:cNvSpPr/>
              <p:nvPr/>
            </p:nvSpPr>
            <p:spPr>
              <a:xfrm>
                <a:off x="7707600" y="4740988"/>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9"/>
              <p:cNvSpPr/>
              <p:nvPr/>
            </p:nvSpPr>
            <p:spPr>
              <a:xfrm>
                <a:off x="7554050" y="4740988"/>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9"/>
              <p:cNvSpPr/>
              <p:nvPr/>
            </p:nvSpPr>
            <p:spPr>
              <a:xfrm>
                <a:off x="7400500" y="4740988"/>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9"/>
              <p:cNvSpPr/>
              <p:nvPr/>
            </p:nvSpPr>
            <p:spPr>
              <a:xfrm>
                <a:off x="7843875" y="4740988"/>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9" name="Google Shape;569;p19"/>
              <p:cNvCxnSpPr/>
              <p:nvPr/>
            </p:nvCxnSpPr>
            <p:spPr>
              <a:xfrm>
                <a:off x="7288525" y="4617875"/>
                <a:ext cx="0" cy="270000"/>
              </a:xfrm>
              <a:prstGeom prst="straightConnector1">
                <a:avLst/>
              </a:prstGeom>
              <a:noFill/>
              <a:ln w="9525" cap="flat" cmpd="sng">
                <a:solidFill>
                  <a:schemeClr val="accent6"/>
                </a:solidFill>
                <a:prstDash val="solid"/>
                <a:round/>
                <a:headEnd type="none" w="med" len="med"/>
                <a:tailEnd type="none" w="med" len="med"/>
              </a:ln>
            </p:spPr>
          </p:cxnSp>
        </p:grpSp>
        <p:grpSp>
          <p:nvGrpSpPr>
            <p:cNvPr id="570" name="Google Shape;570;p19"/>
            <p:cNvGrpSpPr/>
            <p:nvPr/>
          </p:nvGrpSpPr>
          <p:grpSpPr>
            <a:xfrm>
              <a:off x="6916775" y="4713875"/>
              <a:ext cx="268842" cy="246765"/>
              <a:chOff x="2192700" y="3213888"/>
              <a:chExt cx="268842" cy="246765"/>
            </a:xfrm>
          </p:grpSpPr>
          <p:sp>
            <p:nvSpPr>
              <p:cNvPr id="571" name="Google Shape;571;p19"/>
              <p:cNvSpPr/>
              <p:nvPr/>
            </p:nvSpPr>
            <p:spPr>
              <a:xfrm>
                <a:off x="2192700" y="3213888"/>
                <a:ext cx="268842" cy="246765"/>
              </a:xfrm>
              <a:custGeom>
                <a:avLst/>
                <a:gdLst/>
                <a:ahLst/>
                <a:cxnLst/>
                <a:rect l="l" t="t" r="r" b="b"/>
                <a:pathLst>
                  <a:path w="12022" h="11036" extrusionOk="0">
                    <a:moveTo>
                      <a:pt x="6276" y="532"/>
                    </a:moveTo>
                    <a:cubicBezTo>
                      <a:pt x="8023" y="532"/>
                      <a:pt x="9668" y="1418"/>
                      <a:pt x="10579" y="3013"/>
                    </a:cubicBezTo>
                    <a:cubicBezTo>
                      <a:pt x="11287" y="4177"/>
                      <a:pt x="11464" y="5493"/>
                      <a:pt x="11135" y="6809"/>
                    </a:cubicBezTo>
                    <a:cubicBezTo>
                      <a:pt x="10781" y="8074"/>
                      <a:pt x="9946" y="9162"/>
                      <a:pt x="8807" y="9846"/>
                    </a:cubicBezTo>
                    <a:cubicBezTo>
                      <a:pt x="8024" y="10309"/>
                      <a:pt x="7160" y="10528"/>
                      <a:pt x="6304" y="10528"/>
                    </a:cubicBezTo>
                    <a:cubicBezTo>
                      <a:pt x="4587" y="10528"/>
                      <a:pt x="2903" y="9645"/>
                      <a:pt x="1974" y="8074"/>
                    </a:cubicBezTo>
                    <a:cubicBezTo>
                      <a:pt x="1291" y="6885"/>
                      <a:pt x="1088" y="5569"/>
                      <a:pt x="1443" y="4278"/>
                    </a:cubicBezTo>
                    <a:cubicBezTo>
                      <a:pt x="1797" y="3013"/>
                      <a:pt x="2607" y="1899"/>
                      <a:pt x="3746" y="1241"/>
                    </a:cubicBezTo>
                    <a:cubicBezTo>
                      <a:pt x="4555" y="760"/>
                      <a:pt x="5441" y="532"/>
                      <a:pt x="6276" y="532"/>
                    </a:cubicBezTo>
                    <a:close/>
                    <a:moveTo>
                      <a:pt x="6287" y="0"/>
                    </a:moveTo>
                    <a:cubicBezTo>
                      <a:pt x="5335" y="0"/>
                      <a:pt x="4372" y="245"/>
                      <a:pt x="3492" y="760"/>
                    </a:cubicBezTo>
                    <a:cubicBezTo>
                      <a:pt x="886" y="2304"/>
                      <a:pt x="0" y="5695"/>
                      <a:pt x="1544" y="8327"/>
                    </a:cubicBezTo>
                    <a:cubicBezTo>
                      <a:pt x="2303" y="9593"/>
                      <a:pt x="3492" y="10478"/>
                      <a:pt x="4935" y="10858"/>
                    </a:cubicBezTo>
                    <a:cubicBezTo>
                      <a:pt x="5391" y="10985"/>
                      <a:pt x="5846" y="11035"/>
                      <a:pt x="6327" y="11035"/>
                    </a:cubicBezTo>
                    <a:cubicBezTo>
                      <a:pt x="7289" y="11035"/>
                      <a:pt x="8250" y="10782"/>
                      <a:pt x="9136" y="10276"/>
                    </a:cubicBezTo>
                    <a:cubicBezTo>
                      <a:pt x="10402" y="9517"/>
                      <a:pt x="11313" y="8302"/>
                      <a:pt x="11667" y="6885"/>
                    </a:cubicBezTo>
                    <a:cubicBezTo>
                      <a:pt x="12021" y="5467"/>
                      <a:pt x="11819" y="3974"/>
                      <a:pt x="11060" y="2709"/>
                    </a:cubicBezTo>
                    <a:cubicBezTo>
                      <a:pt x="10031" y="973"/>
                      <a:pt x="8184" y="0"/>
                      <a:pt x="62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9"/>
              <p:cNvSpPr/>
              <p:nvPr/>
            </p:nvSpPr>
            <p:spPr>
              <a:xfrm>
                <a:off x="2256636" y="3272652"/>
                <a:ext cx="47006" cy="93487"/>
              </a:xfrm>
              <a:custGeom>
                <a:avLst/>
                <a:gdLst/>
                <a:ahLst/>
                <a:cxnLst/>
                <a:rect l="l" t="t" r="r" b="b"/>
                <a:pathLst>
                  <a:path w="2102" h="4181" extrusionOk="0">
                    <a:moveTo>
                      <a:pt x="1791" y="0"/>
                    </a:moveTo>
                    <a:cubicBezTo>
                      <a:pt x="1696" y="0"/>
                      <a:pt x="1607" y="65"/>
                      <a:pt x="1570" y="157"/>
                    </a:cubicBezTo>
                    <a:lnTo>
                      <a:pt x="77" y="3801"/>
                    </a:lnTo>
                    <a:cubicBezTo>
                      <a:pt x="1" y="3928"/>
                      <a:pt x="77" y="4080"/>
                      <a:pt x="203" y="4130"/>
                    </a:cubicBezTo>
                    <a:cubicBezTo>
                      <a:pt x="229" y="4181"/>
                      <a:pt x="254" y="4181"/>
                      <a:pt x="304" y="4181"/>
                    </a:cubicBezTo>
                    <a:cubicBezTo>
                      <a:pt x="431" y="4181"/>
                      <a:pt x="507" y="4130"/>
                      <a:pt x="558" y="4004"/>
                    </a:cubicBezTo>
                    <a:lnTo>
                      <a:pt x="2025" y="385"/>
                    </a:lnTo>
                    <a:cubicBezTo>
                      <a:pt x="2101" y="258"/>
                      <a:pt x="2025" y="81"/>
                      <a:pt x="1899" y="30"/>
                    </a:cubicBezTo>
                    <a:cubicBezTo>
                      <a:pt x="1864" y="9"/>
                      <a:pt x="1827" y="0"/>
                      <a:pt x="1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9"/>
              <p:cNvSpPr/>
              <p:nvPr/>
            </p:nvSpPr>
            <p:spPr>
              <a:xfrm>
                <a:off x="2363599" y="3306596"/>
                <a:ext cx="47006" cy="93510"/>
              </a:xfrm>
              <a:custGeom>
                <a:avLst/>
                <a:gdLst/>
                <a:ahLst/>
                <a:cxnLst/>
                <a:rect l="l" t="t" r="r" b="b"/>
                <a:pathLst>
                  <a:path w="2102" h="4182" extrusionOk="0">
                    <a:moveTo>
                      <a:pt x="1791" y="1"/>
                    </a:moveTo>
                    <a:cubicBezTo>
                      <a:pt x="1695" y="1"/>
                      <a:pt x="1600" y="66"/>
                      <a:pt x="1545" y="157"/>
                    </a:cubicBezTo>
                    <a:lnTo>
                      <a:pt x="77" y="3802"/>
                    </a:lnTo>
                    <a:cubicBezTo>
                      <a:pt x="1" y="3928"/>
                      <a:pt x="77" y="4080"/>
                      <a:pt x="203" y="4131"/>
                    </a:cubicBezTo>
                    <a:cubicBezTo>
                      <a:pt x="229" y="4181"/>
                      <a:pt x="254" y="4181"/>
                      <a:pt x="279" y="4181"/>
                    </a:cubicBezTo>
                    <a:cubicBezTo>
                      <a:pt x="406" y="4181"/>
                      <a:pt x="507" y="4105"/>
                      <a:pt x="532" y="4004"/>
                    </a:cubicBezTo>
                    <a:lnTo>
                      <a:pt x="2026" y="385"/>
                    </a:lnTo>
                    <a:cubicBezTo>
                      <a:pt x="2101" y="259"/>
                      <a:pt x="2026" y="81"/>
                      <a:pt x="1899" y="31"/>
                    </a:cubicBezTo>
                    <a:cubicBezTo>
                      <a:pt x="1864" y="10"/>
                      <a:pt x="1827" y="1"/>
                      <a:pt x="17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9"/>
              <p:cNvSpPr/>
              <p:nvPr/>
            </p:nvSpPr>
            <p:spPr>
              <a:xfrm>
                <a:off x="2297963" y="3267509"/>
                <a:ext cx="67356" cy="155223"/>
              </a:xfrm>
              <a:custGeom>
                <a:avLst/>
                <a:gdLst/>
                <a:ahLst/>
                <a:cxnLst/>
                <a:rect l="l" t="t" r="r" b="b"/>
                <a:pathLst>
                  <a:path w="3012" h="6942" extrusionOk="0">
                    <a:moveTo>
                      <a:pt x="2736" y="1"/>
                    </a:moveTo>
                    <a:cubicBezTo>
                      <a:pt x="2617" y="1"/>
                      <a:pt x="2518" y="54"/>
                      <a:pt x="2455" y="159"/>
                    </a:cubicBezTo>
                    <a:lnTo>
                      <a:pt x="26" y="6562"/>
                    </a:lnTo>
                    <a:cubicBezTo>
                      <a:pt x="0" y="6714"/>
                      <a:pt x="51" y="6840"/>
                      <a:pt x="177" y="6891"/>
                    </a:cubicBezTo>
                    <a:cubicBezTo>
                      <a:pt x="228" y="6942"/>
                      <a:pt x="253" y="6942"/>
                      <a:pt x="279" y="6942"/>
                    </a:cubicBezTo>
                    <a:cubicBezTo>
                      <a:pt x="380" y="6942"/>
                      <a:pt x="481" y="6866"/>
                      <a:pt x="532" y="6739"/>
                    </a:cubicBezTo>
                    <a:lnTo>
                      <a:pt x="2961" y="362"/>
                    </a:lnTo>
                    <a:cubicBezTo>
                      <a:pt x="3012" y="184"/>
                      <a:pt x="2936" y="58"/>
                      <a:pt x="2809" y="7"/>
                    </a:cubicBezTo>
                    <a:cubicBezTo>
                      <a:pt x="2784" y="3"/>
                      <a:pt x="2760" y="1"/>
                      <a:pt x="2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75" name="Google Shape;575;p19"/>
            <p:cNvCxnSpPr/>
            <p:nvPr/>
          </p:nvCxnSpPr>
          <p:spPr>
            <a:xfrm rot="10800000">
              <a:off x="4713525" y="4858750"/>
              <a:ext cx="2086800" cy="0"/>
            </a:xfrm>
            <a:prstGeom prst="straightConnector1">
              <a:avLst/>
            </a:prstGeom>
            <a:noFill/>
            <a:ln w="9525" cap="flat" cmpd="sng">
              <a:solidFill>
                <a:schemeClr val="accent6"/>
              </a:solidFill>
              <a:prstDash val="solid"/>
              <a:round/>
              <a:headEnd type="none" w="med" len="med"/>
              <a:tailEnd type="none" w="med" len="med"/>
            </a:ln>
          </p:spPr>
        </p:cxnSp>
        <p:cxnSp>
          <p:nvCxnSpPr>
            <p:cNvPr id="576" name="Google Shape;576;p19"/>
            <p:cNvCxnSpPr/>
            <p:nvPr/>
          </p:nvCxnSpPr>
          <p:spPr>
            <a:xfrm>
              <a:off x="6800600" y="4746150"/>
              <a:ext cx="0" cy="209700"/>
            </a:xfrm>
            <a:prstGeom prst="straightConnector1">
              <a:avLst/>
            </a:prstGeom>
            <a:noFill/>
            <a:ln w="9525" cap="flat" cmpd="sng">
              <a:solidFill>
                <a:schemeClr val="accent6"/>
              </a:solidFill>
              <a:prstDash val="solid"/>
              <a:round/>
              <a:headEnd type="none" w="med" len="med"/>
              <a:tailEnd type="none" w="med" len="med"/>
            </a:ln>
          </p:spPr>
        </p:cxnSp>
        <p:cxnSp>
          <p:nvCxnSpPr>
            <p:cNvPr id="577" name="Google Shape;577;p19"/>
            <p:cNvCxnSpPr/>
            <p:nvPr/>
          </p:nvCxnSpPr>
          <p:spPr>
            <a:xfrm>
              <a:off x="4713625" y="4753900"/>
              <a:ext cx="0" cy="209700"/>
            </a:xfrm>
            <a:prstGeom prst="straightConnector1">
              <a:avLst/>
            </a:prstGeom>
            <a:noFill/>
            <a:ln w="9525" cap="flat" cmpd="sng">
              <a:solidFill>
                <a:schemeClr val="accent6"/>
              </a:solidFill>
              <a:prstDash val="solid"/>
              <a:round/>
              <a:headEnd type="none" w="med" len="med"/>
              <a:tailEnd type="none" w="med" len="med"/>
            </a:ln>
          </p:spPr>
        </p:cxnSp>
        <p:sp>
          <p:nvSpPr>
            <p:cNvPr id="578" name="Google Shape;578;p19"/>
            <p:cNvSpPr/>
            <p:nvPr/>
          </p:nvSpPr>
          <p:spPr>
            <a:xfrm>
              <a:off x="4344708" y="4737721"/>
              <a:ext cx="266287" cy="244447"/>
            </a:xfrm>
            <a:custGeom>
              <a:avLst/>
              <a:gdLst/>
              <a:ahLst/>
              <a:cxnLst/>
              <a:rect l="l" t="t" r="r" b="b"/>
              <a:pathLst>
                <a:path w="12022" h="11036" extrusionOk="0">
                  <a:moveTo>
                    <a:pt x="6276" y="532"/>
                  </a:moveTo>
                  <a:cubicBezTo>
                    <a:pt x="8023" y="532"/>
                    <a:pt x="9668" y="1418"/>
                    <a:pt x="10579" y="3013"/>
                  </a:cubicBezTo>
                  <a:cubicBezTo>
                    <a:pt x="11287" y="4177"/>
                    <a:pt x="11464" y="5493"/>
                    <a:pt x="11135" y="6809"/>
                  </a:cubicBezTo>
                  <a:cubicBezTo>
                    <a:pt x="10781" y="8074"/>
                    <a:pt x="9946" y="9162"/>
                    <a:pt x="8807" y="9846"/>
                  </a:cubicBezTo>
                  <a:cubicBezTo>
                    <a:pt x="8024" y="10309"/>
                    <a:pt x="7160" y="10528"/>
                    <a:pt x="6304" y="10528"/>
                  </a:cubicBezTo>
                  <a:cubicBezTo>
                    <a:pt x="4587" y="10528"/>
                    <a:pt x="2903" y="9645"/>
                    <a:pt x="1974" y="8074"/>
                  </a:cubicBezTo>
                  <a:cubicBezTo>
                    <a:pt x="1291" y="6885"/>
                    <a:pt x="1088" y="5569"/>
                    <a:pt x="1443" y="4278"/>
                  </a:cubicBezTo>
                  <a:cubicBezTo>
                    <a:pt x="1797" y="3013"/>
                    <a:pt x="2607" y="1899"/>
                    <a:pt x="3746" y="1241"/>
                  </a:cubicBezTo>
                  <a:cubicBezTo>
                    <a:pt x="4555" y="760"/>
                    <a:pt x="5441" y="532"/>
                    <a:pt x="6276" y="532"/>
                  </a:cubicBezTo>
                  <a:close/>
                  <a:moveTo>
                    <a:pt x="6287" y="0"/>
                  </a:moveTo>
                  <a:cubicBezTo>
                    <a:pt x="5335" y="0"/>
                    <a:pt x="4372" y="245"/>
                    <a:pt x="3492" y="760"/>
                  </a:cubicBezTo>
                  <a:cubicBezTo>
                    <a:pt x="886" y="2304"/>
                    <a:pt x="0" y="5695"/>
                    <a:pt x="1544" y="8327"/>
                  </a:cubicBezTo>
                  <a:cubicBezTo>
                    <a:pt x="2303" y="9593"/>
                    <a:pt x="3492" y="10478"/>
                    <a:pt x="4935" y="10858"/>
                  </a:cubicBezTo>
                  <a:cubicBezTo>
                    <a:pt x="5391" y="10985"/>
                    <a:pt x="5846" y="11035"/>
                    <a:pt x="6327" y="11035"/>
                  </a:cubicBezTo>
                  <a:cubicBezTo>
                    <a:pt x="7289" y="11035"/>
                    <a:pt x="8250" y="10782"/>
                    <a:pt x="9136" y="10276"/>
                  </a:cubicBezTo>
                  <a:cubicBezTo>
                    <a:pt x="10402" y="9517"/>
                    <a:pt x="11313" y="8302"/>
                    <a:pt x="11667" y="6885"/>
                  </a:cubicBezTo>
                  <a:cubicBezTo>
                    <a:pt x="12021" y="5467"/>
                    <a:pt x="11819" y="3974"/>
                    <a:pt x="11060" y="2709"/>
                  </a:cubicBezTo>
                  <a:cubicBezTo>
                    <a:pt x="10031" y="973"/>
                    <a:pt x="8184" y="0"/>
                    <a:pt x="62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9"/>
            <p:cNvSpPr/>
            <p:nvPr/>
          </p:nvSpPr>
          <p:spPr>
            <a:xfrm>
              <a:off x="4408035" y="4795932"/>
              <a:ext cx="46559" cy="92609"/>
            </a:xfrm>
            <a:custGeom>
              <a:avLst/>
              <a:gdLst/>
              <a:ahLst/>
              <a:cxnLst/>
              <a:rect l="l" t="t" r="r" b="b"/>
              <a:pathLst>
                <a:path w="2102" h="4181" extrusionOk="0">
                  <a:moveTo>
                    <a:pt x="1791" y="0"/>
                  </a:moveTo>
                  <a:cubicBezTo>
                    <a:pt x="1696" y="0"/>
                    <a:pt x="1607" y="65"/>
                    <a:pt x="1570" y="157"/>
                  </a:cubicBezTo>
                  <a:lnTo>
                    <a:pt x="77" y="3801"/>
                  </a:lnTo>
                  <a:cubicBezTo>
                    <a:pt x="1" y="3928"/>
                    <a:pt x="77" y="4080"/>
                    <a:pt x="203" y="4130"/>
                  </a:cubicBezTo>
                  <a:cubicBezTo>
                    <a:pt x="229" y="4181"/>
                    <a:pt x="254" y="4181"/>
                    <a:pt x="304" y="4181"/>
                  </a:cubicBezTo>
                  <a:cubicBezTo>
                    <a:pt x="431" y="4181"/>
                    <a:pt x="507" y="4130"/>
                    <a:pt x="558" y="4004"/>
                  </a:cubicBezTo>
                  <a:lnTo>
                    <a:pt x="2025" y="385"/>
                  </a:lnTo>
                  <a:cubicBezTo>
                    <a:pt x="2101" y="258"/>
                    <a:pt x="2025" y="81"/>
                    <a:pt x="1899" y="30"/>
                  </a:cubicBezTo>
                  <a:cubicBezTo>
                    <a:pt x="1864" y="9"/>
                    <a:pt x="1827" y="0"/>
                    <a:pt x="1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9"/>
            <p:cNvSpPr/>
            <p:nvPr/>
          </p:nvSpPr>
          <p:spPr>
            <a:xfrm>
              <a:off x="4513979" y="4829555"/>
              <a:ext cx="46559" cy="92631"/>
            </a:xfrm>
            <a:custGeom>
              <a:avLst/>
              <a:gdLst/>
              <a:ahLst/>
              <a:cxnLst/>
              <a:rect l="l" t="t" r="r" b="b"/>
              <a:pathLst>
                <a:path w="2102" h="4182" extrusionOk="0">
                  <a:moveTo>
                    <a:pt x="1791" y="1"/>
                  </a:moveTo>
                  <a:cubicBezTo>
                    <a:pt x="1695" y="1"/>
                    <a:pt x="1600" y="66"/>
                    <a:pt x="1545" y="157"/>
                  </a:cubicBezTo>
                  <a:lnTo>
                    <a:pt x="77" y="3802"/>
                  </a:lnTo>
                  <a:cubicBezTo>
                    <a:pt x="1" y="3928"/>
                    <a:pt x="77" y="4080"/>
                    <a:pt x="203" y="4131"/>
                  </a:cubicBezTo>
                  <a:cubicBezTo>
                    <a:pt x="229" y="4181"/>
                    <a:pt x="254" y="4181"/>
                    <a:pt x="279" y="4181"/>
                  </a:cubicBezTo>
                  <a:cubicBezTo>
                    <a:pt x="406" y="4181"/>
                    <a:pt x="507" y="4105"/>
                    <a:pt x="532" y="4004"/>
                  </a:cubicBezTo>
                  <a:lnTo>
                    <a:pt x="2026" y="385"/>
                  </a:lnTo>
                  <a:cubicBezTo>
                    <a:pt x="2101" y="259"/>
                    <a:pt x="2026" y="81"/>
                    <a:pt x="1899" y="31"/>
                  </a:cubicBezTo>
                  <a:cubicBezTo>
                    <a:pt x="1864" y="10"/>
                    <a:pt x="1827" y="1"/>
                    <a:pt x="17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9"/>
            <p:cNvSpPr/>
            <p:nvPr/>
          </p:nvSpPr>
          <p:spPr>
            <a:xfrm>
              <a:off x="4448968" y="4790837"/>
              <a:ext cx="66716" cy="153765"/>
            </a:xfrm>
            <a:custGeom>
              <a:avLst/>
              <a:gdLst/>
              <a:ahLst/>
              <a:cxnLst/>
              <a:rect l="l" t="t" r="r" b="b"/>
              <a:pathLst>
                <a:path w="3012" h="6942" extrusionOk="0">
                  <a:moveTo>
                    <a:pt x="2736" y="1"/>
                  </a:moveTo>
                  <a:cubicBezTo>
                    <a:pt x="2617" y="1"/>
                    <a:pt x="2518" y="54"/>
                    <a:pt x="2455" y="159"/>
                  </a:cubicBezTo>
                  <a:lnTo>
                    <a:pt x="26" y="6562"/>
                  </a:lnTo>
                  <a:cubicBezTo>
                    <a:pt x="0" y="6714"/>
                    <a:pt x="51" y="6840"/>
                    <a:pt x="177" y="6891"/>
                  </a:cubicBezTo>
                  <a:cubicBezTo>
                    <a:pt x="228" y="6942"/>
                    <a:pt x="253" y="6942"/>
                    <a:pt x="279" y="6942"/>
                  </a:cubicBezTo>
                  <a:cubicBezTo>
                    <a:pt x="380" y="6942"/>
                    <a:pt x="481" y="6866"/>
                    <a:pt x="532" y="6739"/>
                  </a:cubicBezTo>
                  <a:lnTo>
                    <a:pt x="2961" y="362"/>
                  </a:lnTo>
                  <a:cubicBezTo>
                    <a:pt x="3012" y="184"/>
                    <a:pt x="2936" y="58"/>
                    <a:pt x="2809" y="7"/>
                  </a:cubicBezTo>
                  <a:cubicBezTo>
                    <a:pt x="2784" y="3"/>
                    <a:pt x="2760" y="1"/>
                    <a:pt x="2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9"/>
            <p:cNvSpPr/>
            <p:nvPr/>
          </p:nvSpPr>
          <p:spPr>
            <a:xfrm>
              <a:off x="4024708" y="4737721"/>
              <a:ext cx="266287" cy="244447"/>
            </a:xfrm>
            <a:custGeom>
              <a:avLst/>
              <a:gdLst/>
              <a:ahLst/>
              <a:cxnLst/>
              <a:rect l="l" t="t" r="r" b="b"/>
              <a:pathLst>
                <a:path w="12022" h="11036" extrusionOk="0">
                  <a:moveTo>
                    <a:pt x="6276" y="532"/>
                  </a:moveTo>
                  <a:cubicBezTo>
                    <a:pt x="8023" y="532"/>
                    <a:pt x="9668" y="1418"/>
                    <a:pt x="10579" y="3013"/>
                  </a:cubicBezTo>
                  <a:cubicBezTo>
                    <a:pt x="11287" y="4177"/>
                    <a:pt x="11464" y="5493"/>
                    <a:pt x="11135" y="6809"/>
                  </a:cubicBezTo>
                  <a:cubicBezTo>
                    <a:pt x="10781" y="8074"/>
                    <a:pt x="9946" y="9162"/>
                    <a:pt x="8807" y="9846"/>
                  </a:cubicBezTo>
                  <a:cubicBezTo>
                    <a:pt x="8024" y="10309"/>
                    <a:pt x="7160" y="10528"/>
                    <a:pt x="6304" y="10528"/>
                  </a:cubicBezTo>
                  <a:cubicBezTo>
                    <a:pt x="4587" y="10528"/>
                    <a:pt x="2903" y="9645"/>
                    <a:pt x="1974" y="8074"/>
                  </a:cubicBezTo>
                  <a:cubicBezTo>
                    <a:pt x="1291" y="6885"/>
                    <a:pt x="1088" y="5569"/>
                    <a:pt x="1443" y="4278"/>
                  </a:cubicBezTo>
                  <a:cubicBezTo>
                    <a:pt x="1797" y="3013"/>
                    <a:pt x="2607" y="1899"/>
                    <a:pt x="3746" y="1241"/>
                  </a:cubicBezTo>
                  <a:cubicBezTo>
                    <a:pt x="4555" y="760"/>
                    <a:pt x="5441" y="532"/>
                    <a:pt x="6276" y="532"/>
                  </a:cubicBezTo>
                  <a:close/>
                  <a:moveTo>
                    <a:pt x="6287" y="0"/>
                  </a:moveTo>
                  <a:cubicBezTo>
                    <a:pt x="5335" y="0"/>
                    <a:pt x="4372" y="245"/>
                    <a:pt x="3492" y="760"/>
                  </a:cubicBezTo>
                  <a:cubicBezTo>
                    <a:pt x="886" y="2304"/>
                    <a:pt x="0" y="5695"/>
                    <a:pt x="1544" y="8327"/>
                  </a:cubicBezTo>
                  <a:cubicBezTo>
                    <a:pt x="2303" y="9593"/>
                    <a:pt x="3492" y="10478"/>
                    <a:pt x="4935" y="10858"/>
                  </a:cubicBezTo>
                  <a:cubicBezTo>
                    <a:pt x="5391" y="10985"/>
                    <a:pt x="5846" y="11035"/>
                    <a:pt x="6327" y="11035"/>
                  </a:cubicBezTo>
                  <a:cubicBezTo>
                    <a:pt x="7289" y="11035"/>
                    <a:pt x="8250" y="10782"/>
                    <a:pt x="9136" y="10276"/>
                  </a:cubicBezTo>
                  <a:cubicBezTo>
                    <a:pt x="10402" y="9517"/>
                    <a:pt x="11313" y="8302"/>
                    <a:pt x="11667" y="6885"/>
                  </a:cubicBezTo>
                  <a:cubicBezTo>
                    <a:pt x="12021" y="5467"/>
                    <a:pt x="11819" y="3974"/>
                    <a:pt x="11060" y="2709"/>
                  </a:cubicBezTo>
                  <a:cubicBezTo>
                    <a:pt x="10031" y="973"/>
                    <a:pt x="8184" y="0"/>
                    <a:pt x="62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9"/>
            <p:cNvSpPr/>
            <p:nvPr/>
          </p:nvSpPr>
          <p:spPr>
            <a:xfrm>
              <a:off x="4088035" y="4795932"/>
              <a:ext cx="46559" cy="92609"/>
            </a:xfrm>
            <a:custGeom>
              <a:avLst/>
              <a:gdLst/>
              <a:ahLst/>
              <a:cxnLst/>
              <a:rect l="l" t="t" r="r" b="b"/>
              <a:pathLst>
                <a:path w="2102" h="4181" extrusionOk="0">
                  <a:moveTo>
                    <a:pt x="1791" y="0"/>
                  </a:moveTo>
                  <a:cubicBezTo>
                    <a:pt x="1696" y="0"/>
                    <a:pt x="1607" y="65"/>
                    <a:pt x="1570" y="157"/>
                  </a:cubicBezTo>
                  <a:lnTo>
                    <a:pt x="77" y="3801"/>
                  </a:lnTo>
                  <a:cubicBezTo>
                    <a:pt x="1" y="3928"/>
                    <a:pt x="77" y="4080"/>
                    <a:pt x="203" y="4130"/>
                  </a:cubicBezTo>
                  <a:cubicBezTo>
                    <a:pt x="229" y="4181"/>
                    <a:pt x="254" y="4181"/>
                    <a:pt x="304" y="4181"/>
                  </a:cubicBezTo>
                  <a:cubicBezTo>
                    <a:pt x="431" y="4181"/>
                    <a:pt x="507" y="4130"/>
                    <a:pt x="558" y="4004"/>
                  </a:cubicBezTo>
                  <a:lnTo>
                    <a:pt x="2025" y="385"/>
                  </a:lnTo>
                  <a:cubicBezTo>
                    <a:pt x="2101" y="258"/>
                    <a:pt x="2025" y="81"/>
                    <a:pt x="1899" y="30"/>
                  </a:cubicBezTo>
                  <a:cubicBezTo>
                    <a:pt x="1864" y="9"/>
                    <a:pt x="1827" y="0"/>
                    <a:pt x="1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9"/>
            <p:cNvSpPr/>
            <p:nvPr/>
          </p:nvSpPr>
          <p:spPr>
            <a:xfrm>
              <a:off x="4193979" y="4829555"/>
              <a:ext cx="46559" cy="92631"/>
            </a:xfrm>
            <a:custGeom>
              <a:avLst/>
              <a:gdLst/>
              <a:ahLst/>
              <a:cxnLst/>
              <a:rect l="l" t="t" r="r" b="b"/>
              <a:pathLst>
                <a:path w="2102" h="4182" extrusionOk="0">
                  <a:moveTo>
                    <a:pt x="1791" y="1"/>
                  </a:moveTo>
                  <a:cubicBezTo>
                    <a:pt x="1695" y="1"/>
                    <a:pt x="1600" y="66"/>
                    <a:pt x="1545" y="157"/>
                  </a:cubicBezTo>
                  <a:lnTo>
                    <a:pt x="77" y="3802"/>
                  </a:lnTo>
                  <a:cubicBezTo>
                    <a:pt x="1" y="3928"/>
                    <a:pt x="77" y="4080"/>
                    <a:pt x="203" y="4131"/>
                  </a:cubicBezTo>
                  <a:cubicBezTo>
                    <a:pt x="229" y="4181"/>
                    <a:pt x="254" y="4181"/>
                    <a:pt x="279" y="4181"/>
                  </a:cubicBezTo>
                  <a:cubicBezTo>
                    <a:pt x="406" y="4181"/>
                    <a:pt x="507" y="4105"/>
                    <a:pt x="532" y="4004"/>
                  </a:cubicBezTo>
                  <a:lnTo>
                    <a:pt x="2026" y="385"/>
                  </a:lnTo>
                  <a:cubicBezTo>
                    <a:pt x="2101" y="259"/>
                    <a:pt x="2026" y="81"/>
                    <a:pt x="1899" y="31"/>
                  </a:cubicBezTo>
                  <a:cubicBezTo>
                    <a:pt x="1864" y="10"/>
                    <a:pt x="1827" y="1"/>
                    <a:pt x="17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9"/>
            <p:cNvSpPr/>
            <p:nvPr/>
          </p:nvSpPr>
          <p:spPr>
            <a:xfrm>
              <a:off x="4128968" y="4790837"/>
              <a:ext cx="66716" cy="153765"/>
            </a:xfrm>
            <a:custGeom>
              <a:avLst/>
              <a:gdLst/>
              <a:ahLst/>
              <a:cxnLst/>
              <a:rect l="l" t="t" r="r" b="b"/>
              <a:pathLst>
                <a:path w="3012" h="6942" extrusionOk="0">
                  <a:moveTo>
                    <a:pt x="2736" y="1"/>
                  </a:moveTo>
                  <a:cubicBezTo>
                    <a:pt x="2617" y="1"/>
                    <a:pt x="2518" y="54"/>
                    <a:pt x="2455" y="159"/>
                  </a:cubicBezTo>
                  <a:lnTo>
                    <a:pt x="26" y="6562"/>
                  </a:lnTo>
                  <a:cubicBezTo>
                    <a:pt x="0" y="6714"/>
                    <a:pt x="51" y="6840"/>
                    <a:pt x="177" y="6891"/>
                  </a:cubicBezTo>
                  <a:cubicBezTo>
                    <a:pt x="228" y="6942"/>
                    <a:pt x="253" y="6942"/>
                    <a:pt x="279" y="6942"/>
                  </a:cubicBezTo>
                  <a:cubicBezTo>
                    <a:pt x="380" y="6942"/>
                    <a:pt x="481" y="6866"/>
                    <a:pt x="532" y="6739"/>
                  </a:cubicBezTo>
                  <a:lnTo>
                    <a:pt x="2961" y="362"/>
                  </a:lnTo>
                  <a:cubicBezTo>
                    <a:pt x="3012" y="184"/>
                    <a:pt x="2936" y="58"/>
                    <a:pt x="2809" y="7"/>
                  </a:cubicBezTo>
                  <a:cubicBezTo>
                    <a:pt x="2784" y="3"/>
                    <a:pt x="2760" y="1"/>
                    <a:pt x="2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9"/>
            <p:cNvSpPr/>
            <p:nvPr/>
          </p:nvSpPr>
          <p:spPr>
            <a:xfrm>
              <a:off x="3704708" y="4737721"/>
              <a:ext cx="266287" cy="244447"/>
            </a:xfrm>
            <a:custGeom>
              <a:avLst/>
              <a:gdLst/>
              <a:ahLst/>
              <a:cxnLst/>
              <a:rect l="l" t="t" r="r" b="b"/>
              <a:pathLst>
                <a:path w="12022" h="11036" extrusionOk="0">
                  <a:moveTo>
                    <a:pt x="6276" y="532"/>
                  </a:moveTo>
                  <a:cubicBezTo>
                    <a:pt x="8023" y="532"/>
                    <a:pt x="9668" y="1418"/>
                    <a:pt x="10579" y="3013"/>
                  </a:cubicBezTo>
                  <a:cubicBezTo>
                    <a:pt x="11287" y="4177"/>
                    <a:pt x="11464" y="5493"/>
                    <a:pt x="11135" y="6809"/>
                  </a:cubicBezTo>
                  <a:cubicBezTo>
                    <a:pt x="10781" y="8074"/>
                    <a:pt x="9946" y="9162"/>
                    <a:pt x="8807" y="9846"/>
                  </a:cubicBezTo>
                  <a:cubicBezTo>
                    <a:pt x="8024" y="10309"/>
                    <a:pt x="7160" y="10528"/>
                    <a:pt x="6304" y="10528"/>
                  </a:cubicBezTo>
                  <a:cubicBezTo>
                    <a:pt x="4587" y="10528"/>
                    <a:pt x="2903" y="9645"/>
                    <a:pt x="1974" y="8074"/>
                  </a:cubicBezTo>
                  <a:cubicBezTo>
                    <a:pt x="1291" y="6885"/>
                    <a:pt x="1088" y="5569"/>
                    <a:pt x="1443" y="4278"/>
                  </a:cubicBezTo>
                  <a:cubicBezTo>
                    <a:pt x="1797" y="3013"/>
                    <a:pt x="2607" y="1899"/>
                    <a:pt x="3746" y="1241"/>
                  </a:cubicBezTo>
                  <a:cubicBezTo>
                    <a:pt x="4555" y="760"/>
                    <a:pt x="5441" y="532"/>
                    <a:pt x="6276" y="532"/>
                  </a:cubicBezTo>
                  <a:close/>
                  <a:moveTo>
                    <a:pt x="6287" y="0"/>
                  </a:moveTo>
                  <a:cubicBezTo>
                    <a:pt x="5335" y="0"/>
                    <a:pt x="4372" y="245"/>
                    <a:pt x="3492" y="760"/>
                  </a:cubicBezTo>
                  <a:cubicBezTo>
                    <a:pt x="886" y="2304"/>
                    <a:pt x="0" y="5695"/>
                    <a:pt x="1544" y="8327"/>
                  </a:cubicBezTo>
                  <a:cubicBezTo>
                    <a:pt x="2303" y="9593"/>
                    <a:pt x="3492" y="10478"/>
                    <a:pt x="4935" y="10858"/>
                  </a:cubicBezTo>
                  <a:cubicBezTo>
                    <a:pt x="5391" y="10985"/>
                    <a:pt x="5846" y="11035"/>
                    <a:pt x="6327" y="11035"/>
                  </a:cubicBezTo>
                  <a:cubicBezTo>
                    <a:pt x="7289" y="11035"/>
                    <a:pt x="8250" y="10782"/>
                    <a:pt x="9136" y="10276"/>
                  </a:cubicBezTo>
                  <a:cubicBezTo>
                    <a:pt x="10402" y="9517"/>
                    <a:pt x="11313" y="8302"/>
                    <a:pt x="11667" y="6885"/>
                  </a:cubicBezTo>
                  <a:cubicBezTo>
                    <a:pt x="12021" y="5467"/>
                    <a:pt x="11819" y="3974"/>
                    <a:pt x="11060" y="2709"/>
                  </a:cubicBezTo>
                  <a:cubicBezTo>
                    <a:pt x="10031" y="973"/>
                    <a:pt x="8184" y="0"/>
                    <a:pt x="62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9"/>
            <p:cNvSpPr/>
            <p:nvPr/>
          </p:nvSpPr>
          <p:spPr>
            <a:xfrm>
              <a:off x="3768035" y="4795932"/>
              <a:ext cx="46559" cy="92609"/>
            </a:xfrm>
            <a:custGeom>
              <a:avLst/>
              <a:gdLst/>
              <a:ahLst/>
              <a:cxnLst/>
              <a:rect l="l" t="t" r="r" b="b"/>
              <a:pathLst>
                <a:path w="2102" h="4181" extrusionOk="0">
                  <a:moveTo>
                    <a:pt x="1791" y="0"/>
                  </a:moveTo>
                  <a:cubicBezTo>
                    <a:pt x="1696" y="0"/>
                    <a:pt x="1607" y="65"/>
                    <a:pt x="1570" y="157"/>
                  </a:cubicBezTo>
                  <a:lnTo>
                    <a:pt x="77" y="3801"/>
                  </a:lnTo>
                  <a:cubicBezTo>
                    <a:pt x="1" y="3928"/>
                    <a:pt x="77" y="4080"/>
                    <a:pt x="203" y="4130"/>
                  </a:cubicBezTo>
                  <a:cubicBezTo>
                    <a:pt x="229" y="4181"/>
                    <a:pt x="254" y="4181"/>
                    <a:pt x="304" y="4181"/>
                  </a:cubicBezTo>
                  <a:cubicBezTo>
                    <a:pt x="431" y="4181"/>
                    <a:pt x="507" y="4130"/>
                    <a:pt x="558" y="4004"/>
                  </a:cubicBezTo>
                  <a:lnTo>
                    <a:pt x="2025" y="385"/>
                  </a:lnTo>
                  <a:cubicBezTo>
                    <a:pt x="2101" y="258"/>
                    <a:pt x="2025" y="81"/>
                    <a:pt x="1899" y="30"/>
                  </a:cubicBezTo>
                  <a:cubicBezTo>
                    <a:pt x="1864" y="9"/>
                    <a:pt x="1827" y="0"/>
                    <a:pt x="1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9"/>
            <p:cNvSpPr/>
            <p:nvPr/>
          </p:nvSpPr>
          <p:spPr>
            <a:xfrm>
              <a:off x="3873979" y="4829555"/>
              <a:ext cx="46559" cy="92631"/>
            </a:xfrm>
            <a:custGeom>
              <a:avLst/>
              <a:gdLst/>
              <a:ahLst/>
              <a:cxnLst/>
              <a:rect l="l" t="t" r="r" b="b"/>
              <a:pathLst>
                <a:path w="2102" h="4182" extrusionOk="0">
                  <a:moveTo>
                    <a:pt x="1791" y="1"/>
                  </a:moveTo>
                  <a:cubicBezTo>
                    <a:pt x="1695" y="1"/>
                    <a:pt x="1600" y="66"/>
                    <a:pt x="1545" y="157"/>
                  </a:cubicBezTo>
                  <a:lnTo>
                    <a:pt x="77" y="3802"/>
                  </a:lnTo>
                  <a:cubicBezTo>
                    <a:pt x="1" y="3928"/>
                    <a:pt x="77" y="4080"/>
                    <a:pt x="203" y="4131"/>
                  </a:cubicBezTo>
                  <a:cubicBezTo>
                    <a:pt x="229" y="4181"/>
                    <a:pt x="254" y="4181"/>
                    <a:pt x="279" y="4181"/>
                  </a:cubicBezTo>
                  <a:cubicBezTo>
                    <a:pt x="406" y="4181"/>
                    <a:pt x="507" y="4105"/>
                    <a:pt x="532" y="4004"/>
                  </a:cubicBezTo>
                  <a:lnTo>
                    <a:pt x="2026" y="385"/>
                  </a:lnTo>
                  <a:cubicBezTo>
                    <a:pt x="2101" y="259"/>
                    <a:pt x="2026" y="81"/>
                    <a:pt x="1899" y="31"/>
                  </a:cubicBezTo>
                  <a:cubicBezTo>
                    <a:pt x="1864" y="10"/>
                    <a:pt x="1827" y="1"/>
                    <a:pt x="17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9"/>
            <p:cNvSpPr/>
            <p:nvPr/>
          </p:nvSpPr>
          <p:spPr>
            <a:xfrm>
              <a:off x="3808968" y="4790837"/>
              <a:ext cx="66716" cy="153765"/>
            </a:xfrm>
            <a:custGeom>
              <a:avLst/>
              <a:gdLst/>
              <a:ahLst/>
              <a:cxnLst/>
              <a:rect l="l" t="t" r="r" b="b"/>
              <a:pathLst>
                <a:path w="3012" h="6942" extrusionOk="0">
                  <a:moveTo>
                    <a:pt x="2736" y="1"/>
                  </a:moveTo>
                  <a:cubicBezTo>
                    <a:pt x="2617" y="1"/>
                    <a:pt x="2518" y="54"/>
                    <a:pt x="2455" y="159"/>
                  </a:cubicBezTo>
                  <a:lnTo>
                    <a:pt x="26" y="6562"/>
                  </a:lnTo>
                  <a:cubicBezTo>
                    <a:pt x="0" y="6714"/>
                    <a:pt x="51" y="6840"/>
                    <a:pt x="177" y="6891"/>
                  </a:cubicBezTo>
                  <a:cubicBezTo>
                    <a:pt x="228" y="6942"/>
                    <a:pt x="253" y="6942"/>
                    <a:pt x="279" y="6942"/>
                  </a:cubicBezTo>
                  <a:cubicBezTo>
                    <a:pt x="380" y="6942"/>
                    <a:pt x="481" y="6866"/>
                    <a:pt x="532" y="6739"/>
                  </a:cubicBezTo>
                  <a:lnTo>
                    <a:pt x="2961" y="362"/>
                  </a:lnTo>
                  <a:cubicBezTo>
                    <a:pt x="3012" y="184"/>
                    <a:pt x="2936" y="58"/>
                    <a:pt x="2809" y="7"/>
                  </a:cubicBezTo>
                  <a:cubicBezTo>
                    <a:pt x="2784" y="3"/>
                    <a:pt x="2760" y="1"/>
                    <a:pt x="2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0" name="Google Shape;590;p19"/>
            <p:cNvCxnSpPr/>
            <p:nvPr/>
          </p:nvCxnSpPr>
          <p:spPr>
            <a:xfrm>
              <a:off x="2312678" y="4737731"/>
              <a:ext cx="0" cy="239100"/>
            </a:xfrm>
            <a:prstGeom prst="straightConnector1">
              <a:avLst/>
            </a:prstGeom>
            <a:noFill/>
            <a:ln w="9525" cap="flat" cmpd="sng">
              <a:solidFill>
                <a:schemeClr val="accent6"/>
              </a:solidFill>
              <a:prstDash val="solid"/>
              <a:round/>
              <a:headEnd type="none" w="med" len="med"/>
              <a:tailEnd type="none" w="med" len="med"/>
            </a:ln>
          </p:spPr>
        </p:cxnSp>
        <p:sp>
          <p:nvSpPr>
            <p:cNvPr id="591" name="Google Shape;591;p19"/>
            <p:cNvSpPr/>
            <p:nvPr/>
          </p:nvSpPr>
          <p:spPr>
            <a:xfrm rot="-5400000" flipH="1">
              <a:off x="2041701" y="4774062"/>
              <a:ext cx="228000" cy="166500"/>
            </a:xfrm>
            <a:prstGeom prst="triangle">
              <a:avLst>
                <a:gd name="adj" fmla="val 50000"/>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9"/>
            <p:cNvSpPr/>
            <p:nvPr/>
          </p:nvSpPr>
          <p:spPr>
            <a:xfrm flipH="1">
              <a:off x="2386624" y="4909537"/>
              <a:ext cx="62100" cy="62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9"/>
            <p:cNvSpPr/>
            <p:nvPr/>
          </p:nvSpPr>
          <p:spPr>
            <a:xfrm flipH="1">
              <a:off x="2522669" y="4909537"/>
              <a:ext cx="62100" cy="62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9"/>
            <p:cNvSpPr/>
            <p:nvPr/>
          </p:nvSpPr>
          <p:spPr>
            <a:xfrm flipH="1">
              <a:off x="2658714" y="4909537"/>
              <a:ext cx="62100" cy="62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5" name="Google Shape;595;p19"/>
            <p:cNvCxnSpPr/>
            <p:nvPr/>
          </p:nvCxnSpPr>
          <p:spPr>
            <a:xfrm rot="10800000">
              <a:off x="2312674" y="4857341"/>
              <a:ext cx="1289400" cy="0"/>
            </a:xfrm>
            <a:prstGeom prst="straightConnector1">
              <a:avLst/>
            </a:prstGeom>
            <a:noFill/>
            <a:ln w="9525" cap="flat" cmpd="sng">
              <a:solidFill>
                <a:schemeClr val="accent6"/>
              </a:solidFill>
              <a:prstDash val="solid"/>
              <a:round/>
              <a:headEnd type="none" w="med" len="med"/>
              <a:tailEnd type="none" w="med" len="med"/>
            </a:ln>
          </p:spPr>
        </p:cxnSp>
      </p:grpSp>
      <p:sp>
        <p:nvSpPr>
          <p:cNvPr id="596" name="Google Shape;596;p19"/>
          <p:cNvSpPr/>
          <p:nvPr/>
        </p:nvSpPr>
        <p:spPr>
          <a:xfrm>
            <a:off x="-5425" y="4604000"/>
            <a:ext cx="1894500" cy="530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597"/>
        <p:cNvGrpSpPr/>
        <p:nvPr/>
      </p:nvGrpSpPr>
      <p:grpSpPr>
        <a:xfrm>
          <a:off x="0" y="0"/>
          <a:ext cx="0" cy="0"/>
          <a:chOff x="0" y="0"/>
          <a:chExt cx="0" cy="0"/>
        </a:xfrm>
      </p:grpSpPr>
      <p:sp>
        <p:nvSpPr>
          <p:cNvPr id="598" name="Google Shape;598;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99" name="Google Shape;599;p20"/>
          <p:cNvSpPr txBox="1">
            <a:spLocks noGrp="1"/>
          </p:cNvSpPr>
          <p:nvPr>
            <p:ph type="subTitle" idx="1"/>
          </p:nvPr>
        </p:nvSpPr>
        <p:spPr>
          <a:xfrm>
            <a:off x="720000" y="1618410"/>
            <a:ext cx="2233500" cy="116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00" name="Google Shape;600;p20"/>
          <p:cNvSpPr txBox="1">
            <a:spLocks noGrp="1"/>
          </p:cNvSpPr>
          <p:nvPr>
            <p:ph type="subTitle" idx="2"/>
          </p:nvPr>
        </p:nvSpPr>
        <p:spPr>
          <a:xfrm>
            <a:off x="3455250" y="1618410"/>
            <a:ext cx="2233500" cy="116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01" name="Google Shape;601;p20"/>
          <p:cNvSpPr txBox="1">
            <a:spLocks noGrp="1"/>
          </p:cNvSpPr>
          <p:nvPr>
            <p:ph type="subTitle" idx="3"/>
          </p:nvPr>
        </p:nvSpPr>
        <p:spPr>
          <a:xfrm>
            <a:off x="720000" y="3348704"/>
            <a:ext cx="2233500" cy="116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02" name="Google Shape;602;p20"/>
          <p:cNvSpPr txBox="1">
            <a:spLocks noGrp="1"/>
          </p:cNvSpPr>
          <p:nvPr>
            <p:ph type="subTitle" idx="4"/>
          </p:nvPr>
        </p:nvSpPr>
        <p:spPr>
          <a:xfrm>
            <a:off x="3455250" y="3348704"/>
            <a:ext cx="2233500" cy="116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03" name="Google Shape;603;p20"/>
          <p:cNvSpPr txBox="1">
            <a:spLocks noGrp="1"/>
          </p:cNvSpPr>
          <p:nvPr>
            <p:ph type="subTitle" idx="5"/>
          </p:nvPr>
        </p:nvSpPr>
        <p:spPr>
          <a:xfrm>
            <a:off x="6190500" y="1618410"/>
            <a:ext cx="2233500" cy="116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04" name="Google Shape;604;p20"/>
          <p:cNvSpPr txBox="1">
            <a:spLocks noGrp="1"/>
          </p:cNvSpPr>
          <p:nvPr>
            <p:ph type="subTitle" idx="6"/>
          </p:nvPr>
        </p:nvSpPr>
        <p:spPr>
          <a:xfrm>
            <a:off x="6190500" y="3348704"/>
            <a:ext cx="2233500" cy="116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05" name="Google Shape;605;p20"/>
          <p:cNvSpPr txBox="1">
            <a:spLocks noGrp="1"/>
          </p:cNvSpPr>
          <p:nvPr>
            <p:ph type="subTitle" idx="7"/>
          </p:nvPr>
        </p:nvSpPr>
        <p:spPr>
          <a:xfrm>
            <a:off x="720000" y="1226850"/>
            <a:ext cx="2233500" cy="486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rchivo Narrow"/>
              <a:buNone/>
              <a:defRPr sz="2000" b="1">
                <a:solidFill>
                  <a:schemeClr val="dk1"/>
                </a:solidFill>
                <a:latin typeface="Archivo Narrow"/>
                <a:ea typeface="Archivo Narrow"/>
                <a:cs typeface="Archivo Narrow"/>
                <a:sym typeface="Archivo Narrow"/>
              </a:defRPr>
            </a:lvl1pPr>
            <a:lvl2pPr lvl="1"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2pPr>
            <a:lvl3pPr lvl="2"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3pPr>
            <a:lvl4pPr lvl="3"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4pPr>
            <a:lvl5pPr lvl="4"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5pPr>
            <a:lvl6pPr lvl="5"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6pPr>
            <a:lvl7pPr lvl="6"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7pPr>
            <a:lvl8pPr lvl="7"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8pPr>
            <a:lvl9pPr lvl="8"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9pPr>
          </a:lstStyle>
          <a:p>
            <a:endParaRPr/>
          </a:p>
        </p:txBody>
      </p:sp>
      <p:sp>
        <p:nvSpPr>
          <p:cNvPr id="606" name="Google Shape;606;p20"/>
          <p:cNvSpPr txBox="1">
            <a:spLocks noGrp="1"/>
          </p:cNvSpPr>
          <p:nvPr>
            <p:ph type="subTitle" idx="8"/>
          </p:nvPr>
        </p:nvSpPr>
        <p:spPr>
          <a:xfrm>
            <a:off x="3455250" y="1226850"/>
            <a:ext cx="2231100" cy="486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rchivo Narrow"/>
              <a:buNone/>
              <a:defRPr sz="2000" b="1">
                <a:solidFill>
                  <a:schemeClr val="dk1"/>
                </a:solidFill>
                <a:latin typeface="Archivo Narrow"/>
                <a:ea typeface="Archivo Narrow"/>
                <a:cs typeface="Archivo Narrow"/>
                <a:sym typeface="Archivo Narrow"/>
              </a:defRPr>
            </a:lvl1pPr>
            <a:lvl2pPr lvl="1"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2pPr>
            <a:lvl3pPr lvl="2"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3pPr>
            <a:lvl4pPr lvl="3"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4pPr>
            <a:lvl5pPr lvl="4"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5pPr>
            <a:lvl6pPr lvl="5"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6pPr>
            <a:lvl7pPr lvl="6"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7pPr>
            <a:lvl8pPr lvl="7"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8pPr>
            <a:lvl9pPr lvl="8"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9pPr>
          </a:lstStyle>
          <a:p>
            <a:endParaRPr/>
          </a:p>
        </p:txBody>
      </p:sp>
      <p:sp>
        <p:nvSpPr>
          <p:cNvPr id="607" name="Google Shape;607;p20"/>
          <p:cNvSpPr txBox="1">
            <a:spLocks noGrp="1"/>
          </p:cNvSpPr>
          <p:nvPr>
            <p:ph type="subTitle" idx="9"/>
          </p:nvPr>
        </p:nvSpPr>
        <p:spPr>
          <a:xfrm>
            <a:off x="6190500" y="1226850"/>
            <a:ext cx="2231100" cy="486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rchivo Narrow"/>
              <a:buNone/>
              <a:defRPr sz="2000" b="1">
                <a:solidFill>
                  <a:schemeClr val="dk1"/>
                </a:solidFill>
                <a:latin typeface="Archivo Narrow"/>
                <a:ea typeface="Archivo Narrow"/>
                <a:cs typeface="Archivo Narrow"/>
                <a:sym typeface="Archivo Narrow"/>
              </a:defRPr>
            </a:lvl1pPr>
            <a:lvl2pPr lvl="1"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2pPr>
            <a:lvl3pPr lvl="2"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3pPr>
            <a:lvl4pPr lvl="3"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4pPr>
            <a:lvl5pPr lvl="4"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5pPr>
            <a:lvl6pPr lvl="5"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6pPr>
            <a:lvl7pPr lvl="6"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7pPr>
            <a:lvl8pPr lvl="7"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8pPr>
            <a:lvl9pPr lvl="8"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9pPr>
          </a:lstStyle>
          <a:p>
            <a:endParaRPr/>
          </a:p>
        </p:txBody>
      </p:sp>
      <p:sp>
        <p:nvSpPr>
          <p:cNvPr id="608" name="Google Shape;608;p20"/>
          <p:cNvSpPr txBox="1">
            <a:spLocks noGrp="1"/>
          </p:cNvSpPr>
          <p:nvPr>
            <p:ph type="subTitle" idx="13"/>
          </p:nvPr>
        </p:nvSpPr>
        <p:spPr>
          <a:xfrm>
            <a:off x="720000" y="2979949"/>
            <a:ext cx="2233500" cy="46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rchivo Narrow"/>
              <a:buNone/>
              <a:defRPr sz="2000" b="1">
                <a:solidFill>
                  <a:schemeClr val="dk1"/>
                </a:solidFill>
                <a:latin typeface="Archivo Narrow"/>
                <a:ea typeface="Archivo Narrow"/>
                <a:cs typeface="Archivo Narrow"/>
                <a:sym typeface="Archivo Narrow"/>
              </a:defRPr>
            </a:lvl1pPr>
            <a:lvl2pPr lvl="1"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2pPr>
            <a:lvl3pPr lvl="2"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3pPr>
            <a:lvl4pPr lvl="3"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4pPr>
            <a:lvl5pPr lvl="4"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5pPr>
            <a:lvl6pPr lvl="5"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6pPr>
            <a:lvl7pPr lvl="6"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7pPr>
            <a:lvl8pPr lvl="7"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8pPr>
            <a:lvl9pPr lvl="8"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9pPr>
          </a:lstStyle>
          <a:p>
            <a:endParaRPr/>
          </a:p>
        </p:txBody>
      </p:sp>
      <p:sp>
        <p:nvSpPr>
          <p:cNvPr id="609" name="Google Shape;609;p20"/>
          <p:cNvSpPr txBox="1">
            <a:spLocks noGrp="1"/>
          </p:cNvSpPr>
          <p:nvPr>
            <p:ph type="subTitle" idx="14"/>
          </p:nvPr>
        </p:nvSpPr>
        <p:spPr>
          <a:xfrm>
            <a:off x="3455250" y="2979955"/>
            <a:ext cx="2231100" cy="46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rchivo Narrow"/>
              <a:buNone/>
              <a:defRPr sz="2000" b="1">
                <a:solidFill>
                  <a:schemeClr val="dk1"/>
                </a:solidFill>
                <a:latin typeface="Archivo Narrow"/>
                <a:ea typeface="Archivo Narrow"/>
                <a:cs typeface="Archivo Narrow"/>
                <a:sym typeface="Archivo Narrow"/>
              </a:defRPr>
            </a:lvl1pPr>
            <a:lvl2pPr lvl="1"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2pPr>
            <a:lvl3pPr lvl="2"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3pPr>
            <a:lvl4pPr lvl="3"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4pPr>
            <a:lvl5pPr lvl="4"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5pPr>
            <a:lvl6pPr lvl="5"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6pPr>
            <a:lvl7pPr lvl="6"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7pPr>
            <a:lvl8pPr lvl="7"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8pPr>
            <a:lvl9pPr lvl="8"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9pPr>
          </a:lstStyle>
          <a:p>
            <a:endParaRPr/>
          </a:p>
        </p:txBody>
      </p:sp>
      <p:sp>
        <p:nvSpPr>
          <p:cNvPr id="610" name="Google Shape;610;p20"/>
          <p:cNvSpPr txBox="1">
            <a:spLocks noGrp="1"/>
          </p:cNvSpPr>
          <p:nvPr>
            <p:ph type="subTitle" idx="15"/>
          </p:nvPr>
        </p:nvSpPr>
        <p:spPr>
          <a:xfrm>
            <a:off x="6190500" y="2979955"/>
            <a:ext cx="2231100" cy="46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rchivo Narrow"/>
              <a:buNone/>
              <a:defRPr sz="2000" b="1">
                <a:solidFill>
                  <a:schemeClr val="dk1"/>
                </a:solidFill>
                <a:latin typeface="Archivo Narrow"/>
                <a:ea typeface="Archivo Narrow"/>
                <a:cs typeface="Archivo Narrow"/>
                <a:sym typeface="Archivo Narrow"/>
              </a:defRPr>
            </a:lvl1pPr>
            <a:lvl2pPr lvl="1"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2pPr>
            <a:lvl3pPr lvl="2"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3pPr>
            <a:lvl4pPr lvl="3"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4pPr>
            <a:lvl5pPr lvl="4"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5pPr>
            <a:lvl6pPr lvl="5"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6pPr>
            <a:lvl7pPr lvl="6"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7pPr>
            <a:lvl8pPr lvl="7"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8pPr>
            <a:lvl9pPr lvl="8"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9pPr>
          </a:lstStyle>
          <a:p>
            <a:endParaRPr/>
          </a:p>
        </p:txBody>
      </p:sp>
      <p:grpSp>
        <p:nvGrpSpPr>
          <p:cNvPr id="611" name="Google Shape;611;p20"/>
          <p:cNvGrpSpPr/>
          <p:nvPr/>
        </p:nvGrpSpPr>
        <p:grpSpPr>
          <a:xfrm flipH="1">
            <a:off x="2572550" y="4683070"/>
            <a:ext cx="2151161" cy="220677"/>
            <a:chOff x="3016669" y="502633"/>
            <a:chExt cx="2151161" cy="220677"/>
          </a:xfrm>
        </p:grpSpPr>
        <p:sp>
          <p:nvSpPr>
            <p:cNvPr id="612" name="Google Shape;612;p20"/>
            <p:cNvSpPr/>
            <p:nvPr/>
          </p:nvSpPr>
          <p:spPr>
            <a:xfrm>
              <a:off x="3016669" y="537826"/>
              <a:ext cx="2151161" cy="165401"/>
            </a:xfrm>
            <a:custGeom>
              <a:avLst/>
              <a:gdLst/>
              <a:ahLst/>
              <a:cxnLst/>
              <a:rect l="l" t="t" r="r" b="b"/>
              <a:pathLst>
                <a:path w="58803" h="4521" extrusionOk="0">
                  <a:moveTo>
                    <a:pt x="193" y="0"/>
                  </a:moveTo>
                  <a:cubicBezTo>
                    <a:pt x="0" y="0"/>
                    <a:pt x="0" y="384"/>
                    <a:pt x="193" y="384"/>
                  </a:cubicBezTo>
                  <a:cubicBezTo>
                    <a:pt x="198" y="384"/>
                    <a:pt x="204" y="384"/>
                    <a:pt x="210" y="384"/>
                  </a:cubicBezTo>
                  <a:lnTo>
                    <a:pt x="15559" y="384"/>
                  </a:lnTo>
                  <a:lnTo>
                    <a:pt x="19647" y="4472"/>
                  </a:lnTo>
                  <a:cubicBezTo>
                    <a:pt x="19671" y="4496"/>
                    <a:pt x="19719" y="4520"/>
                    <a:pt x="19767" y="4520"/>
                  </a:cubicBezTo>
                  <a:lnTo>
                    <a:pt x="58594" y="4520"/>
                  </a:lnTo>
                  <a:cubicBezTo>
                    <a:pt x="58600" y="4520"/>
                    <a:pt x="58606" y="4521"/>
                    <a:pt x="58611" y="4521"/>
                  </a:cubicBezTo>
                  <a:cubicBezTo>
                    <a:pt x="58803" y="4521"/>
                    <a:pt x="58803" y="4160"/>
                    <a:pt x="58611" y="4160"/>
                  </a:cubicBezTo>
                  <a:cubicBezTo>
                    <a:pt x="58606" y="4160"/>
                    <a:pt x="58600" y="4160"/>
                    <a:pt x="58594" y="4161"/>
                  </a:cubicBezTo>
                  <a:lnTo>
                    <a:pt x="19862" y="4161"/>
                  </a:lnTo>
                  <a:lnTo>
                    <a:pt x="15774" y="73"/>
                  </a:lnTo>
                  <a:cubicBezTo>
                    <a:pt x="15726" y="25"/>
                    <a:pt x="15678" y="1"/>
                    <a:pt x="15631" y="1"/>
                  </a:cubicBezTo>
                  <a:lnTo>
                    <a:pt x="210" y="1"/>
                  </a:lnTo>
                  <a:cubicBezTo>
                    <a:pt x="204" y="0"/>
                    <a:pt x="198" y="0"/>
                    <a:pt x="1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0"/>
            <p:cNvSpPr/>
            <p:nvPr/>
          </p:nvSpPr>
          <p:spPr>
            <a:xfrm>
              <a:off x="3021718" y="635872"/>
              <a:ext cx="101480" cy="87438"/>
            </a:xfrm>
            <a:custGeom>
              <a:avLst/>
              <a:gdLst/>
              <a:ahLst/>
              <a:cxnLst/>
              <a:rect l="l" t="t" r="r" b="b"/>
              <a:pathLst>
                <a:path w="2774" h="2390" extrusionOk="0">
                  <a:moveTo>
                    <a:pt x="1578" y="381"/>
                  </a:moveTo>
                  <a:lnTo>
                    <a:pt x="1578" y="405"/>
                  </a:lnTo>
                  <a:cubicBezTo>
                    <a:pt x="2032" y="405"/>
                    <a:pt x="2391" y="764"/>
                    <a:pt x="2415" y="1194"/>
                  </a:cubicBezTo>
                  <a:cubicBezTo>
                    <a:pt x="2415" y="1698"/>
                    <a:pt x="2006" y="2025"/>
                    <a:pt x="1579" y="2025"/>
                  </a:cubicBezTo>
                  <a:cubicBezTo>
                    <a:pt x="1378" y="2025"/>
                    <a:pt x="1173" y="1953"/>
                    <a:pt x="1004" y="1792"/>
                  </a:cubicBezTo>
                  <a:cubicBezTo>
                    <a:pt x="478" y="1266"/>
                    <a:pt x="861" y="381"/>
                    <a:pt x="1578" y="381"/>
                  </a:cubicBezTo>
                  <a:close/>
                  <a:moveTo>
                    <a:pt x="1581" y="0"/>
                  </a:moveTo>
                  <a:cubicBezTo>
                    <a:pt x="1288" y="0"/>
                    <a:pt x="989" y="110"/>
                    <a:pt x="741" y="357"/>
                  </a:cubicBezTo>
                  <a:cubicBezTo>
                    <a:pt x="0" y="1098"/>
                    <a:pt x="526" y="2390"/>
                    <a:pt x="1578" y="2390"/>
                  </a:cubicBezTo>
                  <a:cubicBezTo>
                    <a:pt x="2248" y="2390"/>
                    <a:pt x="2773" y="1864"/>
                    <a:pt x="2773" y="1194"/>
                  </a:cubicBezTo>
                  <a:cubicBezTo>
                    <a:pt x="2773" y="482"/>
                    <a:pt x="2193" y="0"/>
                    <a:pt x="15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0"/>
            <p:cNvSpPr/>
            <p:nvPr/>
          </p:nvSpPr>
          <p:spPr>
            <a:xfrm>
              <a:off x="3246490" y="635872"/>
              <a:ext cx="102358" cy="87438"/>
            </a:xfrm>
            <a:custGeom>
              <a:avLst/>
              <a:gdLst/>
              <a:ahLst/>
              <a:cxnLst/>
              <a:rect l="l" t="t" r="r" b="b"/>
              <a:pathLst>
                <a:path w="2798" h="2390" extrusionOk="0">
                  <a:moveTo>
                    <a:pt x="1602" y="381"/>
                  </a:moveTo>
                  <a:lnTo>
                    <a:pt x="1602" y="405"/>
                  </a:lnTo>
                  <a:cubicBezTo>
                    <a:pt x="1616" y="404"/>
                    <a:pt x="1629" y="404"/>
                    <a:pt x="1643" y="404"/>
                  </a:cubicBezTo>
                  <a:cubicBezTo>
                    <a:pt x="2078" y="404"/>
                    <a:pt x="2415" y="777"/>
                    <a:pt x="2415" y="1194"/>
                  </a:cubicBezTo>
                  <a:cubicBezTo>
                    <a:pt x="2415" y="1698"/>
                    <a:pt x="2017" y="2025"/>
                    <a:pt x="1597" y="2025"/>
                  </a:cubicBezTo>
                  <a:cubicBezTo>
                    <a:pt x="1400" y="2025"/>
                    <a:pt x="1197" y="1953"/>
                    <a:pt x="1029" y="1792"/>
                  </a:cubicBezTo>
                  <a:cubicBezTo>
                    <a:pt x="503" y="1266"/>
                    <a:pt x="885" y="381"/>
                    <a:pt x="1602" y="381"/>
                  </a:cubicBezTo>
                  <a:close/>
                  <a:moveTo>
                    <a:pt x="1594" y="0"/>
                  </a:moveTo>
                  <a:cubicBezTo>
                    <a:pt x="1302" y="0"/>
                    <a:pt x="1005" y="110"/>
                    <a:pt x="766" y="357"/>
                  </a:cubicBezTo>
                  <a:cubicBezTo>
                    <a:pt x="1" y="1098"/>
                    <a:pt x="550" y="2390"/>
                    <a:pt x="1602" y="2390"/>
                  </a:cubicBezTo>
                  <a:cubicBezTo>
                    <a:pt x="2272" y="2390"/>
                    <a:pt x="2798" y="1864"/>
                    <a:pt x="2798" y="1194"/>
                  </a:cubicBezTo>
                  <a:cubicBezTo>
                    <a:pt x="2798" y="482"/>
                    <a:pt x="2206" y="0"/>
                    <a:pt x="15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0"/>
            <p:cNvSpPr/>
            <p:nvPr/>
          </p:nvSpPr>
          <p:spPr>
            <a:xfrm>
              <a:off x="3473018" y="635872"/>
              <a:ext cx="102358" cy="87438"/>
            </a:xfrm>
            <a:custGeom>
              <a:avLst/>
              <a:gdLst/>
              <a:ahLst/>
              <a:cxnLst/>
              <a:rect l="l" t="t" r="r" b="b"/>
              <a:pathLst>
                <a:path w="2798" h="2390" extrusionOk="0">
                  <a:moveTo>
                    <a:pt x="1641" y="404"/>
                  </a:moveTo>
                  <a:cubicBezTo>
                    <a:pt x="2055" y="404"/>
                    <a:pt x="2415" y="777"/>
                    <a:pt x="2415" y="1218"/>
                  </a:cubicBezTo>
                  <a:cubicBezTo>
                    <a:pt x="2415" y="1704"/>
                    <a:pt x="2009" y="2036"/>
                    <a:pt x="1584" y="2036"/>
                  </a:cubicBezTo>
                  <a:cubicBezTo>
                    <a:pt x="1381" y="2036"/>
                    <a:pt x="1174" y="1961"/>
                    <a:pt x="1005" y="1792"/>
                  </a:cubicBezTo>
                  <a:cubicBezTo>
                    <a:pt x="503" y="1266"/>
                    <a:pt x="861" y="405"/>
                    <a:pt x="1603" y="405"/>
                  </a:cubicBezTo>
                  <a:cubicBezTo>
                    <a:pt x="1615" y="404"/>
                    <a:pt x="1628" y="404"/>
                    <a:pt x="1641" y="404"/>
                  </a:cubicBezTo>
                  <a:close/>
                  <a:moveTo>
                    <a:pt x="1587" y="0"/>
                  </a:moveTo>
                  <a:cubicBezTo>
                    <a:pt x="1291" y="0"/>
                    <a:pt x="989" y="110"/>
                    <a:pt x="742" y="357"/>
                  </a:cubicBezTo>
                  <a:cubicBezTo>
                    <a:pt x="1" y="1098"/>
                    <a:pt x="527" y="2390"/>
                    <a:pt x="1603" y="2390"/>
                  </a:cubicBezTo>
                  <a:cubicBezTo>
                    <a:pt x="2248" y="2390"/>
                    <a:pt x="2798" y="1864"/>
                    <a:pt x="2798" y="1194"/>
                  </a:cubicBezTo>
                  <a:cubicBezTo>
                    <a:pt x="2798" y="482"/>
                    <a:pt x="2207" y="0"/>
                    <a:pt x="1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0"/>
            <p:cNvSpPr/>
            <p:nvPr/>
          </p:nvSpPr>
          <p:spPr>
            <a:xfrm>
              <a:off x="3791408" y="502633"/>
              <a:ext cx="356862" cy="129730"/>
            </a:xfrm>
            <a:custGeom>
              <a:avLst/>
              <a:gdLst/>
              <a:ahLst/>
              <a:cxnLst/>
              <a:rect l="l" t="t" r="r" b="b"/>
              <a:pathLst>
                <a:path w="9755" h="3546" extrusionOk="0">
                  <a:moveTo>
                    <a:pt x="5578" y="216"/>
                  </a:moveTo>
                  <a:cubicBezTo>
                    <a:pt x="5634" y="216"/>
                    <a:pt x="5681" y="278"/>
                    <a:pt x="5762" y="461"/>
                  </a:cubicBezTo>
                  <a:cubicBezTo>
                    <a:pt x="5810" y="604"/>
                    <a:pt x="5882" y="724"/>
                    <a:pt x="5977" y="843"/>
                  </a:cubicBezTo>
                  <a:cubicBezTo>
                    <a:pt x="6001" y="867"/>
                    <a:pt x="6025" y="867"/>
                    <a:pt x="6073" y="867"/>
                  </a:cubicBezTo>
                  <a:cubicBezTo>
                    <a:pt x="6338" y="835"/>
                    <a:pt x="6593" y="819"/>
                    <a:pt x="6838" y="819"/>
                  </a:cubicBezTo>
                  <a:cubicBezTo>
                    <a:pt x="7855" y="819"/>
                    <a:pt x="8708" y="1098"/>
                    <a:pt x="9420" y="1656"/>
                  </a:cubicBezTo>
                  <a:lnTo>
                    <a:pt x="9277" y="1800"/>
                  </a:lnTo>
                  <a:cubicBezTo>
                    <a:pt x="9229" y="1824"/>
                    <a:pt x="9229" y="1871"/>
                    <a:pt x="9229" y="1919"/>
                  </a:cubicBezTo>
                  <a:cubicBezTo>
                    <a:pt x="9253" y="1967"/>
                    <a:pt x="9301" y="1991"/>
                    <a:pt x="9348" y="1991"/>
                  </a:cubicBezTo>
                  <a:lnTo>
                    <a:pt x="9516" y="1991"/>
                  </a:lnTo>
                  <a:cubicBezTo>
                    <a:pt x="9516" y="2015"/>
                    <a:pt x="9492" y="2039"/>
                    <a:pt x="9492" y="2063"/>
                  </a:cubicBezTo>
                  <a:cubicBezTo>
                    <a:pt x="9181" y="2477"/>
                    <a:pt x="7527" y="2909"/>
                    <a:pt x="6639" y="2909"/>
                  </a:cubicBezTo>
                  <a:cubicBezTo>
                    <a:pt x="6501" y="2909"/>
                    <a:pt x="6381" y="2898"/>
                    <a:pt x="6288" y="2876"/>
                  </a:cubicBezTo>
                  <a:cubicBezTo>
                    <a:pt x="6216" y="2876"/>
                    <a:pt x="6169" y="2900"/>
                    <a:pt x="6145" y="2947"/>
                  </a:cubicBezTo>
                  <a:cubicBezTo>
                    <a:pt x="6097" y="3115"/>
                    <a:pt x="6025" y="3210"/>
                    <a:pt x="5953" y="3234"/>
                  </a:cubicBezTo>
                  <a:cubicBezTo>
                    <a:pt x="5930" y="3240"/>
                    <a:pt x="5904" y="3243"/>
                    <a:pt x="5878" y="3243"/>
                  </a:cubicBezTo>
                  <a:cubicBezTo>
                    <a:pt x="5801" y="3243"/>
                    <a:pt x="5720" y="3216"/>
                    <a:pt x="5667" y="3163"/>
                  </a:cubicBezTo>
                  <a:lnTo>
                    <a:pt x="5786" y="3091"/>
                  </a:lnTo>
                  <a:cubicBezTo>
                    <a:pt x="5858" y="3019"/>
                    <a:pt x="5810" y="2900"/>
                    <a:pt x="5714" y="2900"/>
                  </a:cubicBezTo>
                  <a:cubicBezTo>
                    <a:pt x="5308" y="2876"/>
                    <a:pt x="4901" y="2852"/>
                    <a:pt x="4495" y="2804"/>
                  </a:cubicBezTo>
                  <a:cubicBezTo>
                    <a:pt x="4486" y="2800"/>
                    <a:pt x="4477" y="2798"/>
                    <a:pt x="4469" y="2798"/>
                  </a:cubicBezTo>
                  <a:cubicBezTo>
                    <a:pt x="4430" y="2798"/>
                    <a:pt x="4395" y="2837"/>
                    <a:pt x="4375" y="2876"/>
                  </a:cubicBezTo>
                  <a:cubicBezTo>
                    <a:pt x="4352" y="2971"/>
                    <a:pt x="4304" y="3043"/>
                    <a:pt x="4232" y="3091"/>
                  </a:cubicBezTo>
                  <a:lnTo>
                    <a:pt x="4113" y="3091"/>
                  </a:lnTo>
                  <a:cubicBezTo>
                    <a:pt x="4017" y="3019"/>
                    <a:pt x="3921" y="2995"/>
                    <a:pt x="3802" y="2971"/>
                  </a:cubicBezTo>
                  <a:cubicBezTo>
                    <a:pt x="3634" y="2923"/>
                    <a:pt x="3347" y="2852"/>
                    <a:pt x="3324" y="2756"/>
                  </a:cubicBezTo>
                  <a:cubicBezTo>
                    <a:pt x="3300" y="2732"/>
                    <a:pt x="3300" y="2732"/>
                    <a:pt x="3324" y="2708"/>
                  </a:cubicBezTo>
                  <a:cubicBezTo>
                    <a:pt x="3324" y="2684"/>
                    <a:pt x="3324" y="2637"/>
                    <a:pt x="3324" y="2613"/>
                  </a:cubicBezTo>
                  <a:cubicBezTo>
                    <a:pt x="3300" y="2565"/>
                    <a:pt x="3276" y="2541"/>
                    <a:pt x="3228" y="2541"/>
                  </a:cubicBezTo>
                  <a:cubicBezTo>
                    <a:pt x="2807" y="2432"/>
                    <a:pt x="2499" y="2378"/>
                    <a:pt x="2239" y="2378"/>
                  </a:cubicBezTo>
                  <a:cubicBezTo>
                    <a:pt x="1760" y="2378"/>
                    <a:pt x="1443" y="2559"/>
                    <a:pt x="885" y="2900"/>
                  </a:cubicBezTo>
                  <a:lnTo>
                    <a:pt x="335" y="3186"/>
                  </a:lnTo>
                  <a:cubicBezTo>
                    <a:pt x="431" y="2852"/>
                    <a:pt x="622" y="2541"/>
                    <a:pt x="861" y="2278"/>
                  </a:cubicBezTo>
                  <a:cubicBezTo>
                    <a:pt x="909" y="2254"/>
                    <a:pt x="909" y="2182"/>
                    <a:pt x="885" y="2134"/>
                  </a:cubicBezTo>
                  <a:cubicBezTo>
                    <a:pt x="885" y="2134"/>
                    <a:pt x="670" y="1680"/>
                    <a:pt x="407" y="1250"/>
                  </a:cubicBezTo>
                  <a:lnTo>
                    <a:pt x="407" y="1250"/>
                  </a:lnTo>
                  <a:cubicBezTo>
                    <a:pt x="741" y="1369"/>
                    <a:pt x="1052" y="1561"/>
                    <a:pt x="1363" y="1752"/>
                  </a:cubicBezTo>
                  <a:lnTo>
                    <a:pt x="1387" y="1776"/>
                  </a:lnTo>
                  <a:cubicBezTo>
                    <a:pt x="1519" y="1810"/>
                    <a:pt x="1665" y="1825"/>
                    <a:pt x="1821" y="1825"/>
                  </a:cubicBezTo>
                  <a:cubicBezTo>
                    <a:pt x="2424" y="1825"/>
                    <a:pt x="3180" y="1597"/>
                    <a:pt x="3921" y="1369"/>
                  </a:cubicBezTo>
                  <a:cubicBezTo>
                    <a:pt x="4280" y="1250"/>
                    <a:pt x="4638" y="1154"/>
                    <a:pt x="4949" y="1083"/>
                  </a:cubicBezTo>
                  <a:cubicBezTo>
                    <a:pt x="4997" y="1059"/>
                    <a:pt x="5021" y="1035"/>
                    <a:pt x="5021" y="1011"/>
                  </a:cubicBezTo>
                  <a:cubicBezTo>
                    <a:pt x="5045" y="987"/>
                    <a:pt x="5045" y="963"/>
                    <a:pt x="5021" y="915"/>
                  </a:cubicBezTo>
                  <a:cubicBezTo>
                    <a:pt x="4925" y="652"/>
                    <a:pt x="5069" y="437"/>
                    <a:pt x="5547" y="222"/>
                  </a:cubicBezTo>
                  <a:cubicBezTo>
                    <a:pt x="5558" y="218"/>
                    <a:pt x="5568" y="216"/>
                    <a:pt x="5578" y="216"/>
                  </a:cubicBezTo>
                  <a:close/>
                  <a:moveTo>
                    <a:pt x="5552" y="0"/>
                  </a:moveTo>
                  <a:cubicBezTo>
                    <a:pt x="5528" y="0"/>
                    <a:pt x="5503" y="2"/>
                    <a:pt x="5475" y="7"/>
                  </a:cubicBezTo>
                  <a:lnTo>
                    <a:pt x="5451" y="7"/>
                  </a:lnTo>
                  <a:cubicBezTo>
                    <a:pt x="5236" y="102"/>
                    <a:pt x="4662" y="365"/>
                    <a:pt x="4782" y="867"/>
                  </a:cubicBezTo>
                  <a:cubicBezTo>
                    <a:pt x="4471" y="963"/>
                    <a:pt x="4136" y="1059"/>
                    <a:pt x="3850" y="1154"/>
                  </a:cubicBezTo>
                  <a:cubicBezTo>
                    <a:pt x="3119" y="1366"/>
                    <a:pt x="2388" y="1577"/>
                    <a:pt x="1831" y="1577"/>
                  </a:cubicBezTo>
                  <a:cubicBezTo>
                    <a:pt x="1696" y="1577"/>
                    <a:pt x="1571" y="1565"/>
                    <a:pt x="1459" y="1537"/>
                  </a:cubicBezTo>
                  <a:cubicBezTo>
                    <a:pt x="1052" y="1274"/>
                    <a:pt x="622" y="1059"/>
                    <a:pt x="168" y="939"/>
                  </a:cubicBezTo>
                  <a:cubicBezTo>
                    <a:pt x="72" y="939"/>
                    <a:pt x="0" y="1035"/>
                    <a:pt x="48" y="1130"/>
                  </a:cubicBezTo>
                  <a:cubicBezTo>
                    <a:pt x="263" y="1465"/>
                    <a:pt x="478" y="1800"/>
                    <a:pt x="646" y="2182"/>
                  </a:cubicBezTo>
                  <a:cubicBezTo>
                    <a:pt x="359" y="2517"/>
                    <a:pt x="144" y="2947"/>
                    <a:pt x="24" y="3402"/>
                  </a:cubicBezTo>
                  <a:cubicBezTo>
                    <a:pt x="24" y="3449"/>
                    <a:pt x="48" y="3497"/>
                    <a:pt x="72" y="3521"/>
                  </a:cubicBezTo>
                  <a:cubicBezTo>
                    <a:pt x="96" y="3521"/>
                    <a:pt x="120" y="3545"/>
                    <a:pt x="144" y="3545"/>
                  </a:cubicBezTo>
                  <a:cubicBezTo>
                    <a:pt x="168" y="3545"/>
                    <a:pt x="192" y="3521"/>
                    <a:pt x="192" y="3521"/>
                  </a:cubicBezTo>
                  <a:cubicBezTo>
                    <a:pt x="526" y="3330"/>
                    <a:pt x="765" y="3210"/>
                    <a:pt x="981" y="3067"/>
                  </a:cubicBezTo>
                  <a:cubicBezTo>
                    <a:pt x="1538" y="2748"/>
                    <a:pt x="1831" y="2589"/>
                    <a:pt x="2268" y="2589"/>
                  </a:cubicBezTo>
                  <a:cubicBezTo>
                    <a:pt x="2487" y="2589"/>
                    <a:pt x="2742" y="2629"/>
                    <a:pt x="3084" y="2708"/>
                  </a:cubicBezTo>
                  <a:cubicBezTo>
                    <a:pt x="3084" y="2756"/>
                    <a:pt x="3084" y="2804"/>
                    <a:pt x="3084" y="2828"/>
                  </a:cubicBezTo>
                  <a:cubicBezTo>
                    <a:pt x="3180" y="3019"/>
                    <a:pt x="3467" y="3115"/>
                    <a:pt x="3730" y="3186"/>
                  </a:cubicBezTo>
                  <a:cubicBezTo>
                    <a:pt x="3802" y="3186"/>
                    <a:pt x="3873" y="3210"/>
                    <a:pt x="3945" y="3234"/>
                  </a:cubicBezTo>
                  <a:cubicBezTo>
                    <a:pt x="3969" y="3258"/>
                    <a:pt x="3969" y="3258"/>
                    <a:pt x="3993" y="3258"/>
                  </a:cubicBezTo>
                  <a:cubicBezTo>
                    <a:pt x="4041" y="3282"/>
                    <a:pt x="4089" y="3294"/>
                    <a:pt x="4136" y="3294"/>
                  </a:cubicBezTo>
                  <a:cubicBezTo>
                    <a:pt x="4184" y="3294"/>
                    <a:pt x="4232" y="3282"/>
                    <a:pt x="4280" y="3258"/>
                  </a:cubicBezTo>
                  <a:cubicBezTo>
                    <a:pt x="4399" y="3210"/>
                    <a:pt x="4471" y="3115"/>
                    <a:pt x="4519" y="3019"/>
                  </a:cubicBezTo>
                  <a:cubicBezTo>
                    <a:pt x="4830" y="3043"/>
                    <a:pt x="5117" y="3067"/>
                    <a:pt x="5427" y="3091"/>
                  </a:cubicBezTo>
                  <a:lnTo>
                    <a:pt x="5404" y="3115"/>
                  </a:lnTo>
                  <a:cubicBezTo>
                    <a:pt x="5380" y="3139"/>
                    <a:pt x="5356" y="3186"/>
                    <a:pt x="5356" y="3210"/>
                  </a:cubicBezTo>
                  <a:cubicBezTo>
                    <a:pt x="5380" y="3258"/>
                    <a:pt x="5380" y="3282"/>
                    <a:pt x="5427" y="3306"/>
                  </a:cubicBezTo>
                  <a:cubicBezTo>
                    <a:pt x="5559" y="3400"/>
                    <a:pt x="5720" y="3464"/>
                    <a:pt x="5888" y="3464"/>
                  </a:cubicBezTo>
                  <a:cubicBezTo>
                    <a:pt x="5933" y="3464"/>
                    <a:pt x="5979" y="3460"/>
                    <a:pt x="6025" y="3449"/>
                  </a:cubicBezTo>
                  <a:cubicBezTo>
                    <a:pt x="6169" y="3378"/>
                    <a:pt x="6264" y="3258"/>
                    <a:pt x="6312" y="3115"/>
                  </a:cubicBezTo>
                  <a:cubicBezTo>
                    <a:pt x="6385" y="3123"/>
                    <a:pt x="6470" y="3128"/>
                    <a:pt x="6562" y="3128"/>
                  </a:cubicBezTo>
                  <a:cubicBezTo>
                    <a:pt x="7495" y="3128"/>
                    <a:pt x="9289" y="2706"/>
                    <a:pt x="9659" y="2206"/>
                  </a:cubicBezTo>
                  <a:cubicBezTo>
                    <a:pt x="9755" y="2087"/>
                    <a:pt x="9755" y="1943"/>
                    <a:pt x="9707" y="1824"/>
                  </a:cubicBezTo>
                  <a:cubicBezTo>
                    <a:pt x="9683" y="1800"/>
                    <a:pt x="9659" y="1776"/>
                    <a:pt x="9635" y="1776"/>
                  </a:cubicBezTo>
                  <a:lnTo>
                    <a:pt x="9683" y="1752"/>
                  </a:lnTo>
                  <a:cubicBezTo>
                    <a:pt x="9707" y="1728"/>
                    <a:pt x="9707" y="1680"/>
                    <a:pt x="9707" y="1656"/>
                  </a:cubicBezTo>
                  <a:cubicBezTo>
                    <a:pt x="9707" y="1632"/>
                    <a:pt x="9707" y="1585"/>
                    <a:pt x="9683" y="1561"/>
                  </a:cubicBezTo>
                  <a:cubicBezTo>
                    <a:pt x="8901" y="916"/>
                    <a:pt x="7976" y="606"/>
                    <a:pt x="6867" y="606"/>
                  </a:cubicBezTo>
                  <a:cubicBezTo>
                    <a:pt x="6620" y="606"/>
                    <a:pt x="6363" y="622"/>
                    <a:pt x="6097" y="652"/>
                  </a:cubicBezTo>
                  <a:cubicBezTo>
                    <a:pt x="6025" y="557"/>
                    <a:pt x="5977" y="461"/>
                    <a:pt x="5953" y="389"/>
                  </a:cubicBezTo>
                  <a:cubicBezTo>
                    <a:pt x="5888" y="215"/>
                    <a:pt x="5803" y="0"/>
                    <a:pt x="55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0"/>
            <p:cNvSpPr/>
            <p:nvPr/>
          </p:nvSpPr>
          <p:spPr>
            <a:xfrm>
              <a:off x="4245342" y="502633"/>
              <a:ext cx="356899" cy="129730"/>
            </a:xfrm>
            <a:custGeom>
              <a:avLst/>
              <a:gdLst/>
              <a:ahLst/>
              <a:cxnLst/>
              <a:rect l="l" t="t" r="r" b="b"/>
              <a:pathLst>
                <a:path w="9756" h="3546" extrusionOk="0">
                  <a:moveTo>
                    <a:pt x="5562" y="216"/>
                  </a:moveTo>
                  <a:cubicBezTo>
                    <a:pt x="5628" y="216"/>
                    <a:pt x="5657" y="278"/>
                    <a:pt x="5739" y="461"/>
                  </a:cubicBezTo>
                  <a:cubicBezTo>
                    <a:pt x="5786" y="604"/>
                    <a:pt x="5858" y="724"/>
                    <a:pt x="5954" y="843"/>
                  </a:cubicBezTo>
                  <a:cubicBezTo>
                    <a:pt x="5978" y="867"/>
                    <a:pt x="6025" y="867"/>
                    <a:pt x="6049" y="867"/>
                  </a:cubicBezTo>
                  <a:cubicBezTo>
                    <a:pt x="6314" y="835"/>
                    <a:pt x="6569" y="819"/>
                    <a:pt x="6815" y="819"/>
                  </a:cubicBezTo>
                  <a:cubicBezTo>
                    <a:pt x="7833" y="819"/>
                    <a:pt x="8689" y="1098"/>
                    <a:pt x="9420" y="1656"/>
                  </a:cubicBezTo>
                  <a:lnTo>
                    <a:pt x="9253" y="1800"/>
                  </a:lnTo>
                  <a:cubicBezTo>
                    <a:pt x="9205" y="1824"/>
                    <a:pt x="9205" y="1871"/>
                    <a:pt x="9229" y="1919"/>
                  </a:cubicBezTo>
                  <a:cubicBezTo>
                    <a:pt x="9229" y="1967"/>
                    <a:pt x="9277" y="1991"/>
                    <a:pt x="9325" y="1991"/>
                  </a:cubicBezTo>
                  <a:lnTo>
                    <a:pt x="9516" y="1991"/>
                  </a:lnTo>
                  <a:cubicBezTo>
                    <a:pt x="9492" y="2015"/>
                    <a:pt x="9492" y="2039"/>
                    <a:pt x="9468" y="2063"/>
                  </a:cubicBezTo>
                  <a:cubicBezTo>
                    <a:pt x="9179" y="2477"/>
                    <a:pt x="7509" y="2909"/>
                    <a:pt x="6616" y="2909"/>
                  </a:cubicBezTo>
                  <a:cubicBezTo>
                    <a:pt x="6478" y="2909"/>
                    <a:pt x="6358" y="2898"/>
                    <a:pt x="6265" y="2876"/>
                  </a:cubicBezTo>
                  <a:cubicBezTo>
                    <a:pt x="6193" y="2876"/>
                    <a:pt x="6145" y="2900"/>
                    <a:pt x="6121" y="2947"/>
                  </a:cubicBezTo>
                  <a:cubicBezTo>
                    <a:pt x="6073" y="3115"/>
                    <a:pt x="6002" y="3210"/>
                    <a:pt x="5930" y="3234"/>
                  </a:cubicBezTo>
                  <a:cubicBezTo>
                    <a:pt x="5906" y="3240"/>
                    <a:pt x="5882" y="3243"/>
                    <a:pt x="5858" y="3243"/>
                  </a:cubicBezTo>
                  <a:cubicBezTo>
                    <a:pt x="5786" y="3243"/>
                    <a:pt x="5715" y="3216"/>
                    <a:pt x="5643" y="3163"/>
                  </a:cubicBezTo>
                  <a:lnTo>
                    <a:pt x="5762" y="3091"/>
                  </a:lnTo>
                  <a:cubicBezTo>
                    <a:pt x="5786" y="3043"/>
                    <a:pt x="5786" y="2995"/>
                    <a:pt x="5786" y="2971"/>
                  </a:cubicBezTo>
                  <a:cubicBezTo>
                    <a:pt x="5762" y="2923"/>
                    <a:pt x="5715" y="2900"/>
                    <a:pt x="5667" y="2900"/>
                  </a:cubicBezTo>
                  <a:cubicBezTo>
                    <a:pt x="5284" y="2876"/>
                    <a:pt x="4878" y="2852"/>
                    <a:pt x="4471" y="2804"/>
                  </a:cubicBezTo>
                  <a:cubicBezTo>
                    <a:pt x="4463" y="2800"/>
                    <a:pt x="4454" y="2798"/>
                    <a:pt x="4445" y="2798"/>
                  </a:cubicBezTo>
                  <a:cubicBezTo>
                    <a:pt x="4407" y="2798"/>
                    <a:pt x="4371" y="2837"/>
                    <a:pt x="4352" y="2876"/>
                  </a:cubicBezTo>
                  <a:cubicBezTo>
                    <a:pt x="4328" y="2971"/>
                    <a:pt x="4280" y="3043"/>
                    <a:pt x="4208" y="3091"/>
                  </a:cubicBezTo>
                  <a:lnTo>
                    <a:pt x="4089" y="3091"/>
                  </a:lnTo>
                  <a:cubicBezTo>
                    <a:pt x="3993" y="3019"/>
                    <a:pt x="3898" y="2995"/>
                    <a:pt x="3778" y="2971"/>
                  </a:cubicBezTo>
                  <a:cubicBezTo>
                    <a:pt x="3611" y="2923"/>
                    <a:pt x="3324" y="2852"/>
                    <a:pt x="3300" y="2756"/>
                  </a:cubicBezTo>
                  <a:cubicBezTo>
                    <a:pt x="3276" y="2756"/>
                    <a:pt x="3276" y="2732"/>
                    <a:pt x="3300" y="2708"/>
                  </a:cubicBezTo>
                  <a:cubicBezTo>
                    <a:pt x="3324" y="2637"/>
                    <a:pt x="3300" y="2565"/>
                    <a:pt x="3228" y="2541"/>
                  </a:cubicBezTo>
                  <a:cubicBezTo>
                    <a:pt x="2799" y="2432"/>
                    <a:pt x="2489" y="2378"/>
                    <a:pt x="2228" y="2378"/>
                  </a:cubicBezTo>
                  <a:cubicBezTo>
                    <a:pt x="1747" y="2378"/>
                    <a:pt x="1435" y="2559"/>
                    <a:pt x="861" y="2900"/>
                  </a:cubicBezTo>
                  <a:lnTo>
                    <a:pt x="311" y="3186"/>
                  </a:lnTo>
                  <a:cubicBezTo>
                    <a:pt x="431" y="2852"/>
                    <a:pt x="598" y="2541"/>
                    <a:pt x="837" y="2278"/>
                  </a:cubicBezTo>
                  <a:cubicBezTo>
                    <a:pt x="885" y="2254"/>
                    <a:pt x="885" y="2182"/>
                    <a:pt x="885" y="2134"/>
                  </a:cubicBezTo>
                  <a:cubicBezTo>
                    <a:pt x="861" y="2134"/>
                    <a:pt x="646" y="1680"/>
                    <a:pt x="383" y="1250"/>
                  </a:cubicBezTo>
                  <a:lnTo>
                    <a:pt x="383" y="1250"/>
                  </a:lnTo>
                  <a:cubicBezTo>
                    <a:pt x="718" y="1369"/>
                    <a:pt x="1053" y="1561"/>
                    <a:pt x="1339" y="1752"/>
                  </a:cubicBezTo>
                  <a:cubicBezTo>
                    <a:pt x="1363" y="1776"/>
                    <a:pt x="1363" y="1776"/>
                    <a:pt x="1387" y="1776"/>
                  </a:cubicBezTo>
                  <a:cubicBezTo>
                    <a:pt x="1515" y="1810"/>
                    <a:pt x="1657" y="1825"/>
                    <a:pt x="1809" y="1825"/>
                  </a:cubicBezTo>
                  <a:cubicBezTo>
                    <a:pt x="2401" y="1825"/>
                    <a:pt x="3157" y="1597"/>
                    <a:pt x="3898" y="1369"/>
                  </a:cubicBezTo>
                  <a:cubicBezTo>
                    <a:pt x="4256" y="1250"/>
                    <a:pt x="4615" y="1154"/>
                    <a:pt x="4950" y="1083"/>
                  </a:cubicBezTo>
                  <a:cubicBezTo>
                    <a:pt x="4974" y="1059"/>
                    <a:pt x="4997" y="1035"/>
                    <a:pt x="5021" y="1011"/>
                  </a:cubicBezTo>
                  <a:cubicBezTo>
                    <a:pt x="5021" y="987"/>
                    <a:pt x="5021" y="963"/>
                    <a:pt x="5021" y="915"/>
                  </a:cubicBezTo>
                  <a:cubicBezTo>
                    <a:pt x="4902" y="652"/>
                    <a:pt x="5045" y="437"/>
                    <a:pt x="5523" y="222"/>
                  </a:cubicBezTo>
                  <a:cubicBezTo>
                    <a:pt x="5538" y="218"/>
                    <a:pt x="5551" y="216"/>
                    <a:pt x="5562" y="216"/>
                  </a:cubicBezTo>
                  <a:close/>
                  <a:moveTo>
                    <a:pt x="5547" y="0"/>
                  </a:moveTo>
                  <a:cubicBezTo>
                    <a:pt x="5525" y="0"/>
                    <a:pt x="5501" y="2"/>
                    <a:pt x="5476" y="7"/>
                  </a:cubicBezTo>
                  <a:lnTo>
                    <a:pt x="5452" y="7"/>
                  </a:lnTo>
                  <a:cubicBezTo>
                    <a:pt x="5213" y="102"/>
                    <a:pt x="4663" y="365"/>
                    <a:pt x="4758" y="867"/>
                  </a:cubicBezTo>
                  <a:cubicBezTo>
                    <a:pt x="4471" y="963"/>
                    <a:pt x="4137" y="1059"/>
                    <a:pt x="3826" y="1154"/>
                  </a:cubicBezTo>
                  <a:cubicBezTo>
                    <a:pt x="3114" y="1366"/>
                    <a:pt x="2372" y="1577"/>
                    <a:pt x="1810" y="1577"/>
                  </a:cubicBezTo>
                  <a:cubicBezTo>
                    <a:pt x="1673" y="1577"/>
                    <a:pt x="1547" y="1565"/>
                    <a:pt x="1435" y="1537"/>
                  </a:cubicBezTo>
                  <a:cubicBezTo>
                    <a:pt x="1053" y="1274"/>
                    <a:pt x="598" y="1059"/>
                    <a:pt x="144" y="939"/>
                  </a:cubicBezTo>
                  <a:cubicBezTo>
                    <a:pt x="96" y="939"/>
                    <a:pt x="48" y="963"/>
                    <a:pt x="25" y="987"/>
                  </a:cubicBezTo>
                  <a:cubicBezTo>
                    <a:pt x="1" y="1035"/>
                    <a:pt x="1" y="1083"/>
                    <a:pt x="25" y="1130"/>
                  </a:cubicBezTo>
                  <a:cubicBezTo>
                    <a:pt x="240" y="1465"/>
                    <a:pt x="431" y="1800"/>
                    <a:pt x="622" y="2182"/>
                  </a:cubicBezTo>
                  <a:cubicBezTo>
                    <a:pt x="335" y="2541"/>
                    <a:pt x="120" y="2947"/>
                    <a:pt x="25" y="3402"/>
                  </a:cubicBezTo>
                  <a:cubicBezTo>
                    <a:pt x="1" y="3473"/>
                    <a:pt x="48" y="3545"/>
                    <a:pt x="120" y="3545"/>
                  </a:cubicBezTo>
                  <a:cubicBezTo>
                    <a:pt x="144" y="3545"/>
                    <a:pt x="168" y="3521"/>
                    <a:pt x="168" y="3521"/>
                  </a:cubicBezTo>
                  <a:cubicBezTo>
                    <a:pt x="503" y="3330"/>
                    <a:pt x="742" y="3210"/>
                    <a:pt x="957" y="3067"/>
                  </a:cubicBezTo>
                  <a:cubicBezTo>
                    <a:pt x="1531" y="2748"/>
                    <a:pt x="1818" y="2589"/>
                    <a:pt x="2250" y="2589"/>
                  </a:cubicBezTo>
                  <a:cubicBezTo>
                    <a:pt x="2466" y="2589"/>
                    <a:pt x="2718" y="2629"/>
                    <a:pt x="3061" y="2708"/>
                  </a:cubicBezTo>
                  <a:cubicBezTo>
                    <a:pt x="3061" y="2756"/>
                    <a:pt x="3061" y="2804"/>
                    <a:pt x="3085" y="2828"/>
                  </a:cubicBezTo>
                  <a:cubicBezTo>
                    <a:pt x="3157" y="3019"/>
                    <a:pt x="3443" y="3115"/>
                    <a:pt x="3706" y="3186"/>
                  </a:cubicBezTo>
                  <a:cubicBezTo>
                    <a:pt x="3778" y="3186"/>
                    <a:pt x="3850" y="3210"/>
                    <a:pt x="3922" y="3234"/>
                  </a:cubicBezTo>
                  <a:cubicBezTo>
                    <a:pt x="3945" y="3258"/>
                    <a:pt x="3945" y="3258"/>
                    <a:pt x="3969" y="3258"/>
                  </a:cubicBezTo>
                  <a:cubicBezTo>
                    <a:pt x="4017" y="3282"/>
                    <a:pt x="4071" y="3294"/>
                    <a:pt x="4125" y="3294"/>
                  </a:cubicBezTo>
                  <a:cubicBezTo>
                    <a:pt x="4179" y="3294"/>
                    <a:pt x="4232" y="3282"/>
                    <a:pt x="4280" y="3258"/>
                  </a:cubicBezTo>
                  <a:cubicBezTo>
                    <a:pt x="4376" y="3210"/>
                    <a:pt x="4471" y="3115"/>
                    <a:pt x="4519" y="3019"/>
                  </a:cubicBezTo>
                  <a:cubicBezTo>
                    <a:pt x="4806" y="3043"/>
                    <a:pt x="5117" y="3067"/>
                    <a:pt x="5404" y="3091"/>
                  </a:cubicBezTo>
                  <a:lnTo>
                    <a:pt x="5380" y="3115"/>
                  </a:lnTo>
                  <a:cubicBezTo>
                    <a:pt x="5332" y="3163"/>
                    <a:pt x="5332" y="3258"/>
                    <a:pt x="5404" y="3306"/>
                  </a:cubicBezTo>
                  <a:cubicBezTo>
                    <a:pt x="5535" y="3400"/>
                    <a:pt x="5697" y="3464"/>
                    <a:pt x="5864" y="3464"/>
                  </a:cubicBezTo>
                  <a:cubicBezTo>
                    <a:pt x="5910" y="3464"/>
                    <a:pt x="5956" y="3460"/>
                    <a:pt x="6002" y="3449"/>
                  </a:cubicBezTo>
                  <a:cubicBezTo>
                    <a:pt x="6145" y="3378"/>
                    <a:pt x="6241" y="3258"/>
                    <a:pt x="6312" y="3115"/>
                  </a:cubicBezTo>
                  <a:cubicBezTo>
                    <a:pt x="6384" y="3123"/>
                    <a:pt x="6466" y="3128"/>
                    <a:pt x="6557" y="3128"/>
                  </a:cubicBezTo>
                  <a:cubicBezTo>
                    <a:pt x="7472" y="3128"/>
                    <a:pt x="9268" y="2706"/>
                    <a:pt x="9660" y="2206"/>
                  </a:cubicBezTo>
                  <a:cubicBezTo>
                    <a:pt x="9731" y="2087"/>
                    <a:pt x="9755" y="1943"/>
                    <a:pt x="9683" y="1824"/>
                  </a:cubicBezTo>
                  <a:cubicBezTo>
                    <a:pt x="9683" y="1800"/>
                    <a:pt x="9660" y="1776"/>
                    <a:pt x="9612" y="1776"/>
                  </a:cubicBezTo>
                  <a:lnTo>
                    <a:pt x="9660" y="1752"/>
                  </a:lnTo>
                  <a:cubicBezTo>
                    <a:pt x="9683" y="1728"/>
                    <a:pt x="9707" y="1680"/>
                    <a:pt x="9707" y="1656"/>
                  </a:cubicBezTo>
                  <a:cubicBezTo>
                    <a:pt x="9707" y="1632"/>
                    <a:pt x="9683" y="1585"/>
                    <a:pt x="9660" y="1561"/>
                  </a:cubicBezTo>
                  <a:cubicBezTo>
                    <a:pt x="8878" y="916"/>
                    <a:pt x="7952" y="606"/>
                    <a:pt x="6843" y="606"/>
                  </a:cubicBezTo>
                  <a:cubicBezTo>
                    <a:pt x="6596" y="606"/>
                    <a:pt x="6339" y="622"/>
                    <a:pt x="6073" y="652"/>
                  </a:cubicBezTo>
                  <a:cubicBezTo>
                    <a:pt x="6025" y="557"/>
                    <a:pt x="5978" y="461"/>
                    <a:pt x="5930" y="389"/>
                  </a:cubicBezTo>
                  <a:cubicBezTo>
                    <a:pt x="5864" y="215"/>
                    <a:pt x="5779" y="0"/>
                    <a:pt x="55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0"/>
            <p:cNvSpPr/>
            <p:nvPr/>
          </p:nvSpPr>
          <p:spPr>
            <a:xfrm>
              <a:off x="4699276" y="502633"/>
              <a:ext cx="356021" cy="129730"/>
            </a:xfrm>
            <a:custGeom>
              <a:avLst/>
              <a:gdLst/>
              <a:ahLst/>
              <a:cxnLst/>
              <a:rect l="l" t="t" r="r" b="b"/>
              <a:pathLst>
                <a:path w="9732" h="3546" extrusionOk="0">
                  <a:moveTo>
                    <a:pt x="5555" y="216"/>
                  </a:moveTo>
                  <a:cubicBezTo>
                    <a:pt x="5611" y="216"/>
                    <a:pt x="5658" y="278"/>
                    <a:pt x="5739" y="461"/>
                  </a:cubicBezTo>
                  <a:cubicBezTo>
                    <a:pt x="5763" y="604"/>
                    <a:pt x="5858" y="724"/>
                    <a:pt x="5954" y="843"/>
                  </a:cubicBezTo>
                  <a:cubicBezTo>
                    <a:pt x="5978" y="867"/>
                    <a:pt x="6002" y="867"/>
                    <a:pt x="6050" y="867"/>
                  </a:cubicBezTo>
                  <a:cubicBezTo>
                    <a:pt x="6315" y="835"/>
                    <a:pt x="6570" y="819"/>
                    <a:pt x="6815" y="819"/>
                  </a:cubicBezTo>
                  <a:cubicBezTo>
                    <a:pt x="7832" y="819"/>
                    <a:pt x="8684" y="1098"/>
                    <a:pt x="9397" y="1656"/>
                  </a:cubicBezTo>
                  <a:lnTo>
                    <a:pt x="9253" y="1800"/>
                  </a:lnTo>
                  <a:cubicBezTo>
                    <a:pt x="9158" y="1848"/>
                    <a:pt x="9206" y="1991"/>
                    <a:pt x="9325" y="1991"/>
                  </a:cubicBezTo>
                  <a:lnTo>
                    <a:pt x="9492" y="1991"/>
                  </a:lnTo>
                  <a:cubicBezTo>
                    <a:pt x="9492" y="2015"/>
                    <a:pt x="9469" y="2039"/>
                    <a:pt x="9445" y="2063"/>
                  </a:cubicBezTo>
                  <a:cubicBezTo>
                    <a:pt x="9155" y="2477"/>
                    <a:pt x="7486" y="2909"/>
                    <a:pt x="6593" y="2909"/>
                  </a:cubicBezTo>
                  <a:cubicBezTo>
                    <a:pt x="6454" y="2909"/>
                    <a:pt x="6334" y="2898"/>
                    <a:pt x="6241" y="2876"/>
                  </a:cubicBezTo>
                  <a:cubicBezTo>
                    <a:pt x="6193" y="2876"/>
                    <a:pt x="6145" y="2900"/>
                    <a:pt x="6121" y="2947"/>
                  </a:cubicBezTo>
                  <a:cubicBezTo>
                    <a:pt x="6050" y="3115"/>
                    <a:pt x="5978" y="3210"/>
                    <a:pt x="5906" y="3234"/>
                  </a:cubicBezTo>
                  <a:cubicBezTo>
                    <a:pt x="5882" y="3240"/>
                    <a:pt x="5858" y="3243"/>
                    <a:pt x="5835" y="3243"/>
                  </a:cubicBezTo>
                  <a:cubicBezTo>
                    <a:pt x="5764" y="3243"/>
                    <a:pt x="5697" y="3216"/>
                    <a:pt x="5643" y="3163"/>
                  </a:cubicBezTo>
                  <a:lnTo>
                    <a:pt x="5763" y="3091"/>
                  </a:lnTo>
                  <a:cubicBezTo>
                    <a:pt x="5835" y="3019"/>
                    <a:pt x="5787" y="2900"/>
                    <a:pt x="5691" y="2900"/>
                  </a:cubicBezTo>
                  <a:cubicBezTo>
                    <a:pt x="5285" y="2876"/>
                    <a:pt x="4878" y="2852"/>
                    <a:pt x="4472" y="2804"/>
                  </a:cubicBezTo>
                  <a:cubicBezTo>
                    <a:pt x="4463" y="2800"/>
                    <a:pt x="4454" y="2798"/>
                    <a:pt x="4446" y="2798"/>
                  </a:cubicBezTo>
                  <a:cubicBezTo>
                    <a:pt x="4407" y="2798"/>
                    <a:pt x="4372" y="2837"/>
                    <a:pt x="4352" y="2876"/>
                  </a:cubicBezTo>
                  <a:cubicBezTo>
                    <a:pt x="4328" y="2971"/>
                    <a:pt x="4281" y="3043"/>
                    <a:pt x="4185" y="3091"/>
                  </a:cubicBezTo>
                  <a:lnTo>
                    <a:pt x="4065" y="3091"/>
                  </a:lnTo>
                  <a:cubicBezTo>
                    <a:pt x="3970" y="3019"/>
                    <a:pt x="3874" y="2995"/>
                    <a:pt x="3778" y="2971"/>
                  </a:cubicBezTo>
                  <a:cubicBezTo>
                    <a:pt x="3611" y="2923"/>
                    <a:pt x="3324" y="2852"/>
                    <a:pt x="3276" y="2756"/>
                  </a:cubicBezTo>
                  <a:cubicBezTo>
                    <a:pt x="3276" y="2756"/>
                    <a:pt x="3252" y="2732"/>
                    <a:pt x="3276" y="2708"/>
                  </a:cubicBezTo>
                  <a:cubicBezTo>
                    <a:pt x="3300" y="2684"/>
                    <a:pt x="3300" y="2637"/>
                    <a:pt x="3276" y="2613"/>
                  </a:cubicBezTo>
                  <a:cubicBezTo>
                    <a:pt x="3276" y="2565"/>
                    <a:pt x="3252" y="2541"/>
                    <a:pt x="3205" y="2541"/>
                  </a:cubicBezTo>
                  <a:cubicBezTo>
                    <a:pt x="2776" y="2432"/>
                    <a:pt x="2465" y="2378"/>
                    <a:pt x="2204" y="2378"/>
                  </a:cubicBezTo>
                  <a:cubicBezTo>
                    <a:pt x="1723" y="2378"/>
                    <a:pt x="1411" y="2559"/>
                    <a:pt x="838" y="2900"/>
                  </a:cubicBezTo>
                  <a:lnTo>
                    <a:pt x="312" y="3186"/>
                  </a:lnTo>
                  <a:cubicBezTo>
                    <a:pt x="407" y="2852"/>
                    <a:pt x="599" y="2541"/>
                    <a:pt x="838" y="2278"/>
                  </a:cubicBezTo>
                  <a:cubicBezTo>
                    <a:pt x="862" y="2254"/>
                    <a:pt x="886" y="2182"/>
                    <a:pt x="862" y="2134"/>
                  </a:cubicBezTo>
                  <a:cubicBezTo>
                    <a:pt x="838" y="2134"/>
                    <a:pt x="623" y="1680"/>
                    <a:pt x="383" y="1250"/>
                  </a:cubicBezTo>
                  <a:lnTo>
                    <a:pt x="383" y="1250"/>
                  </a:lnTo>
                  <a:cubicBezTo>
                    <a:pt x="718" y="1393"/>
                    <a:pt x="1029" y="1561"/>
                    <a:pt x="1340" y="1752"/>
                  </a:cubicBezTo>
                  <a:lnTo>
                    <a:pt x="1364" y="1776"/>
                  </a:lnTo>
                  <a:cubicBezTo>
                    <a:pt x="1496" y="1810"/>
                    <a:pt x="1642" y="1825"/>
                    <a:pt x="1798" y="1825"/>
                  </a:cubicBezTo>
                  <a:cubicBezTo>
                    <a:pt x="2401" y="1825"/>
                    <a:pt x="3157" y="1597"/>
                    <a:pt x="3898" y="1369"/>
                  </a:cubicBezTo>
                  <a:cubicBezTo>
                    <a:pt x="4257" y="1250"/>
                    <a:pt x="4591" y="1154"/>
                    <a:pt x="4926" y="1083"/>
                  </a:cubicBezTo>
                  <a:cubicBezTo>
                    <a:pt x="4950" y="1059"/>
                    <a:pt x="4998" y="1035"/>
                    <a:pt x="4998" y="1011"/>
                  </a:cubicBezTo>
                  <a:cubicBezTo>
                    <a:pt x="5022" y="987"/>
                    <a:pt x="5022" y="963"/>
                    <a:pt x="4998" y="915"/>
                  </a:cubicBezTo>
                  <a:cubicBezTo>
                    <a:pt x="4902" y="652"/>
                    <a:pt x="5046" y="437"/>
                    <a:pt x="5524" y="222"/>
                  </a:cubicBezTo>
                  <a:cubicBezTo>
                    <a:pt x="5535" y="218"/>
                    <a:pt x="5545" y="216"/>
                    <a:pt x="5555" y="216"/>
                  </a:cubicBezTo>
                  <a:close/>
                  <a:moveTo>
                    <a:pt x="5529" y="0"/>
                  </a:moveTo>
                  <a:cubicBezTo>
                    <a:pt x="5505" y="0"/>
                    <a:pt x="5479" y="2"/>
                    <a:pt x="5452" y="7"/>
                  </a:cubicBezTo>
                  <a:lnTo>
                    <a:pt x="5428" y="7"/>
                  </a:lnTo>
                  <a:cubicBezTo>
                    <a:pt x="5213" y="102"/>
                    <a:pt x="4639" y="365"/>
                    <a:pt x="4759" y="867"/>
                  </a:cubicBezTo>
                  <a:cubicBezTo>
                    <a:pt x="4448" y="963"/>
                    <a:pt x="4113" y="1059"/>
                    <a:pt x="3802" y="1154"/>
                  </a:cubicBezTo>
                  <a:cubicBezTo>
                    <a:pt x="3091" y="1366"/>
                    <a:pt x="2364" y="1577"/>
                    <a:pt x="1795" y="1577"/>
                  </a:cubicBezTo>
                  <a:cubicBezTo>
                    <a:pt x="1657" y="1577"/>
                    <a:pt x="1528" y="1565"/>
                    <a:pt x="1412" y="1537"/>
                  </a:cubicBezTo>
                  <a:cubicBezTo>
                    <a:pt x="1029" y="1274"/>
                    <a:pt x="599" y="1059"/>
                    <a:pt x="120" y="939"/>
                  </a:cubicBezTo>
                  <a:cubicBezTo>
                    <a:pt x="73" y="939"/>
                    <a:pt x="49" y="963"/>
                    <a:pt x="25" y="987"/>
                  </a:cubicBezTo>
                  <a:cubicBezTo>
                    <a:pt x="1" y="1035"/>
                    <a:pt x="1" y="1083"/>
                    <a:pt x="25" y="1130"/>
                  </a:cubicBezTo>
                  <a:cubicBezTo>
                    <a:pt x="240" y="1465"/>
                    <a:pt x="431" y="1800"/>
                    <a:pt x="623" y="2182"/>
                  </a:cubicBezTo>
                  <a:cubicBezTo>
                    <a:pt x="312" y="2517"/>
                    <a:pt x="120" y="2947"/>
                    <a:pt x="1" y="3402"/>
                  </a:cubicBezTo>
                  <a:cubicBezTo>
                    <a:pt x="1" y="3449"/>
                    <a:pt x="1" y="3497"/>
                    <a:pt x="49" y="3521"/>
                  </a:cubicBezTo>
                  <a:cubicBezTo>
                    <a:pt x="49" y="3521"/>
                    <a:pt x="73" y="3545"/>
                    <a:pt x="120" y="3545"/>
                  </a:cubicBezTo>
                  <a:cubicBezTo>
                    <a:pt x="120" y="3545"/>
                    <a:pt x="144" y="3521"/>
                    <a:pt x="144" y="3521"/>
                  </a:cubicBezTo>
                  <a:cubicBezTo>
                    <a:pt x="479" y="3330"/>
                    <a:pt x="718" y="3210"/>
                    <a:pt x="933" y="3067"/>
                  </a:cubicBezTo>
                  <a:cubicBezTo>
                    <a:pt x="1507" y="2748"/>
                    <a:pt x="1794" y="2589"/>
                    <a:pt x="2226" y="2589"/>
                  </a:cubicBezTo>
                  <a:cubicBezTo>
                    <a:pt x="2442" y="2589"/>
                    <a:pt x="2695" y="2629"/>
                    <a:pt x="3037" y="2708"/>
                  </a:cubicBezTo>
                  <a:cubicBezTo>
                    <a:pt x="3037" y="2756"/>
                    <a:pt x="3037" y="2804"/>
                    <a:pt x="3061" y="2828"/>
                  </a:cubicBezTo>
                  <a:cubicBezTo>
                    <a:pt x="3133" y="3019"/>
                    <a:pt x="3420" y="3115"/>
                    <a:pt x="3683" y="3186"/>
                  </a:cubicBezTo>
                  <a:cubicBezTo>
                    <a:pt x="3755" y="3186"/>
                    <a:pt x="3826" y="3210"/>
                    <a:pt x="3898" y="3234"/>
                  </a:cubicBezTo>
                  <a:cubicBezTo>
                    <a:pt x="3922" y="3258"/>
                    <a:pt x="3922" y="3258"/>
                    <a:pt x="3946" y="3258"/>
                  </a:cubicBezTo>
                  <a:cubicBezTo>
                    <a:pt x="3994" y="3282"/>
                    <a:pt x="4047" y="3294"/>
                    <a:pt x="4101" y="3294"/>
                  </a:cubicBezTo>
                  <a:cubicBezTo>
                    <a:pt x="4155" y="3294"/>
                    <a:pt x="4209" y="3282"/>
                    <a:pt x="4257" y="3258"/>
                  </a:cubicBezTo>
                  <a:cubicBezTo>
                    <a:pt x="4376" y="3210"/>
                    <a:pt x="4448" y="3115"/>
                    <a:pt x="4496" y="3019"/>
                  </a:cubicBezTo>
                  <a:cubicBezTo>
                    <a:pt x="4806" y="3043"/>
                    <a:pt x="5093" y="3067"/>
                    <a:pt x="5404" y="3091"/>
                  </a:cubicBezTo>
                  <a:lnTo>
                    <a:pt x="5380" y="3115"/>
                  </a:lnTo>
                  <a:cubicBezTo>
                    <a:pt x="5309" y="3163"/>
                    <a:pt x="5332" y="3258"/>
                    <a:pt x="5404" y="3306"/>
                  </a:cubicBezTo>
                  <a:cubicBezTo>
                    <a:pt x="5536" y="3400"/>
                    <a:pt x="5697" y="3464"/>
                    <a:pt x="5864" y="3464"/>
                  </a:cubicBezTo>
                  <a:cubicBezTo>
                    <a:pt x="5910" y="3464"/>
                    <a:pt x="5956" y="3460"/>
                    <a:pt x="6002" y="3449"/>
                  </a:cubicBezTo>
                  <a:cubicBezTo>
                    <a:pt x="6121" y="3378"/>
                    <a:pt x="6241" y="3258"/>
                    <a:pt x="6289" y="3115"/>
                  </a:cubicBezTo>
                  <a:cubicBezTo>
                    <a:pt x="6362" y="3123"/>
                    <a:pt x="6446" y="3128"/>
                    <a:pt x="6539" y="3128"/>
                  </a:cubicBezTo>
                  <a:cubicBezTo>
                    <a:pt x="7472" y="3128"/>
                    <a:pt x="9266" y="2706"/>
                    <a:pt x="9636" y="2206"/>
                  </a:cubicBezTo>
                  <a:cubicBezTo>
                    <a:pt x="9732" y="2087"/>
                    <a:pt x="9732" y="1943"/>
                    <a:pt x="9684" y="1824"/>
                  </a:cubicBezTo>
                  <a:cubicBezTo>
                    <a:pt x="9660" y="1800"/>
                    <a:pt x="9636" y="1776"/>
                    <a:pt x="9612" y="1776"/>
                  </a:cubicBezTo>
                  <a:lnTo>
                    <a:pt x="9636" y="1752"/>
                  </a:lnTo>
                  <a:cubicBezTo>
                    <a:pt x="9660" y="1728"/>
                    <a:pt x="9684" y="1680"/>
                    <a:pt x="9684" y="1656"/>
                  </a:cubicBezTo>
                  <a:cubicBezTo>
                    <a:pt x="9684" y="1609"/>
                    <a:pt x="9660" y="1585"/>
                    <a:pt x="9636" y="1561"/>
                  </a:cubicBezTo>
                  <a:cubicBezTo>
                    <a:pt x="8874" y="916"/>
                    <a:pt x="7952" y="606"/>
                    <a:pt x="6830" y="606"/>
                  </a:cubicBezTo>
                  <a:cubicBezTo>
                    <a:pt x="6580" y="606"/>
                    <a:pt x="6320" y="622"/>
                    <a:pt x="6050" y="652"/>
                  </a:cubicBezTo>
                  <a:cubicBezTo>
                    <a:pt x="6002" y="557"/>
                    <a:pt x="5954" y="461"/>
                    <a:pt x="5930" y="389"/>
                  </a:cubicBezTo>
                  <a:cubicBezTo>
                    <a:pt x="5865" y="215"/>
                    <a:pt x="5779" y="0"/>
                    <a:pt x="55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9" name="Google Shape;619;p20"/>
          <p:cNvSpPr/>
          <p:nvPr/>
        </p:nvSpPr>
        <p:spPr>
          <a:xfrm flipH="1">
            <a:off x="4900793" y="4683075"/>
            <a:ext cx="4243200" cy="460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620"/>
        <p:cNvGrpSpPr/>
        <p:nvPr/>
      </p:nvGrpSpPr>
      <p:grpSpPr>
        <a:xfrm>
          <a:off x="0" y="0"/>
          <a:ext cx="0" cy="0"/>
          <a:chOff x="0" y="0"/>
          <a:chExt cx="0" cy="0"/>
        </a:xfrm>
      </p:grpSpPr>
      <p:sp>
        <p:nvSpPr>
          <p:cNvPr id="621" name="Google Shape;621;p21"/>
          <p:cNvSpPr txBox="1">
            <a:spLocks noGrp="1"/>
          </p:cNvSpPr>
          <p:nvPr>
            <p:ph type="title" hasCustomPrompt="1"/>
          </p:nvPr>
        </p:nvSpPr>
        <p:spPr>
          <a:xfrm>
            <a:off x="1124774" y="2026220"/>
            <a:ext cx="2704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22" name="Google Shape;622;p21"/>
          <p:cNvSpPr txBox="1">
            <a:spLocks noGrp="1"/>
          </p:cNvSpPr>
          <p:nvPr>
            <p:ph type="subTitle" idx="1"/>
          </p:nvPr>
        </p:nvSpPr>
        <p:spPr>
          <a:xfrm>
            <a:off x="1124783" y="2795117"/>
            <a:ext cx="2704800" cy="3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623" name="Google Shape;623;p21"/>
          <p:cNvSpPr txBox="1">
            <a:spLocks noGrp="1"/>
          </p:cNvSpPr>
          <p:nvPr>
            <p:ph type="title" idx="2" hasCustomPrompt="1"/>
          </p:nvPr>
        </p:nvSpPr>
        <p:spPr>
          <a:xfrm>
            <a:off x="1124783" y="747450"/>
            <a:ext cx="2704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24" name="Google Shape;624;p21"/>
          <p:cNvSpPr txBox="1">
            <a:spLocks noGrp="1"/>
          </p:cNvSpPr>
          <p:nvPr>
            <p:ph type="subTitle" idx="3"/>
          </p:nvPr>
        </p:nvSpPr>
        <p:spPr>
          <a:xfrm>
            <a:off x="1124783" y="1516334"/>
            <a:ext cx="2704800" cy="3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625" name="Google Shape;625;p21"/>
          <p:cNvSpPr txBox="1">
            <a:spLocks noGrp="1"/>
          </p:cNvSpPr>
          <p:nvPr>
            <p:ph type="title" idx="4" hasCustomPrompt="1"/>
          </p:nvPr>
        </p:nvSpPr>
        <p:spPr>
          <a:xfrm>
            <a:off x="1124774" y="3305004"/>
            <a:ext cx="2704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26" name="Google Shape;626;p21"/>
          <p:cNvSpPr txBox="1">
            <a:spLocks noGrp="1"/>
          </p:cNvSpPr>
          <p:nvPr>
            <p:ph type="subTitle" idx="5"/>
          </p:nvPr>
        </p:nvSpPr>
        <p:spPr>
          <a:xfrm>
            <a:off x="1124783" y="4073901"/>
            <a:ext cx="2704800" cy="3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627" name="Google Shape;627;p21"/>
          <p:cNvSpPr/>
          <p:nvPr/>
        </p:nvSpPr>
        <p:spPr>
          <a:xfrm>
            <a:off x="0" y="2795125"/>
            <a:ext cx="604800" cy="2348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xygen"/>
              <a:ea typeface="Oxygen"/>
              <a:cs typeface="Oxygen"/>
              <a:sym typeface="Oxygen"/>
            </a:endParaRPr>
          </a:p>
        </p:txBody>
      </p:sp>
      <p:grpSp>
        <p:nvGrpSpPr>
          <p:cNvPr id="628" name="Google Shape;628;p21"/>
          <p:cNvGrpSpPr/>
          <p:nvPr/>
        </p:nvGrpSpPr>
        <p:grpSpPr>
          <a:xfrm>
            <a:off x="4241196" y="147751"/>
            <a:ext cx="4902809" cy="434005"/>
            <a:chOff x="4241196" y="147751"/>
            <a:chExt cx="4902809" cy="434005"/>
          </a:xfrm>
        </p:grpSpPr>
        <p:cxnSp>
          <p:nvCxnSpPr>
            <p:cNvPr id="629" name="Google Shape;629;p21"/>
            <p:cNvCxnSpPr/>
            <p:nvPr/>
          </p:nvCxnSpPr>
          <p:spPr>
            <a:xfrm>
              <a:off x="5770821" y="153768"/>
              <a:ext cx="0" cy="239100"/>
            </a:xfrm>
            <a:prstGeom prst="straightConnector1">
              <a:avLst/>
            </a:prstGeom>
            <a:noFill/>
            <a:ln w="9525" cap="flat" cmpd="sng">
              <a:solidFill>
                <a:schemeClr val="accent6"/>
              </a:solidFill>
              <a:prstDash val="solid"/>
              <a:round/>
              <a:headEnd type="none" w="med" len="med"/>
              <a:tailEnd type="none" w="med" len="med"/>
            </a:ln>
          </p:spPr>
        </p:cxnSp>
        <p:sp>
          <p:nvSpPr>
            <p:cNvPr id="630" name="Google Shape;630;p21"/>
            <p:cNvSpPr/>
            <p:nvPr/>
          </p:nvSpPr>
          <p:spPr>
            <a:xfrm rot="5400000">
              <a:off x="5813799" y="190100"/>
              <a:ext cx="228000" cy="166500"/>
            </a:xfrm>
            <a:prstGeom prst="triangle">
              <a:avLst>
                <a:gd name="adj" fmla="val 50000"/>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1"/>
            <p:cNvSpPr/>
            <p:nvPr/>
          </p:nvSpPr>
          <p:spPr>
            <a:xfrm>
              <a:off x="5634776" y="325575"/>
              <a:ext cx="62100" cy="62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1"/>
            <p:cNvSpPr/>
            <p:nvPr/>
          </p:nvSpPr>
          <p:spPr>
            <a:xfrm>
              <a:off x="5498731" y="325575"/>
              <a:ext cx="62100" cy="62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a:off x="5362685" y="325575"/>
              <a:ext cx="62100" cy="62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 name="Google Shape;634;p21"/>
            <p:cNvGrpSpPr/>
            <p:nvPr/>
          </p:nvGrpSpPr>
          <p:grpSpPr>
            <a:xfrm>
              <a:off x="8606160" y="147751"/>
              <a:ext cx="537845" cy="425577"/>
              <a:chOff x="-422900" y="2732300"/>
              <a:chExt cx="942100" cy="745450"/>
            </a:xfrm>
          </p:grpSpPr>
          <p:sp>
            <p:nvSpPr>
              <p:cNvPr id="635" name="Google Shape;635;p21"/>
              <p:cNvSpPr/>
              <p:nvPr/>
            </p:nvSpPr>
            <p:spPr>
              <a:xfrm>
                <a:off x="-255875" y="2984750"/>
                <a:ext cx="139225" cy="226625"/>
              </a:xfrm>
              <a:custGeom>
                <a:avLst/>
                <a:gdLst/>
                <a:ahLst/>
                <a:cxnLst/>
                <a:rect l="l" t="t" r="r" b="b"/>
                <a:pathLst>
                  <a:path w="5569" h="9065" extrusionOk="0">
                    <a:moveTo>
                      <a:pt x="244" y="1"/>
                    </a:moveTo>
                    <a:cubicBezTo>
                      <a:pt x="230" y="1"/>
                      <a:pt x="216" y="2"/>
                      <a:pt x="203" y="5"/>
                    </a:cubicBezTo>
                    <a:cubicBezTo>
                      <a:pt x="77" y="30"/>
                      <a:pt x="1" y="207"/>
                      <a:pt x="26" y="334"/>
                    </a:cubicBezTo>
                    <a:lnTo>
                      <a:pt x="659" y="3067"/>
                    </a:lnTo>
                    <a:cubicBezTo>
                      <a:pt x="962" y="4383"/>
                      <a:pt x="1443" y="5598"/>
                      <a:pt x="2101" y="6737"/>
                    </a:cubicBezTo>
                    <a:cubicBezTo>
                      <a:pt x="2607" y="7597"/>
                      <a:pt x="3367" y="8255"/>
                      <a:pt x="4303" y="8685"/>
                    </a:cubicBezTo>
                    <a:cubicBezTo>
                      <a:pt x="5087" y="9014"/>
                      <a:pt x="5138" y="9065"/>
                      <a:pt x="5189" y="9065"/>
                    </a:cubicBezTo>
                    <a:lnTo>
                      <a:pt x="5265" y="9065"/>
                    </a:lnTo>
                    <a:cubicBezTo>
                      <a:pt x="5366" y="9065"/>
                      <a:pt x="5492" y="8989"/>
                      <a:pt x="5492" y="8862"/>
                    </a:cubicBezTo>
                    <a:cubicBezTo>
                      <a:pt x="5568" y="8736"/>
                      <a:pt x="5467" y="8584"/>
                      <a:pt x="5341" y="8559"/>
                    </a:cubicBezTo>
                    <a:cubicBezTo>
                      <a:pt x="5315" y="8559"/>
                      <a:pt x="5189" y="8508"/>
                      <a:pt x="4480" y="8204"/>
                    </a:cubicBezTo>
                    <a:cubicBezTo>
                      <a:pt x="3670" y="7825"/>
                      <a:pt x="2987" y="7217"/>
                      <a:pt x="2557" y="6458"/>
                    </a:cubicBezTo>
                    <a:cubicBezTo>
                      <a:pt x="1924" y="5395"/>
                      <a:pt x="1443" y="4180"/>
                      <a:pt x="1165" y="2940"/>
                    </a:cubicBezTo>
                    <a:lnTo>
                      <a:pt x="532" y="207"/>
                    </a:lnTo>
                    <a:cubicBezTo>
                      <a:pt x="509" y="94"/>
                      <a:pt x="365"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1"/>
              <p:cNvSpPr/>
              <p:nvPr/>
            </p:nvSpPr>
            <p:spPr>
              <a:xfrm>
                <a:off x="-15450" y="3168225"/>
                <a:ext cx="360650" cy="43150"/>
              </a:xfrm>
              <a:custGeom>
                <a:avLst/>
                <a:gdLst/>
                <a:ahLst/>
                <a:cxnLst/>
                <a:rect l="l" t="t" r="r" b="b"/>
                <a:pathLst>
                  <a:path w="14426" h="1726" extrusionOk="0">
                    <a:moveTo>
                      <a:pt x="14122" y="0"/>
                    </a:moveTo>
                    <a:cubicBezTo>
                      <a:pt x="14105" y="0"/>
                      <a:pt x="14088" y="2"/>
                      <a:pt x="14072" y="5"/>
                    </a:cubicBezTo>
                    <a:lnTo>
                      <a:pt x="11541" y="638"/>
                    </a:lnTo>
                    <a:cubicBezTo>
                      <a:pt x="10048" y="1017"/>
                      <a:pt x="8504" y="1194"/>
                      <a:pt x="6986" y="1194"/>
                    </a:cubicBezTo>
                    <a:lnTo>
                      <a:pt x="254" y="1194"/>
                    </a:lnTo>
                    <a:cubicBezTo>
                      <a:pt x="127" y="1194"/>
                      <a:pt x="1" y="1296"/>
                      <a:pt x="1" y="1473"/>
                    </a:cubicBezTo>
                    <a:cubicBezTo>
                      <a:pt x="1" y="1599"/>
                      <a:pt x="77" y="1726"/>
                      <a:pt x="254" y="1726"/>
                    </a:cubicBezTo>
                    <a:lnTo>
                      <a:pt x="6986" y="1726"/>
                    </a:lnTo>
                    <a:cubicBezTo>
                      <a:pt x="8555" y="1726"/>
                      <a:pt x="10124" y="1523"/>
                      <a:pt x="11667" y="1144"/>
                    </a:cubicBezTo>
                    <a:lnTo>
                      <a:pt x="14198" y="511"/>
                    </a:lnTo>
                    <a:cubicBezTo>
                      <a:pt x="14325" y="486"/>
                      <a:pt x="14426" y="309"/>
                      <a:pt x="14375" y="182"/>
                    </a:cubicBezTo>
                    <a:cubicBezTo>
                      <a:pt x="14353" y="72"/>
                      <a:pt x="14235" y="0"/>
                      <a:pt x="141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1"/>
              <p:cNvSpPr/>
              <p:nvPr/>
            </p:nvSpPr>
            <p:spPr>
              <a:xfrm>
                <a:off x="-144525" y="3111700"/>
                <a:ext cx="158200" cy="366050"/>
              </a:xfrm>
              <a:custGeom>
                <a:avLst/>
                <a:gdLst/>
                <a:ahLst/>
                <a:cxnLst/>
                <a:rect l="l" t="t" r="r" b="b"/>
                <a:pathLst>
                  <a:path w="6328" h="14642" extrusionOk="0">
                    <a:moveTo>
                      <a:pt x="276" y="0"/>
                    </a:moveTo>
                    <a:cubicBezTo>
                      <a:pt x="251" y="0"/>
                      <a:pt x="226" y="4"/>
                      <a:pt x="203" y="14"/>
                    </a:cubicBezTo>
                    <a:cubicBezTo>
                      <a:pt x="77" y="89"/>
                      <a:pt x="1" y="241"/>
                      <a:pt x="51" y="368"/>
                    </a:cubicBezTo>
                    <a:cubicBezTo>
                      <a:pt x="51" y="444"/>
                      <a:pt x="2152" y="6062"/>
                      <a:pt x="558" y="14312"/>
                    </a:cubicBezTo>
                    <a:cubicBezTo>
                      <a:pt x="558" y="14414"/>
                      <a:pt x="558" y="14490"/>
                      <a:pt x="633" y="14540"/>
                    </a:cubicBezTo>
                    <a:cubicBezTo>
                      <a:pt x="659" y="14616"/>
                      <a:pt x="760" y="14641"/>
                      <a:pt x="811" y="14641"/>
                    </a:cubicBezTo>
                    <a:lnTo>
                      <a:pt x="2937" y="14641"/>
                    </a:lnTo>
                    <a:cubicBezTo>
                      <a:pt x="3063" y="14641"/>
                      <a:pt x="3164" y="14566"/>
                      <a:pt x="3215" y="14439"/>
                    </a:cubicBezTo>
                    <a:cubicBezTo>
                      <a:pt x="3341" y="14161"/>
                      <a:pt x="6328" y="7429"/>
                      <a:pt x="5214" y="1861"/>
                    </a:cubicBezTo>
                    <a:cubicBezTo>
                      <a:pt x="5192" y="1748"/>
                      <a:pt x="5047" y="1655"/>
                      <a:pt x="4926" y="1655"/>
                    </a:cubicBezTo>
                    <a:cubicBezTo>
                      <a:pt x="4912" y="1655"/>
                      <a:pt x="4898" y="1656"/>
                      <a:pt x="4885" y="1659"/>
                    </a:cubicBezTo>
                    <a:cubicBezTo>
                      <a:pt x="4759" y="1709"/>
                      <a:pt x="4683" y="1861"/>
                      <a:pt x="4708" y="1988"/>
                    </a:cubicBezTo>
                    <a:cubicBezTo>
                      <a:pt x="5695" y="6923"/>
                      <a:pt x="3240" y="13047"/>
                      <a:pt x="2810" y="14110"/>
                    </a:cubicBezTo>
                    <a:lnTo>
                      <a:pt x="1165" y="14110"/>
                    </a:lnTo>
                    <a:cubicBezTo>
                      <a:pt x="2658" y="5885"/>
                      <a:pt x="583" y="241"/>
                      <a:pt x="558" y="191"/>
                    </a:cubicBezTo>
                    <a:cubicBezTo>
                      <a:pt x="516" y="87"/>
                      <a:pt x="390" y="0"/>
                      <a:pt x="2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p:nvPr/>
            </p:nvSpPr>
            <p:spPr>
              <a:xfrm>
                <a:off x="-166025" y="3183400"/>
                <a:ext cx="67075" cy="294350"/>
              </a:xfrm>
              <a:custGeom>
                <a:avLst/>
                <a:gdLst/>
                <a:ahLst/>
                <a:cxnLst/>
                <a:rect l="l" t="t" r="r" b="b"/>
                <a:pathLst>
                  <a:path w="2683" h="11774" extrusionOk="0">
                    <a:moveTo>
                      <a:pt x="454" y="1"/>
                    </a:moveTo>
                    <a:cubicBezTo>
                      <a:pt x="437" y="1"/>
                      <a:pt x="421" y="2"/>
                      <a:pt x="405" y="5"/>
                    </a:cubicBezTo>
                    <a:cubicBezTo>
                      <a:pt x="253" y="31"/>
                      <a:pt x="152" y="182"/>
                      <a:pt x="177" y="309"/>
                    </a:cubicBezTo>
                    <a:cubicBezTo>
                      <a:pt x="608" y="2764"/>
                      <a:pt x="911" y="6636"/>
                      <a:pt x="0" y="11444"/>
                    </a:cubicBezTo>
                    <a:cubicBezTo>
                      <a:pt x="0" y="11546"/>
                      <a:pt x="0" y="11622"/>
                      <a:pt x="51" y="11672"/>
                    </a:cubicBezTo>
                    <a:cubicBezTo>
                      <a:pt x="102" y="11748"/>
                      <a:pt x="177" y="11773"/>
                      <a:pt x="253" y="11773"/>
                    </a:cubicBezTo>
                    <a:lnTo>
                      <a:pt x="2379" y="11773"/>
                    </a:lnTo>
                    <a:cubicBezTo>
                      <a:pt x="2531" y="11773"/>
                      <a:pt x="2632" y="11647"/>
                      <a:pt x="2683" y="11495"/>
                    </a:cubicBezTo>
                    <a:cubicBezTo>
                      <a:pt x="2683" y="11369"/>
                      <a:pt x="2582" y="11242"/>
                      <a:pt x="2430" y="11242"/>
                    </a:cubicBezTo>
                    <a:lnTo>
                      <a:pt x="608" y="11242"/>
                    </a:lnTo>
                    <a:cubicBezTo>
                      <a:pt x="1443" y="6484"/>
                      <a:pt x="1139" y="2637"/>
                      <a:pt x="734" y="233"/>
                    </a:cubicBezTo>
                    <a:cubicBezTo>
                      <a:pt x="690" y="78"/>
                      <a:pt x="568" y="1"/>
                      <a:pt x="4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a:off x="290150" y="3241100"/>
                <a:ext cx="66450" cy="236650"/>
              </a:xfrm>
              <a:custGeom>
                <a:avLst/>
                <a:gdLst/>
                <a:ahLst/>
                <a:cxnLst/>
                <a:rect l="l" t="t" r="r" b="b"/>
                <a:pathLst>
                  <a:path w="2658" h="9466" extrusionOk="0">
                    <a:moveTo>
                      <a:pt x="709" y="0"/>
                    </a:moveTo>
                    <a:cubicBezTo>
                      <a:pt x="582" y="0"/>
                      <a:pt x="481" y="127"/>
                      <a:pt x="481" y="279"/>
                    </a:cubicBezTo>
                    <a:cubicBezTo>
                      <a:pt x="734" y="3164"/>
                      <a:pt x="582" y="6150"/>
                      <a:pt x="0" y="9136"/>
                    </a:cubicBezTo>
                    <a:cubicBezTo>
                      <a:pt x="0" y="9238"/>
                      <a:pt x="0" y="9314"/>
                      <a:pt x="76" y="9364"/>
                    </a:cubicBezTo>
                    <a:cubicBezTo>
                      <a:pt x="101" y="9440"/>
                      <a:pt x="203" y="9465"/>
                      <a:pt x="253" y="9465"/>
                    </a:cubicBezTo>
                    <a:lnTo>
                      <a:pt x="2379" y="9465"/>
                    </a:lnTo>
                    <a:cubicBezTo>
                      <a:pt x="2531" y="9465"/>
                      <a:pt x="2658" y="9339"/>
                      <a:pt x="2658" y="9187"/>
                    </a:cubicBezTo>
                    <a:cubicBezTo>
                      <a:pt x="2658" y="9061"/>
                      <a:pt x="2556" y="8934"/>
                      <a:pt x="2404" y="8934"/>
                    </a:cubicBezTo>
                    <a:lnTo>
                      <a:pt x="582" y="8934"/>
                    </a:lnTo>
                    <a:cubicBezTo>
                      <a:pt x="1088" y="5973"/>
                      <a:pt x="1240" y="3037"/>
                      <a:pt x="987" y="228"/>
                    </a:cubicBezTo>
                    <a:cubicBezTo>
                      <a:pt x="987" y="102"/>
                      <a:pt x="861" y="0"/>
                      <a:pt x="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p:nvPr/>
            </p:nvSpPr>
            <p:spPr>
              <a:xfrm>
                <a:off x="-422900" y="2759625"/>
                <a:ext cx="244250" cy="247400"/>
              </a:xfrm>
              <a:custGeom>
                <a:avLst/>
                <a:gdLst/>
                <a:ahLst/>
                <a:cxnLst/>
                <a:rect l="l" t="t" r="r" b="b"/>
                <a:pathLst>
                  <a:path w="9770" h="9896" extrusionOk="0">
                    <a:moveTo>
                      <a:pt x="7238" y="0"/>
                    </a:moveTo>
                    <a:cubicBezTo>
                      <a:pt x="7188" y="0"/>
                      <a:pt x="7087" y="0"/>
                      <a:pt x="7011" y="25"/>
                    </a:cubicBezTo>
                    <a:lnTo>
                      <a:pt x="4834" y="1291"/>
                    </a:lnTo>
                    <a:cubicBezTo>
                      <a:pt x="3923" y="1797"/>
                      <a:pt x="3341" y="2784"/>
                      <a:pt x="3316" y="3822"/>
                    </a:cubicBezTo>
                    <a:lnTo>
                      <a:pt x="1949" y="5593"/>
                    </a:lnTo>
                    <a:cubicBezTo>
                      <a:pt x="1544" y="6125"/>
                      <a:pt x="1063" y="6580"/>
                      <a:pt x="532" y="6960"/>
                    </a:cubicBezTo>
                    <a:cubicBezTo>
                      <a:pt x="178" y="7188"/>
                      <a:pt x="0" y="7567"/>
                      <a:pt x="0" y="7972"/>
                    </a:cubicBezTo>
                    <a:cubicBezTo>
                      <a:pt x="0" y="8149"/>
                      <a:pt x="26" y="8352"/>
                      <a:pt x="127" y="8504"/>
                    </a:cubicBezTo>
                    <a:lnTo>
                      <a:pt x="608" y="9516"/>
                    </a:lnTo>
                    <a:cubicBezTo>
                      <a:pt x="633" y="9592"/>
                      <a:pt x="658" y="9617"/>
                      <a:pt x="734" y="9642"/>
                    </a:cubicBezTo>
                    <a:cubicBezTo>
                      <a:pt x="1139" y="9794"/>
                      <a:pt x="1569" y="9895"/>
                      <a:pt x="2050" y="9895"/>
                    </a:cubicBezTo>
                    <a:cubicBezTo>
                      <a:pt x="2405" y="9895"/>
                      <a:pt x="2759" y="9870"/>
                      <a:pt x="3063" y="9794"/>
                    </a:cubicBezTo>
                    <a:lnTo>
                      <a:pt x="3948" y="9541"/>
                    </a:lnTo>
                    <a:lnTo>
                      <a:pt x="4201" y="9516"/>
                    </a:lnTo>
                    <a:cubicBezTo>
                      <a:pt x="4644" y="9453"/>
                      <a:pt x="5094" y="9421"/>
                      <a:pt x="5549" y="9421"/>
                    </a:cubicBezTo>
                    <a:cubicBezTo>
                      <a:pt x="6005" y="9421"/>
                      <a:pt x="6467" y="9453"/>
                      <a:pt x="6935" y="9516"/>
                    </a:cubicBezTo>
                    <a:cubicBezTo>
                      <a:pt x="7109" y="9533"/>
                      <a:pt x="7248" y="9563"/>
                      <a:pt x="7358" y="9563"/>
                    </a:cubicBezTo>
                    <a:cubicBezTo>
                      <a:pt x="7408" y="9563"/>
                      <a:pt x="7452" y="9557"/>
                      <a:pt x="7491" y="9541"/>
                    </a:cubicBezTo>
                    <a:cubicBezTo>
                      <a:pt x="8023" y="9516"/>
                      <a:pt x="9288" y="8352"/>
                      <a:pt x="9668" y="7997"/>
                    </a:cubicBezTo>
                    <a:cubicBezTo>
                      <a:pt x="9769" y="7896"/>
                      <a:pt x="9769" y="7719"/>
                      <a:pt x="9668" y="7618"/>
                    </a:cubicBezTo>
                    <a:cubicBezTo>
                      <a:pt x="9630" y="7567"/>
                      <a:pt x="9560" y="7542"/>
                      <a:pt x="9488" y="7542"/>
                    </a:cubicBezTo>
                    <a:cubicBezTo>
                      <a:pt x="9415" y="7542"/>
                      <a:pt x="9339" y="7567"/>
                      <a:pt x="9288" y="7618"/>
                    </a:cubicBezTo>
                    <a:cubicBezTo>
                      <a:pt x="8605" y="8276"/>
                      <a:pt x="7643" y="9010"/>
                      <a:pt x="7441" y="9035"/>
                    </a:cubicBezTo>
                    <a:cubicBezTo>
                      <a:pt x="7365" y="9035"/>
                      <a:pt x="7238" y="9035"/>
                      <a:pt x="6985" y="9010"/>
                    </a:cubicBezTo>
                    <a:cubicBezTo>
                      <a:pt x="6517" y="8946"/>
                      <a:pt x="6036" y="8915"/>
                      <a:pt x="5552" y="8915"/>
                    </a:cubicBezTo>
                    <a:cubicBezTo>
                      <a:pt x="5068" y="8915"/>
                      <a:pt x="4581" y="8946"/>
                      <a:pt x="4100" y="9010"/>
                    </a:cubicBezTo>
                    <a:lnTo>
                      <a:pt x="3822" y="9035"/>
                    </a:lnTo>
                    <a:lnTo>
                      <a:pt x="3797" y="9035"/>
                    </a:lnTo>
                    <a:lnTo>
                      <a:pt x="2911" y="9288"/>
                    </a:lnTo>
                    <a:cubicBezTo>
                      <a:pt x="2622" y="9380"/>
                      <a:pt x="2329" y="9425"/>
                      <a:pt x="2034" y="9425"/>
                    </a:cubicBezTo>
                    <a:cubicBezTo>
                      <a:pt x="1683" y="9425"/>
                      <a:pt x="1332" y="9361"/>
                      <a:pt x="987" y="9237"/>
                    </a:cubicBezTo>
                    <a:lnTo>
                      <a:pt x="532" y="8326"/>
                    </a:lnTo>
                    <a:cubicBezTo>
                      <a:pt x="507" y="8225"/>
                      <a:pt x="481" y="8099"/>
                      <a:pt x="481" y="7997"/>
                    </a:cubicBezTo>
                    <a:cubicBezTo>
                      <a:pt x="481" y="7744"/>
                      <a:pt x="608" y="7517"/>
                      <a:pt x="785" y="7390"/>
                    </a:cubicBezTo>
                    <a:cubicBezTo>
                      <a:pt x="1392" y="6985"/>
                      <a:pt x="1898" y="6479"/>
                      <a:pt x="2329" y="5922"/>
                    </a:cubicBezTo>
                    <a:lnTo>
                      <a:pt x="3721" y="4075"/>
                    </a:lnTo>
                    <a:cubicBezTo>
                      <a:pt x="3746" y="4049"/>
                      <a:pt x="3797" y="3973"/>
                      <a:pt x="3797" y="3923"/>
                    </a:cubicBezTo>
                    <a:cubicBezTo>
                      <a:pt x="3797" y="3037"/>
                      <a:pt x="4303" y="2177"/>
                      <a:pt x="5062" y="1746"/>
                    </a:cubicBezTo>
                    <a:lnTo>
                      <a:pt x="7137" y="532"/>
                    </a:lnTo>
                    <a:lnTo>
                      <a:pt x="9212" y="1266"/>
                    </a:lnTo>
                    <a:cubicBezTo>
                      <a:pt x="9245" y="1276"/>
                      <a:pt x="9276" y="1281"/>
                      <a:pt x="9306" y="1281"/>
                    </a:cubicBezTo>
                    <a:cubicBezTo>
                      <a:pt x="9415" y="1281"/>
                      <a:pt x="9502" y="1213"/>
                      <a:pt x="9541" y="1114"/>
                    </a:cubicBezTo>
                    <a:cubicBezTo>
                      <a:pt x="9617" y="937"/>
                      <a:pt x="9516" y="810"/>
                      <a:pt x="9390" y="759"/>
                    </a:cubicBezTo>
                    <a:lnTo>
                      <a:pt x="72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a:off x="-157800" y="2804825"/>
                <a:ext cx="642850" cy="672925"/>
              </a:xfrm>
              <a:custGeom>
                <a:avLst/>
                <a:gdLst/>
                <a:ahLst/>
                <a:cxnLst/>
                <a:rect l="l" t="t" r="r" b="b"/>
                <a:pathLst>
                  <a:path w="25714" h="26917" extrusionOk="0">
                    <a:moveTo>
                      <a:pt x="281" y="0"/>
                    </a:moveTo>
                    <a:cubicBezTo>
                      <a:pt x="206" y="0"/>
                      <a:pt x="133" y="33"/>
                      <a:pt x="76" y="90"/>
                    </a:cubicBezTo>
                    <a:cubicBezTo>
                      <a:pt x="0" y="217"/>
                      <a:pt x="26" y="369"/>
                      <a:pt x="102" y="470"/>
                    </a:cubicBezTo>
                    <a:lnTo>
                      <a:pt x="456" y="774"/>
                    </a:lnTo>
                    <a:cubicBezTo>
                      <a:pt x="1873" y="2066"/>
                      <a:pt x="3656" y="2748"/>
                      <a:pt x="5541" y="2748"/>
                    </a:cubicBezTo>
                    <a:cubicBezTo>
                      <a:pt x="5575" y="2748"/>
                      <a:pt x="5610" y="2748"/>
                      <a:pt x="5644" y="2748"/>
                    </a:cubicBezTo>
                    <a:lnTo>
                      <a:pt x="11946" y="2646"/>
                    </a:lnTo>
                    <a:lnTo>
                      <a:pt x="11971" y="2646"/>
                    </a:lnTo>
                    <a:lnTo>
                      <a:pt x="19335" y="1381"/>
                    </a:lnTo>
                    <a:cubicBezTo>
                      <a:pt x="19582" y="1343"/>
                      <a:pt x="19831" y="1324"/>
                      <a:pt x="20078" y="1324"/>
                    </a:cubicBezTo>
                    <a:cubicBezTo>
                      <a:pt x="20819" y="1324"/>
                      <a:pt x="21550" y="1495"/>
                      <a:pt x="22195" y="1836"/>
                    </a:cubicBezTo>
                    <a:lnTo>
                      <a:pt x="23359" y="2419"/>
                    </a:lnTo>
                    <a:cubicBezTo>
                      <a:pt x="24473" y="3001"/>
                      <a:pt x="25182" y="4139"/>
                      <a:pt x="25182" y="5405"/>
                    </a:cubicBezTo>
                    <a:lnTo>
                      <a:pt x="25182" y="7429"/>
                    </a:lnTo>
                    <a:cubicBezTo>
                      <a:pt x="25182" y="7834"/>
                      <a:pt x="25106" y="8239"/>
                      <a:pt x="25004" y="8619"/>
                    </a:cubicBezTo>
                    <a:cubicBezTo>
                      <a:pt x="24928" y="8999"/>
                      <a:pt x="24751" y="9378"/>
                      <a:pt x="24549" y="9732"/>
                    </a:cubicBezTo>
                    <a:cubicBezTo>
                      <a:pt x="24549" y="9758"/>
                      <a:pt x="24498" y="9808"/>
                      <a:pt x="24498" y="9834"/>
                    </a:cubicBezTo>
                    <a:lnTo>
                      <a:pt x="24195" y="11479"/>
                    </a:lnTo>
                    <a:cubicBezTo>
                      <a:pt x="23916" y="12972"/>
                      <a:pt x="23790" y="14490"/>
                      <a:pt x="23866" y="15958"/>
                    </a:cubicBezTo>
                    <a:cubicBezTo>
                      <a:pt x="24144" y="20514"/>
                      <a:pt x="22170" y="25449"/>
                      <a:pt x="21790" y="26385"/>
                    </a:cubicBezTo>
                    <a:lnTo>
                      <a:pt x="20145" y="26385"/>
                    </a:lnTo>
                    <a:cubicBezTo>
                      <a:pt x="21613" y="18160"/>
                      <a:pt x="19563" y="12516"/>
                      <a:pt x="19538" y="12466"/>
                    </a:cubicBezTo>
                    <a:cubicBezTo>
                      <a:pt x="19476" y="12362"/>
                      <a:pt x="19362" y="12275"/>
                      <a:pt x="19254" y="12275"/>
                    </a:cubicBezTo>
                    <a:cubicBezTo>
                      <a:pt x="19230" y="12275"/>
                      <a:pt x="19206" y="12279"/>
                      <a:pt x="19184" y="12289"/>
                    </a:cubicBezTo>
                    <a:cubicBezTo>
                      <a:pt x="19057" y="12364"/>
                      <a:pt x="18956" y="12516"/>
                      <a:pt x="19032" y="12643"/>
                    </a:cubicBezTo>
                    <a:cubicBezTo>
                      <a:pt x="19032" y="12719"/>
                      <a:pt x="21107" y="18337"/>
                      <a:pt x="19538" y="26587"/>
                    </a:cubicBezTo>
                    <a:cubicBezTo>
                      <a:pt x="19538" y="26689"/>
                      <a:pt x="19538" y="26765"/>
                      <a:pt x="19614" y="26815"/>
                    </a:cubicBezTo>
                    <a:cubicBezTo>
                      <a:pt x="19639" y="26891"/>
                      <a:pt x="19715" y="26916"/>
                      <a:pt x="19791" y="26916"/>
                    </a:cubicBezTo>
                    <a:lnTo>
                      <a:pt x="21917" y="26916"/>
                    </a:lnTo>
                    <a:cubicBezTo>
                      <a:pt x="22018" y="26916"/>
                      <a:pt x="22094" y="26841"/>
                      <a:pt x="22195" y="26714"/>
                    </a:cubicBezTo>
                    <a:cubicBezTo>
                      <a:pt x="22221" y="26663"/>
                      <a:pt x="24701" y="21070"/>
                      <a:pt x="24397" y="15908"/>
                    </a:cubicBezTo>
                    <a:cubicBezTo>
                      <a:pt x="24321" y="14440"/>
                      <a:pt x="24397" y="12997"/>
                      <a:pt x="24701" y="11529"/>
                    </a:cubicBezTo>
                    <a:lnTo>
                      <a:pt x="25004" y="9935"/>
                    </a:lnTo>
                    <a:cubicBezTo>
                      <a:pt x="25232" y="9555"/>
                      <a:pt x="25384" y="9125"/>
                      <a:pt x="25511" y="8720"/>
                    </a:cubicBezTo>
                    <a:cubicBezTo>
                      <a:pt x="25637" y="8315"/>
                      <a:pt x="25713" y="7834"/>
                      <a:pt x="25713" y="7404"/>
                    </a:cubicBezTo>
                    <a:lnTo>
                      <a:pt x="25713" y="5380"/>
                    </a:lnTo>
                    <a:cubicBezTo>
                      <a:pt x="25713" y="3912"/>
                      <a:pt x="24903" y="2596"/>
                      <a:pt x="23612" y="1912"/>
                    </a:cubicBezTo>
                    <a:lnTo>
                      <a:pt x="22448" y="1330"/>
                    </a:lnTo>
                    <a:cubicBezTo>
                      <a:pt x="21737" y="975"/>
                      <a:pt x="20929" y="771"/>
                      <a:pt x="20127" y="771"/>
                    </a:cubicBezTo>
                    <a:cubicBezTo>
                      <a:pt x="19844" y="771"/>
                      <a:pt x="19562" y="797"/>
                      <a:pt x="19285" y="849"/>
                    </a:cubicBezTo>
                    <a:lnTo>
                      <a:pt x="11920" y="2115"/>
                    </a:lnTo>
                    <a:lnTo>
                      <a:pt x="5644" y="2216"/>
                    </a:lnTo>
                    <a:cubicBezTo>
                      <a:pt x="5611" y="2217"/>
                      <a:pt x="5577" y="2217"/>
                      <a:pt x="5544" y="2217"/>
                    </a:cubicBezTo>
                    <a:cubicBezTo>
                      <a:pt x="3784" y="2217"/>
                      <a:pt x="2127" y="1561"/>
                      <a:pt x="810" y="369"/>
                    </a:cubicBezTo>
                    <a:lnTo>
                      <a:pt x="456" y="65"/>
                    </a:lnTo>
                    <a:cubicBezTo>
                      <a:pt x="400" y="21"/>
                      <a:pt x="340" y="0"/>
                      <a:pt x="2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a:off x="-204625" y="2746950"/>
                <a:ext cx="88600" cy="82925"/>
              </a:xfrm>
              <a:custGeom>
                <a:avLst/>
                <a:gdLst/>
                <a:ahLst/>
                <a:cxnLst/>
                <a:rect l="l" t="t" r="r" b="b"/>
                <a:pathLst>
                  <a:path w="3544" h="3317" extrusionOk="0">
                    <a:moveTo>
                      <a:pt x="2607" y="1"/>
                    </a:moveTo>
                    <a:cubicBezTo>
                      <a:pt x="380" y="52"/>
                      <a:pt x="26" y="2152"/>
                      <a:pt x="26" y="2177"/>
                    </a:cubicBezTo>
                    <a:cubicBezTo>
                      <a:pt x="1" y="2304"/>
                      <a:pt x="127" y="2431"/>
                      <a:pt x="254" y="2456"/>
                    </a:cubicBezTo>
                    <a:cubicBezTo>
                      <a:pt x="273" y="2464"/>
                      <a:pt x="293" y="2467"/>
                      <a:pt x="312" y="2467"/>
                    </a:cubicBezTo>
                    <a:cubicBezTo>
                      <a:pt x="417" y="2467"/>
                      <a:pt x="511" y="2360"/>
                      <a:pt x="532" y="2253"/>
                    </a:cubicBezTo>
                    <a:cubicBezTo>
                      <a:pt x="532" y="2152"/>
                      <a:pt x="785" y="659"/>
                      <a:pt x="2430" y="507"/>
                    </a:cubicBezTo>
                    <a:lnTo>
                      <a:pt x="2430" y="507"/>
                    </a:lnTo>
                    <a:cubicBezTo>
                      <a:pt x="2810" y="2026"/>
                      <a:pt x="1595" y="2810"/>
                      <a:pt x="1544" y="2835"/>
                    </a:cubicBezTo>
                    <a:cubicBezTo>
                      <a:pt x="1418" y="2911"/>
                      <a:pt x="1392" y="3063"/>
                      <a:pt x="1443" y="3190"/>
                    </a:cubicBezTo>
                    <a:cubicBezTo>
                      <a:pt x="1519" y="3291"/>
                      <a:pt x="1570" y="3316"/>
                      <a:pt x="1671" y="3316"/>
                    </a:cubicBezTo>
                    <a:lnTo>
                      <a:pt x="1823" y="3316"/>
                    </a:lnTo>
                    <a:cubicBezTo>
                      <a:pt x="1823" y="3316"/>
                      <a:pt x="3544" y="2203"/>
                      <a:pt x="2860" y="178"/>
                    </a:cubicBezTo>
                    <a:cubicBezTo>
                      <a:pt x="2835" y="52"/>
                      <a:pt x="2734" y="1"/>
                      <a:pt x="26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1"/>
              <p:cNvSpPr/>
              <p:nvPr/>
            </p:nvSpPr>
            <p:spPr>
              <a:xfrm>
                <a:off x="-304600" y="2732300"/>
                <a:ext cx="68375" cy="64025"/>
              </a:xfrm>
              <a:custGeom>
                <a:avLst/>
                <a:gdLst/>
                <a:ahLst/>
                <a:cxnLst/>
                <a:rect l="l" t="t" r="r" b="b"/>
                <a:pathLst>
                  <a:path w="2735" h="2561" extrusionOk="0">
                    <a:moveTo>
                      <a:pt x="417" y="1"/>
                    </a:moveTo>
                    <a:cubicBezTo>
                      <a:pt x="305" y="1"/>
                      <a:pt x="201" y="94"/>
                      <a:pt x="178" y="207"/>
                    </a:cubicBezTo>
                    <a:cubicBezTo>
                      <a:pt x="1" y="992"/>
                      <a:pt x="102" y="1726"/>
                      <a:pt x="482" y="2434"/>
                    </a:cubicBezTo>
                    <a:cubicBezTo>
                      <a:pt x="507" y="2510"/>
                      <a:pt x="608" y="2561"/>
                      <a:pt x="710" y="2561"/>
                    </a:cubicBezTo>
                    <a:cubicBezTo>
                      <a:pt x="735" y="2561"/>
                      <a:pt x="760" y="2536"/>
                      <a:pt x="861" y="2536"/>
                    </a:cubicBezTo>
                    <a:cubicBezTo>
                      <a:pt x="1013" y="2485"/>
                      <a:pt x="1039" y="2333"/>
                      <a:pt x="988" y="2207"/>
                    </a:cubicBezTo>
                    <a:cubicBezTo>
                      <a:pt x="710" y="1701"/>
                      <a:pt x="608" y="1118"/>
                      <a:pt x="659" y="562"/>
                    </a:cubicBezTo>
                    <a:lnTo>
                      <a:pt x="659" y="562"/>
                    </a:lnTo>
                    <a:cubicBezTo>
                      <a:pt x="1266" y="688"/>
                      <a:pt x="1848" y="1017"/>
                      <a:pt x="2279" y="1523"/>
                    </a:cubicBezTo>
                    <a:cubicBezTo>
                      <a:pt x="2329" y="1599"/>
                      <a:pt x="2380" y="1625"/>
                      <a:pt x="2481" y="1625"/>
                    </a:cubicBezTo>
                    <a:cubicBezTo>
                      <a:pt x="2608" y="1625"/>
                      <a:pt x="2734" y="1523"/>
                      <a:pt x="2734" y="1372"/>
                    </a:cubicBezTo>
                    <a:cubicBezTo>
                      <a:pt x="2734" y="1321"/>
                      <a:pt x="2709" y="1270"/>
                      <a:pt x="2658" y="1220"/>
                    </a:cubicBezTo>
                    <a:cubicBezTo>
                      <a:pt x="2076" y="536"/>
                      <a:pt x="1317" y="131"/>
                      <a:pt x="456" y="5"/>
                    </a:cubicBezTo>
                    <a:cubicBezTo>
                      <a:pt x="443" y="2"/>
                      <a:pt x="430" y="1"/>
                      <a:pt x="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1"/>
              <p:cNvSpPr/>
              <p:nvPr/>
            </p:nvSpPr>
            <p:spPr>
              <a:xfrm>
                <a:off x="459075" y="2888575"/>
                <a:ext cx="47475" cy="215250"/>
              </a:xfrm>
              <a:custGeom>
                <a:avLst/>
                <a:gdLst/>
                <a:ahLst/>
                <a:cxnLst/>
                <a:rect l="l" t="t" r="r" b="b"/>
                <a:pathLst>
                  <a:path w="1899" h="8610" extrusionOk="0">
                    <a:moveTo>
                      <a:pt x="312" y="0"/>
                    </a:moveTo>
                    <a:cubicBezTo>
                      <a:pt x="274" y="0"/>
                      <a:pt x="237" y="10"/>
                      <a:pt x="203" y="30"/>
                    </a:cubicBezTo>
                    <a:cubicBezTo>
                      <a:pt x="51" y="81"/>
                      <a:pt x="0" y="258"/>
                      <a:pt x="51" y="385"/>
                    </a:cubicBezTo>
                    <a:cubicBezTo>
                      <a:pt x="1342" y="3624"/>
                      <a:pt x="1038" y="8281"/>
                      <a:pt x="1038" y="8306"/>
                    </a:cubicBezTo>
                    <a:cubicBezTo>
                      <a:pt x="1013" y="8483"/>
                      <a:pt x="1139" y="8610"/>
                      <a:pt x="1291" y="8610"/>
                    </a:cubicBezTo>
                    <a:cubicBezTo>
                      <a:pt x="1418" y="8610"/>
                      <a:pt x="1519" y="8508"/>
                      <a:pt x="1569" y="8356"/>
                    </a:cubicBezTo>
                    <a:cubicBezTo>
                      <a:pt x="1595" y="8154"/>
                      <a:pt x="1898" y="3573"/>
                      <a:pt x="557" y="182"/>
                    </a:cubicBezTo>
                    <a:cubicBezTo>
                      <a:pt x="520" y="71"/>
                      <a:pt x="415"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1"/>
              <p:cNvSpPr/>
              <p:nvPr/>
            </p:nvSpPr>
            <p:spPr>
              <a:xfrm>
                <a:off x="451475" y="3092825"/>
                <a:ext cx="67725" cy="96425"/>
              </a:xfrm>
              <a:custGeom>
                <a:avLst/>
                <a:gdLst/>
                <a:ahLst/>
                <a:cxnLst/>
                <a:rect l="l" t="t" r="r" b="b"/>
                <a:pathLst>
                  <a:path w="2709" h="3857" extrusionOk="0">
                    <a:moveTo>
                      <a:pt x="1519" y="515"/>
                    </a:moveTo>
                    <a:cubicBezTo>
                      <a:pt x="1848" y="566"/>
                      <a:pt x="2101" y="1224"/>
                      <a:pt x="1975" y="2009"/>
                    </a:cubicBezTo>
                    <a:cubicBezTo>
                      <a:pt x="1899" y="2591"/>
                      <a:pt x="1393" y="3021"/>
                      <a:pt x="1114" y="3223"/>
                    </a:cubicBezTo>
                    <a:cubicBezTo>
                      <a:pt x="886" y="2970"/>
                      <a:pt x="557" y="2388"/>
                      <a:pt x="633" y="1831"/>
                    </a:cubicBezTo>
                    <a:cubicBezTo>
                      <a:pt x="709" y="1401"/>
                      <a:pt x="861" y="1072"/>
                      <a:pt x="1064" y="819"/>
                    </a:cubicBezTo>
                    <a:cubicBezTo>
                      <a:pt x="1215" y="617"/>
                      <a:pt x="1367" y="515"/>
                      <a:pt x="1494" y="515"/>
                    </a:cubicBezTo>
                    <a:close/>
                    <a:moveTo>
                      <a:pt x="1534" y="1"/>
                    </a:moveTo>
                    <a:cubicBezTo>
                      <a:pt x="1238" y="1"/>
                      <a:pt x="931" y="176"/>
                      <a:pt x="684" y="490"/>
                    </a:cubicBezTo>
                    <a:cubicBezTo>
                      <a:pt x="406" y="819"/>
                      <a:pt x="228" y="1249"/>
                      <a:pt x="178" y="1730"/>
                    </a:cubicBezTo>
                    <a:cubicBezTo>
                      <a:pt x="1" y="2768"/>
                      <a:pt x="861" y="3730"/>
                      <a:pt x="886" y="3755"/>
                    </a:cubicBezTo>
                    <a:cubicBezTo>
                      <a:pt x="962" y="3805"/>
                      <a:pt x="1013" y="3856"/>
                      <a:pt x="1089" y="3856"/>
                    </a:cubicBezTo>
                    <a:cubicBezTo>
                      <a:pt x="1114" y="3856"/>
                      <a:pt x="1140" y="3805"/>
                      <a:pt x="1241" y="3805"/>
                    </a:cubicBezTo>
                    <a:cubicBezTo>
                      <a:pt x="1266" y="3780"/>
                      <a:pt x="2380" y="3122"/>
                      <a:pt x="2531" y="2110"/>
                    </a:cubicBezTo>
                    <a:cubicBezTo>
                      <a:pt x="2709" y="1022"/>
                      <a:pt x="2329" y="111"/>
                      <a:pt x="1646" y="9"/>
                    </a:cubicBezTo>
                    <a:cubicBezTo>
                      <a:pt x="1609" y="4"/>
                      <a:pt x="1571" y="1"/>
                      <a:pt x="15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1"/>
              <p:cNvSpPr/>
              <p:nvPr/>
            </p:nvSpPr>
            <p:spPr>
              <a:xfrm>
                <a:off x="152225" y="3197450"/>
                <a:ext cx="201225" cy="59500"/>
              </a:xfrm>
              <a:custGeom>
                <a:avLst/>
                <a:gdLst/>
                <a:ahLst/>
                <a:cxnLst/>
                <a:rect l="l" t="t" r="r" b="b"/>
                <a:pathLst>
                  <a:path w="8049" h="2380" extrusionOk="0">
                    <a:moveTo>
                      <a:pt x="256" y="0"/>
                    </a:moveTo>
                    <a:cubicBezTo>
                      <a:pt x="190" y="0"/>
                      <a:pt x="127" y="25"/>
                      <a:pt x="76" y="76"/>
                    </a:cubicBezTo>
                    <a:cubicBezTo>
                      <a:pt x="0" y="203"/>
                      <a:pt x="0" y="354"/>
                      <a:pt x="76" y="456"/>
                    </a:cubicBezTo>
                    <a:cubicBezTo>
                      <a:pt x="177" y="557"/>
                      <a:pt x="1974" y="2379"/>
                      <a:pt x="5062" y="2379"/>
                    </a:cubicBezTo>
                    <a:cubicBezTo>
                      <a:pt x="5264" y="2379"/>
                      <a:pt x="5517" y="2379"/>
                      <a:pt x="5821" y="2354"/>
                    </a:cubicBezTo>
                    <a:cubicBezTo>
                      <a:pt x="7263" y="2202"/>
                      <a:pt x="7921" y="1367"/>
                      <a:pt x="7972" y="1341"/>
                    </a:cubicBezTo>
                    <a:cubicBezTo>
                      <a:pt x="8048" y="1215"/>
                      <a:pt x="8048" y="1063"/>
                      <a:pt x="7921" y="962"/>
                    </a:cubicBezTo>
                    <a:cubicBezTo>
                      <a:pt x="7862" y="914"/>
                      <a:pt x="7796" y="889"/>
                      <a:pt x="7733" y="889"/>
                    </a:cubicBezTo>
                    <a:cubicBezTo>
                      <a:pt x="7663" y="889"/>
                      <a:pt x="7595" y="920"/>
                      <a:pt x="7542" y="987"/>
                    </a:cubicBezTo>
                    <a:cubicBezTo>
                      <a:pt x="7517" y="1012"/>
                      <a:pt x="6985" y="1696"/>
                      <a:pt x="5745" y="1822"/>
                    </a:cubicBezTo>
                    <a:cubicBezTo>
                      <a:pt x="5517" y="1843"/>
                      <a:pt x="5296" y="1853"/>
                      <a:pt x="5081" y="1853"/>
                    </a:cubicBezTo>
                    <a:cubicBezTo>
                      <a:pt x="2214" y="1853"/>
                      <a:pt x="503" y="100"/>
                      <a:pt x="456" y="76"/>
                    </a:cubicBezTo>
                    <a:cubicBezTo>
                      <a:pt x="392" y="25"/>
                      <a:pt x="323" y="0"/>
                      <a:pt x="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21"/>
            <p:cNvGrpSpPr/>
            <p:nvPr/>
          </p:nvGrpSpPr>
          <p:grpSpPr>
            <a:xfrm>
              <a:off x="6146258" y="151096"/>
              <a:ext cx="266287" cy="244447"/>
              <a:chOff x="2176850" y="3199325"/>
              <a:chExt cx="300550" cy="275900"/>
            </a:xfrm>
          </p:grpSpPr>
          <p:sp>
            <p:nvSpPr>
              <p:cNvPr id="648" name="Google Shape;648;p21"/>
              <p:cNvSpPr/>
              <p:nvPr/>
            </p:nvSpPr>
            <p:spPr>
              <a:xfrm>
                <a:off x="2176850" y="3199325"/>
                <a:ext cx="300550" cy="275900"/>
              </a:xfrm>
              <a:custGeom>
                <a:avLst/>
                <a:gdLst/>
                <a:ahLst/>
                <a:cxnLst/>
                <a:rect l="l" t="t" r="r" b="b"/>
                <a:pathLst>
                  <a:path w="12022" h="11036" extrusionOk="0">
                    <a:moveTo>
                      <a:pt x="6276" y="532"/>
                    </a:moveTo>
                    <a:cubicBezTo>
                      <a:pt x="8023" y="532"/>
                      <a:pt x="9668" y="1418"/>
                      <a:pt x="10579" y="3013"/>
                    </a:cubicBezTo>
                    <a:cubicBezTo>
                      <a:pt x="11287" y="4177"/>
                      <a:pt x="11464" y="5493"/>
                      <a:pt x="11135" y="6809"/>
                    </a:cubicBezTo>
                    <a:cubicBezTo>
                      <a:pt x="10781" y="8074"/>
                      <a:pt x="9946" y="9162"/>
                      <a:pt x="8807" y="9846"/>
                    </a:cubicBezTo>
                    <a:cubicBezTo>
                      <a:pt x="8024" y="10309"/>
                      <a:pt x="7160" y="10528"/>
                      <a:pt x="6304" y="10528"/>
                    </a:cubicBezTo>
                    <a:cubicBezTo>
                      <a:pt x="4587" y="10528"/>
                      <a:pt x="2903" y="9645"/>
                      <a:pt x="1974" y="8074"/>
                    </a:cubicBezTo>
                    <a:cubicBezTo>
                      <a:pt x="1291" y="6885"/>
                      <a:pt x="1088" y="5569"/>
                      <a:pt x="1443" y="4278"/>
                    </a:cubicBezTo>
                    <a:cubicBezTo>
                      <a:pt x="1797" y="3013"/>
                      <a:pt x="2607" y="1899"/>
                      <a:pt x="3746" y="1241"/>
                    </a:cubicBezTo>
                    <a:cubicBezTo>
                      <a:pt x="4555" y="760"/>
                      <a:pt x="5441" y="532"/>
                      <a:pt x="6276" y="532"/>
                    </a:cubicBezTo>
                    <a:close/>
                    <a:moveTo>
                      <a:pt x="6287" y="0"/>
                    </a:moveTo>
                    <a:cubicBezTo>
                      <a:pt x="5335" y="0"/>
                      <a:pt x="4372" y="245"/>
                      <a:pt x="3492" y="760"/>
                    </a:cubicBezTo>
                    <a:cubicBezTo>
                      <a:pt x="886" y="2304"/>
                      <a:pt x="0" y="5695"/>
                      <a:pt x="1544" y="8327"/>
                    </a:cubicBezTo>
                    <a:cubicBezTo>
                      <a:pt x="2303" y="9593"/>
                      <a:pt x="3492" y="10478"/>
                      <a:pt x="4935" y="10858"/>
                    </a:cubicBezTo>
                    <a:cubicBezTo>
                      <a:pt x="5391" y="10985"/>
                      <a:pt x="5846" y="11035"/>
                      <a:pt x="6327" y="11035"/>
                    </a:cubicBezTo>
                    <a:cubicBezTo>
                      <a:pt x="7289" y="11035"/>
                      <a:pt x="8250" y="10782"/>
                      <a:pt x="9136" y="10276"/>
                    </a:cubicBezTo>
                    <a:cubicBezTo>
                      <a:pt x="10402" y="9517"/>
                      <a:pt x="11313" y="8302"/>
                      <a:pt x="11667" y="6885"/>
                    </a:cubicBezTo>
                    <a:cubicBezTo>
                      <a:pt x="12021" y="5467"/>
                      <a:pt x="11819" y="3974"/>
                      <a:pt x="11060" y="2709"/>
                    </a:cubicBezTo>
                    <a:cubicBezTo>
                      <a:pt x="10031" y="973"/>
                      <a:pt x="8184" y="0"/>
                      <a:pt x="62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1"/>
              <p:cNvSpPr/>
              <p:nvPr/>
            </p:nvSpPr>
            <p:spPr>
              <a:xfrm>
                <a:off x="2248325" y="3265025"/>
                <a:ext cx="52550" cy="104525"/>
              </a:xfrm>
              <a:custGeom>
                <a:avLst/>
                <a:gdLst/>
                <a:ahLst/>
                <a:cxnLst/>
                <a:rect l="l" t="t" r="r" b="b"/>
                <a:pathLst>
                  <a:path w="2102" h="4181" extrusionOk="0">
                    <a:moveTo>
                      <a:pt x="1791" y="0"/>
                    </a:moveTo>
                    <a:cubicBezTo>
                      <a:pt x="1696" y="0"/>
                      <a:pt x="1607" y="65"/>
                      <a:pt x="1570" y="157"/>
                    </a:cubicBezTo>
                    <a:lnTo>
                      <a:pt x="77" y="3801"/>
                    </a:lnTo>
                    <a:cubicBezTo>
                      <a:pt x="1" y="3928"/>
                      <a:pt x="77" y="4080"/>
                      <a:pt x="203" y="4130"/>
                    </a:cubicBezTo>
                    <a:cubicBezTo>
                      <a:pt x="229" y="4181"/>
                      <a:pt x="254" y="4181"/>
                      <a:pt x="304" y="4181"/>
                    </a:cubicBezTo>
                    <a:cubicBezTo>
                      <a:pt x="431" y="4181"/>
                      <a:pt x="507" y="4130"/>
                      <a:pt x="558" y="4004"/>
                    </a:cubicBezTo>
                    <a:lnTo>
                      <a:pt x="2025" y="385"/>
                    </a:lnTo>
                    <a:cubicBezTo>
                      <a:pt x="2101" y="258"/>
                      <a:pt x="2025" y="81"/>
                      <a:pt x="1899" y="30"/>
                    </a:cubicBezTo>
                    <a:cubicBezTo>
                      <a:pt x="1864" y="9"/>
                      <a:pt x="1827" y="0"/>
                      <a:pt x="1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1"/>
              <p:cNvSpPr/>
              <p:nvPr/>
            </p:nvSpPr>
            <p:spPr>
              <a:xfrm>
                <a:off x="2367900" y="3302975"/>
                <a:ext cx="52550" cy="104550"/>
              </a:xfrm>
              <a:custGeom>
                <a:avLst/>
                <a:gdLst/>
                <a:ahLst/>
                <a:cxnLst/>
                <a:rect l="l" t="t" r="r" b="b"/>
                <a:pathLst>
                  <a:path w="2102" h="4182" extrusionOk="0">
                    <a:moveTo>
                      <a:pt x="1791" y="1"/>
                    </a:moveTo>
                    <a:cubicBezTo>
                      <a:pt x="1695" y="1"/>
                      <a:pt x="1600" y="66"/>
                      <a:pt x="1545" y="157"/>
                    </a:cubicBezTo>
                    <a:lnTo>
                      <a:pt x="77" y="3802"/>
                    </a:lnTo>
                    <a:cubicBezTo>
                      <a:pt x="1" y="3928"/>
                      <a:pt x="77" y="4080"/>
                      <a:pt x="203" y="4131"/>
                    </a:cubicBezTo>
                    <a:cubicBezTo>
                      <a:pt x="229" y="4181"/>
                      <a:pt x="254" y="4181"/>
                      <a:pt x="279" y="4181"/>
                    </a:cubicBezTo>
                    <a:cubicBezTo>
                      <a:pt x="406" y="4181"/>
                      <a:pt x="507" y="4105"/>
                      <a:pt x="532" y="4004"/>
                    </a:cubicBezTo>
                    <a:lnTo>
                      <a:pt x="2026" y="385"/>
                    </a:lnTo>
                    <a:cubicBezTo>
                      <a:pt x="2101" y="259"/>
                      <a:pt x="2026" y="81"/>
                      <a:pt x="1899" y="31"/>
                    </a:cubicBezTo>
                    <a:cubicBezTo>
                      <a:pt x="1864" y="10"/>
                      <a:pt x="1827" y="1"/>
                      <a:pt x="17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1"/>
              <p:cNvSpPr/>
              <p:nvPr/>
            </p:nvSpPr>
            <p:spPr>
              <a:xfrm>
                <a:off x="2294525" y="3259275"/>
                <a:ext cx="75300" cy="173550"/>
              </a:xfrm>
              <a:custGeom>
                <a:avLst/>
                <a:gdLst/>
                <a:ahLst/>
                <a:cxnLst/>
                <a:rect l="l" t="t" r="r" b="b"/>
                <a:pathLst>
                  <a:path w="3012" h="6942" extrusionOk="0">
                    <a:moveTo>
                      <a:pt x="2736" y="1"/>
                    </a:moveTo>
                    <a:cubicBezTo>
                      <a:pt x="2617" y="1"/>
                      <a:pt x="2518" y="54"/>
                      <a:pt x="2455" y="159"/>
                    </a:cubicBezTo>
                    <a:lnTo>
                      <a:pt x="26" y="6562"/>
                    </a:lnTo>
                    <a:cubicBezTo>
                      <a:pt x="0" y="6714"/>
                      <a:pt x="51" y="6840"/>
                      <a:pt x="177" y="6891"/>
                    </a:cubicBezTo>
                    <a:cubicBezTo>
                      <a:pt x="228" y="6942"/>
                      <a:pt x="253" y="6942"/>
                      <a:pt x="279" y="6942"/>
                    </a:cubicBezTo>
                    <a:cubicBezTo>
                      <a:pt x="380" y="6942"/>
                      <a:pt x="481" y="6866"/>
                      <a:pt x="532" y="6739"/>
                    </a:cubicBezTo>
                    <a:lnTo>
                      <a:pt x="2961" y="362"/>
                    </a:lnTo>
                    <a:cubicBezTo>
                      <a:pt x="3012" y="184"/>
                      <a:pt x="2936" y="58"/>
                      <a:pt x="2809" y="7"/>
                    </a:cubicBezTo>
                    <a:cubicBezTo>
                      <a:pt x="2784" y="3"/>
                      <a:pt x="2760" y="1"/>
                      <a:pt x="2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21"/>
            <p:cNvGrpSpPr/>
            <p:nvPr/>
          </p:nvGrpSpPr>
          <p:grpSpPr>
            <a:xfrm>
              <a:off x="7379000" y="252155"/>
              <a:ext cx="375620" cy="329266"/>
              <a:chOff x="-2406400" y="2942925"/>
              <a:chExt cx="547950" cy="480400"/>
            </a:xfrm>
          </p:grpSpPr>
          <p:sp>
            <p:nvSpPr>
              <p:cNvPr id="653" name="Google Shape;653;p21"/>
              <p:cNvSpPr/>
              <p:nvPr/>
            </p:nvSpPr>
            <p:spPr>
              <a:xfrm>
                <a:off x="-2187475" y="3411925"/>
                <a:ext cx="122125" cy="11400"/>
              </a:xfrm>
              <a:custGeom>
                <a:avLst/>
                <a:gdLst/>
                <a:ahLst/>
                <a:cxnLst/>
                <a:rect l="l" t="t" r="r" b="b"/>
                <a:pathLst>
                  <a:path w="4885" h="456" extrusionOk="0">
                    <a:moveTo>
                      <a:pt x="228" y="0"/>
                    </a:moveTo>
                    <a:cubicBezTo>
                      <a:pt x="101" y="0"/>
                      <a:pt x="0" y="102"/>
                      <a:pt x="0" y="228"/>
                    </a:cubicBezTo>
                    <a:cubicBezTo>
                      <a:pt x="0" y="355"/>
                      <a:pt x="101" y="456"/>
                      <a:pt x="228" y="456"/>
                    </a:cubicBezTo>
                    <a:lnTo>
                      <a:pt x="4657" y="456"/>
                    </a:lnTo>
                    <a:cubicBezTo>
                      <a:pt x="4783" y="456"/>
                      <a:pt x="4884" y="355"/>
                      <a:pt x="4884" y="228"/>
                    </a:cubicBezTo>
                    <a:cubicBezTo>
                      <a:pt x="4884" y="102"/>
                      <a:pt x="4783" y="0"/>
                      <a:pt x="46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1"/>
              <p:cNvSpPr/>
              <p:nvPr/>
            </p:nvSpPr>
            <p:spPr>
              <a:xfrm>
                <a:off x="-2372875" y="2961300"/>
                <a:ext cx="514425" cy="396225"/>
              </a:xfrm>
              <a:custGeom>
                <a:avLst/>
                <a:gdLst/>
                <a:ahLst/>
                <a:cxnLst/>
                <a:rect l="l" t="t" r="r" b="b"/>
                <a:pathLst>
                  <a:path w="20577" h="15849" extrusionOk="0">
                    <a:moveTo>
                      <a:pt x="1895" y="1"/>
                    </a:moveTo>
                    <a:cubicBezTo>
                      <a:pt x="1643" y="1"/>
                      <a:pt x="1387" y="51"/>
                      <a:pt x="1140" y="158"/>
                    </a:cubicBezTo>
                    <a:cubicBezTo>
                      <a:pt x="456" y="437"/>
                      <a:pt x="1" y="1145"/>
                      <a:pt x="1" y="1904"/>
                    </a:cubicBezTo>
                    <a:cubicBezTo>
                      <a:pt x="1" y="2056"/>
                      <a:pt x="51" y="2208"/>
                      <a:pt x="77" y="2335"/>
                    </a:cubicBezTo>
                    <a:lnTo>
                      <a:pt x="127" y="2588"/>
                    </a:lnTo>
                    <a:cubicBezTo>
                      <a:pt x="169" y="2670"/>
                      <a:pt x="261" y="2753"/>
                      <a:pt x="362" y="2753"/>
                    </a:cubicBezTo>
                    <a:cubicBezTo>
                      <a:pt x="385" y="2753"/>
                      <a:pt x="408" y="2749"/>
                      <a:pt x="431" y="2740"/>
                    </a:cubicBezTo>
                    <a:cubicBezTo>
                      <a:pt x="507" y="2714"/>
                      <a:pt x="608" y="2588"/>
                      <a:pt x="583" y="2461"/>
                    </a:cubicBezTo>
                    <a:lnTo>
                      <a:pt x="507" y="2208"/>
                    </a:lnTo>
                    <a:cubicBezTo>
                      <a:pt x="482" y="2107"/>
                      <a:pt x="482" y="2031"/>
                      <a:pt x="482" y="1904"/>
                    </a:cubicBezTo>
                    <a:cubicBezTo>
                      <a:pt x="482" y="1322"/>
                      <a:pt x="811" y="791"/>
                      <a:pt x="1342" y="563"/>
                    </a:cubicBezTo>
                    <a:cubicBezTo>
                      <a:pt x="1530" y="483"/>
                      <a:pt x="1724" y="445"/>
                      <a:pt x="1916" y="445"/>
                    </a:cubicBezTo>
                    <a:cubicBezTo>
                      <a:pt x="2447" y="445"/>
                      <a:pt x="2954" y="737"/>
                      <a:pt x="3215" y="1221"/>
                    </a:cubicBezTo>
                    <a:lnTo>
                      <a:pt x="4607" y="3980"/>
                    </a:lnTo>
                    <a:cubicBezTo>
                      <a:pt x="5209" y="5135"/>
                      <a:pt x="6383" y="5833"/>
                      <a:pt x="7672" y="5833"/>
                    </a:cubicBezTo>
                    <a:cubicBezTo>
                      <a:pt x="7738" y="5833"/>
                      <a:pt x="7805" y="5831"/>
                      <a:pt x="7872" y="5827"/>
                    </a:cubicBezTo>
                    <a:lnTo>
                      <a:pt x="12604" y="5473"/>
                    </a:lnTo>
                    <a:cubicBezTo>
                      <a:pt x="14097" y="5372"/>
                      <a:pt x="15464" y="4612"/>
                      <a:pt x="16350" y="3372"/>
                    </a:cubicBezTo>
                    <a:lnTo>
                      <a:pt x="17666" y="1550"/>
                    </a:lnTo>
                    <a:cubicBezTo>
                      <a:pt x="17792" y="1348"/>
                      <a:pt x="17995" y="1272"/>
                      <a:pt x="18197" y="1272"/>
                    </a:cubicBezTo>
                    <a:cubicBezTo>
                      <a:pt x="18349" y="1272"/>
                      <a:pt x="18501" y="1297"/>
                      <a:pt x="18627" y="1398"/>
                    </a:cubicBezTo>
                    <a:cubicBezTo>
                      <a:pt x="18779" y="1525"/>
                      <a:pt x="18880" y="1702"/>
                      <a:pt x="18880" y="1930"/>
                    </a:cubicBezTo>
                    <a:cubicBezTo>
                      <a:pt x="18880" y="2056"/>
                      <a:pt x="18830" y="2183"/>
                      <a:pt x="18754" y="2309"/>
                    </a:cubicBezTo>
                    <a:cubicBezTo>
                      <a:pt x="18551" y="2562"/>
                      <a:pt x="18577" y="2967"/>
                      <a:pt x="18880" y="3170"/>
                    </a:cubicBezTo>
                    <a:lnTo>
                      <a:pt x="19184" y="3347"/>
                    </a:lnTo>
                    <a:cubicBezTo>
                      <a:pt x="19311" y="3448"/>
                      <a:pt x="19361" y="3600"/>
                      <a:pt x="19361" y="3752"/>
                    </a:cubicBezTo>
                    <a:cubicBezTo>
                      <a:pt x="19361" y="3878"/>
                      <a:pt x="19336" y="3980"/>
                      <a:pt x="19285" y="4081"/>
                    </a:cubicBezTo>
                    <a:cubicBezTo>
                      <a:pt x="19083" y="4309"/>
                      <a:pt x="19159" y="4638"/>
                      <a:pt x="19361" y="4815"/>
                    </a:cubicBezTo>
                    <a:lnTo>
                      <a:pt x="19716" y="5068"/>
                    </a:lnTo>
                    <a:cubicBezTo>
                      <a:pt x="19842" y="5194"/>
                      <a:pt x="19943" y="5346"/>
                      <a:pt x="19943" y="5523"/>
                    </a:cubicBezTo>
                    <a:cubicBezTo>
                      <a:pt x="19943" y="5650"/>
                      <a:pt x="19893" y="5802"/>
                      <a:pt x="19792" y="5903"/>
                    </a:cubicBezTo>
                    <a:cubicBezTo>
                      <a:pt x="19614" y="6080"/>
                      <a:pt x="19564" y="6257"/>
                      <a:pt x="19564" y="6485"/>
                    </a:cubicBezTo>
                    <a:cubicBezTo>
                      <a:pt x="19564" y="6738"/>
                      <a:pt x="19665" y="6966"/>
                      <a:pt x="19817" y="7118"/>
                    </a:cubicBezTo>
                    <a:cubicBezTo>
                      <a:pt x="20045" y="7346"/>
                      <a:pt x="20045" y="7725"/>
                      <a:pt x="19842" y="7928"/>
                    </a:cubicBezTo>
                    <a:lnTo>
                      <a:pt x="17615" y="10534"/>
                    </a:lnTo>
                    <a:cubicBezTo>
                      <a:pt x="16881" y="11369"/>
                      <a:pt x="16021" y="12129"/>
                      <a:pt x="15110" y="12761"/>
                    </a:cubicBezTo>
                    <a:lnTo>
                      <a:pt x="13136" y="14128"/>
                    </a:lnTo>
                    <a:cubicBezTo>
                      <a:pt x="11941" y="14950"/>
                      <a:pt x="10569" y="15366"/>
                      <a:pt x="9188" y="15366"/>
                    </a:cubicBezTo>
                    <a:cubicBezTo>
                      <a:pt x="8229" y="15366"/>
                      <a:pt x="7266" y="15165"/>
                      <a:pt x="6353" y="14761"/>
                    </a:cubicBezTo>
                    <a:lnTo>
                      <a:pt x="5923" y="14584"/>
                    </a:lnTo>
                    <a:cubicBezTo>
                      <a:pt x="5518" y="14432"/>
                      <a:pt x="5164" y="14204"/>
                      <a:pt x="4835" y="13951"/>
                    </a:cubicBezTo>
                    <a:cubicBezTo>
                      <a:pt x="4480" y="13698"/>
                      <a:pt x="4202" y="13369"/>
                      <a:pt x="3898" y="13065"/>
                    </a:cubicBezTo>
                    <a:cubicBezTo>
                      <a:pt x="3114" y="12078"/>
                      <a:pt x="2506" y="10914"/>
                      <a:pt x="2228" y="9674"/>
                    </a:cubicBezTo>
                    <a:lnTo>
                      <a:pt x="811" y="3549"/>
                    </a:lnTo>
                    <a:cubicBezTo>
                      <a:pt x="788" y="3459"/>
                      <a:pt x="664" y="3368"/>
                      <a:pt x="548" y="3368"/>
                    </a:cubicBezTo>
                    <a:cubicBezTo>
                      <a:pt x="534" y="3368"/>
                      <a:pt x="520" y="3370"/>
                      <a:pt x="507" y="3372"/>
                    </a:cubicBezTo>
                    <a:cubicBezTo>
                      <a:pt x="431" y="3423"/>
                      <a:pt x="330" y="3549"/>
                      <a:pt x="355" y="3676"/>
                    </a:cubicBezTo>
                    <a:lnTo>
                      <a:pt x="1772" y="9800"/>
                    </a:lnTo>
                    <a:cubicBezTo>
                      <a:pt x="2076" y="11142"/>
                      <a:pt x="2709" y="12356"/>
                      <a:pt x="3544" y="13369"/>
                    </a:cubicBezTo>
                    <a:cubicBezTo>
                      <a:pt x="3873" y="13723"/>
                      <a:pt x="4177" y="14052"/>
                      <a:pt x="4556" y="14330"/>
                    </a:cubicBezTo>
                    <a:cubicBezTo>
                      <a:pt x="4936" y="14609"/>
                      <a:pt x="5366" y="14837"/>
                      <a:pt x="5771" y="15014"/>
                    </a:cubicBezTo>
                    <a:lnTo>
                      <a:pt x="6176" y="15216"/>
                    </a:lnTo>
                    <a:cubicBezTo>
                      <a:pt x="7163" y="15621"/>
                      <a:pt x="8201" y="15849"/>
                      <a:pt x="9213" y="15849"/>
                    </a:cubicBezTo>
                    <a:cubicBezTo>
                      <a:pt x="10706" y="15849"/>
                      <a:pt x="12174" y="15393"/>
                      <a:pt x="13414" y="14584"/>
                    </a:cubicBezTo>
                    <a:lnTo>
                      <a:pt x="15388" y="13217"/>
                    </a:lnTo>
                    <a:cubicBezTo>
                      <a:pt x="16324" y="12559"/>
                      <a:pt x="17210" y="11800"/>
                      <a:pt x="17969" y="10914"/>
                    </a:cubicBezTo>
                    <a:lnTo>
                      <a:pt x="20222" y="8307"/>
                    </a:lnTo>
                    <a:cubicBezTo>
                      <a:pt x="20576" y="7902"/>
                      <a:pt x="20551" y="7270"/>
                      <a:pt x="20171" y="6890"/>
                    </a:cubicBezTo>
                    <a:cubicBezTo>
                      <a:pt x="20070" y="6789"/>
                      <a:pt x="20045" y="6713"/>
                      <a:pt x="20045" y="6586"/>
                    </a:cubicBezTo>
                    <a:cubicBezTo>
                      <a:pt x="20045" y="6485"/>
                      <a:pt x="20070" y="6359"/>
                      <a:pt x="20121" y="6283"/>
                    </a:cubicBezTo>
                    <a:cubicBezTo>
                      <a:pt x="20298" y="6105"/>
                      <a:pt x="20374" y="5852"/>
                      <a:pt x="20374" y="5599"/>
                    </a:cubicBezTo>
                    <a:cubicBezTo>
                      <a:pt x="20374" y="5245"/>
                      <a:pt x="20222" y="4941"/>
                      <a:pt x="19969" y="4739"/>
                    </a:cubicBezTo>
                    <a:lnTo>
                      <a:pt x="19614" y="4486"/>
                    </a:lnTo>
                    <a:cubicBezTo>
                      <a:pt x="19589" y="4460"/>
                      <a:pt x="19589" y="4435"/>
                      <a:pt x="19614" y="4385"/>
                    </a:cubicBezTo>
                    <a:cubicBezTo>
                      <a:pt x="19741" y="4233"/>
                      <a:pt x="19817" y="4056"/>
                      <a:pt x="19817" y="3828"/>
                    </a:cubicBezTo>
                    <a:cubicBezTo>
                      <a:pt x="19817" y="3549"/>
                      <a:pt x="19690" y="3246"/>
                      <a:pt x="19437" y="3069"/>
                    </a:cubicBezTo>
                    <a:lnTo>
                      <a:pt x="19083" y="2815"/>
                    </a:lnTo>
                    <a:cubicBezTo>
                      <a:pt x="19032" y="2790"/>
                      <a:pt x="18982" y="2664"/>
                      <a:pt x="19058" y="2588"/>
                    </a:cubicBezTo>
                    <a:cubicBezTo>
                      <a:pt x="19209" y="2411"/>
                      <a:pt x="19285" y="2183"/>
                      <a:pt x="19285" y="1930"/>
                    </a:cubicBezTo>
                    <a:cubicBezTo>
                      <a:pt x="19285" y="1575"/>
                      <a:pt x="19108" y="1272"/>
                      <a:pt x="18830" y="1044"/>
                    </a:cubicBezTo>
                    <a:cubicBezTo>
                      <a:pt x="18653" y="917"/>
                      <a:pt x="18425" y="816"/>
                      <a:pt x="18172" y="816"/>
                    </a:cubicBezTo>
                    <a:cubicBezTo>
                      <a:pt x="17792" y="816"/>
                      <a:pt x="17463" y="1019"/>
                      <a:pt x="17261" y="1297"/>
                    </a:cubicBezTo>
                    <a:lnTo>
                      <a:pt x="15919" y="3119"/>
                    </a:lnTo>
                    <a:cubicBezTo>
                      <a:pt x="15110" y="4233"/>
                      <a:pt x="13869" y="4941"/>
                      <a:pt x="12503" y="5017"/>
                    </a:cubicBezTo>
                    <a:lnTo>
                      <a:pt x="7796" y="5372"/>
                    </a:lnTo>
                    <a:cubicBezTo>
                      <a:pt x="7714" y="5379"/>
                      <a:pt x="7633" y="5382"/>
                      <a:pt x="7552" y="5382"/>
                    </a:cubicBezTo>
                    <a:cubicBezTo>
                      <a:pt x="6478" y="5382"/>
                      <a:pt x="5481" y="4767"/>
                      <a:pt x="4986" y="3802"/>
                    </a:cubicBezTo>
                    <a:lnTo>
                      <a:pt x="3595" y="1044"/>
                    </a:lnTo>
                    <a:cubicBezTo>
                      <a:pt x="3259" y="392"/>
                      <a:pt x="2595" y="1"/>
                      <a:pt x="18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1"/>
              <p:cNvSpPr/>
              <p:nvPr/>
            </p:nvSpPr>
            <p:spPr>
              <a:xfrm>
                <a:off x="-2406400" y="3018775"/>
                <a:ext cx="55075" cy="38875"/>
              </a:xfrm>
              <a:custGeom>
                <a:avLst/>
                <a:gdLst/>
                <a:ahLst/>
                <a:cxnLst/>
                <a:rect l="l" t="t" r="r" b="b"/>
                <a:pathLst>
                  <a:path w="2203" h="1555" extrusionOk="0">
                    <a:moveTo>
                      <a:pt x="1725" y="0"/>
                    </a:moveTo>
                    <a:cubicBezTo>
                      <a:pt x="1671" y="0"/>
                      <a:pt x="1615" y="13"/>
                      <a:pt x="1570" y="36"/>
                    </a:cubicBezTo>
                    <a:lnTo>
                      <a:pt x="102" y="1149"/>
                    </a:lnTo>
                    <a:cubicBezTo>
                      <a:pt x="26" y="1200"/>
                      <a:pt x="1" y="1301"/>
                      <a:pt x="26" y="1402"/>
                    </a:cubicBezTo>
                    <a:cubicBezTo>
                      <a:pt x="51" y="1503"/>
                      <a:pt x="152" y="1554"/>
                      <a:pt x="254" y="1554"/>
                    </a:cubicBezTo>
                    <a:lnTo>
                      <a:pt x="2000" y="1554"/>
                    </a:lnTo>
                    <a:cubicBezTo>
                      <a:pt x="2126" y="1554"/>
                      <a:pt x="2202" y="1453"/>
                      <a:pt x="2202" y="1326"/>
                    </a:cubicBezTo>
                    <a:cubicBezTo>
                      <a:pt x="2202" y="1200"/>
                      <a:pt x="2126" y="1124"/>
                      <a:pt x="2000" y="1124"/>
                    </a:cubicBezTo>
                    <a:lnTo>
                      <a:pt x="912" y="1124"/>
                    </a:lnTo>
                    <a:lnTo>
                      <a:pt x="1873" y="390"/>
                    </a:lnTo>
                    <a:cubicBezTo>
                      <a:pt x="1949" y="314"/>
                      <a:pt x="1949" y="162"/>
                      <a:pt x="1899" y="61"/>
                    </a:cubicBezTo>
                    <a:cubicBezTo>
                      <a:pt x="1857" y="19"/>
                      <a:pt x="1792" y="0"/>
                      <a:pt x="17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1"/>
              <p:cNvSpPr/>
              <p:nvPr/>
            </p:nvSpPr>
            <p:spPr>
              <a:xfrm>
                <a:off x="-2358950" y="2942925"/>
                <a:ext cx="83550" cy="47650"/>
              </a:xfrm>
              <a:custGeom>
                <a:avLst/>
                <a:gdLst/>
                <a:ahLst/>
                <a:cxnLst/>
                <a:rect l="l" t="t" r="r" b="b"/>
                <a:pathLst>
                  <a:path w="3342" h="1906" extrusionOk="0">
                    <a:moveTo>
                      <a:pt x="1376" y="1"/>
                    </a:moveTo>
                    <a:cubicBezTo>
                      <a:pt x="1091" y="1"/>
                      <a:pt x="845" y="76"/>
                      <a:pt x="633" y="235"/>
                    </a:cubicBezTo>
                    <a:cubicBezTo>
                      <a:pt x="26" y="640"/>
                      <a:pt x="1" y="1399"/>
                      <a:pt x="1" y="1425"/>
                    </a:cubicBezTo>
                    <a:cubicBezTo>
                      <a:pt x="1" y="1526"/>
                      <a:pt x="77" y="1652"/>
                      <a:pt x="228" y="1652"/>
                    </a:cubicBezTo>
                    <a:cubicBezTo>
                      <a:pt x="355" y="1652"/>
                      <a:pt x="481" y="1551"/>
                      <a:pt x="481" y="1425"/>
                    </a:cubicBezTo>
                    <a:cubicBezTo>
                      <a:pt x="481" y="1425"/>
                      <a:pt x="532" y="868"/>
                      <a:pt x="912" y="615"/>
                    </a:cubicBezTo>
                    <a:cubicBezTo>
                      <a:pt x="1038" y="514"/>
                      <a:pt x="1203" y="463"/>
                      <a:pt x="1405" y="463"/>
                    </a:cubicBezTo>
                    <a:cubicBezTo>
                      <a:pt x="1608" y="463"/>
                      <a:pt x="1848" y="514"/>
                      <a:pt x="2126" y="615"/>
                    </a:cubicBezTo>
                    <a:cubicBezTo>
                      <a:pt x="2531" y="767"/>
                      <a:pt x="2784" y="944"/>
                      <a:pt x="2810" y="1146"/>
                    </a:cubicBezTo>
                    <a:cubicBezTo>
                      <a:pt x="2835" y="1323"/>
                      <a:pt x="2658" y="1526"/>
                      <a:pt x="2658" y="1526"/>
                    </a:cubicBezTo>
                    <a:cubicBezTo>
                      <a:pt x="2557" y="1627"/>
                      <a:pt x="2531" y="1754"/>
                      <a:pt x="2633" y="1830"/>
                    </a:cubicBezTo>
                    <a:cubicBezTo>
                      <a:pt x="2658" y="1880"/>
                      <a:pt x="2709" y="1905"/>
                      <a:pt x="2784" y="1905"/>
                    </a:cubicBezTo>
                    <a:cubicBezTo>
                      <a:pt x="2835" y="1905"/>
                      <a:pt x="2886" y="1905"/>
                      <a:pt x="2936" y="1830"/>
                    </a:cubicBezTo>
                    <a:cubicBezTo>
                      <a:pt x="2962" y="1830"/>
                      <a:pt x="3341" y="1501"/>
                      <a:pt x="3240" y="1045"/>
                    </a:cubicBezTo>
                    <a:cubicBezTo>
                      <a:pt x="3164" y="691"/>
                      <a:pt x="2835" y="412"/>
                      <a:pt x="2253" y="185"/>
                    </a:cubicBezTo>
                    <a:cubicBezTo>
                      <a:pt x="1927" y="64"/>
                      <a:pt x="1635" y="1"/>
                      <a:pt x="1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1"/>
              <p:cNvSpPr/>
              <p:nvPr/>
            </p:nvSpPr>
            <p:spPr>
              <a:xfrm>
                <a:off x="-2126750" y="3332825"/>
                <a:ext cx="65825" cy="63300"/>
              </a:xfrm>
              <a:custGeom>
                <a:avLst/>
                <a:gdLst/>
                <a:ahLst/>
                <a:cxnLst/>
                <a:rect l="l" t="t" r="r" b="b"/>
                <a:pathLst>
                  <a:path w="2633" h="2532" extrusionOk="0">
                    <a:moveTo>
                      <a:pt x="2379" y="1"/>
                    </a:moveTo>
                    <a:cubicBezTo>
                      <a:pt x="2253" y="1"/>
                      <a:pt x="2152" y="102"/>
                      <a:pt x="2152" y="229"/>
                    </a:cubicBezTo>
                    <a:lnTo>
                      <a:pt x="2152" y="1216"/>
                    </a:lnTo>
                    <a:cubicBezTo>
                      <a:pt x="2152" y="1671"/>
                      <a:pt x="1772" y="2051"/>
                      <a:pt x="1291" y="2051"/>
                    </a:cubicBezTo>
                    <a:cubicBezTo>
                      <a:pt x="1089" y="2051"/>
                      <a:pt x="861" y="1975"/>
                      <a:pt x="709" y="1798"/>
                    </a:cubicBezTo>
                    <a:cubicBezTo>
                      <a:pt x="557" y="1646"/>
                      <a:pt x="456" y="1418"/>
                      <a:pt x="456" y="1216"/>
                    </a:cubicBezTo>
                    <a:lnTo>
                      <a:pt x="456" y="659"/>
                    </a:lnTo>
                    <a:cubicBezTo>
                      <a:pt x="456" y="532"/>
                      <a:pt x="355" y="456"/>
                      <a:pt x="228" y="456"/>
                    </a:cubicBezTo>
                    <a:cubicBezTo>
                      <a:pt x="102" y="456"/>
                      <a:pt x="1" y="532"/>
                      <a:pt x="1" y="659"/>
                    </a:cubicBezTo>
                    <a:lnTo>
                      <a:pt x="1" y="1216"/>
                    </a:lnTo>
                    <a:cubicBezTo>
                      <a:pt x="1" y="1545"/>
                      <a:pt x="127" y="1874"/>
                      <a:pt x="380" y="2127"/>
                    </a:cubicBezTo>
                    <a:lnTo>
                      <a:pt x="431" y="2152"/>
                    </a:lnTo>
                    <a:cubicBezTo>
                      <a:pt x="659" y="2405"/>
                      <a:pt x="988" y="2532"/>
                      <a:pt x="1342" y="2532"/>
                    </a:cubicBezTo>
                    <a:cubicBezTo>
                      <a:pt x="2076" y="2532"/>
                      <a:pt x="2633" y="1924"/>
                      <a:pt x="2607" y="1216"/>
                    </a:cubicBezTo>
                    <a:lnTo>
                      <a:pt x="2607" y="229"/>
                    </a:lnTo>
                    <a:cubicBezTo>
                      <a:pt x="2607" y="102"/>
                      <a:pt x="2506" y="1"/>
                      <a:pt x="23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1"/>
              <p:cNvSpPr/>
              <p:nvPr/>
            </p:nvSpPr>
            <p:spPr>
              <a:xfrm>
                <a:off x="-2163450" y="3345500"/>
                <a:ext cx="57600" cy="50625"/>
              </a:xfrm>
              <a:custGeom>
                <a:avLst/>
                <a:gdLst/>
                <a:ahLst/>
                <a:cxnLst/>
                <a:rect l="l" t="t" r="r" b="b"/>
                <a:pathLst>
                  <a:path w="2304" h="2025" extrusionOk="0">
                    <a:moveTo>
                      <a:pt x="203" y="0"/>
                    </a:moveTo>
                    <a:cubicBezTo>
                      <a:pt x="77" y="0"/>
                      <a:pt x="1" y="101"/>
                      <a:pt x="1" y="228"/>
                    </a:cubicBezTo>
                    <a:lnTo>
                      <a:pt x="1" y="734"/>
                    </a:lnTo>
                    <a:cubicBezTo>
                      <a:pt x="1" y="1088"/>
                      <a:pt x="127" y="1392"/>
                      <a:pt x="380" y="1645"/>
                    </a:cubicBezTo>
                    <a:cubicBezTo>
                      <a:pt x="583" y="1898"/>
                      <a:pt x="937" y="2025"/>
                      <a:pt x="1291" y="2025"/>
                    </a:cubicBezTo>
                    <a:cubicBezTo>
                      <a:pt x="1646" y="2025"/>
                      <a:pt x="1949" y="1898"/>
                      <a:pt x="2202" y="1645"/>
                    </a:cubicBezTo>
                    <a:cubicBezTo>
                      <a:pt x="2304" y="1544"/>
                      <a:pt x="2304" y="1417"/>
                      <a:pt x="2202" y="1341"/>
                    </a:cubicBezTo>
                    <a:cubicBezTo>
                      <a:pt x="2152" y="1291"/>
                      <a:pt x="2095" y="1265"/>
                      <a:pt x="2038" y="1265"/>
                    </a:cubicBezTo>
                    <a:cubicBezTo>
                      <a:pt x="1981" y="1265"/>
                      <a:pt x="1924" y="1291"/>
                      <a:pt x="1873" y="1341"/>
                    </a:cubicBezTo>
                    <a:cubicBezTo>
                      <a:pt x="1722" y="1493"/>
                      <a:pt x="1494" y="1594"/>
                      <a:pt x="1291" y="1594"/>
                    </a:cubicBezTo>
                    <a:cubicBezTo>
                      <a:pt x="1064" y="1594"/>
                      <a:pt x="836" y="1493"/>
                      <a:pt x="684" y="1341"/>
                    </a:cubicBezTo>
                    <a:cubicBezTo>
                      <a:pt x="532" y="1164"/>
                      <a:pt x="431" y="962"/>
                      <a:pt x="431" y="734"/>
                    </a:cubicBezTo>
                    <a:lnTo>
                      <a:pt x="431" y="228"/>
                    </a:lnTo>
                    <a:cubicBezTo>
                      <a:pt x="431" y="101"/>
                      <a:pt x="330" y="0"/>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1"/>
              <p:cNvSpPr/>
              <p:nvPr/>
            </p:nvSpPr>
            <p:spPr>
              <a:xfrm>
                <a:off x="-2138125" y="3385350"/>
                <a:ext cx="10775" cy="32300"/>
              </a:xfrm>
              <a:custGeom>
                <a:avLst/>
                <a:gdLst/>
                <a:ahLst/>
                <a:cxnLst/>
                <a:rect l="l" t="t" r="r" b="b"/>
                <a:pathLst>
                  <a:path w="431" h="1292" extrusionOk="0">
                    <a:moveTo>
                      <a:pt x="202" y="0"/>
                    </a:moveTo>
                    <a:cubicBezTo>
                      <a:pt x="76" y="0"/>
                      <a:pt x="0" y="76"/>
                      <a:pt x="0" y="203"/>
                    </a:cubicBezTo>
                    <a:lnTo>
                      <a:pt x="0" y="1063"/>
                    </a:lnTo>
                    <a:cubicBezTo>
                      <a:pt x="0" y="1190"/>
                      <a:pt x="76" y="1291"/>
                      <a:pt x="202" y="1291"/>
                    </a:cubicBezTo>
                    <a:cubicBezTo>
                      <a:pt x="329" y="1291"/>
                      <a:pt x="430" y="1190"/>
                      <a:pt x="430" y="1063"/>
                    </a:cubicBezTo>
                    <a:lnTo>
                      <a:pt x="430" y="203"/>
                    </a:lnTo>
                    <a:cubicBezTo>
                      <a:pt x="430" y="76"/>
                      <a:pt x="329"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1"/>
              <p:cNvSpPr/>
              <p:nvPr/>
            </p:nvSpPr>
            <p:spPr>
              <a:xfrm>
                <a:off x="-2097000" y="3385350"/>
                <a:ext cx="11400" cy="32300"/>
              </a:xfrm>
              <a:custGeom>
                <a:avLst/>
                <a:gdLst/>
                <a:ahLst/>
                <a:cxnLst/>
                <a:rect l="l" t="t" r="r" b="b"/>
                <a:pathLst>
                  <a:path w="456" h="1292" extrusionOk="0">
                    <a:moveTo>
                      <a:pt x="202" y="0"/>
                    </a:moveTo>
                    <a:cubicBezTo>
                      <a:pt x="76" y="0"/>
                      <a:pt x="0" y="76"/>
                      <a:pt x="0" y="203"/>
                    </a:cubicBezTo>
                    <a:lnTo>
                      <a:pt x="0" y="1063"/>
                    </a:lnTo>
                    <a:cubicBezTo>
                      <a:pt x="0" y="1190"/>
                      <a:pt x="76" y="1291"/>
                      <a:pt x="202" y="1291"/>
                    </a:cubicBezTo>
                    <a:cubicBezTo>
                      <a:pt x="329" y="1291"/>
                      <a:pt x="456" y="1190"/>
                      <a:pt x="430" y="1063"/>
                    </a:cubicBezTo>
                    <a:lnTo>
                      <a:pt x="430" y="203"/>
                    </a:lnTo>
                    <a:cubicBezTo>
                      <a:pt x="430" y="76"/>
                      <a:pt x="329"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1"/>
              <p:cNvSpPr/>
              <p:nvPr/>
            </p:nvSpPr>
            <p:spPr>
              <a:xfrm>
                <a:off x="-2387425" y="3046150"/>
                <a:ext cx="48750" cy="74750"/>
              </a:xfrm>
              <a:custGeom>
                <a:avLst/>
                <a:gdLst/>
                <a:ahLst/>
                <a:cxnLst/>
                <a:rect l="l" t="t" r="r" b="b"/>
                <a:pathLst>
                  <a:path w="1950" h="2990" extrusionOk="0">
                    <a:moveTo>
                      <a:pt x="1089" y="0"/>
                    </a:moveTo>
                    <a:cubicBezTo>
                      <a:pt x="1028" y="0"/>
                      <a:pt x="966" y="25"/>
                      <a:pt x="912" y="79"/>
                    </a:cubicBezTo>
                    <a:cubicBezTo>
                      <a:pt x="482" y="586"/>
                      <a:pt x="1" y="1446"/>
                      <a:pt x="26" y="2079"/>
                    </a:cubicBezTo>
                    <a:cubicBezTo>
                      <a:pt x="51" y="2357"/>
                      <a:pt x="153" y="2585"/>
                      <a:pt x="355" y="2737"/>
                    </a:cubicBezTo>
                    <a:cubicBezTo>
                      <a:pt x="532" y="2939"/>
                      <a:pt x="760" y="2990"/>
                      <a:pt x="937" y="2990"/>
                    </a:cubicBezTo>
                    <a:cubicBezTo>
                      <a:pt x="1291" y="2990"/>
                      <a:pt x="1620" y="2762"/>
                      <a:pt x="1747" y="2636"/>
                    </a:cubicBezTo>
                    <a:cubicBezTo>
                      <a:pt x="1772" y="2610"/>
                      <a:pt x="1798" y="2610"/>
                      <a:pt x="1823" y="2585"/>
                    </a:cubicBezTo>
                    <a:cubicBezTo>
                      <a:pt x="1949" y="2509"/>
                      <a:pt x="1949" y="2357"/>
                      <a:pt x="1899" y="2256"/>
                    </a:cubicBezTo>
                    <a:cubicBezTo>
                      <a:pt x="1856" y="2185"/>
                      <a:pt x="1789" y="2153"/>
                      <a:pt x="1721" y="2153"/>
                    </a:cubicBezTo>
                    <a:cubicBezTo>
                      <a:pt x="1668" y="2153"/>
                      <a:pt x="1614" y="2172"/>
                      <a:pt x="1570" y="2205"/>
                    </a:cubicBezTo>
                    <a:cubicBezTo>
                      <a:pt x="1545" y="2231"/>
                      <a:pt x="1519" y="2231"/>
                      <a:pt x="1494" y="2256"/>
                    </a:cubicBezTo>
                    <a:cubicBezTo>
                      <a:pt x="1291" y="2412"/>
                      <a:pt x="1126" y="2520"/>
                      <a:pt x="958" y="2520"/>
                    </a:cubicBezTo>
                    <a:cubicBezTo>
                      <a:pt x="854" y="2520"/>
                      <a:pt x="749" y="2479"/>
                      <a:pt x="633" y="2382"/>
                    </a:cubicBezTo>
                    <a:cubicBezTo>
                      <a:pt x="532" y="2307"/>
                      <a:pt x="482" y="2205"/>
                      <a:pt x="482" y="2053"/>
                    </a:cubicBezTo>
                    <a:cubicBezTo>
                      <a:pt x="431" y="1522"/>
                      <a:pt x="861" y="813"/>
                      <a:pt x="1266" y="358"/>
                    </a:cubicBezTo>
                    <a:cubicBezTo>
                      <a:pt x="1317" y="257"/>
                      <a:pt x="1317" y="155"/>
                      <a:pt x="1241" y="54"/>
                    </a:cubicBezTo>
                    <a:cubicBezTo>
                      <a:pt x="1194" y="19"/>
                      <a:pt x="1141" y="0"/>
                      <a:pt x="10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2" name="Google Shape;662;p21"/>
            <p:cNvSpPr/>
            <p:nvPr/>
          </p:nvSpPr>
          <p:spPr>
            <a:xfrm>
              <a:off x="6157792" y="308150"/>
              <a:ext cx="1042099" cy="168739"/>
            </a:xfrm>
            <a:custGeom>
              <a:avLst/>
              <a:gdLst/>
              <a:ahLst/>
              <a:cxnLst/>
              <a:rect l="l" t="t" r="r" b="b"/>
              <a:pathLst>
                <a:path w="57774" h="7618" extrusionOk="0">
                  <a:moveTo>
                    <a:pt x="0" y="7618"/>
                  </a:moveTo>
                  <a:lnTo>
                    <a:pt x="23374" y="7618"/>
                  </a:lnTo>
                  <a:lnTo>
                    <a:pt x="36569" y="0"/>
                  </a:lnTo>
                  <a:lnTo>
                    <a:pt x="57774" y="0"/>
                  </a:lnTo>
                </a:path>
              </a:pathLst>
            </a:custGeom>
            <a:noFill/>
            <a:ln w="9525" cap="flat" cmpd="sng">
              <a:solidFill>
                <a:schemeClr val="accent6"/>
              </a:solidFill>
              <a:prstDash val="solid"/>
              <a:round/>
              <a:headEnd type="none" w="med" len="med"/>
              <a:tailEnd type="none" w="med" len="med"/>
            </a:ln>
          </p:spPr>
        </p:sp>
        <p:grpSp>
          <p:nvGrpSpPr>
            <p:cNvPr id="663" name="Google Shape;663;p21"/>
            <p:cNvGrpSpPr/>
            <p:nvPr/>
          </p:nvGrpSpPr>
          <p:grpSpPr>
            <a:xfrm>
              <a:off x="7911417" y="273824"/>
              <a:ext cx="537923" cy="307931"/>
              <a:chOff x="-1446600" y="2906975"/>
              <a:chExt cx="695350" cy="398050"/>
            </a:xfrm>
          </p:grpSpPr>
          <p:sp>
            <p:nvSpPr>
              <p:cNvPr id="664" name="Google Shape;664;p21"/>
              <p:cNvSpPr/>
              <p:nvPr/>
            </p:nvSpPr>
            <p:spPr>
              <a:xfrm>
                <a:off x="-1340300" y="2924650"/>
                <a:ext cx="125925" cy="108325"/>
              </a:xfrm>
              <a:custGeom>
                <a:avLst/>
                <a:gdLst/>
                <a:ahLst/>
                <a:cxnLst/>
                <a:rect l="l" t="t" r="r" b="b"/>
                <a:pathLst>
                  <a:path w="5037" h="4333" extrusionOk="0">
                    <a:moveTo>
                      <a:pt x="1800" y="0"/>
                    </a:moveTo>
                    <a:cubicBezTo>
                      <a:pt x="1740" y="0"/>
                      <a:pt x="1680" y="2"/>
                      <a:pt x="1620" y="4"/>
                    </a:cubicBezTo>
                    <a:cubicBezTo>
                      <a:pt x="1519" y="30"/>
                      <a:pt x="1417" y="80"/>
                      <a:pt x="1392" y="156"/>
                    </a:cubicBezTo>
                    <a:cubicBezTo>
                      <a:pt x="0" y="3067"/>
                      <a:pt x="2253" y="4307"/>
                      <a:pt x="2278" y="4307"/>
                    </a:cubicBezTo>
                    <a:cubicBezTo>
                      <a:pt x="2303" y="4332"/>
                      <a:pt x="2379" y="4332"/>
                      <a:pt x="2404" y="4332"/>
                    </a:cubicBezTo>
                    <a:cubicBezTo>
                      <a:pt x="2506" y="4332"/>
                      <a:pt x="2582" y="4281"/>
                      <a:pt x="2632" y="4206"/>
                    </a:cubicBezTo>
                    <a:cubicBezTo>
                      <a:pt x="2708" y="4079"/>
                      <a:pt x="2657" y="3927"/>
                      <a:pt x="2531" y="3877"/>
                    </a:cubicBezTo>
                    <a:cubicBezTo>
                      <a:pt x="2430" y="3826"/>
                      <a:pt x="759" y="2890"/>
                      <a:pt x="1797" y="536"/>
                    </a:cubicBezTo>
                    <a:cubicBezTo>
                      <a:pt x="2657" y="536"/>
                      <a:pt x="3341" y="865"/>
                      <a:pt x="3898" y="1548"/>
                    </a:cubicBezTo>
                    <a:cubicBezTo>
                      <a:pt x="4328" y="2130"/>
                      <a:pt x="4480" y="2788"/>
                      <a:pt x="4480" y="2788"/>
                    </a:cubicBezTo>
                    <a:cubicBezTo>
                      <a:pt x="4525" y="2902"/>
                      <a:pt x="4651" y="2995"/>
                      <a:pt x="4768" y="2995"/>
                    </a:cubicBezTo>
                    <a:cubicBezTo>
                      <a:pt x="4782" y="2995"/>
                      <a:pt x="4795" y="2993"/>
                      <a:pt x="4809" y="2991"/>
                    </a:cubicBezTo>
                    <a:cubicBezTo>
                      <a:pt x="4935" y="2940"/>
                      <a:pt x="5036" y="2788"/>
                      <a:pt x="4986" y="2662"/>
                    </a:cubicBezTo>
                    <a:cubicBezTo>
                      <a:pt x="4986" y="2636"/>
                      <a:pt x="4834" y="1903"/>
                      <a:pt x="4302" y="1219"/>
                    </a:cubicBezTo>
                    <a:cubicBezTo>
                      <a:pt x="3681" y="407"/>
                      <a:pt x="2811" y="0"/>
                      <a:pt x="18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1"/>
              <p:cNvSpPr/>
              <p:nvPr/>
            </p:nvSpPr>
            <p:spPr>
              <a:xfrm>
                <a:off x="-1446600" y="2994675"/>
                <a:ext cx="150600" cy="129400"/>
              </a:xfrm>
              <a:custGeom>
                <a:avLst/>
                <a:gdLst/>
                <a:ahLst/>
                <a:cxnLst/>
                <a:rect l="l" t="t" r="r" b="b"/>
                <a:pathLst>
                  <a:path w="6024" h="5176" extrusionOk="0">
                    <a:moveTo>
                      <a:pt x="5740" y="1"/>
                    </a:moveTo>
                    <a:cubicBezTo>
                      <a:pt x="5683" y="1"/>
                      <a:pt x="5621" y="21"/>
                      <a:pt x="5568" y="63"/>
                    </a:cubicBezTo>
                    <a:cubicBezTo>
                      <a:pt x="4024" y="1202"/>
                      <a:pt x="2759" y="1860"/>
                      <a:pt x="2101" y="1961"/>
                    </a:cubicBezTo>
                    <a:cubicBezTo>
                      <a:pt x="1933" y="1982"/>
                      <a:pt x="1774" y="1995"/>
                      <a:pt x="1627" y="1995"/>
                    </a:cubicBezTo>
                    <a:cubicBezTo>
                      <a:pt x="1420" y="1995"/>
                      <a:pt x="1237" y="1970"/>
                      <a:pt x="1089" y="1911"/>
                    </a:cubicBezTo>
                    <a:cubicBezTo>
                      <a:pt x="1003" y="1882"/>
                      <a:pt x="918" y="1868"/>
                      <a:pt x="835" y="1868"/>
                    </a:cubicBezTo>
                    <a:cubicBezTo>
                      <a:pt x="697" y="1868"/>
                      <a:pt x="567" y="1908"/>
                      <a:pt x="456" y="1987"/>
                    </a:cubicBezTo>
                    <a:cubicBezTo>
                      <a:pt x="253" y="2113"/>
                      <a:pt x="127" y="2290"/>
                      <a:pt x="102" y="2518"/>
                    </a:cubicBezTo>
                    <a:cubicBezTo>
                      <a:pt x="0" y="3303"/>
                      <a:pt x="102" y="4745"/>
                      <a:pt x="2076" y="5175"/>
                    </a:cubicBezTo>
                    <a:lnTo>
                      <a:pt x="2126" y="5175"/>
                    </a:lnTo>
                    <a:cubicBezTo>
                      <a:pt x="2253" y="5175"/>
                      <a:pt x="2354" y="5074"/>
                      <a:pt x="2379" y="4998"/>
                    </a:cubicBezTo>
                    <a:cubicBezTo>
                      <a:pt x="2405" y="4821"/>
                      <a:pt x="2329" y="4695"/>
                      <a:pt x="2202" y="4669"/>
                    </a:cubicBezTo>
                    <a:cubicBezTo>
                      <a:pt x="1013" y="4416"/>
                      <a:pt x="481" y="3682"/>
                      <a:pt x="633" y="2594"/>
                    </a:cubicBezTo>
                    <a:cubicBezTo>
                      <a:pt x="633" y="2518"/>
                      <a:pt x="684" y="2467"/>
                      <a:pt x="734" y="2417"/>
                    </a:cubicBezTo>
                    <a:cubicBezTo>
                      <a:pt x="752" y="2399"/>
                      <a:pt x="795" y="2381"/>
                      <a:pt x="855" y="2381"/>
                    </a:cubicBezTo>
                    <a:cubicBezTo>
                      <a:pt x="880" y="2381"/>
                      <a:pt x="907" y="2384"/>
                      <a:pt x="937" y="2392"/>
                    </a:cubicBezTo>
                    <a:cubicBezTo>
                      <a:pt x="1139" y="2459"/>
                      <a:pt x="1387" y="2493"/>
                      <a:pt x="1679" y="2493"/>
                    </a:cubicBezTo>
                    <a:cubicBezTo>
                      <a:pt x="1825" y="2493"/>
                      <a:pt x="1983" y="2484"/>
                      <a:pt x="2152" y="2467"/>
                    </a:cubicBezTo>
                    <a:cubicBezTo>
                      <a:pt x="3113" y="2341"/>
                      <a:pt x="4682" y="1303"/>
                      <a:pt x="5872" y="468"/>
                    </a:cubicBezTo>
                    <a:cubicBezTo>
                      <a:pt x="5998" y="392"/>
                      <a:pt x="6024" y="240"/>
                      <a:pt x="5922" y="114"/>
                    </a:cubicBezTo>
                    <a:cubicBezTo>
                      <a:pt x="5893" y="40"/>
                      <a:pt x="5821" y="1"/>
                      <a:pt x="57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1"/>
              <p:cNvSpPr/>
              <p:nvPr/>
            </p:nvSpPr>
            <p:spPr>
              <a:xfrm>
                <a:off x="-1428875" y="3097325"/>
                <a:ext cx="237275" cy="115950"/>
              </a:xfrm>
              <a:custGeom>
                <a:avLst/>
                <a:gdLst/>
                <a:ahLst/>
                <a:cxnLst/>
                <a:rect l="l" t="t" r="r" b="b"/>
                <a:pathLst>
                  <a:path w="9491" h="4638" extrusionOk="0">
                    <a:moveTo>
                      <a:pt x="286" y="0"/>
                    </a:moveTo>
                    <a:cubicBezTo>
                      <a:pt x="232" y="0"/>
                      <a:pt x="177" y="17"/>
                      <a:pt x="127" y="57"/>
                    </a:cubicBezTo>
                    <a:cubicBezTo>
                      <a:pt x="25" y="158"/>
                      <a:pt x="0" y="310"/>
                      <a:pt x="101" y="437"/>
                    </a:cubicBezTo>
                    <a:cubicBezTo>
                      <a:pt x="177" y="563"/>
                      <a:pt x="2202" y="3043"/>
                      <a:pt x="4707" y="3246"/>
                    </a:cubicBezTo>
                    <a:cubicBezTo>
                      <a:pt x="7061" y="3474"/>
                      <a:pt x="9010" y="4612"/>
                      <a:pt x="9035" y="4612"/>
                    </a:cubicBezTo>
                    <a:cubicBezTo>
                      <a:pt x="9086" y="4638"/>
                      <a:pt x="9136" y="4638"/>
                      <a:pt x="9161" y="4638"/>
                    </a:cubicBezTo>
                    <a:cubicBezTo>
                      <a:pt x="9263" y="4638"/>
                      <a:pt x="9364" y="4587"/>
                      <a:pt x="9415" y="4461"/>
                    </a:cubicBezTo>
                    <a:cubicBezTo>
                      <a:pt x="9490" y="4334"/>
                      <a:pt x="9465" y="4157"/>
                      <a:pt x="9339" y="4106"/>
                    </a:cubicBezTo>
                    <a:cubicBezTo>
                      <a:pt x="9237" y="4056"/>
                      <a:pt x="7238" y="2892"/>
                      <a:pt x="4783" y="2689"/>
                    </a:cubicBezTo>
                    <a:cubicBezTo>
                      <a:pt x="2455" y="2487"/>
                      <a:pt x="531" y="133"/>
                      <a:pt x="506" y="82"/>
                    </a:cubicBezTo>
                    <a:cubicBezTo>
                      <a:pt x="445" y="37"/>
                      <a:pt x="366" y="0"/>
                      <a:pt x="2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1"/>
              <p:cNvSpPr/>
              <p:nvPr/>
            </p:nvSpPr>
            <p:spPr>
              <a:xfrm>
                <a:off x="-1244775" y="3177825"/>
                <a:ext cx="118350" cy="127200"/>
              </a:xfrm>
              <a:custGeom>
                <a:avLst/>
                <a:gdLst/>
                <a:ahLst/>
                <a:cxnLst/>
                <a:rect l="l" t="t" r="r" b="b"/>
                <a:pathLst>
                  <a:path w="4734" h="5088" extrusionOk="0">
                    <a:moveTo>
                      <a:pt x="2051" y="1"/>
                    </a:moveTo>
                    <a:cubicBezTo>
                      <a:pt x="1899" y="1"/>
                      <a:pt x="1772" y="102"/>
                      <a:pt x="1747" y="228"/>
                    </a:cubicBezTo>
                    <a:cubicBezTo>
                      <a:pt x="1747" y="254"/>
                      <a:pt x="1089" y="3645"/>
                      <a:pt x="102" y="4581"/>
                    </a:cubicBezTo>
                    <a:cubicBezTo>
                      <a:pt x="26" y="4657"/>
                      <a:pt x="1" y="4758"/>
                      <a:pt x="26" y="4834"/>
                    </a:cubicBezTo>
                    <a:cubicBezTo>
                      <a:pt x="77" y="4936"/>
                      <a:pt x="152" y="5037"/>
                      <a:pt x="254" y="5037"/>
                    </a:cubicBezTo>
                    <a:cubicBezTo>
                      <a:pt x="507" y="5062"/>
                      <a:pt x="760" y="5087"/>
                      <a:pt x="988" y="5087"/>
                    </a:cubicBezTo>
                    <a:cubicBezTo>
                      <a:pt x="3493" y="5087"/>
                      <a:pt x="4202" y="3037"/>
                      <a:pt x="4708" y="886"/>
                    </a:cubicBezTo>
                    <a:cubicBezTo>
                      <a:pt x="4733" y="760"/>
                      <a:pt x="4657" y="608"/>
                      <a:pt x="4531" y="583"/>
                    </a:cubicBezTo>
                    <a:cubicBezTo>
                      <a:pt x="4508" y="574"/>
                      <a:pt x="4484" y="569"/>
                      <a:pt x="4461" y="569"/>
                    </a:cubicBezTo>
                    <a:cubicBezTo>
                      <a:pt x="4353" y="569"/>
                      <a:pt x="4243" y="656"/>
                      <a:pt x="4202" y="760"/>
                    </a:cubicBezTo>
                    <a:cubicBezTo>
                      <a:pt x="3639" y="3180"/>
                      <a:pt x="2935" y="4561"/>
                      <a:pt x="1041" y="4561"/>
                    </a:cubicBezTo>
                    <a:cubicBezTo>
                      <a:pt x="974" y="4561"/>
                      <a:pt x="906" y="4559"/>
                      <a:pt x="836" y="4556"/>
                    </a:cubicBezTo>
                    <a:cubicBezTo>
                      <a:pt x="1722" y="3189"/>
                      <a:pt x="2253" y="456"/>
                      <a:pt x="2278" y="330"/>
                    </a:cubicBezTo>
                    <a:cubicBezTo>
                      <a:pt x="2278" y="152"/>
                      <a:pt x="2177" y="26"/>
                      <a:pt x="20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1"/>
              <p:cNvSpPr/>
              <p:nvPr/>
            </p:nvSpPr>
            <p:spPr>
              <a:xfrm>
                <a:off x="-1272600" y="3188875"/>
                <a:ext cx="55050" cy="109825"/>
              </a:xfrm>
              <a:custGeom>
                <a:avLst/>
                <a:gdLst/>
                <a:ahLst/>
                <a:cxnLst/>
                <a:rect l="l" t="t" r="r" b="b"/>
                <a:pathLst>
                  <a:path w="2202" h="4393" extrusionOk="0">
                    <a:moveTo>
                      <a:pt x="1895" y="1"/>
                    </a:moveTo>
                    <a:cubicBezTo>
                      <a:pt x="1779" y="1"/>
                      <a:pt x="1687" y="88"/>
                      <a:pt x="1645" y="191"/>
                    </a:cubicBezTo>
                    <a:cubicBezTo>
                      <a:pt x="1645" y="217"/>
                      <a:pt x="1088" y="2874"/>
                      <a:pt x="101" y="3861"/>
                    </a:cubicBezTo>
                    <a:cubicBezTo>
                      <a:pt x="51" y="3962"/>
                      <a:pt x="0" y="4063"/>
                      <a:pt x="51" y="4139"/>
                    </a:cubicBezTo>
                    <a:cubicBezTo>
                      <a:pt x="76" y="4266"/>
                      <a:pt x="177" y="4342"/>
                      <a:pt x="253" y="4342"/>
                    </a:cubicBezTo>
                    <a:cubicBezTo>
                      <a:pt x="380" y="4367"/>
                      <a:pt x="810" y="4392"/>
                      <a:pt x="1190" y="4392"/>
                    </a:cubicBezTo>
                    <a:cubicBezTo>
                      <a:pt x="1341" y="4392"/>
                      <a:pt x="1519" y="4392"/>
                      <a:pt x="1620" y="4367"/>
                    </a:cubicBezTo>
                    <a:cubicBezTo>
                      <a:pt x="1746" y="4367"/>
                      <a:pt x="1873" y="4240"/>
                      <a:pt x="1848" y="4089"/>
                    </a:cubicBezTo>
                    <a:cubicBezTo>
                      <a:pt x="1848" y="3973"/>
                      <a:pt x="1742" y="3858"/>
                      <a:pt x="1608" y="3858"/>
                    </a:cubicBezTo>
                    <a:cubicBezTo>
                      <a:pt x="1595" y="3858"/>
                      <a:pt x="1582" y="3859"/>
                      <a:pt x="1569" y="3861"/>
                    </a:cubicBezTo>
                    <a:cubicBezTo>
                      <a:pt x="1468" y="3874"/>
                      <a:pt x="1348" y="3880"/>
                      <a:pt x="1218" y="3880"/>
                    </a:cubicBezTo>
                    <a:cubicBezTo>
                      <a:pt x="1088" y="3880"/>
                      <a:pt x="949" y="3874"/>
                      <a:pt x="810" y="3861"/>
                    </a:cubicBezTo>
                    <a:cubicBezTo>
                      <a:pt x="1696" y="2621"/>
                      <a:pt x="2126" y="419"/>
                      <a:pt x="2151" y="318"/>
                    </a:cubicBezTo>
                    <a:cubicBezTo>
                      <a:pt x="2202" y="166"/>
                      <a:pt x="2101" y="39"/>
                      <a:pt x="1974" y="14"/>
                    </a:cubicBezTo>
                    <a:cubicBezTo>
                      <a:pt x="1947" y="5"/>
                      <a:pt x="1920" y="1"/>
                      <a:pt x="18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1"/>
              <p:cNvSpPr/>
              <p:nvPr/>
            </p:nvSpPr>
            <p:spPr>
              <a:xfrm>
                <a:off x="-922725" y="3177700"/>
                <a:ext cx="118325" cy="127325"/>
              </a:xfrm>
              <a:custGeom>
                <a:avLst/>
                <a:gdLst/>
                <a:ahLst/>
                <a:cxnLst/>
                <a:rect l="l" t="t" r="r" b="b"/>
                <a:pathLst>
                  <a:path w="4733" h="5093" extrusionOk="0">
                    <a:moveTo>
                      <a:pt x="2731" y="1"/>
                    </a:moveTo>
                    <a:cubicBezTo>
                      <a:pt x="2715" y="1"/>
                      <a:pt x="2699" y="2"/>
                      <a:pt x="2683" y="6"/>
                    </a:cubicBezTo>
                    <a:cubicBezTo>
                      <a:pt x="2531" y="31"/>
                      <a:pt x="2430" y="183"/>
                      <a:pt x="2455" y="309"/>
                    </a:cubicBezTo>
                    <a:cubicBezTo>
                      <a:pt x="2455" y="461"/>
                      <a:pt x="3012" y="3245"/>
                      <a:pt x="3923" y="4561"/>
                    </a:cubicBezTo>
                    <a:cubicBezTo>
                      <a:pt x="3854" y="4564"/>
                      <a:pt x="3787" y="4566"/>
                      <a:pt x="3721" y="4566"/>
                    </a:cubicBezTo>
                    <a:cubicBezTo>
                      <a:pt x="1847" y="4566"/>
                      <a:pt x="1118" y="3185"/>
                      <a:pt x="532" y="765"/>
                    </a:cubicBezTo>
                    <a:cubicBezTo>
                      <a:pt x="511" y="661"/>
                      <a:pt x="405" y="574"/>
                      <a:pt x="298" y="574"/>
                    </a:cubicBezTo>
                    <a:cubicBezTo>
                      <a:pt x="274" y="574"/>
                      <a:pt x="251" y="579"/>
                      <a:pt x="228" y="588"/>
                    </a:cubicBezTo>
                    <a:cubicBezTo>
                      <a:pt x="101" y="613"/>
                      <a:pt x="0" y="765"/>
                      <a:pt x="26" y="891"/>
                    </a:cubicBezTo>
                    <a:cubicBezTo>
                      <a:pt x="557" y="3042"/>
                      <a:pt x="1291" y="5092"/>
                      <a:pt x="3771" y="5092"/>
                    </a:cubicBezTo>
                    <a:cubicBezTo>
                      <a:pt x="3974" y="5092"/>
                      <a:pt x="4227" y="5092"/>
                      <a:pt x="4480" y="5042"/>
                    </a:cubicBezTo>
                    <a:cubicBezTo>
                      <a:pt x="4581" y="5016"/>
                      <a:pt x="4682" y="4941"/>
                      <a:pt x="4707" y="4839"/>
                    </a:cubicBezTo>
                    <a:cubicBezTo>
                      <a:pt x="4733" y="4738"/>
                      <a:pt x="4707" y="4662"/>
                      <a:pt x="4657" y="4586"/>
                    </a:cubicBezTo>
                    <a:cubicBezTo>
                      <a:pt x="3670" y="3599"/>
                      <a:pt x="3012" y="259"/>
                      <a:pt x="3012" y="233"/>
                    </a:cubicBezTo>
                    <a:cubicBezTo>
                      <a:pt x="2968" y="78"/>
                      <a:pt x="2846" y="1"/>
                      <a:pt x="27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1"/>
              <p:cNvSpPr/>
              <p:nvPr/>
            </p:nvSpPr>
            <p:spPr>
              <a:xfrm>
                <a:off x="-831000" y="3188875"/>
                <a:ext cx="54450" cy="109825"/>
              </a:xfrm>
              <a:custGeom>
                <a:avLst/>
                <a:gdLst/>
                <a:ahLst/>
                <a:cxnLst/>
                <a:rect l="l" t="t" r="r" b="b"/>
                <a:pathLst>
                  <a:path w="2178" h="4393" extrusionOk="0">
                    <a:moveTo>
                      <a:pt x="299" y="1"/>
                    </a:moveTo>
                    <a:cubicBezTo>
                      <a:pt x="275" y="1"/>
                      <a:pt x="251" y="5"/>
                      <a:pt x="229" y="14"/>
                    </a:cubicBezTo>
                    <a:cubicBezTo>
                      <a:pt x="102" y="39"/>
                      <a:pt x="1" y="191"/>
                      <a:pt x="26" y="318"/>
                    </a:cubicBezTo>
                    <a:cubicBezTo>
                      <a:pt x="51" y="444"/>
                      <a:pt x="507" y="2621"/>
                      <a:pt x="1393" y="3861"/>
                    </a:cubicBezTo>
                    <a:cubicBezTo>
                      <a:pt x="1254" y="3874"/>
                      <a:pt x="1108" y="3880"/>
                      <a:pt x="975" y="3880"/>
                    </a:cubicBezTo>
                    <a:cubicBezTo>
                      <a:pt x="842" y="3880"/>
                      <a:pt x="722" y="3874"/>
                      <a:pt x="634" y="3861"/>
                    </a:cubicBezTo>
                    <a:cubicBezTo>
                      <a:pt x="621" y="3858"/>
                      <a:pt x="607" y="3857"/>
                      <a:pt x="595" y="3857"/>
                    </a:cubicBezTo>
                    <a:cubicBezTo>
                      <a:pt x="482" y="3857"/>
                      <a:pt x="378" y="3952"/>
                      <a:pt x="355" y="4089"/>
                    </a:cubicBezTo>
                    <a:cubicBezTo>
                      <a:pt x="305" y="4215"/>
                      <a:pt x="406" y="4342"/>
                      <a:pt x="558" y="4367"/>
                    </a:cubicBezTo>
                    <a:cubicBezTo>
                      <a:pt x="684" y="4392"/>
                      <a:pt x="861" y="4392"/>
                      <a:pt x="1013" y="4392"/>
                    </a:cubicBezTo>
                    <a:cubicBezTo>
                      <a:pt x="1393" y="4392"/>
                      <a:pt x="1798" y="4367"/>
                      <a:pt x="1924" y="4342"/>
                    </a:cubicBezTo>
                    <a:cubicBezTo>
                      <a:pt x="2025" y="4316"/>
                      <a:pt x="2101" y="4240"/>
                      <a:pt x="2152" y="4139"/>
                    </a:cubicBezTo>
                    <a:cubicBezTo>
                      <a:pt x="2177" y="4063"/>
                      <a:pt x="2152" y="3937"/>
                      <a:pt x="2076" y="3861"/>
                    </a:cubicBezTo>
                    <a:cubicBezTo>
                      <a:pt x="1114" y="2874"/>
                      <a:pt x="532" y="217"/>
                      <a:pt x="532" y="191"/>
                    </a:cubicBezTo>
                    <a:cubicBezTo>
                      <a:pt x="512" y="88"/>
                      <a:pt x="406"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1"/>
              <p:cNvSpPr/>
              <p:nvPr/>
            </p:nvSpPr>
            <p:spPr>
              <a:xfrm>
                <a:off x="-1239700" y="2906975"/>
                <a:ext cx="465675" cy="307575"/>
              </a:xfrm>
              <a:custGeom>
                <a:avLst/>
                <a:gdLst/>
                <a:ahLst/>
                <a:cxnLst/>
                <a:rect l="l" t="t" r="r" b="b"/>
                <a:pathLst>
                  <a:path w="18627" h="12303" extrusionOk="0">
                    <a:moveTo>
                      <a:pt x="9202" y="1"/>
                    </a:moveTo>
                    <a:cubicBezTo>
                      <a:pt x="6263" y="1"/>
                      <a:pt x="2777" y="506"/>
                      <a:pt x="152" y="2027"/>
                    </a:cubicBezTo>
                    <a:cubicBezTo>
                      <a:pt x="25" y="2103"/>
                      <a:pt x="0" y="2255"/>
                      <a:pt x="51" y="2382"/>
                    </a:cubicBezTo>
                    <a:cubicBezTo>
                      <a:pt x="103" y="2468"/>
                      <a:pt x="190" y="2507"/>
                      <a:pt x="280" y="2507"/>
                    </a:cubicBezTo>
                    <a:cubicBezTo>
                      <a:pt x="322" y="2507"/>
                      <a:pt x="365" y="2499"/>
                      <a:pt x="405" y="2483"/>
                    </a:cubicBezTo>
                    <a:cubicBezTo>
                      <a:pt x="2934" y="1009"/>
                      <a:pt x="6338" y="511"/>
                      <a:pt x="9202" y="511"/>
                    </a:cubicBezTo>
                    <a:cubicBezTo>
                      <a:pt x="10667" y="511"/>
                      <a:pt x="11990" y="641"/>
                      <a:pt x="12983" y="838"/>
                    </a:cubicBezTo>
                    <a:cubicBezTo>
                      <a:pt x="16602" y="1547"/>
                      <a:pt x="18044" y="3116"/>
                      <a:pt x="18019" y="6304"/>
                    </a:cubicBezTo>
                    <a:cubicBezTo>
                      <a:pt x="17994" y="9468"/>
                      <a:pt x="17336" y="10910"/>
                      <a:pt x="15514" y="11796"/>
                    </a:cubicBezTo>
                    <a:cubicBezTo>
                      <a:pt x="15387" y="11847"/>
                      <a:pt x="15337" y="11999"/>
                      <a:pt x="15387" y="12125"/>
                    </a:cubicBezTo>
                    <a:cubicBezTo>
                      <a:pt x="15438" y="12226"/>
                      <a:pt x="15514" y="12302"/>
                      <a:pt x="15615" y="12302"/>
                    </a:cubicBezTo>
                    <a:cubicBezTo>
                      <a:pt x="15640" y="12302"/>
                      <a:pt x="15691" y="12302"/>
                      <a:pt x="15767" y="12252"/>
                    </a:cubicBezTo>
                    <a:cubicBezTo>
                      <a:pt x="17766" y="11265"/>
                      <a:pt x="18525" y="9670"/>
                      <a:pt x="18551" y="6304"/>
                    </a:cubicBezTo>
                    <a:cubicBezTo>
                      <a:pt x="18627" y="1952"/>
                      <a:pt x="15691" y="813"/>
                      <a:pt x="13109" y="332"/>
                    </a:cubicBezTo>
                    <a:cubicBezTo>
                      <a:pt x="12079" y="134"/>
                      <a:pt x="10712" y="1"/>
                      <a:pt x="9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1"/>
              <p:cNvSpPr/>
              <p:nvPr/>
            </p:nvSpPr>
            <p:spPr>
              <a:xfrm>
                <a:off x="-1146700" y="3214825"/>
                <a:ext cx="246150" cy="23125"/>
              </a:xfrm>
              <a:custGeom>
                <a:avLst/>
                <a:gdLst/>
                <a:ahLst/>
                <a:cxnLst/>
                <a:rect l="l" t="t" r="r" b="b"/>
                <a:pathLst>
                  <a:path w="9846" h="925" extrusionOk="0">
                    <a:moveTo>
                      <a:pt x="264" y="1"/>
                    </a:moveTo>
                    <a:cubicBezTo>
                      <a:pt x="161" y="1"/>
                      <a:pt x="67" y="95"/>
                      <a:pt x="26" y="241"/>
                    </a:cubicBezTo>
                    <a:cubicBezTo>
                      <a:pt x="0" y="368"/>
                      <a:pt x="102" y="495"/>
                      <a:pt x="253" y="520"/>
                    </a:cubicBezTo>
                    <a:cubicBezTo>
                      <a:pt x="405" y="545"/>
                      <a:pt x="3366" y="925"/>
                      <a:pt x="6277" y="925"/>
                    </a:cubicBezTo>
                    <a:cubicBezTo>
                      <a:pt x="7441" y="925"/>
                      <a:pt x="8605" y="899"/>
                      <a:pt x="9592" y="697"/>
                    </a:cubicBezTo>
                    <a:cubicBezTo>
                      <a:pt x="9744" y="672"/>
                      <a:pt x="9845" y="520"/>
                      <a:pt x="9820" y="393"/>
                    </a:cubicBezTo>
                    <a:cubicBezTo>
                      <a:pt x="9774" y="257"/>
                      <a:pt x="9668" y="162"/>
                      <a:pt x="9537" y="162"/>
                    </a:cubicBezTo>
                    <a:cubicBezTo>
                      <a:pt x="9522" y="162"/>
                      <a:pt x="9506" y="163"/>
                      <a:pt x="9491" y="166"/>
                    </a:cubicBezTo>
                    <a:cubicBezTo>
                      <a:pt x="8529" y="339"/>
                      <a:pt x="7373" y="401"/>
                      <a:pt x="6211" y="401"/>
                    </a:cubicBezTo>
                    <a:cubicBezTo>
                      <a:pt x="3307" y="401"/>
                      <a:pt x="365" y="14"/>
                      <a:pt x="329" y="14"/>
                    </a:cubicBezTo>
                    <a:cubicBezTo>
                      <a:pt x="307" y="5"/>
                      <a:pt x="285" y="1"/>
                      <a:pt x="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1"/>
              <p:cNvSpPr/>
              <p:nvPr/>
            </p:nvSpPr>
            <p:spPr>
              <a:xfrm>
                <a:off x="-805050" y="2947300"/>
                <a:ext cx="53800" cy="50875"/>
              </a:xfrm>
              <a:custGeom>
                <a:avLst/>
                <a:gdLst/>
                <a:ahLst/>
                <a:cxnLst/>
                <a:rect l="l" t="t" r="r" b="b"/>
                <a:pathLst>
                  <a:path w="2152" h="2035" extrusionOk="0">
                    <a:moveTo>
                      <a:pt x="861" y="516"/>
                    </a:moveTo>
                    <a:cubicBezTo>
                      <a:pt x="912" y="516"/>
                      <a:pt x="1013" y="566"/>
                      <a:pt x="1038" y="743"/>
                    </a:cubicBezTo>
                    <a:cubicBezTo>
                      <a:pt x="1089" y="870"/>
                      <a:pt x="1038" y="997"/>
                      <a:pt x="987" y="1098"/>
                    </a:cubicBezTo>
                    <a:cubicBezTo>
                      <a:pt x="962" y="1148"/>
                      <a:pt x="912" y="1224"/>
                      <a:pt x="861" y="1250"/>
                    </a:cubicBezTo>
                    <a:cubicBezTo>
                      <a:pt x="709" y="1123"/>
                      <a:pt x="608" y="997"/>
                      <a:pt x="583" y="819"/>
                    </a:cubicBezTo>
                    <a:cubicBezTo>
                      <a:pt x="532" y="642"/>
                      <a:pt x="709" y="566"/>
                      <a:pt x="785" y="516"/>
                    </a:cubicBezTo>
                    <a:close/>
                    <a:moveTo>
                      <a:pt x="811" y="0"/>
                    </a:moveTo>
                    <a:cubicBezTo>
                      <a:pt x="768" y="0"/>
                      <a:pt x="726" y="4"/>
                      <a:pt x="684" y="10"/>
                    </a:cubicBezTo>
                    <a:cubicBezTo>
                      <a:pt x="355" y="85"/>
                      <a:pt x="0" y="465"/>
                      <a:pt x="102" y="895"/>
                    </a:cubicBezTo>
                    <a:cubicBezTo>
                      <a:pt x="127" y="1123"/>
                      <a:pt x="228" y="1326"/>
                      <a:pt x="355" y="1477"/>
                    </a:cubicBezTo>
                    <a:lnTo>
                      <a:pt x="329" y="1477"/>
                    </a:lnTo>
                    <a:cubicBezTo>
                      <a:pt x="152" y="1503"/>
                      <a:pt x="51" y="1655"/>
                      <a:pt x="102" y="1781"/>
                    </a:cubicBezTo>
                    <a:cubicBezTo>
                      <a:pt x="127" y="1908"/>
                      <a:pt x="228" y="2009"/>
                      <a:pt x="355" y="2009"/>
                    </a:cubicBezTo>
                    <a:cubicBezTo>
                      <a:pt x="380" y="2009"/>
                      <a:pt x="380" y="2009"/>
                      <a:pt x="405" y="2034"/>
                    </a:cubicBezTo>
                    <a:cubicBezTo>
                      <a:pt x="456" y="2034"/>
                      <a:pt x="658" y="1984"/>
                      <a:pt x="886" y="1882"/>
                    </a:cubicBezTo>
                    <a:cubicBezTo>
                      <a:pt x="999" y="1917"/>
                      <a:pt x="1118" y="1934"/>
                      <a:pt x="1240" y="1934"/>
                    </a:cubicBezTo>
                    <a:cubicBezTo>
                      <a:pt x="1473" y="1934"/>
                      <a:pt x="1716" y="1872"/>
                      <a:pt x="1949" y="1756"/>
                    </a:cubicBezTo>
                    <a:cubicBezTo>
                      <a:pt x="2076" y="1705"/>
                      <a:pt x="2152" y="1528"/>
                      <a:pt x="2076" y="1401"/>
                    </a:cubicBezTo>
                    <a:cubicBezTo>
                      <a:pt x="2040" y="1296"/>
                      <a:pt x="1956" y="1251"/>
                      <a:pt x="1865" y="1251"/>
                    </a:cubicBezTo>
                    <a:cubicBezTo>
                      <a:pt x="1826" y="1251"/>
                      <a:pt x="1785" y="1260"/>
                      <a:pt x="1747" y="1275"/>
                    </a:cubicBezTo>
                    <a:lnTo>
                      <a:pt x="1443" y="1376"/>
                    </a:lnTo>
                    <a:cubicBezTo>
                      <a:pt x="1595" y="1148"/>
                      <a:pt x="1620" y="895"/>
                      <a:pt x="1544" y="642"/>
                    </a:cubicBezTo>
                    <a:cubicBezTo>
                      <a:pt x="1433" y="174"/>
                      <a:pt x="1125" y="0"/>
                      <a:pt x="8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74" name="Google Shape;674;p21"/>
            <p:cNvCxnSpPr/>
            <p:nvPr/>
          </p:nvCxnSpPr>
          <p:spPr>
            <a:xfrm>
              <a:off x="4481426" y="273378"/>
              <a:ext cx="1289400" cy="0"/>
            </a:xfrm>
            <a:prstGeom prst="straightConnector1">
              <a:avLst/>
            </a:prstGeom>
            <a:noFill/>
            <a:ln w="9525" cap="flat" cmpd="sng">
              <a:solidFill>
                <a:schemeClr val="accent6"/>
              </a:solidFill>
              <a:prstDash val="solid"/>
              <a:round/>
              <a:headEnd type="none" w="med" len="med"/>
              <a:tailEnd type="none" w="med" len="med"/>
            </a:ln>
          </p:spPr>
        </p:cxnSp>
        <p:cxnSp>
          <p:nvCxnSpPr>
            <p:cNvPr id="675" name="Google Shape;675;p21"/>
            <p:cNvCxnSpPr/>
            <p:nvPr/>
          </p:nvCxnSpPr>
          <p:spPr>
            <a:xfrm>
              <a:off x="4481424" y="153768"/>
              <a:ext cx="0" cy="239100"/>
            </a:xfrm>
            <a:prstGeom prst="straightConnector1">
              <a:avLst/>
            </a:prstGeom>
            <a:noFill/>
            <a:ln w="9525" cap="flat" cmpd="sng">
              <a:solidFill>
                <a:schemeClr val="accent6"/>
              </a:solidFill>
              <a:prstDash val="solid"/>
              <a:round/>
              <a:headEnd type="none" w="med" len="med"/>
              <a:tailEnd type="none" w="med" len="med"/>
            </a:ln>
          </p:spPr>
        </p:cxnSp>
        <p:sp>
          <p:nvSpPr>
            <p:cNvPr id="676" name="Google Shape;676;p21"/>
            <p:cNvSpPr/>
            <p:nvPr/>
          </p:nvSpPr>
          <p:spPr>
            <a:xfrm rot="-5400000" flipH="1">
              <a:off x="4210446" y="190100"/>
              <a:ext cx="228000" cy="166500"/>
            </a:xfrm>
            <a:prstGeom prst="triangle">
              <a:avLst>
                <a:gd name="adj" fmla="val 50000"/>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21"/>
        <p:cNvGrpSpPr/>
        <p:nvPr/>
      </p:nvGrpSpPr>
      <p:grpSpPr>
        <a:xfrm>
          <a:off x="0" y="0"/>
          <a:ext cx="0" cy="0"/>
          <a:chOff x="0" y="0"/>
          <a:chExt cx="0" cy="0"/>
        </a:xfrm>
      </p:grpSpPr>
      <p:grpSp>
        <p:nvGrpSpPr>
          <p:cNvPr id="722" name="Google Shape;722;p23"/>
          <p:cNvGrpSpPr/>
          <p:nvPr/>
        </p:nvGrpSpPr>
        <p:grpSpPr>
          <a:xfrm>
            <a:off x="6284600" y="30053"/>
            <a:ext cx="2876450" cy="509459"/>
            <a:chOff x="6284600" y="545378"/>
            <a:chExt cx="2876450" cy="509459"/>
          </a:xfrm>
        </p:grpSpPr>
        <p:cxnSp>
          <p:nvCxnSpPr>
            <p:cNvPr id="723" name="Google Shape;723;p23"/>
            <p:cNvCxnSpPr/>
            <p:nvPr/>
          </p:nvCxnSpPr>
          <p:spPr>
            <a:xfrm rot="10800000">
              <a:off x="7705750" y="733188"/>
              <a:ext cx="1455300" cy="0"/>
            </a:xfrm>
            <a:prstGeom prst="straightConnector1">
              <a:avLst/>
            </a:prstGeom>
            <a:noFill/>
            <a:ln w="9525" cap="flat" cmpd="sng">
              <a:solidFill>
                <a:schemeClr val="accent6"/>
              </a:solidFill>
              <a:prstDash val="solid"/>
              <a:round/>
              <a:headEnd type="none" w="med" len="med"/>
              <a:tailEnd type="none" w="med" len="med"/>
            </a:ln>
          </p:spPr>
        </p:cxnSp>
        <p:grpSp>
          <p:nvGrpSpPr>
            <p:cNvPr id="724" name="Google Shape;724;p23"/>
            <p:cNvGrpSpPr/>
            <p:nvPr/>
          </p:nvGrpSpPr>
          <p:grpSpPr>
            <a:xfrm flipH="1">
              <a:off x="6284600" y="797442"/>
              <a:ext cx="258658" cy="257395"/>
              <a:chOff x="-756325" y="3595400"/>
              <a:chExt cx="384050" cy="382175"/>
            </a:xfrm>
          </p:grpSpPr>
          <p:sp>
            <p:nvSpPr>
              <p:cNvPr id="725" name="Google Shape;725;p23"/>
              <p:cNvSpPr/>
              <p:nvPr/>
            </p:nvSpPr>
            <p:spPr>
              <a:xfrm>
                <a:off x="-604475" y="3926600"/>
                <a:ext cx="79100" cy="50975"/>
              </a:xfrm>
              <a:custGeom>
                <a:avLst/>
                <a:gdLst/>
                <a:ahLst/>
                <a:cxnLst/>
                <a:rect l="l" t="t" r="r" b="b"/>
                <a:pathLst>
                  <a:path w="3164" h="2039" extrusionOk="0">
                    <a:moveTo>
                      <a:pt x="2801" y="1"/>
                    </a:moveTo>
                    <a:cubicBezTo>
                      <a:pt x="2779" y="1"/>
                      <a:pt x="2756" y="5"/>
                      <a:pt x="2733" y="14"/>
                    </a:cubicBezTo>
                    <a:cubicBezTo>
                      <a:pt x="2607" y="39"/>
                      <a:pt x="2506" y="191"/>
                      <a:pt x="2531" y="318"/>
                    </a:cubicBezTo>
                    <a:lnTo>
                      <a:pt x="2531" y="368"/>
                    </a:lnTo>
                    <a:cubicBezTo>
                      <a:pt x="2632" y="621"/>
                      <a:pt x="2581" y="925"/>
                      <a:pt x="2430" y="1153"/>
                    </a:cubicBezTo>
                    <a:cubicBezTo>
                      <a:pt x="2227" y="1406"/>
                      <a:pt x="1974" y="1532"/>
                      <a:pt x="1696" y="1532"/>
                    </a:cubicBezTo>
                    <a:lnTo>
                      <a:pt x="1493" y="1532"/>
                    </a:lnTo>
                    <a:cubicBezTo>
                      <a:pt x="1215" y="1532"/>
                      <a:pt x="936" y="1355"/>
                      <a:pt x="759" y="1153"/>
                    </a:cubicBezTo>
                    <a:cubicBezTo>
                      <a:pt x="607" y="925"/>
                      <a:pt x="557" y="647"/>
                      <a:pt x="633" y="368"/>
                    </a:cubicBezTo>
                    <a:cubicBezTo>
                      <a:pt x="709" y="242"/>
                      <a:pt x="633" y="90"/>
                      <a:pt x="532" y="39"/>
                    </a:cubicBezTo>
                    <a:cubicBezTo>
                      <a:pt x="490" y="18"/>
                      <a:pt x="448" y="9"/>
                      <a:pt x="408" y="9"/>
                    </a:cubicBezTo>
                    <a:cubicBezTo>
                      <a:pt x="304" y="9"/>
                      <a:pt x="214" y="74"/>
                      <a:pt x="177" y="166"/>
                    </a:cubicBezTo>
                    <a:lnTo>
                      <a:pt x="177" y="191"/>
                    </a:lnTo>
                    <a:cubicBezTo>
                      <a:pt x="0" y="647"/>
                      <a:pt x="101" y="1077"/>
                      <a:pt x="354" y="1456"/>
                    </a:cubicBezTo>
                    <a:cubicBezTo>
                      <a:pt x="607" y="1811"/>
                      <a:pt x="1063" y="2039"/>
                      <a:pt x="1493" y="2039"/>
                    </a:cubicBezTo>
                    <a:lnTo>
                      <a:pt x="1696" y="2039"/>
                    </a:lnTo>
                    <a:cubicBezTo>
                      <a:pt x="2177" y="2039"/>
                      <a:pt x="2581" y="1811"/>
                      <a:pt x="2860" y="1456"/>
                    </a:cubicBezTo>
                    <a:cubicBezTo>
                      <a:pt x="3113" y="1077"/>
                      <a:pt x="3164" y="647"/>
                      <a:pt x="3062" y="191"/>
                    </a:cubicBezTo>
                    <a:cubicBezTo>
                      <a:pt x="3000" y="87"/>
                      <a:pt x="2904" y="1"/>
                      <a:pt x="280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3"/>
              <p:cNvSpPr/>
              <p:nvPr/>
            </p:nvSpPr>
            <p:spPr>
              <a:xfrm>
                <a:off x="-603225" y="3595400"/>
                <a:ext cx="78475" cy="50175"/>
              </a:xfrm>
              <a:custGeom>
                <a:avLst/>
                <a:gdLst/>
                <a:ahLst/>
                <a:cxnLst/>
                <a:rect l="l" t="t" r="r" b="b"/>
                <a:pathLst>
                  <a:path w="3139" h="2007" extrusionOk="0">
                    <a:moveTo>
                      <a:pt x="1443" y="1"/>
                    </a:moveTo>
                    <a:cubicBezTo>
                      <a:pt x="1013" y="1"/>
                      <a:pt x="557" y="203"/>
                      <a:pt x="304" y="583"/>
                    </a:cubicBezTo>
                    <a:cubicBezTo>
                      <a:pt x="51" y="962"/>
                      <a:pt x="1" y="1393"/>
                      <a:pt x="127" y="1848"/>
                    </a:cubicBezTo>
                    <a:cubicBezTo>
                      <a:pt x="148" y="1954"/>
                      <a:pt x="257" y="2006"/>
                      <a:pt x="366" y="2006"/>
                    </a:cubicBezTo>
                    <a:cubicBezTo>
                      <a:pt x="388" y="2006"/>
                      <a:pt x="410" y="2004"/>
                      <a:pt x="431" y="2000"/>
                    </a:cubicBezTo>
                    <a:cubicBezTo>
                      <a:pt x="557" y="1975"/>
                      <a:pt x="633" y="1798"/>
                      <a:pt x="608" y="1671"/>
                    </a:cubicBezTo>
                    <a:cubicBezTo>
                      <a:pt x="507" y="1418"/>
                      <a:pt x="557" y="1114"/>
                      <a:pt x="735" y="886"/>
                    </a:cubicBezTo>
                    <a:cubicBezTo>
                      <a:pt x="912" y="633"/>
                      <a:pt x="1165" y="507"/>
                      <a:pt x="1443" y="507"/>
                    </a:cubicBezTo>
                    <a:lnTo>
                      <a:pt x="1646" y="507"/>
                    </a:lnTo>
                    <a:cubicBezTo>
                      <a:pt x="1924" y="507"/>
                      <a:pt x="2202" y="659"/>
                      <a:pt x="2380" y="886"/>
                    </a:cubicBezTo>
                    <a:cubicBezTo>
                      <a:pt x="2531" y="1114"/>
                      <a:pt x="2582" y="1393"/>
                      <a:pt x="2506" y="1671"/>
                    </a:cubicBezTo>
                    <a:cubicBezTo>
                      <a:pt x="2430" y="1798"/>
                      <a:pt x="2531" y="1975"/>
                      <a:pt x="2658" y="2000"/>
                    </a:cubicBezTo>
                    <a:lnTo>
                      <a:pt x="2759" y="2000"/>
                    </a:lnTo>
                    <a:cubicBezTo>
                      <a:pt x="2835" y="2000"/>
                      <a:pt x="2936" y="1924"/>
                      <a:pt x="2962" y="1848"/>
                    </a:cubicBezTo>
                    <a:cubicBezTo>
                      <a:pt x="3139" y="1393"/>
                      <a:pt x="3038" y="962"/>
                      <a:pt x="2785" y="583"/>
                    </a:cubicBezTo>
                    <a:cubicBezTo>
                      <a:pt x="2531" y="228"/>
                      <a:pt x="2076" y="1"/>
                      <a:pt x="1646"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3"/>
              <p:cNvSpPr/>
              <p:nvPr/>
            </p:nvSpPr>
            <p:spPr>
              <a:xfrm>
                <a:off x="-488700" y="3862275"/>
                <a:ext cx="72775" cy="71650"/>
              </a:xfrm>
              <a:custGeom>
                <a:avLst/>
                <a:gdLst/>
                <a:ahLst/>
                <a:cxnLst/>
                <a:rect l="l" t="t" r="r" b="b"/>
                <a:pathLst>
                  <a:path w="2911" h="2866" extrusionOk="0">
                    <a:moveTo>
                      <a:pt x="1985" y="0"/>
                    </a:moveTo>
                    <a:cubicBezTo>
                      <a:pt x="1884" y="0"/>
                      <a:pt x="1783" y="60"/>
                      <a:pt x="1747" y="132"/>
                    </a:cubicBezTo>
                    <a:cubicBezTo>
                      <a:pt x="1671" y="284"/>
                      <a:pt x="1747" y="436"/>
                      <a:pt x="1873" y="486"/>
                    </a:cubicBezTo>
                    <a:cubicBezTo>
                      <a:pt x="2126" y="613"/>
                      <a:pt x="2303" y="866"/>
                      <a:pt x="2354" y="1170"/>
                    </a:cubicBezTo>
                    <a:cubicBezTo>
                      <a:pt x="2379" y="1448"/>
                      <a:pt x="2278" y="1726"/>
                      <a:pt x="2101" y="1929"/>
                    </a:cubicBezTo>
                    <a:lnTo>
                      <a:pt x="1974" y="2030"/>
                    </a:lnTo>
                    <a:cubicBezTo>
                      <a:pt x="1796" y="2230"/>
                      <a:pt x="1560" y="2313"/>
                      <a:pt x="1316" y="2313"/>
                    </a:cubicBezTo>
                    <a:cubicBezTo>
                      <a:pt x="1283" y="2313"/>
                      <a:pt x="1249" y="2312"/>
                      <a:pt x="1215" y="2309"/>
                    </a:cubicBezTo>
                    <a:cubicBezTo>
                      <a:pt x="911" y="2258"/>
                      <a:pt x="658" y="2081"/>
                      <a:pt x="532" y="1828"/>
                    </a:cubicBezTo>
                    <a:cubicBezTo>
                      <a:pt x="497" y="1741"/>
                      <a:pt x="415" y="1702"/>
                      <a:pt x="327" y="1702"/>
                    </a:cubicBezTo>
                    <a:cubicBezTo>
                      <a:pt x="286" y="1702"/>
                      <a:pt x="243" y="1710"/>
                      <a:pt x="203" y="1726"/>
                    </a:cubicBezTo>
                    <a:cubicBezTo>
                      <a:pt x="76" y="1802"/>
                      <a:pt x="0" y="1954"/>
                      <a:pt x="76" y="2081"/>
                    </a:cubicBezTo>
                    <a:cubicBezTo>
                      <a:pt x="279" y="2486"/>
                      <a:pt x="658" y="2764"/>
                      <a:pt x="1114" y="2840"/>
                    </a:cubicBezTo>
                    <a:cubicBezTo>
                      <a:pt x="1165" y="2865"/>
                      <a:pt x="1266" y="2865"/>
                      <a:pt x="1342" y="2865"/>
                    </a:cubicBezTo>
                    <a:cubicBezTo>
                      <a:pt x="1671" y="2865"/>
                      <a:pt x="2050" y="2713"/>
                      <a:pt x="2303" y="2410"/>
                    </a:cubicBezTo>
                    <a:lnTo>
                      <a:pt x="2430" y="2309"/>
                    </a:lnTo>
                    <a:cubicBezTo>
                      <a:pt x="2784" y="1954"/>
                      <a:pt x="2911" y="1499"/>
                      <a:pt x="2860" y="1068"/>
                    </a:cubicBezTo>
                    <a:cubicBezTo>
                      <a:pt x="2784" y="613"/>
                      <a:pt x="2506" y="233"/>
                      <a:pt x="2101" y="31"/>
                    </a:cubicBezTo>
                    <a:cubicBezTo>
                      <a:pt x="2065" y="9"/>
                      <a:pt x="2025" y="0"/>
                      <a:pt x="1985"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3"/>
              <p:cNvSpPr/>
              <p:nvPr/>
            </p:nvSpPr>
            <p:spPr>
              <a:xfrm>
                <a:off x="-713300" y="3637950"/>
                <a:ext cx="73400" cy="71375"/>
              </a:xfrm>
              <a:custGeom>
                <a:avLst/>
                <a:gdLst/>
                <a:ahLst/>
                <a:cxnLst/>
                <a:rect l="l" t="t" r="r" b="b"/>
                <a:pathLst>
                  <a:path w="2936" h="2855" extrusionOk="0">
                    <a:moveTo>
                      <a:pt x="1605" y="0"/>
                    </a:moveTo>
                    <a:cubicBezTo>
                      <a:pt x="1216" y="0"/>
                      <a:pt x="860" y="151"/>
                      <a:pt x="608" y="425"/>
                    </a:cubicBezTo>
                    <a:lnTo>
                      <a:pt x="481" y="551"/>
                    </a:lnTo>
                    <a:cubicBezTo>
                      <a:pt x="127" y="880"/>
                      <a:pt x="0" y="1336"/>
                      <a:pt x="76" y="1791"/>
                    </a:cubicBezTo>
                    <a:cubicBezTo>
                      <a:pt x="127" y="2221"/>
                      <a:pt x="405" y="2601"/>
                      <a:pt x="835" y="2829"/>
                    </a:cubicBezTo>
                    <a:cubicBezTo>
                      <a:pt x="886" y="2854"/>
                      <a:pt x="911" y="2854"/>
                      <a:pt x="962" y="2854"/>
                    </a:cubicBezTo>
                    <a:cubicBezTo>
                      <a:pt x="1038" y="2854"/>
                      <a:pt x="1139" y="2829"/>
                      <a:pt x="1240" y="2702"/>
                    </a:cubicBezTo>
                    <a:cubicBezTo>
                      <a:pt x="1291" y="2576"/>
                      <a:pt x="1240" y="2424"/>
                      <a:pt x="1114" y="2348"/>
                    </a:cubicBezTo>
                    <a:cubicBezTo>
                      <a:pt x="861" y="2221"/>
                      <a:pt x="658" y="1968"/>
                      <a:pt x="633" y="1690"/>
                    </a:cubicBezTo>
                    <a:cubicBezTo>
                      <a:pt x="608" y="1412"/>
                      <a:pt x="709" y="1108"/>
                      <a:pt x="886" y="931"/>
                    </a:cubicBezTo>
                    <a:lnTo>
                      <a:pt x="1012" y="804"/>
                    </a:lnTo>
                    <a:cubicBezTo>
                      <a:pt x="1163" y="611"/>
                      <a:pt x="1404" y="545"/>
                      <a:pt x="1644" y="545"/>
                    </a:cubicBezTo>
                    <a:cubicBezTo>
                      <a:pt x="1687" y="545"/>
                      <a:pt x="1730" y="547"/>
                      <a:pt x="1772" y="551"/>
                    </a:cubicBezTo>
                    <a:cubicBezTo>
                      <a:pt x="2050" y="576"/>
                      <a:pt x="2303" y="779"/>
                      <a:pt x="2430" y="1032"/>
                    </a:cubicBezTo>
                    <a:cubicBezTo>
                      <a:pt x="2477" y="1111"/>
                      <a:pt x="2554" y="1151"/>
                      <a:pt x="2636" y="1151"/>
                    </a:cubicBezTo>
                    <a:cubicBezTo>
                      <a:pt x="2686" y="1151"/>
                      <a:pt x="2737" y="1136"/>
                      <a:pt x="2784" y="1108"/>
                    </a:cubicBezTo>
                    <a:cubicBezTo>
                      <a:pt x="2885" y="1057"/>
                      <a:pt x="2936" y="880"/>
                      <a:pt x="2885" y="779"/>
                    </a:cubicBezTo>
                    <a:cubicBezTo>
                      <a:pt x="2657" y="349"/>
                      <a:pt x="2278" y="70"/>
                      <a:pt x="1848" y="20"/>
                    </a:cubicBezTo>
                    <a:cubicBezTo>
                      <a:pt x="1766" y="7"/>
                      <a:pt x="1685" y="0"/>
                      <a:pt x="1605"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3"/>
              <p:cNvSpPr/>
              <p:nvPr/>
            </p:nvSpPr>
            <p:spPr>
              <a:xfrm>
                <a:off x="-422900" y="3748625"/>
                <a:ext cx="50625" cy="75200"/>
              </a:xfrm>
              <a:custGeom>
                <a:avLst/>
                <a:gdLst/>
                <a:ahLst/>
                <a:cxnLst/>
                <a:rect l="l" t="t" r="r" b="b"/>
                <a:pathLst>
                  <a:path w="2025" h="3008" extrusionOk="0">
                    <a:moveTo>
                      <a:pt x="618" y="1"/>
                    </a:moveTo>
                    <a:cubicBezTo>
                      <a:pt x="472" y="1"/>
                      <a:pt x="324" y="23"/>
                      <a:pt x="178" y="72"/>
                    </a:cubicBezTo>
                    <a:cubicBezTo>
                      <a:pt x="51" y="97"/>
                      <a:pt x="0" y="275"/>
                      <a:pt x="26" y="401"/>
                    </a:cubicBezTo>
                    <a:cubicBezTo>
                      <a:pt x="47" y="507"/>
                      <a:pt x="173" y="559"/>
                      <a:pt x="288" y="559"/>
                    </a:cubicBezTo>
                    <a:cubicBezTo>
                      <a:pt x="311" y="559"/>
                      <a:pt x="334" y="557"/>
                      <a:pt x="355" y="553"/>
                    </a:cubicBezTo>
                    <a:cubicBezTo>
                      <a:pt x="434" y="521"/>
                      <a:pt x="519" y="507"/>
                      <a:pt x="604" y="507"/>
                    </a:cubicBezTo>
                    <a:cubicBezTo>
                      <a:pt x="791" y="507"/>
                      <a:pt x="983" y="575"/>
                      <a:pt x="1139" y="679"/>
                    </a:cubicBezTo>
                    <a:cubicBezTo>
                      <a:pt x="1392" y="857"/>
                      <a:pt x="1519" y="1110"/>
                      <a:pt x="1519" y="1413"/>
                    </a:cubicBezTo>
                    <a:lnTo>
                      <a:pt x="1519" y="1591"/>
                    </a:lnTo>
                    <a:cubicBezTo>
                      <a:pt x="1519" y="1869"/>
                      <a:pt x="1367" y="2173"/>
                      <a:pt x="1139" y="2324"/>
                    </a:cubicBezTo>
                    <a:cubicBezTo>
                      <a:pt x="983" y="2429"/>
                      <a:pt x="791" y="2497"/>
                      <a:pt x="604" y="2497"/>
                    </a:cubicBezTo>
                    <a:cubicBezTo>
                      <a:pt x="519" y="2497"/>
                      <a:pt x="434" y="2483"/>
                      <a:pt x="355" y="2451"/>
                    </a:cubicBezTo>
                    <a:lnTo>
                      <a:pt x="253" y="2704"/>
                    </a:lnTo>
                    <a:lnTo>
                      <a:pt x="152" y="2957"/>
                    </a:lnTo>
                    <a:cubicBezTo>
                      <a:pt x="304" y="2982"/>
                      <a:pt x="431" y="3008"/>
                      <a:pt x="608" y="3008"/>
                    </a:cubicBezTo>
                    <a:cubicBezTo>
                      <a:pt x="886" y="3008"/>
                      <a:pt x="1165" y="2932"/>
                      <a:pt x="1443" y="2729"/>
                    </a:cubicBezTo>
                    <a:cubicBezTo>
                      <a:pt x="1797" y="2476"/>
                      <a:pt x="2025" y="2046"/>
                      <a:pt x="2025" y="1591"/>
                    </a:cubicBezTo>
                    <a:lnTo>
                      <a:pt x="2025" y="1413"/>
                    </a:lnTo>
                    <a:cubicBezTo>
                      <a:pt x="2025" y="958"/>
                      <a:pt x="1823" y="528"/>
                      <a:pt x="1443" y="275"/>
                    </a:cubicBezTo>
                    <a:cubicBezTo>
                      <a:pt x="1219" y="103"/>
                      <a:pt x="926" y="1"/>
                      <a:pt x="618"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3"/>
              <p:cNvSpPr/>
              <p:nvPr/>
            </p:nvSpPr>
            <p:spPr>
              <a:xfrm>
                <a:off x="-756325" y="3748475"/>
                <a:ext cx="51900" cy="75350"/>
              </a:xfrm>
              <a:custGeom>
                <a:avLst/>
                <a:gdLst/>
                <a:ahLst/>
                <a:cxnLst/>
                <a:rect l="l" t="t" r="r" b="b"/>
                <a:pathLst>
                  <a:path w="2076" h="3014" extrusionOk="0">
                    <a:moveTo>
                      <a:pt x="1395" y="0"/>
                    </a:moveTo>
                    <a:cubicBezTo>
                      <a:pt x="1111" y="0"/>
                      <a:pt x="830" y="90"/>
                      <a:pt x="582" y="255"/>
                    </a:cubicBezTo>
                    <a:cubicBezTo>
                      <a:pt x="228" y="534"/>
                      <a:pt x="0" y="964"/>
                      <a:pt x="0" y="1419"/>
                    </a:cubicBezTo>
                    <a:lnTo>
                      <a:pt x="0" y="1597"/>
                    </a:lnTo>
                    <a:cubicBezTo>
                      <a:pt x="0" y="2052"/>
                      <a:pt x="203" y="2482"/>
                      <a:pt x="582" y="2735"/>
                    </a:cubicBezTo>
                    <a:cubicBezTo>
                      <a:pt x="835" y="2938"/>
                      <a:pt x="1114" y="3014"/>
                      <a:pt x="1417" y="3014"/>
                    </a:cubicBezTo>
                    <a:cubicBezTo>
                      <a:pt x="1569" y="3014"/>
                      <a:pt x="1721" y="2988"/>
                      <a:pt x="1848" y="2913"/>
                    </a:cubicBezTo>
                    <a:cubicBezTo>
                      <a:pt x="1974" y="2887"/>
                      <a:pt x="2050" y="2735"/>
                      <a:pt x="2000" y="2609"/>
                    </a:cubicBezTo>
                    <a:cubicBezTo>
                      <a:pt x="1980" y="2509"/>
                      <a:pt x="1881" y="2441"/>
                      <a:pt x="1779" y="2441"/>
                    </a:cubicBezTo>
                    <a:cubicBezTo>
                      <a:pt x="1751" y="2441"/>
                      <a:pt x="1723" y="2446"/>
                      <a:pt x="1696" y="2457"/>
                    </a:cubicBezTo>
                    <a:cubicBezTo>
                      <a:pt x="1617" y="2481"/>
                      <a:pt x="1532" y="2492"/>
                      <a:pt x="1445" y="2492"/>
                    </a:cubicBezTo>
                    <a:cubicBezTo>
                      <a:pt x="1251" y="2492"/>
                      <a:pt x="1051" y="2435"/>
                      <a:pt x="911" y="2330"/>
                    </a:cubicBezTo>
                    <a:cubicBezTo>
                      <a:pt x="633" y="2128"/>
                      <a:pt x="532" y="1875"/>
                      <a:pt x="532" y="1597"/>
                    </a:cubicBezTo>
                    <a:lnTo>
                      <a:pt x="532" y="1394"/>
                    </a:lnTo>
                    <a:cubicBezTo>
                      <a:pt x="532" y="1116"/>
                      <a:pt x="684" y="837"/>
                      <a:pt x="911" y="685"/>
                    </a:cubicBezTo>
                    <a:cubicBezTo>
                      <a:pt x="1044" y="569"/>
                      <a:pt x="1221" y="507"/>
                      <a:pt x="1405" y="507"/>
                    </a:cubicBezTo>
                    <a:cubicBezTo>
                      <a:pt x="1502" y="507"/>
                      <a:pt x="1600" y="524"/>
                      <a:pt x="1696" y="559"/>
                    </a:cubicBezTo>
                    <a:cubicBezTo>
                      <a:pt x="1719" y="568"/>
                      <a:pt x="1742" y="572"/>
                      <a:pt x="1766" y="572"/>
                    </a:cubicBezTo>
                    <a:cubicBezTo>
                      <a:pt x="1873" y="572"/>
                      <a:pt x="1979" y="485"/>
                      <a:pt x="2000" y="382"/>
                    </a:cubicBezTo>
                    <a:cubicBezTo>
                      <a:pt x="2075" y="255"/>
                      <a:pt x="1974" y="103"/>
                      <a:pt x="1848" y="78"/>
                    </a:cubicBezTo>
                    <a:cubicBezTo>
                      <a:pt x="1699" y="25"/>
                      <a:pt x="1546" y="0"/>
                      <a:pt x="1395"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3"/>
              <p:cNvSpPr/>
              <p:nvPr/>
            </p:nvSpPr>
            <p:spPr>
              <a:xfrm>
                <a:off x="-488075" y="3638525"/>
                <a:ext cx="72800" cy="70800"/>
              </a:xfrm>
              <a:custGeom>
                <a:avLst/>
                <a:gdLst/>
                <a:ahLst/>
                <a:cxnLst/>
                <a:rect l="l" t="t" r="r" b="b"/>
                <a:pathLst>
                  <a:path w="2912" h="2832" extrusionOk="0">
                    <a:moveTo>
                      <a:pt x="1330" y="1"/>
                    </a:moveTo>
                    <a:cubicBezTo>
                      <a:pt x="1249" y="1"/>
                      <a:pt x="1169" y="8"/>
                      <a:pt x="1089" y="22"/>
                    </a:cubicBezTo>
                    <a:cubicBezTo>
                      <a:pt x="608" y="123"/>
                      <a:pt x="228" y="376"/>
                      <a:pt x="51" y="781"/>
                    </a:cubicBezTo>
                    <a:cubicBezTo>
                      <a:pt x="1" y="806"/>
                      <a:pt x="1" y="832"/>
                      <a:pt x="1" y="908"/>
                    </a:cubicBezTo>
                    <a:cubicBezTo>
                      <a:pt x="1" y="1034"/>
                      <a:pt x="102" y="1161"/>
                      <a:pt x="254" y="1161"/>
                    </a:cubicBezTo>
                    <a:cubicBezTo>
                      <a:pt x="355" y="1161"/>
                      <a:pt x="456" y="1085"/>
                      <a:pt x="482" y="1009"/>
                    </a:cubicBezTo>
                    <a:cubicBezTo>
                      <a:pt x="608" y="756"/>
                      <a:pt x="861" y="553"/>
                      <a:pt x="1140" y="528"/>
                    </a:cubicBezTo>
                    <a:cubicBezTo>
                      <a:pt x="1177" y="525"/>
                      <a:pt x="1214" y="523"/>
                      <a:pt x="1250" y="523"/>
                    </a:cubicBezTo>
                    <a:cubicBezTo>
                      <a:pt x="1510" y="523"/>
                      <a:pt x="1743" y="604"/>
                      <a:pt x="1899" y="781"/>
                    </a:cubicBezTo>
                    <a:lnTo>
                      <a:pt x="2025" y="908"/>
                    </a:lnTo>
                    <a:cubicBezTo>
                      <a:pt x="2253" y="1085"/>
                      <a:pt x="2329" y="1389"/>
                      <a:pt x="2278" y="1667"/>
                    </a:cubicBezTo>
                    <a:cubicBezTo>
                      <a:pt x="2253" y="1945"/>
                      <a:pt x="2076" y="2198"/>
                      <a:pt x="1823" y="2325"/>
                    </a:cubicBezTo>
                    <a:cubicBezTo>
                      <a:pt x="1696" y="2401"/>
                      <a:pt x="1620" y="2553"/>
                      <a:pt x="1696" y="2679"/>
                    </a:cubicBezTo>
                    <a:cubicBezTo>
                      <a:pt x="1747" y="2780"/>
                      <a:pt x="1848" y="2831"/>
                      <a:pt x="1949" y="2831"/>
                    </a:cubicBezTo>
                    <a:lnTo>
                      <a:pt x="2101" y="2831"/>
                    </a:lnTo>
                    <a:cubicBezTo>
                      <a:pt x="2506" y="2603"/>
                      <a:pt x="2785" y="2224"/>
                      <a:pt x="2860" y="1793"/>
                    </a:cubicBezTo>
                    <a:cubicBezTo>
                      <a:pt x="2911" y="1313"/>
                      <a:pt x="2759" y="857"/>
                      <a:pt x="2456" y="553"/>
                    </a:cubicBezTo>
                    <a:lnTo>
                      <a:pt x="2329" y="427"/>
                    </a:lnTo>
                    <a:cubicBezTo>
                      <a:pt x="2040" y="138"/>
                      <a:pt x="1685" y="1"/>
                      <a:pt x="1330"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3"/>
              <p:cNvSpPr/>
              <p:nvPr/>
            </p:nvSpPr>
            <p:spPr>
              <a:xfrm>
                <a:off x="-713300" y="3863025"/>
                <a:ext cx="70250" cy="70900"/>
              </a:xfrm>
              <a:custGeom>
                <a:avLst/>
                <a:gdLst/>
                <a:ahLst/>
                <a:cxnLst/>
                <a:rect l="l" t="t" r="r" b="b"/>
                <a:pathLst>
                  <a:path w="2810" h="2836" extrusionOk="0">
                    <a:moveTo>
                      <a:pt x="937" y="1"/>
                    </a:moveTo>
                    <a:cubicBezTo>
                      <a:pt x="911" y="1"/>
                      <a:pt x="861" y="1"/>
                      <a:pt x="810" y="26"/>
                    </a:cubicBezTo>
                    <a:cubicBezTo>
                      <a:pt x="405" y="254"/>
                      <a:pt x="127" y="634"/>
                      <a:pt x="76" y="1064"/>
                    </a:cubicBezTo>
                    <a:cubicBezTo>
                      <a:pt x="0" y="1545"/>
                      <a:pt x="152" y="1975"/>
                      <a:pt x="481" y="2304"/>
                    </a:cubicBezTo>
                    <a:lnTo>
                      <a:pt x="608" y="2430"/>
                    </a:lnTo>
                    <a:cubicBezTo>
                      <a:pt x="861" y="2683"/>
                      <a:pt x="1215" y="2835"/>
                      <a:pt x="1595" y="2835"/>
                    </a:cubicBezTo>
                    <a:cubicBezTo>
                      <a:pt x="1670" y="2835"/>
                      <a:pt x="1746" y="2810"/>
                      <a:pt x="1772" y="2810"/>
                    </a:cubicBezTo>
                    <a:cubicBezTo>
                      <a:pt x="2253" y="2709"/>
                      <a:pt x="2632" y="2456"/>
                      <a:pt x="2809" y="2051"/>
                    </a:cubicBezTo>
                    <a:lnTo>
                      <a:pt x="2582" y="1924"/>
                    </a:lnTo>
                    <a:lnTo>
                      <a:pt x="2379" y="1798"/>
                    </a:lnTo>
                    <a:cubicBezTo>
                      <a:pt x="2253" y="2051"/>
                      <a:pt x="1999" y="2228"/>
                      <a:pt x="1696" y="2279"/>
                    </a:cubicBezTo>
                    <a:cubicBezTo>
                      <a:pt x="1668" y="2281"/>
                      <a:pt x="1639" y="2282"/>
                      <a:pt x="1611" y="2282"/>
                    </a:cubicBezTo>
                    <a:cubicBezTo>
                      <a:pt x="1362" y="2282"/>
                      <a:pt x="1119" y="2182"/>
                      <a:pt x="937" y="2000"/>
                    </a:cubicBezTo>
                    <a:lnTo>
                      <a:pt x="810" y="1899"/>
                    </a:lnTo>
                    <a:cubicBezTo>
                      <a:pt x="608" y="1696"/>
                      <a:pt x="532" y="1418"/>
                      <a:pt x="557" y="1140"/>
                    </a:cubicBezTo>
                    <a:cubicBezTo>
                      <a:pt x="608" y="836"/>
                      <a:pt x="785" y="583"/>
                      <a:pt x="1038" y="456"/>
                    </a:cubicBezTo>
                    <a:lnTo>
                      <a:pt x="1088" y="456"/>
                    </a:lnTo>
                    <a:cubicBezTo>
                      <a:pt x="1139" y="431"/>
                      <a:pt x="1190" y="330"/>
                      <a:pt x="1190" y="254"/>
                    </a:cubicBezTo>
                    <a:cubicBezTo>
                      <a:pt x="1190" y="102"/>
                      <a:pt x="1114" y="1"/>
                      <a:pt x="937"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3"/>
              <p:cNvSpPr/>
              <p:nvPr/>
            </p:nvSpPr>
            <p:spPr>
              <a:xfrm>
                <a:off x="-655725" y="3905000"/>
                <a:ext cx="67725" cy="34625"/>
              </a:xfrm>
              <a:custGeom>
                <a:avLst/>
                <a:gdLst/>
                <a:ahLst/>
                <a:cxnLst/>
                <a:rect l="l" t="t" r="r" b="b"/>
                <a:pathLst>
                  <a:path w="2709" h="1385" extrusionOk="0">
                    <a:moveTo>
                      <a:pt x="326" y="0"/>
                    </a:moveTo>
                    <a:cubicBezTo>
                      <a:pt x="248" y="0"/>
                      <a:pt x="165" y="40"/>
                      <a:pt x="101" y="119"/>
                    </a:cubicBezTo>
                    <a:cubicBezTo>
                      <a:pt x="0" y="220"/>
                      <a:pt x="51" y="372"/>
                      <a:pt x="177" y="473"/>
                    </a:cubicBezTo>
                    <a:cubicBezTo>
                      <a:pt x="835" y="903"/>
                      <a:pt x="1595" y="1232"/>
                      <a:pt x="2379" y="1384"/>
                    </a:cubicBezTo>
                    <a:lnTo>
                      <a:pt x="2455" y="1384"/>
                    </a:lnTo>
                    <a:cubicBezTo>
                      <a:pt x="2582" y="1384"/>
                      <a:pt x="2708" y="1308"/>
                      <a:pt x="2657" y="1232"/>
                    </a:cubicBezTo>
                    <a:cubicBezTo>
                      <a:pt x="2708" y="1055"/>
                      <a:pt x="2607" y="929"/>
                      <a:pt x="2480" y="903"/>
                    </a:cubicBezTo>
                    <a:cubicBezTo>
                      <a:pt x="1746" y="751"/>
                      <a:pt x="1088" y="473"/>
                      <a:pt x="456" y="43"/>
                    </a:cubicBezTo>
                    <a:cubicBezTo>
                      <a:pt x="418" y="14"/>
                      <a:pt x="373" y="0"/>
                      <a:pt x="326"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3"/>
              <p:cNvSpPr/>
              <p:nvPr/>
            </p:nvSpPr>
            <p:spPr>
              <a:xfrm>
                <a:off x="-447575" y="3810425"/>
                <a:ext cx="37350" cy="65275"/>
              </a:xfrm>
              <a:custGeom>
                <a:avLst/>
                <a:gdLst/>
                <a:ahLst/>
                <a:cxnLst/>
                <a:rect l="l" t="t" r="r" b="b"/>
                <a:pathLst>
                  <a:path w="1494" h="2611" extrusionOk="0">
                    <a:moveTo>
                      <a:pt x="1219" y="0"/>
                    </a:moveTo>
                    <a:cubicBezTo>
                      <a:pt x="1089" y="0"/>
                      <a:pt x="985" y="93"/>
                      <a:pt x="962" y="207"/>
                    </a:cubicBezTo>
                    <a:cubicBezTo>
                      <a:pt x="785" y="915"/>
                      <a:pt x="507" y="1573"/>
                      <a:pt x="102" y="2206"/>
                    </a:cubicBezTo>
                    <a:cubicBezTo>
                      <a:pt x="0" y="2307"/>
                      <a:pt x="26" y="2484"/>
                      <a:pt x="152" y="2560"/>
                    </a:cubicBezTo>
                    <a:cubicBezTo>
                      <a:pt x="228" y="2611"/>
                      <a:pt x="253" y="2611"/>
                      <a:pt x="329" y="2611"/>
                    </a:cubicBezTo>
                    <a:cubicBezTo>
                      <a:pt x="405" y="2611"/>
                      <a:pt x="507" y="2560"/>
                      <a:pt x="532" y="2535"/>
                    </a:cubicBezTo>
                    <a:cubicBezTo>
                      <a:pt x="987" y="1877"/>
                      <a:pt x="1291" y="1118"/>
                      <a:pt x="1468" y="308"/>
                    </a:cubicBezTo>
                    <a:cubicBezTo>
                      <a:pt x="1494" y="156"/>
                      <a:pt x="1392" y="30"/>
                      <a:pt x="1266" y="4"/>
                    </a:cubicBezTo>
                    <a:cubicBezTo>
                      <a:pt x="1250" y="2"/>
                      <a:pt x="1234" y="0"/>
                      <a:pt x="1219"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3"/>
              <p:cNvSpPr/>
              <p:nvPr/>
            </p:nvSpPr>
            <p:spPr>
              <a:xfrm>
                <a:off x="-541850" y="3632600"/>
                <a:ext cx="67725" cy="34950"/>
              </a:xfrm>
              <a:custGeom>
                <a:avLst/>
                <a:gdLst/>
                <a:ahLst/>
                <a:cxnLst/>
                <a:rect l="l" t="t" r="r" b="b"/>
                <a:pathLst>
                  <a:path w="2709" h="1398" extrusionOk="0">
                    <a:moveTo>
                      <a:pt x="297" y="1"/>
                    </a:moveTo>
                    <a:cubicBezTo>
                      <a:pt x="172" y="1"/>
                      <a:pt x="73" y="73"/>
                      <a:pt x="51" y="183"/>
                    </a:cubicBezTo>
                    <a:cubicBezTo>
                      <a:pt x="1" y="360"/>
                      <a:pt x="102" y="487"/>
                      <a:pt x="228" y="512"/>
                    </a:cubicBezTo>
                    <a:cubicBezTo>
                      <a:pt x="962" y="664"/>
                      <a:pt x="1620" y="942"/>
                      <a:pt x="2253" y="1372"/>
                    </a:cubicBezTo>
                    <a:cubicBezTo>
                      <a:pt x="2329" y="1398"/>
                      <a:pt x="2354" y="1398"/>
                      <a:pt x="2405" y="1398"/>
                    </a:cubicBezTo>
                    <a:cubicBezTo>
                      <a:pt x="2582" y="1398"/>
                      <a:pt x="2658" y="1271"/>
                      <a:pt x="2708" y="1145"/>
                    </a:cubicBezTo>
                    <a:cubicBezTo>
                      <a:pt x="2708" y="1043"/>
                      <a:pt x="2633" y="942"/>
                      <a:pt x="2582" y="917"/>
                    </a:cubicBezTo>
                    <a:cubicBezTo>
                      <a:pt x="1899" y="487"/>
                      <a:pt x="1139" y="158"/>
                      <a:pt x="355" y="6"/>
                    </a:cubicBezTo>
                    <a:cubicBezTo>
                      <a:pt x="335" y="3"/>
                      <a:pt x="316" y="1"/>
                      <a:pt x="297"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3"/>
              <p:cNvSpPr/>
              <p:nvPr/>
            </p:nvSpPr>
            <p:spPr>
              <a:xfrm>
                <a:off x="-719000" y="3696975"/>
                <a:ext cx="36725" cy="66125"/>
              </a:xfrm>
              <a:custGeom>
                <a:avLst/>
                <a:gdLst/>
                <a:ahLst/>
                <a:cxnLst/>
                <a:rect l="l" t="t" r="r" b="b"/>
                <a:pathLst>
                  <a:path w="1469" h="2645" extrusionOk="0">
                    <a:moveTo>
                      <a:pt x="1163" y="0"/>
                    </a:moveTo>
                    <a:cubicBezTo>
                      <a:pt x="1085" y="0"/>
                      <a:pt x="1006" y="40"/>
                      <a:pt x="962" y="113"/>
                    </a:cubicBezTo>
                    <a:cubicBezTo>
                      <a:pt x="507" y="771"/>
                      <a:pt x="203" y="1531"/>
                      <a:pt x="51" y="2315"/>
                    </a:cubicBezTo>
                    <a:cubicBezTo>
                      <a:pt x="0" y="2492"/>
                      <a:pt x="102" y="2619"/>
                      <a:pt x="228" y="2644"/>
                    </a:cubicBezTo>
                    <a:lnTo>
                      <a:pt x="304" y="2644"/>
                    </a:lnTo>
                    <a:cubicBezTo>
                      <a:pt x="431" y="2644"/>
                      <a:pt x="507" y="2543"/>
                      <a:pt x="507" y="2416"/>
                    </a:cubicBezTo>
                    <a:cubicBezTo>
                      <a:pt x="684" y="1708"/>
                      <a:pt x="962" y="1025"/>
                      <a:pt x="1367" y="392"/>
                    </a:cubicBezTo>
                    <a:cubicBezTo>
                      <a:pt x="1468" y="316"/>
                      <a:pt x="1418" y="139"/>
                      <a:pt x="1316" y="63"/>
                    </a:cubicBezTo>
                    <a:cubicBezTo>
                      <a:pt x="1274" y="21"/>
                      <a:pt x="1219" y="0"/>
                      <a:pt x="1163"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3"/>
              <p:cNvSpPr/>
              <p:nvPr/>
            </p:nvSpPr>
            <p:spPr>
              <a:xfrm>
                <a:off x="-719000" y="3808925"/>
                <a:ext cx="36075" cy="66775"/>
              </a:xfrm>
              <a:custGeom>
                <a:avLst/>
                <a:gdLst/>
                <a:ahLst/>
                <a:cxnLst/>
                <a:rect l="l" t="t" r="r" b="b"/>
                <a:pathLst>
                  <a:path w="1443" h="2671" extrusionOk="0">
                    <a:moveTo>
                      <a:pt x="298" y="0"/>
                    </a:moveTo>
                    <a:cubicBezTo>
                      <a:pt x="275" y="0"/>
                      <a:pt x="251" y="5"/>
                      <a:pt x="228" y="14"/>
                    </a:cubicBezTo>
                    <a:cubicBezTo>
                      <a:pt x="102" y="39"/>
                      <a:pt x="0" y="191"/>
                      <a:pt x="51" y="317"/>
                    </a:cubicBezTo>
                    <a:cubicBezTo>
                      <a:pt x="203" y="1102"/>
                      <a:pt x="507" y="1861"/>
                      <a:pt x="962" y="2544"/>
                    </a:cubicBezTo>
                    <a:cubicBezTo>
                      <a:pt x="987" y="2595"/>
                      <a:pt x="1089" y="2671"/>
                      <a:pt x="1190" y="2671"/>
                    </a:cubicBezTo>
                    <a:cubicBezTo>
                      <a:pt x="1316" y="2671"/>
                      <a:pt x="1443" y="2570"/>
                      <a:pt x="1443" y="2367"/>
                    </a:cubicBezTo>
                    <a:cubicBezTo>
                      <a:pt x="1443" y="2317"/>
                      <a:pt x="1443" y="2241"/>
                      <a:pt x="1392" y="2215"/>
                    </a:cubicBezTo>
                    <a:cubicBezTo>
                      <a:pt x="987" y="1608"/>
                      <a:pt x="709" y="925"/>
                      <a:pt x="557" y="191"/>
                    </a:cubicBezTo>
                    <a:cubicBezTo>
                      <a:pt x="516" y="87"/>
                      <a:pt x="406" y="0"/>
                      <a:pt x="298"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3"/>
              <p:cNvSpPr/>
              <p:nvPr/>
            </p:nvSpPr>
            <p:spPr>
              <a:xfrm>
                <a:off x="-655725" y="3632600"/>
                <a:ext cx="68350" cy="34950"/>
              </a:xfrm>
              <a:custGeom>
                <a:avLst/>
                <a:gdLst/>
                <a:ahLst/>
                <a:cxnLst/>
                <a:rect l="l" t="t" r="r" b="b"/>
                <a:pathLst>
                  <a:path w="2734" h="1398" extrusionOk="0">
                    <a:moveTo>
                      <a:pt x="2429" y="1"/>
                    </a:moveTo>
                    <a:cubicBezTo>
                      <a:pt x="2412" y="1"/>
                      <a:pt x="2395" y="3"/>
                      <a:pt x="2379" y="6"/>
                    </a:cubicBezTo>
                    <a:cubicBezTo>
                      <a:pt x="1595" y="158"/>
                      <a:pt x="835" y="487"/>
                      <a:pt x="177" y="917"/>
                    </a:cubicBezTo>
                    <a:cubicBezTo>
                      <a:pt x="76" y="993"/>
                      <a:pt x="0" y="1145"/>
                      <a:pt x="101" y="1271"/>
                    </a:cubicBezTo>
                    <a:cubicBezTo>
                      <a:pt x="177" y="1372"/>
                      <a:pt x="228" y="1398"/>
                      <a:pt x="329" y="1398"/>
                    </a:cubicBezTo>
                    <a:cubicBezTo>
                      <a:pt x="380" y="1398"/>
                      <a:pt x="430" y="1398"/>
                      <a:pt x="481" y="1372"/>
                    </a:cubicBezTo>
                    <a:cubicBezTo>
                      <a:pt x="1088" y="942"/>
                      <a:pt x="1772" y="664"/>
                      <a:pt x="2506" y="512"/>
                    </a:cubicBezTo>
                    <a:cubicBezTo>
                      <a:pt x="2632" y="487"/>
                      <a:pt x="2733" y="310"/>
                      <a:pt x="2708" y="183"/>
                    </a:cubicBezTo>
                    <a:cubicBezTo>
                      <a:pt x="2664" y="73"/>
                      <a:pt x="2543" y="1"/>
                      <a:pt x="2429"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3"/>
              <p:cNvSpPr/>
              <p:nvPr/>
            </p:nvSpPr>
            <p:spPr>
              <a:xfrm>
                <a:off x="-447575" y="3697150"/>
                <a:ext cx="36725" cy="65950"/>
              </a:xfrm>
              <a:custGeom>
                <a:avLst/>
                <a:gdLst/>
                <a:ahLst/>
                <a:cxnLst/>
                <a:rect l="l" t="t" r="r" b="b"/>
                <a:pathLst>
                  <a:path w="1469" h="2638" extrusionOk="0">
                    <a:moveTo>
                      <a:pt x="310" y="1"/>
                    </a:moveTo>
                    <a:cubicBezTo>
                      <a:pt x="256" y="1"/>
                      <a:pt x="201" y="17"/>
                      <a:pt x="152" y="56"/>
                    </a:cubicBezTo>
                    <a:cubicBezTo>
                      <a:pt x="76" y="106"/>
                      <a:pt x="0" y="258"/>
                      <a:pt x="102" y="385"/>
                    </a:cubicBezTo>
                    <a:cubicBezTo>
                      <a:pt x="507" y="992"/>
                      <a:pt x="785" y="1676"/>
                      <a:pt x="962" y="2409"/>
                    </a:cubicBezTo>
                    <a:cubicBezTo>
                      <a:pt x="987" y="2536"/>
                      <a:pt x="1089" y="2637"/>
                      <a:pt x="1215" y="2637"/>
                    </a:cubicBezTo>
                    <a:lnTo>
                      <a:pt x="1240" y="2637"/>
                    </a:lnTo>
                    <a:cubicBezTo>
                      <a:pt x="1367" y="2612"/>
                      <a:pt x="1468" y="2435"/>
                      <a:pt x="1418" y="2308"/>
                    </a:cubicBezTo>
                    <a:cubicBezTo>
                      <a:pt x="1266" y="1524"/>
                      <a:pt x="962" y="764"/>
                      <a:pt x="507" y="106"/>
                    </a:cubicBezTo>
                    <a:cubicBezTo>
                      <a:pt x="475" y="44"/>
                      <a:pt x="396" y="1"/>
                      <a:pt x="310"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3"/>
              <p:cNvSpPr/>
              <p:nvPr/>
            </p:nvSpPr>
            <p:spPr>
              <a:xfrm>
                <a:off x="-541850" y="3903575"/>
                <a:ext cx="67725" cy="36050"/>
              </a:xfrm>
              <a:custGeom>
                <a:avLst/>
                <a:gdLst/>
                <a:ahLst/>
                <a:cxnLst/>
                <a:rect l="l" t="t" r="r" b="b"/>
                <a:pathLst>
                  <a:path w="2709" h="1442" extrusionOk="0">
                    <a:moveTo>
                      <a:pt x="2389" y="0"/>
                    </a:moveTo>
                    <a:cubicBezTo>
                      <a:pt x="2343" y="0"/>
                      <a:pt x="2297" y="14"/>
                      <a:pt x="2253" y="49"/>
                    </a:cubicBezTo>
                    <a:cubicBezTo>
                      <a:pt x="1646" y="454"/>
                      <a:pt x="962" y="732"/>
                      <a:pt x="228" y="910"/>
                    </a:cubicBezTo>
                    <a:cubicBezTo>
                      <a:pt x="102" y="935"/>
                      <a:pt x="1" y="1087"/>
                      <a:pt x="51" y="1213"/>
                    </a:cubicBezTo>
                    <a:cubicBezTo>
                      <a:pt x="76" y="1340"/>
                      <a:pt x="178" y="1441"/>
                      <a:pt x="304" y="1441"/>
                    </a:cubicBezTo>
                    <a:cubicBezTo>
                      <a:pt x="304" y="1441"/>
                      <a:pt x="330" y="1441"/>
                      <a:pt x="330" y="1365"/>
                    </a:cubicBezTo>
                    <a:cubicBezTo>
                      <a:pt x="1114" y="1213"/>
                      <a:pt x="1873" y="910"/>
                      <a:pt x="2531" y="454"/>
                    </a:cubicBezTo>
                    <a:cubicBezTo>
                      <a:pt x="2633" y="378"/>
                      <a:pt x="2708" y="226"/>
                      <a:pt x="2607" y="100"/>
                    </a:cubicBezTo>
                    <a:cubicBezTo>
                      <a:pt x="2558" y="50"/>
                      <a:pt x="2475" y="0"/>
                      <a:pt x="2389"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1" name="Google Shape;741;p23"/>
            <p:cNvSpPr/>
            <p:nvPr/>
          </p:nvSpPr>
          <p:spPr>
            <a:xfrm flipH="1">
              <a:off x="6672550" y="809488"/>
              <a:ext cx="1632625" cy="186825"/>
            </a:xfrm>
            <a:custGeom>
              <a:avLst/>
              <a:gdLst/>
              <a:ahLst/>
              <a:cxnLst/>
              <a:rect l="l" t="t" r="r" b="b"/>
              <a:pathLst>
                <a:path w="65305" h="7473" extrusionOk="0">
                  <a:moveTo>
                    <a:pt x="0" y="0"/>
                  </a:moveTo>
                  <a:lnTo>
                    <a:pt x="23952" y="0"/>
                  </a:lnTo>
                  <a:lnTo>
                    <a:pt x="31424" y="7473"/>
                  </a:lnTo>
                  <a:lnTo>
                    <a:pt x="65305" y="7473"/>
                  </a:lnTo>
                </a:path>
              </a:pathLst>
            </a:custGeom>
            <a:noFill/>
            <a:ln w="9525" cap="flat" cmpd="sng">
              <a:solidFill>
                <a:schemeClr val="accent6"/>
              </a:solidFill>
              <a:prstDash val="solid"/>
              <a:round/>
              <a:headEnd type="none" w="med" len="med"/>
              <a:tailEnd type="none" w="med" len="med"/>
            </a:ln>
          </p:spPr>
        </p:sp>
        <p:sp>
          <p:nvSpPr>
            <p:cNvPr id="742" name="Google Shape;742;p23"/>
            <p:cNvSpPr/>
            <p:nvPr/>
          </p:nvSpPr>
          <p:spPr>
            <a:xfrm flipH="1">
              <a:off x="7774325" y="891025"/>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3"/>
            <p:cNvSpPr/>
            <p:nvPr/>
          </p:nvSpPr>
          <p:spPr>
            <a:xfrm flipH="1">
              <a:off x="7927875" y="891025"/>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3"/>
            <p:cNvSpPr/>
            <p:nvPr/>
          </p:nvSpPr>
          <p:spPr>
            <a:xfrm flipH="1">
              <a:off x="8081425" y="891025"/>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3"/>
            <p:cNvSpPr/>
            <p:nvPr/>
          </p:nvSpPr>
          <p:spPr>
            <a:xfrm flipH="1">
              <a:off x="8234975" y="891025"/>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3"/>
            <p:cNvSpPr/>
            <p:nvPr/>
          </p:nvSpPr>
          <p:spPr>
            <a:xfrm flipH="1">
              <a:off x="6949436" y="545378"/>
              <a:ext cx="257400" cy="187800"/>
            </a:xfrm>
            <a:prstGeom prst="triangle">
              <a:avLst>
                <a:gd name="adj" fmla="val 50000"/>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7" name="Google Shape;747;p23"/>
            <p:cNvCxnSpPr/>
            <p:nvPr/>
          </p:nvCxnSpPr>
          <p:spPr>
            <a:xfrm rot="10800000">
              <a:off x="6801075" y="829963"/>
              <a:ext cx="554100" cy="0"/>
            </a:xfrm>
            <a:prstGeom prst="straightConnector1">
              <a:avLst/>
            </a:prstGeom>
            <a:noFill/>
            <a:ln w="9525" cap="flat" cmpd="sng">
              <a:solidFill>
                <a:schemeClr val="accent6"/>
              </a:solidFill>
              <a:prstDash val="solid"/>
              <a:round/>
              <a:headEnd type="none" w="med" len="med"/>
              <a:tailEnd type="none" w="med" len="med"/>
            </a:ln>
          </p:spPr>
        </p:cxnSp>
        <p:cxnSp>
          <p:nvCxnSpPr>
            <p:cNvPr id="748" name="Google Shape;748;p23"/>
            <p:cNvCxnSpPr/>
            <p:nvPr/>
          </p:nvCxnSpPr>
          <p:spPr>
            <a:xfrm rot="10800000">
              <a:off x="6723375" y="902900"/>
              <a:ext cx="709500" cy="0"/>
            </a:xfrm>
            <a:prstGeom prst="straightConnector1">
              <a:avLst/>
            </a:prstGeom>
            <a:noFill/>
            <a:ln w="9525" cap="flat" cmpd="sng">
              <a:solidFill>
                <a:schemeClr val="accent6"/>
              </a:solidFill>
              <a:prstDash val="solid"/>
              <a:round/>
              <a:headEnd type="none" w="med" len="med"/>
              <a:tailEnd type="none" w="med" len="med"/>
            </a:ln>
          </p:spPr>
        </p:cxnSp>
      </p:grpSp>
      <p:sp>
        <p:nvSpPr>
          <p:cNvPr id="749" name="Google Shape;749;p23"/>
          <p:cNvSpPr/>
          <p:nvPr/>
        </p:nvSpPr>
        <p:spPr>
          <a:xfrm>
            <a:off x="0" y="4604000"/>
            <a:ext cx="3642900" cy="542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750"/>
        <p:cNvGrpSpPr/>
        <p:nvPr/>
      </p:nvGrpSpPr>
      <p:grpSpPr>
        <a:xfrm>
          <a:off x="0" y="0"/>
          <a:ext cx="0" cy="0"/>
          <a:chOff x="0" y="0"/>
          <a:chExt cx="0" cy="0"/>
        </a:xfrm>
      </p:grpSpPr>
      <p:sp>
        <p:nvSpPr>
          <p:cNvPr id="751" name="Google Shape;751;p24"/>
          <p:cNvSpPr/>
          <p:nvPr/>
        </p:nvSpPr>
        <p:spPr>
          <a:xfrm flipH="1">
            <a:off x="8465088" y="2893550"/>
            <a:ext cx="678900" cy="2247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2" name="Google Shape;752;p24"/>
          <p:cNvGrpSpPr/>
          <p:nvPr/>
        </p:nvGrpSpPr>
        <p:grpSpPr>
          <a:xfrm rot="10800000">
            <a:off x="146300" y="-10"/>
            <a:ext cx="842013" cy="3918447"/>
            <a:chOff x="8155675" y="1249765"/>
            <a:chExt cx="842013" cy="3918447"/>
          </a:xfrm>
        </p:grpSpPr>
        <p:sp>
          <p:nvSpPr>
            <p:cNvPr id="753" name="Google Shape;753;p24"/>
            <p:cNvSpPr/>
            <p:nvPr/>
          </p:nvSpPr>
          <p:spPr>
            <a:xfrm rot="-5400000">
              <a:off x="8087963" y="3426837"/>
              <a:ext cx="1632625" cy="186825"/>
            </a:xfrm>
            <a:custGeom>
              <a:avLst/>
              <a:gdLst/>
              <a:ahLst/>
              <a:cxnLst/>
              <a:rect l="l" t="t" r="r" b="b"/>
              <a:pathLst>
                <a:path w="65305" h="7473" extrusionOk="0">
                  <a:moveTo>
                    <a:pt x="0" y="0"/>
                  </a:moveTo>
                  <a:lnTo>
                    <a:pt x="23952" y="0"/>
                  </a:lnTo>
                  <a:lnTo>
                    <a:pt x="31424" y="7473"/>
                  </a:lnTo>
                  <a:lnTo>
                    <a:pt x="65305" y="7473"/>
                  </a:lnTo>
                </a:path>
              </a:pathLst>
            </a:custGeom>
            <a:noFill/>
            <a:ln w="9525" cap="flat" cmpd="sng">
              <a:solidFill>
                <a:schemeClr val="accent6"/>
              </a:solidFill>
              <a:prstDash val="solid"/>
              <a:round/>
              <a:headEnd type="none" w="med" len="med"/>
              <a:tailEnd type="none" w="med" len="med"/>
            </a:ln>
          </p:spPr>
        </p:sp>
        <p:sp>
          <p:nvSpPr>
            <p:cNvPr id="754" name="Google Shape;754;p24"/>
            <p:cNvSpPr/>
            <p:nvPr/>
          </p:nvSpPr>
          <p:spPr>
            <a:xfrm rot="-5400000">
              <a:off x="8892400" y="3805712"/>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4"/>
            <p:cNvSpPr/>
            <p:nvPr/>
          </p:nvSpPr>
          <p:spPr>
            <a:xfrm rot="-5400000">
              <a:off x="8892400" y="3959262"/>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4"/>
            <p:cNvSpPr/>
            <p:nvPr/>
          </p:nvSpPr>
          <p:spPr>
            <a:xfrm rot="-5400000">
              <a:off x="8892400" y="4112812"/>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4"/>
            <p:cNvSpPr/>
            <p:nvPr/>
          </p:nvSpPr>
          <p:spPr>
            <a:xfrm rot="-5400000">
              <a:off x="8892400" y="4266362"/>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4"/>
            <p:cNvSpPr/>
            <p:nvPr/>
          </p:nvSpPr>
          <p:spPr>
            <a:xfrm rot="-5400000">
              <a:off x="8511953" y="3015624"/>
              <a:ext cx="257400" cy="187800"/>
            </a:xfrm>
            <a:prstGeom prst="triangle">
              <a:avLst>
                <a:gd name="adj" fmla="val 50000"/>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9" name="Google Shape;759;p24"/>
            <p:cNvCxnSpPr/>
            <p:nvPr/>
          </p:nvCxnSpPr>
          <p:spPr>
            <a:xfrm rot="-5400000">
              <a:off x="8554288" y="3109512"/>
              <a:ext cx="554100" cy="0"/>
            </a:xfrm>
            <a:prstGeom prst="straightConnector1">
              <a:avLst/>
            </a:prstGeom>
            <a:noFill/>
            <a:ln w="9525" cap="flat" cmpd="sng">
              <a:solidFill>
                <a:schemeClr val="accent6"/>
              </a:solidFill>
              <a:prstDash val="solid"/>
              <a:round/>
              <a:headEnd type="none" w="med" len="med"/>
              <a:tailEnd type="none" w="med" len="med"/>
            </a:ln>
          </p:spPr>
        </p:cxnSp>
        <p:cxnSp>
          <p:nvCxnSpPr>
            <p:cNvPr id="760" name="Google Shape;760;p24"/>
            <p:cNvCxnSpPr/>
            <p:nvPr/>
          </p:nvCxnSpPr>
          <p:spPr>
            <a:xfrm rot="-5400000">
              <a:off x="8549525" y="3109512"/>
              <a:ext cx="709500" cy="0"/>
            </a:xfrm>
            <a:prstGeom prst="straightConnector1">
              <a:avLst/>
            </a:prstGeom>
            <a:noFill/>
            <a:ln w="9525" cap="flat" cmpd="sng">
              <a:solidFill>
                <a:schemeClr val="accent6"/>
              </a:solidFill>
              <a:prstDash val="solid"/>
              <a:round/>
              <a:headEnd type="none" w="med" len="med"/>
              <a:tailEnd type="none" w="med" len="med"/>
            </a:ln>
          </p:spPr>
        </p:cxnSp>
        <p:sp>
          <p:nvSpPr>
            <p:cNvPr id="761" name="Google Shape;761;p24"/>
            <p:cNvSpPr/>
            <p:nvPr/>
          </p:nvSpPr>
          <p:spPr>
            <a:xfrm rot="-5400000">
              <a:off x="7718088" y="4180449"/>
              <a:ext cx="1425350" cy="550175"/>
            </a:xfrm>
            <a:custGeom>
              <a:avLst/>
              <a:gdLst/>
              <a:ahLst/>
              <a:cxnLst/>
              <a:rect l="l" t="t" r="r" b="b"/>
              <a:pathLst>
                <a:path w="57014" h="22007" extrusionOk="0">
                  <a:moveTo>
                    <a:pt x="57014" y="22007"/>
                  </a:moveTo>
                  <a:lnTo>
                    <a:pt x="22007" y="22007"/>
                  </a:lnTo>
                  <a:lnTo>
                    <a:pt x="0" y="0"/>
                  </a:lnTo>
                </a:path>
              </a:pathLst>
            </a:custGeom>
            <a:noFill/>
            <a:ln w="9525" cap="flat" cmpd="sng">
              <a:solidFill>
                <a:schemeClr val="accent6"/>
              </a:solidFill>
              <a:prstDash val="solid"/>
              <a:round/>
              <a:headEnd type="none" w="med" len="med"/>
              <a:tailEnd type="none" w="med" len="med"/>
            </a:ln>
          </p:spPr>
        </p:sp>
        <p:sp>
          <p:nvSpPr>
            <p:cNvPr id="762" name="Google Shape;762;p24"/>
            <p:cNvSpPr/>
            <p:nvPr/>
          </p:nvSpPr>
          <p:spPr>
            <a:xfrm rot="-5400000">
              <a:off x="8716476" y="2283874"/>
              <a:ext cx="375598" cy="137131"/>
            </a:xfrm>
            <a:custGeom>
              <a:avLst/>
              <a:gdLst/>
              <a:ahLst/>
              <a:cxnLst/>
              <a:rect l="l" t="t" r="r" b="b"/>
              <a:pathLst>
                <a:path w="16957" h="6191" extrusionOk="0">
                  <a:moveTo>
                    <a:pt x="9617" y="369"/>
                  </a:moveTo>
                  <a:cubicBezTo>
                    <a:pt x="9769" y="369"/>
                    <a:pt x="9845" y="420"/>
                    <a:pt x="9997" y="799"/>
                  </a:cubicBezTo>
                  <a:cubicBezTo>
                    <a:pt x="10098" y="1027"/>
                    <a:pt x="10174" y="1280"/>
                    <a:pt x="10376" y="1483"/>
                  </a:cubicBezTo>
                  <a:cubicBezTo>
                    <a:pt x="10402" y="1533"/>
                    <a:pt x="10478" y="1533"/>
                    <a:pt x="10528" y="1533"/>
                  </a:cubicBezTo>
                  <a:cubicBezTo>
                    <a:pt x="11004" y="1473"/>
                    <a:pt x="11462" y="1442"/>
                    <a:pt x="11902" y="1442"/>
                  </a:cubicBezTo>
                  <a:cubicBezTo>
                    <a:pt x="13661" y="1442"/>
                    <a:pt x="15139" y="1928"/>
                    <a:pt x="16374" y="2900"/>
                  </a:cubicBezTo>
                  <a:lnTo>
                    <a:pt x="16096" y="3153"/>
                  </a:lnTo>
                  <a:cubicBezTo>
                    <a:pt x="16045" y="3204"/>
                    <a:pt x="15995" y="3305"/>
                    <a:pt x="16045" y="3381"/>
                  </a:cubicBezTo>
                  <a:cubicBezTo>
                    <a:pt x="16071" y="3431"/>
                    <a:pt x="16121" y="3507"/>
                    <a:pt x="16223" y="3507"/>
                  </a:cubicBezTo>
                  <a:lnTo>
                    <a:pt x="16552" y="3507"/>
                  </a:lnTo>
                  <a:cubicBezTo>
                    <a:pt x="16552" y="3533"/>
                    <a:pt x="16501" y="3558"/>
                    <a:pt x="16476" y="3634"/>
                  </a:cubicBezTo>
                  <a:cubicBezTo>
                    <a:pt x="15942" y="4346"/>
                    <a:pt x="12946" y="5096"/>
                    <a:pt x="11420" y="5096"/>
                  </a:cubicBezTo>
                  <a:cubicBezTo>
                    <a:pt x="11210" y="5096"/>
                    <a:pt x="11027" y="5082"/>
                    <a:pt x="10883" y="5051"/>
                  </a:cubicBezTo>
                  <a:cubicBezTo>
                    <a:pt x="10781" y="5051"/>
                    <a:pt x="10680" y="5076"/>
                    <a:pt x="10655" y="5178"/>
                  </a:cubicBezTo>
                  <a:cubicBezTo>
                    <a:pt x="10554" y="5456"/>
                    <a:pt x="10427" y="5659"/>
                    <a:pt x="10301" y="5684"/>
                  </a:cubicBezTo>
                  <a:cubicBezTo>
                    <a:pt x="10288" y="5688"/>
                    <a:pt x="10271" y="5690"/>
                    <a:pt x="10251" y="5690"/>
                  </a:cubicBezTo>
                  <a:cubicBezTo>
                    <a:pt x="10156" y="5690"/>
                    <a:pt x="9992" y="5641"/>
                    <a:pt x="9845" y="5557"/>
                  </a:cubicBezTo>
                  <a:lnTo>
                    <a:pt x="10047" y="5304"/>
                  </a:lnTo>
                  <a:cubicBezTo>
                    <a:pt x="10098" y="5228"/>
                    <a:pt x="10123" y="5152"/>
                    <a:pt x="10098" y="5076"/>
                  </a:cubicBezTo>
                  <a:cubicBezTo>
                    <a:pt x="10047" y="5026"/>
                    <a:pt x="9972" y="4950"/>
                    <a:pt x="9896" y="4950"/>
                  </a:cubicBezTo>
                  <a:cubicBezTo>
                    <a:pt x="9162" y="4925"/>
                    <a:pt x="8453" y="4899"/>
                    <a:pt x="7770" y="4798"/>
                  </a:cubicBezTo>
                  <a:cubicBezTo>
                    <a:pt x="7757" y="4794"/>
                    <a:pt x="7743" y="4792"/>
                    <a:pt x="7729" y="4792"/>
                  </a:cubicBezTo>
                  <a:cubicBezTo>
                    <a:pt x="7661" y="4792"/>
                    <a:pt x="7588" y="4841"/>
                    <a:pt x="7567" y="4925"/>
                  </a:cubicBezTo>
                  <a:cubicBezTo>
                    <a:pt x="7491" y="5102"/>
                    <a:pt x="7390" y="5228"/>
                    <a:pt x="7264" y="5304"/>
                  </a:cubicBezTo>
                  <a:cubicBezTo>
                    <a:pt x="7210" y="5322"/>
                    <a:pt x="7156" y="5340"/>
                    <a:pt x="7112" y="5340"/>
                  </a:cubicBezTo>
                  <a:cubicBezTo>
                    <a:pt x="7093" y="5340"/>
                    <a:pt x="7076" y="5337"/>
                    <a:pt x="7061" y="5330"/>
                  </a:cubicBezTo>
                  <a:cubicBezTo>
                    <a:pt x="6960" y="5279"/>
                    <a:pt x="6808" y="5203"/>
                    <a:pt x="6555" y="5152"/>
                  </a:cubicBezTo>
                  <a:cubicBezTo>
                    <a:pt x="6251" y="5051"/>
                    <a:pt x="5745" y="4925"/>
                    <a:pt x="5695" y="4773"/>
                  </a:cubicBezTo>
                  <a:cubicBezTo>
                    <a:pt x="5695" y="4773"/>
                    <a:pt x="5695" y="4722"/>
                    <a:pt x="5720" y="4672"/>
                  </a:cubicBezTo>
                  <a:cubicBezTo>
                    <a:pt x="5745" y="4646"/>
                    <a:pt x="5745" y="4570"/>
                    <a:pt x="5720" y="4520"/>
                  </a:cubicBezTo>
                  <a:cubicBezTo>
                    <a:pt x="5695" y="4444"/>
                    <a:pt x="5669" y="4393"/>
                    <a:pt x="5593" y="4393"/>
                  </a:cubicBezTo>
                  <a:cubicBezTo>
                    <a:pt x="4834" y="4185"/>
                    <a:pt x="4288" y="4087"/>
                    <a:pt x="3831" y="4087"/>
                  </a:cubicBezTo>
                  <a:cubicBezTo>
                    <a:pt x="3007" y="4087"/>
                    <a:pt x="2470" y="4406"/>
                    <a:pt x="1493" y="4975"/>
                  </a:cubicBezTo>
                  <a:cubicBezTo>
                    <a:pt x="1190" y="5152"/>
                    <a:pt x="886" y="5330"/>
                    <a:pt x="532" y="5532"/>
                  </a:cubicBezTo>
                  <a:cubicBezTo>
                    <a:pt x="937" y="4343"/>
                    <a:pt x="1443" y="3938"/>
                    <a:pt x="1443" y="3938"/>
                  </a:cubicBezTo>
                  <a:cubicBezTo>
                    <a:pt x="1544" y="3912"/>
                    <a:pt x="1544" y="3811"/>
                    <a:pt x="1519" y="3710"/>
                  </a:cubicBezTo>
                  <a:cubicBezTo>
                    <a:pt x="1493" y="3685"/>
                    <a:pt x="1114" y="2900"/>
                    <a:pt x="658" y="2141"/>
                  </a:cubicBezTo>
                  <a:lnTo>
                    <a:pt x="658" y="2141"/>
                  </a:lnTo>
                  <a:cubicBezTo>
                    <a:pt x="1291" y="2369"/>
                    <a:pt x="2025" y="2799"/>
                    <a:pt x="2329" y="3027"/>
                  </a:cubicBezTo>
                  <a:cubicBezTo>
                    <a:pt x="2379" y="3052"/>
                    <a:pt x="2379" y="3052"/>
                    <a:pt x="2405" y="3052"/>
                  </a:cubicBezTo>
                  <a:cubicBezTo>
                    <a:pt x="2625" y="3107"/>
                    <a:pt x="2868" y="3131"/>
                    <a:pt x="3128" y="3131"/>
                  </a:cubicBezTo>
                  <a:cubicBezTo>
                    <a:pt x="4179" y="3131"/>
                    <a:pt x="5510" y="2734"/>
                    <a:pt x="6808" y="2369"/>
                  </a:cubicBezTo>
                  <a:cubicBezTo>
                    <a:pt x="7441" y="2166"/>
                    <a:pt x="8023" y="1989"/>
                    <a:pt x="8605" y="1862"/>
                  </a:cubicBezTo>
                  <a:cubicBezTo>
                    <a:pt x="8656" y="1862"/>
                    <a:pt x="8706" y="1812"/>
                    <a:pt x="8731" y="1761"/>
                  </a:cubicBezTo>
                  <a:cubicBezTo>
                    <a:pt x="8757" y="1736"/>
                    <a:pt x="8757" y="1660"/>
                    <a:pt x="8731" y="1609"/>
                  </a:cubicBezTo>
                  <a:cubicBezTo>
                    <a:pt x="8529" y="1103"/>
                    <a:pt x="8782" y="749"/>
                    <a:pt x="9617" y="369"/>
                  </a:cubicBezTo>
                  <a:close/>
                  <a:moveTo>
                    <a:pt x="9655" y="1"/>
                  </a:moveTo>
                  <a:cubicBezTo>
                    <a:pt x="9611" y="1"/>
                    <a:pt x="9565" y="5"/>
                    <a:pt x="9516" y="15"/>
                  </a:cubicBezTo>
                  <a:lnTo>
                    <a:pt x="9491" y="15"/>
                  </a:lnTo>
                  <a:cubicBezTo>
                    <a:pt x="9111" y="167"/>
                    <a:pt x="8124" y="648"/>
                    <a:pt x="8327" y="1533"/>
                  </a:cubicBezTo>
                  <a:cubicBezTo>
                    <a:pt x="7770" y="1685"/>
                    <a:pt x="7213" y="1862"/>
                    <a:pt x="6682" y="2014"/>
                  </a:cubicBezTo>
                  <a:cubicBezTo>
                    <a:pt x="5404" y="2365"/>
                    <a:pt x="4126" y="2765"/>
                    <a:pt x="3149" y="2765"/>
                  </a:cubicBezTo>
                  <a:cubicBezTo>
                    <a:pt x="2926" y="2765"/>
                    <a:pt x="2719" y="2745"/>
                    <a:pt x="2531" y="2698"/>
                  </a:cubicBezTo>
                  <a:cubicBezTo>
                    <a:pt x="2000" y="2369"/>
                    <a:pt x="987" y="1761"/>
                    <a:pt x="279" y="1660"/>
                  </a:cubicBezTo>
                  <a:cubicBezTo>
                    <a:pt x="228" y="1660"/>
                    <a:pt x="127" y="1685"/>
                    <a:pt x="102" y="1761"/>
                  </a:cubicBezTo>
                  <a:cubicBezTo>
                    <a:pt x="51" y="1812"/>
                    <a:pt x="51" y="1913"/>
                    <a:pt x="102" y="1989"/>
                  </a:cubicBezTo>
                  <a:cubicBezTo>
                    <a:pt x="506" y="2622"/>
                    <a:pt x="937" y="3507"/>
                    <a:pt x="1114" y="3811"/>
                  </a:cubicBezTo>
                  <a:cubicBezTo>
                    <a:pt x="886" y="4039"/>
                    <a:pt x="405" y="4672"/>
                    <a:pt x="26" y="5937"/>
                  </a:cubicBezTo>
                  <a:cubicBezTo>
                    <a:pt x="0" y="6038"/>
                    <a:pt x="26" y="6089"/>
                    <a:pt x="102" y="6165"/>
                  </a:cubicBezTo>
                  <a:cubicBezTo>
                    <a:pt x="127" y="6190"/>
                    <a:pt x="177" y="6190"/>
                    <a:pt x="228" y="6190"/>
                  </a:cubicBezTo>
                  <a:lnTo>
                    <a:pt x="279" y="6190"/>
                  </a:lnTo>
                  <a:cubicBezTo>
                    <a:pt x="861" y="5886"/>
                    <a:pt x="1291" y="5633"/>
                    <a:pt x="1671" y="5431"/>
                  </a:cubicBezTo>
                  <a:cubicBezTo>
                    <a:pt x="2643" y="4861"/>
                    <a:pt x="3138" y="4568"/>
                    <a:pt x="3883" y="4568"/>
                  </a:cubicBezTo>
                  <a:cubicBezTo>
                    <a:pt x="4263" y="4568"/>
                    <a:pt x="4708" y="4644"/>
                    <a:pt x="5315" y="4798"/>
                  </a:cubicBezTo>
                  <a:cubicBezTo>
                    <a:pt x="5315" y="4874"/>
                    <a:pt x="5315" y="4950"/>
                    <a:pt x="5340" y="5001"/>
                  </a:cubicBezTo>
                  <a:cubicBezTo>
                    <a:pt x="5467" y="5355"/>
                    <a:pt x="5998" y="5481"/>
                    <a:pt x="6454" y="5608"/>
                  </a:cubicBezTo>
                  <a:cubicBezTo>
                    <a:pt x="6606" y="5684"/>
                    <a:pt x="6808" y="5709"/>
                    <a:pt x="6833" y="5734"/>
                  </a:cubicBezTo>
                  <a:cubicBezTo>
                    <a:pt x="6833" y="5734"/>
                    <a:pt x="6859" y="5760"/>
                    <a:pt x="6884" y="5760"/>
                  </a:cubicBezTo>
                  <a:cubicBezTo>
                    <a:pt x="6966" y="5795"/>
                    <a:pt x="7048" y="5814"/>
                    <a:pt x="7133" y="5814"/>
                  </a:cubicBezTo>
                  <a:cubicBezTo>
                    <a:pt x="7231" y="5814"/>
                    <a:pt x="7332" y="5789"/>
                    <a:pt x="7441" y="5734"/>
                  </a:cubicBezTo>
                  <a:cubicBezTo>
                    <a:pt x="7593" y="5633"/>
                    <a:pt x="7744" y="5481"/>
                    <a:pt x="7846" y="5304"/>
                  </a:cubicBezTo>
                  <a:cubicBezTo>
                    <a:pt x="8352" y="5355"/>
                    <a:pt x="8858" y="5380"/>
                    <a:pt x="9389" y="5431"/>
                  </a:cubicBezTo>
                  <a:lnTo>
                    <a:pt x="9339" y="5481"/>
                  </a:lnTo>
                  <a:cubicBezTo>
                    <a:pt x="9263" y="5507"/>
                    <a:pt x="9263" y="5583"/>
                    <a:pt x="9263" y="5633"/>
                  </a:cubicBezTo>
                  <a:cubicBezTo>
                    <a:pt x="9263" y="5684"/>
                    <a:pt x="9288" y="5734"/>
                    <a:pt x="9364" y="5760"/>
                  </a:cubicBezTo>
                  <a:cubicBezTo>
                    <a:pt x="9663" y="5939"/>
                    <a:pt x="9946" y="6102"/>
                    <a:pt x="10201" y="6102"/>
                  </a:cubicBezTo>
                  <a:cubicBezTo>
                    <a:pt x="10270" y="6102"/>
                    <a:pt x="10337" y="6090"/>
                    <a:pt x="10402" y="6063"/>
                  </a:cubicBezTo>
                  <a:cubicBezTo>
                    <a:pt x="10630" y="5988"/>
                    <a:pt x="10781" y="5810"/>
                    <a:pt x="10933" y="5481"/>
                  </a:cubicBezTo>
                  <a:cubicBezTo>
                    <a:pt x="11050" y="5494"/>
                    <a:pt x="11183" y="5500"/>
                    <a:pt x="11329" y="5500"/>
                  </a:cubicBezTo>
                  <a:cubicBezTo>
                    <a:pt x="12928" y="5500"/>
                    <a:pt x="16105" y="4766"/>
                    <a:pt x="16754" y="3862"/>
                  </a:cubicBezTo>
                  <a:cubicBezTo>
                    <a:pt x="16931" y="3659"/>
                    <a:pt x="16956" y="3431"/>
                    <a:pt x="16830" y="3204"/>
                  </a:cubicBezTo>
                  <a:cubicBezTo>
                    <a:pt x="16830" y="3153"/>
                    <a:pt x="16754" y="3128"/>
                    <a:pt x="16729" y="3128"/>
                  </a:cubicBezTo>
                  <a:lnTo>
                    <a:pt x="16805" y="3052"/>
                  </a:lnTo>
                  <a:cubicBezTo>
                    <a:pt x="16830" y="3027"/>
                    <a:pt x="16855" y="2951"/>
                    <a:pt x="16855" y="2900"/>
                  </a:cubicBezTo>
                  <a:cubicBezTo>
                    <a:pt x="16855" y="2824"/>
                    <a:pt x="16830" y="2773"/>
                    <a:pt x="16805" y="2748"/>
                  </a:cubicBezTo>
                  <a:cubicBezTo>
                    <a:pt x="15442" y="1616"/>
                    <a:pt x="13818" y="1057"/>
                    <a:pt x="11833" y="1057"/>
                  </a:cubicBezTo>
                  <a:cubicBezTo>
                    <a:pt x="11422" y="1057"/>
                    <a:pt x="10996" y="1081"/>
                    <a:pt x="10554" y="1128"/>
                  </a:cubicBezTo>
                  <a:cubicBezTo>
                    <a:pt x="10478" y="1002"/>
                    <a:pt x="10402" y="850"/>
                    <a:pt x="10351" y="673"/>
                  </a:cubicBezTo>
                  <a:cubicBezTo>
                    <a:pt x="10237" y="399"/>
                    <a:pt x="10061" y="1"/>
                    <a:pt x="9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4"/>
            <p:cNvSpPr/>
            <p:nvPr/>
          </p:nvSpPr>
          <p:spPr>
            <a:xfrm rot="-5400000">
              <a:off x="8716476" y="1826436"/>
              <a:ext cx="375598" cy="137131"/>
            </a:xfrm>
            <a:custGeom>
              <a:avLst/>
              <a:gdLst/>
              <a:ahLst/>
              <a:cxnLst/>
              <a:rect l="l" t="t" r="r" b="b"/>
              <a:pathLst>
                <a:path w="16957" h="6191" extrusionOk="0">
                  <a:moveTo>
                    <a:pt x="9617" y="369"/>
                  </a:moveTo>
                  <a:cubicBezTo>
                    <a:pt x="9769" y="369"/>
                    <a:pt x="9845" y="420"/>
                    <a:pt x="9997" y="799"/>
                  </a:cubicBezTo>
                  <a:cubicBezTo>
                    <a:pt x="10098" y="1027"/>
                    <a:pt x="10174" y="1280"/>
                    <a:pt x="10376" y="1483"/>
                  </a:cubicBezTo>
                  <a:cubicBezTo>
                    <a:pt x="10402" y="1533"/>
                    <a:pt x="10478" y="1533"/>
                    <a:pt x="10528" y="1533"/>
                  </a:cubicBezTo>
                  <a:cubicBezTo>
                    <a:pt x="11004" y="1473"/>
                    <a:pt x="11462" y="1442"/>
                    <a:pt x="11902" y="1442"/>
                  </a:cubicBezTo>
                  <a:cubicBezTo>
                    <a:pt x="13661" y="1442"/>
                    <a:pt x="15139" y="1928"/>
                    <a:pt x="16374" y="2900"/>
                  </a:cubicBezTo>
                  <a:lnTo>
                    <a:pt x="16096" y="3153"/>
                  </a:lnTo>
                  <a:cubicBezTo>
                    <a:pt x="16045" y="3204"/>
                    <a:pt x="15995" y="3305"/>
                    <a:pt x="16045" y="3381"/>
                  </a:cubicBezTo>
                  <a:cubicBezTo>
                    <a:pt x="16071" y="3431"/>
                    <a:pt x="16121" y="3507"/>
                    <a:pt x="16223" y="3507"/>
                  </a:cubicBezTo>
                  <a:lnTo>
                    <a:pt x="16552" y="3507"/>
                  </a:lnTo>
                  <a:cubicBezTo>
                    <a:pt x="16552" y="3533"/>
                    <a:pt x="16501" y="3558"/>
                    <a:pt x="16476" y="3634"/>
                  </a:cubicBezTo>
                  <a:cubicBezTo>
                    <a:pt x="15942" y="4346"/>
                    <a:pt x="12946" y="5096"/>
                    <a:pt x="11420" y="5096"/>
                  </a:cubicBezTo>
                  <a:cubicBezTo>
                    <a:pt x="11210" y="5096"/>
                    <a:pt x="11027" y="5082"/>
                    <a:pt x="10883" y="5051"/>
                  </a:cubicBezTo>
                  <a:cubicBezTo>
                    <a:pt x="10781" y="5051"/>
                    <a:pt x="10680" y="5076"/>
                    <a:pt x="10655" y="5178"/>
                  </a:cubicBezTo>
                  <a:cubicBezTo>
                    <a:pt x="10554" y="5456"/>
                    <a:pt x="10427" y="5659"/>
                    <a:pt x="10301" y="5684"/>
                  </a:cubicBezTo>
                  <a:cubicBezTo>
                    <a:pt x="10288" y="5688"/>
                    <a:pt x="10271" y="5690"/>
                    <a:pt x="10251" y="5690"/>
                  </a:cubicBezTo>
                  <a:cubicBezTo>
                    <a:pt x="10156" y="5690"/>
                    <a:pt x="9992" y="5641"/>
                    <a:pt x="9845" y="5557"/>
                  </a:cubicBezTo>
                  <a:lnTo>
                    <a:pt x="10047" y="5304"/>
                  </a:lnTo>
                  <a:cubicBezTo>
                    <a:pt x="10098" y="5228"/>
                    <a:pt x="10123" y="5152"/>
                    <a:pt x="10098" y="5076"/>
                  </a:cubicBezTo>
                  <a:cubicBezTo>
                    <a:pt x="10047" y="5026"/>
                    <a:pt x="9972" y="4950"/>
                    <a:pt x="9896" y="4950"/>
                  </a:cubicBezTo>
                  <a:cubicBezTo>
                    <a:pt x="9162" y="4925"/>
                    <a:pt x="8453" y="4899"/>
                    <a:pt x="7770" y="4798"/>
                  </a:cubicBezTo>
                  <a:cubicBezTo>
                    <a:pt x="7757" y="4794"/>
                    <a:pt x="7743" y="4792"/>
                    <a:pt x="7729" y="4792"/>
                  </a:cubicBezTo>
                  <a:cubicBezTo>
                    <a:pt x="7661" y="4792"/>
                    <a:pt x="7588" y="4841"/>
                    <a:pt x="7567" y="4925"/>
                  </a:cubicBezTo>
                  <a:cubicBezTo>
                    <a:pt x="7491" y="5102"/>
                    <a:pt x="7390" y="5228"/>
                    <a:pt x="7264" y="5304"/>
                  </a:cubicBezTo>
                  <a:cubicBezTo>
                    <a:pt x="7210" y="5322"/>
                    <a:pt x="7156" y="5340"/>
                    <a:pt x="7112" y="5340"/>
                  </a:cubicBezTo>
                  <a:cubicBezTo>
                    <a:pt x="7093" y="5340"/>
                    <a:pt x="7076" y="5337"/>
                    <a:pt x="7061" y="5330"/>
                  </a:cubicBezTo>
                  <a:cubicBezTo>
                    <a:pt x="6960" y="5279"/>
                    <a:pt x="6808" y="5203"/>
                    <a:pt x="6555" y="5152"/>
                  </a:cubicBezTo>
                  <a:cubicBezTo>
                    <a:pt x="6251" y="5051"/>
                    <a:pt x="5745" y="4925"/>
                    <a:pt x="5695" y="4773"/>
                  </a:cubicBezTo>
                  <a:cubicBezTo>
                    <a:pt x="5695" y="4773"/>
                    <a:pt x="5695" y="4722"/>
                    <a:pt x="5720" y="4672"/>
                  </a:cubicBezTo>
                  <a:cubicBezTo>
                    <a:pt x="5745" y="4646"/>
                    <a:pt x="5745" y="4570"/>
                    <a:pt x="5720" y="4520"/>
                  </a:cubicBezTo>
                  <a:cubicBezTo>
                    <a:pt x="5695" y="4444"/>
                    <a:pt x="5669" y="4393"/>
                    <a:pt x="5593" y="4393"/>
                  </a:cubicBezTo>
                  <a:cubicBezTo>
                    <a:pt x="4834" y="4185"/>
                    <a:pt x="4288" y="4087"/>
                    <a:pt x="3831" y="4087"/>
                  </a:cubicBezTo>
                  <a:cubicBezTo>
                    <a:pt x="3007" y="4087"/>
                    <a:pt x="2470" y="4406"/>
                    <a:pt x="1493" y="4975"/>
                  </a:cubicBezTo>
                  <a:cubicBezTo>
                    <a:pt x="1190" y="5152"/>
                    <a:pt x="886" y="5330"/>
                    <a:pt x="532" y="5532"/>
                  </a:cubicBezTo>
                  <a:cubicBezTo>
                    <a:pt x="937" y="4343"/>
                    <a:pt x="1443" y="3938"/>
                    <a:pt x="1443" y="3938"/>
                  </a:cubicBezTo>
                  <a:cubicBezTo>
                    <a:pt x="1544" y="3912"/>
                    <a:pt x="1544" y="3811"/>
                    <a:pt x="1519" y="3710"/>
                  </a:cubicBezTo>
                  <a:cubicBezTo>
                    <a:pt x="1493" y="3685"/>
                    <a:pt x="1114" y="2900"/>
                    <a:pt x="658" y="2141"/>
                  </a:cubicBezTo>
                  <a:lnTo>
                    <a:pt x="658" y="2141"/>
                  </a:lnTo>
                  <a:cubicBezTo>
                    <a:pt x="1291" y="2369"/>
                    <a:pt x="2025" y="2799"/>
                    <a:pt x="2329" y="3027"/>
                  </a:cubicBezTo>
                  <a:cubicBezTo>
                    <a:pt x="2379" y="3052"/>
                    <a:pt x="2379" y="3052"/>
                    <a:pt x="2405" y="3052"/>
                  </a:cubicBezTo>
                  <a:cubicBezTo>
                    <a:pt x="2625" y="3107"/>
                    <a:pt x="2868" y="3131"/>
                    <a:pt x="3128" y="3131"/>
                  </a:cubicBezTo>
                  <a:cubicBezTo>
                    <a:pt x="4179" y="3131"/>
                    <a:pt x="5510" y="2734"/>
                    <a:pt x="6808" y="2369"/>
                  </a:cubicBezTo>
                  <a:cubicBezTo>
                    <a:pt x="7441" y="2166"/>
                    <a:pt x="8023" y="1989"/>
                    <a:pt x="8605" y="1862"/>
                  </a:cubicBezTo>
                  <a:cubicBezTo>
                    <a:pt x="8656" y="1862"/>
                    <a:pt x="8706" y="1812"/>
                    <a:pt x="8731" y="1761"/>
                  </a:cubicBezTo>
                  <a:cubicBezTo>
                    <a:pt x="8757" y="1736"/>
                    <a:pt x="8757" y="1660"/>
                    <a:pt x="8731" y="1609"/>
                  </a:cubicBezTo>
                  <a:cubicBezTo>
                    <a:pt x="8529" y="1103"/>
                    <a:pt x="8782" y="749"/>
                    <a:pt x="9617" y="369"/>
                  </a:cubicBezTo>
                  <a:close/>
                  <a:moveTo>
                    <a:pt x="9655" y="1"/>
                  </a:moveTo>
                  <a:cubicBezTo>
                    <a:pt x="9611" y="1"/>
                    <a:pt x="9565" y="5"/>
                    <a:pt x="9516" y="15"/>
                  </a:cubicBezTo>
                  <a:lnTo>
                    <a:pt x="9491" y="15"/>
                  </a:lnTo>
                  <a:cubicBezTo>
                    <a:pt x="9111" y="167"/>
                    <a:pt x="8124" y="648"/>
                    <a:pt x="8327" y="1533"/>
                  </a:cubicBezTo>
                  <a:cubicBezTo>
                    <a:pt x="7770" y="1685"/>
                    <a:pt x="7213" y="1862"/>
                    <a:pt x="6682" y="2014"/>
                  </a:cubicBezTo>
                  <a:cubicBezTo>
                    <a:pt x="5404" y="2365"/>
                    <a:pt x="4126" y="2765"/>
                    <a:pt x="3149" y="2765"/>
                  </a:cubicBezTo>
                  <a:cubicBezTo>
                    <a:pt x="2926" y="2765"/>
                    <a:pt x="2719" y="2745"/>
                    <a:pt x="2531" y="2698"/>
                  </a:cubicBezTo>
                  <a:cubicBezTo>
                    <a:pt x="2000" y="2369"/>
                    <a:pt x="987" y="1761"/>
                    <a:pt x="279" y="1660"/>
                  </a:cubicBezTo>
                  <a:cubicBezTo>
                    <a:pt x="228" y="1660"/>
                    <a:pt x="127" y="1685"/>
                    <a:pt x="102" y="1761"/>
                  </a:cubicBezTo>
                  <a:cubicBezTo>
                    <a:pt x="51" y="1812"/>
                    <a:pt x="51" y="1913"/>
                    <a:pt x="102" y="1989"/>
                  </a:cubicBezTo>
                  <a:cubicBezTo>
                    <a:pt x="506" y="2622"/>
                    <a:pt x="937" y="3507"/>
                    <a:pt x="1114" y="3811"/>
                  </a:cubicBezTo>
                  <a:cubicBezTo>
                    <a:pt x="886" y="4039"/>
                    <a:pt x="405" y="4672"/>
                    <a:pt x="26" y="5937"/>
                  </a:cubicBezTo>
                  <a:cubicBezTo>
                    <a:pt x="0" y="6038"/>
                    <a:pt x="26" y="6089"/>
                    <a:pt x="102" y="6165"/>
                  </a:cubicBezTo>
                  <a:cubicBezTo>
                    <a:pt x="127" y="6190"/>
                    <a:pt x="177" y="6190"/>
                    <a:pt x="228" y="6190"/>
                  </a:cubicBezTo>
                  <a:lnTo>
                    <a:pt x="279" y="6190"/>
                  </a:lnTo>
                  <a:cubicBezTo>
                    <a:pt x="861" y="5886"/>
                    <a:pt x="1291" y="5633"/>
                    <a:pt x="1671" y="5431"/>
                  </a:cubicBezTo>
                  <a:cubicBezTo>
                    <a:pt x="2643" y="4861"/>
                    <a:pt x="3138" y="4568"/>
                    <a:pt x="3883" y="4568"/>
                  </a:cubicBezTo>
                  <a:cubicBezTo>
                    <a:pt x="4263" y="4568"/>
                    <a:pt x="4708" y="4644"/>
                    <a:pt x="5315" y="4798"/>
                  </a:cubicBezTo>
                  <a:cubicBezTo>
                    <a:pt x="5315" y="4874"/>
                    <a:pt x="5315" y="4950"/>
                    <a:pt x="5340" y="5001"/>
                  </a:cubicBezTo>
                  <a:cubicBezTo>
                    <a:pt x="5467" y="5355"/>
                    <a:pt x="5998" y="5481"/>
                    <a:pt x="6454" y="5608"/>
                  </a:cubicBezTo>
                  <a:cubicBezTo>
                    <a:pt x="6606" y="5684"/>
                    <a:pt x="6808" y="5709"/>
                    <a:pt x="6833" y="5734"/>
                  </a:cubicBezTo>
                  <a:cubicBezTo>
                    <a:pt x="6833" y="5734"/>
                    <a:pt x="6859" y="5760"/>
                    <a:pt x="6884" y="5760"/>
                  </a:cubicBezTo>
                  <a:cubicBezTo>
                    <a:pt x="6966" y="5795"/>
                    <a:pt x="7048" y="5814"/>
                    <a:pt x="7133" y="5814"/>
                  </a:cubicBezTo>
                  <a:cubicBezTo>
                    <a:pt x="7231" y="5814"/>
                    <a:pt x="7332" y="5789"/>
                    <a:pt x="7441" y="5734"/>
                  </a:cubicBezTo>
                  <a:cubicBezTo>
                    <a:pt x="7593" y="5633"/>
                    <a:pt x="7744" y="5481"/>
                    <a:pt x="7846" y="5304"/>
                  </a:cubicBezTo>
                  <a:cubicBezTo>
                    <a:pt x="8352" y="5355"/>
                    <a:pt x="8858" y="5380"/>
                    <a:pt x="9389" y="5431"/>
                  </a:cubicBezTo>
                  <a:lnTo>
                    <a:pt x="9339" y="5481"/>
                  </a:lnTo>
                  <a:cubicBezTo>
                    <a:pt x="9263" y="5507"/>
                    <a:pt x="9263" y="5583"/>
                    <a:pt x="9263" y="5633"/>
                  </a:cubicBezTo>
                  <a:cubicBezTo>
                    <a:pt x="9263" y="5684"/>
                    <a:pt x="9288" y="5734"/>
                    <a:pt x="9364" y="5760"/>
                  </a:cubicBezTo>
                  <a:cubicBezTo>
                    <a:pt x="9663" y="5939"/>
                    <a:pt x="9946" y="6102"/>
                    <a:pt x="10201" y="6102"/>
                  </a:cubicBezTo>
                  <a:cubicBezTo>
                    <a:pt x="10270" y="6102"/>
                    <a:pt x="10337" y="6090"/>
                    <a:pt x="10402" y="6063"/>
                  </a:cubicBezTo>
                  <a:cubicBezTo>
                    <a:pt x="10630" y="5988"/>
                    <a:pt x="10781" y="5810"/>
                    <a:pt x="10933" y="5481"/>
                  </a:cubicBezTo>
                  <a:cubicBezTo>
                    <a:pt x="11050" y="5494"/>
                    <a:pt x="11183" y="5500"/>
                    <a:pt x="11329" y="5500"/>
                  </a:cubicBezTo>
                  <a:cubicBezTo>
                    <a:pt x="12928" y="5500"/>
                    <a:pt x="16105" y="4766"/>
                    <a:pt x="16754" y="3862"/>
                  </a:cubicBezTo>
                  <a:cubicBezTo>
                    <a:pt x="16931" y="3659"/>
                    <a:pt x="16956" y="3431"/>
                    <a:pt x="16830" y="3204"/>
                  </a:cubicBezTo>
                  <a:cubicBezTo>
                    <a:pt x="16830" y="3153"/>
                    <a:pt x="16754" y="3128"/>
                    <a:pt x="16729" y="3128"/>
                  </a:cubicBezTo>
                  <a:lnTo>
                    <a:pt x="16805" y="3052"/>
                  </a:lnTo>
                  <a:cubicBezTo>
                    <a:pt x="16830" y="3027"/>
                    <a:pt x="16855" y="2951"/>
                    <a:pt x="16855" y="2900"/>
                  </a:cubicBezTo>
                  <a:cubicBezTo>
                    <a:pt x="16855" y="2824"/>
                    <a:pt x="16830" y="2773"/>
                    <a:pt x="16805" y="2748"/>
                  </a:cubicBezTo>
                  <a:cubicBezTo>
                    <a:pt x="15442" y="1616"/>
                    <a:pt x="13818" y="1057"/>
                    <a:pt x="11833" y="1057"/>
                  </a:cubicBezTo>
                  <a:cubicBezTo>
                    <a:pt x="11422" y="1057"/>
                    <a:pt x="10996" y="1081"/>
                    <a:pt x="10554" y="1128"/>
                  </a:cubicBezTo>
                  <a:cubicBezTo>
                    <a:pt x="10478" y="1002"/>
                    <a:pt x="10402" y="850"/>
                    <a:pt x="10351" y="673"/>
                  </a:cubicBezTo>
                  <a:cubicBezTo>
                    <a:pt x="10237" y="399"/>
                    <a:pt x="10061" y="1"/>
                    <a:pt x="9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4"/>
            <p:cNvSpPr/>
            <p:nvPr/>
          </p:nvSpPr>
          <p:spPr>
            <a:xfrm rot="-5400000">
              <a:off x="8716476" y="1368999"/>
              <a:ext cx="375598" cy="137131"/>
            </a:xfrm>
            <a:custGeom>
              <a:avLst/>
              <a:gdLst/>
              <a:ahLst/>
              <a:cxnLst/>
              <a:rect l="l" t="t" r="r" b="b"/>
              <a:pathLst>
                <a:path w="16957" h="6191" extrusionOk="0">
                  <a:moveTo>
                    <a:pt x="9617" y="369"/>
                  </a:moveTo>
                  <a:cubicBezTo>
                    <a:pt x="9769" y="369"/>
                    <a:pt x="9845" y="420"/>
                    <a:pt x="9997" y="799"/>
                  </a:cubicBezTo>
                  <a:cubicBezTo>
                    <a:pt x="10098" y="1027"/>
                    <a:pt x="10174" y="1280"/>
                    <a:pt x="10376" y="1483"/>
                  </a:cubicBezTo>
                  <a:cubicBezTo>
                    <a:pt x="10402" y="1533"/>
                    <a:pt x="10478" y="1533"/>
                    <a:pt x="10528" y="1533"/>
                  </a:cubicBezTo>
                  <a:cubicBezTo>
                    <a:pt x="11004" y="1473"/>
                    <a:pt x="11462" y="1442"/>
                    <a:pt x="11902" y="1442"/>
                  </a:cubicBezTo>
                  <a:cubicBezTo>
                    <a:pt x="13661" y="1442"/>
                    <a:pt x="15139" y="1928"/>
                    <a:pt x="16374" y="2900"/>
                  </a:cubicBezTo>
                  <a:lnTo>
                    <a:pt x="16096" y="3153"/>
                  </a:lnTo>
                  <a:cubicBezTo>
                    <a:pt x="16045" y="3204"/>
                    <a:pt x="15995" y="3305"/>
                    <a:pt x="16045" y="3381"/>
                  </a:cubicBezTo>
                  <a:cubicBezTo>
                    <a:pt x="16071" y="3431"/>
                    <a:pt x="16121" y="3507"/>
                    <a:pt x="16223" y="3507"/>
                  </a:cubicBezTo>
                  <a:lnTo>
                    <a:pt x="16552" y="3507"/>
                  </a:lnTo>
                  <a:cubicBezTo>
                    <a:pt x="16552" y="3533"/>
                    <a:pt x="16501" y="3558"/>
                    <a:pt x="16476" y="3634"/>
                  </a:cubicBezTo>
                  <a:cubicBezTo>
                    <a:pt x="15942" y="4346"/>
                    <a:pt x="12946" y="5096"/>
                    <a:pt x="11420" y="5096"/>
                  </a:cubicBezTo>
                  <a:cubicBezTo>
                    <a:pt x="11210" y="5096"/>
                    <a:pt x="11027" y="5082"/>
                    <a:pt x="10883" y="5051"/>
                  </a:cubicBezTo>
                  <a:cubicBezTo>
                    <a:pt x="10781" y="5051"/>
                    <a:pt x="10680" y="5076"/>
                    <a:pt x="10655" y="5178"/>
                  </a:cubicBezTo>
                  <a:cubicBezTo>
                    <a:pt x="10554" y="5456"/>
                    <a:pt x="10427" y="5659"/>
                    <a:pt x="10301" y="5684"/>
                  </a:cubicBezTo>
                  <a:cubicBezTo>
                    <a:pt x="10288" y="5688"/>
                    <a:pt x="10271" y="5690"/>
                    <a:pt x="10251" y="5690"/>
                  </a:cubicBezTo>
                  <a:cubicBezTo>
                    <a:pt x="10156" y="5690"/>
                    <a:pt x="9992" y="5641"/>
                    <a:pt x="9845" y="5557"/>
                  </a:cubicBezTo>
                  <a:lnTo>
                    <a:pt x="10047" y="5304"/>
                  </a:lnTo>
                  <a:cubicBezTo>
                    <a:pt x="10098" y="5228"/>
                    <a:pt x="10123" y="5152"/>
                    <a:pt x="10098" y="5076"/>
                  </a:cubicBezTo>
                  <a:cubicBezTo>
                    <a:pt x="10047" y="5026"/>
                    <a:pt x="9972" y="4950"/>
                    <a:pt x="9896" y="4950"/>
                  </a:cubicBezTo>
                  <a:cubicBezTo>
                    <a:pt x="9162" y="4925"/>
                    <a:pt x="8453" y="4899"/>
                    <a:pt x="7770" y="4798"/>
                  </a:cubicBezTo>
                  <a:cubicBezTo>
                    <a:pt x="7757" y="4794"/>
                    <a:pt x="7743" y="4792"/>
                    <a:pt x="7729" y="4792"/>
                  </a:cubicBezTo>
                  <a:cubicBezTo>
                    <a:pt x="7661" y="4792"/>
                    <a:pt x="7588" y="4841"/>
                    <a:pt x="7567" y="4925"/>
                  </a:cubicBezTo>
                  <a:cubicBezTo>
                    <a:pt x="7491" y="5102"/>
                    <a:pt x="7390" y="5228"/>
                    <a:pt x="7264" y="5304"/>
                  </a:cubicBezTo>
                  <a:cubicBezTo>
                    <a:pt x="7210" y="5322"/>
                    <a:pt x="7156" y="5340"/>
                    <a:pt x="7112" y="5340"/>
                  </a:cubicBezTo>
                  <a:cubicBezTo>
                    <a:pt x="7093" y="5340"/>
                    <a:pt x="7076" y="5337"/>
                    <a:pt x="7061" y="5330"/>
                  </a:cubicBezTo>
                  <a:cubicBezTo>
                    <a:pt x="6960" y="5279"/>
                    <a:pt x="6808" y="5203"/>
                    <a:pt x="6555" y="5152"/>
                  </a:cubicBezTo>
                  <a:cubicBezTo>
                    <a:pt x="6251" y="5051"/>
                    <a:pt x="5745" y="4925"/>
                    <a:pt x="5695" y="4773"/>
                  </a:cubicBezTo>
                  <a:cubicBezTo>
                    <a:pt x="5695" y="4773"/>
                    <a:pt x="5695" y="4722"/>
                    <a:pt x="5720" y="4672"/>
                  </a:cubicBezTo>
                  <a:cubicBezTo>
                    <a:pt x="5745" y="4646"/>
                    <a:pt x="5745" y="4570"/>
                    <a:pt x="5720" y="4520"/>
                  </a:cubicBezTo>
                  <a:cubicBezTo>
                    <a:pt x="5695" y="4444"/>
                    <a:pt x="5669" y="4393"/>
                    <a:pt x="5593" y="4393"/>
                  </a:cubicBezTo>
                  <a:cubicBezTo>
                    <a:pt x="4834" y="4185"/>
                    <a:pt x="4288" y="4087"/>
                    <a:pt x="3831" y="4087"/>
                  </a:cubicBezTo>
                  <a:cubicBezTo>
                    <a:pt x="3007" y="4087"/>
                    <a:pt x="2470" y="4406"/>
                    <a:pt x="1493" y="4975"/>
                  </a:cubicBezTo>
                  <a:cubicBezTo>
                    <a:pt x="1190" y="5152"/>
                    <a:pt x="886" y="5330"/>
                    <a:pt x="532" y="5532"/>
                  </a:cubicBezTo>
                  <a:cubicBezTo>
                    <a:pt x="937" y="4343"/>
                    <a:pt x="1443" y="3938"/>
                    <a:pt x="1443" y="3938"/>
                  </a:cubicBezTo>
                  <a:cubicBezTo>
                    <a:pt x="1544" y="3912"/>
                    <a:pt x="1544" y="3811"/>
                    <a:pt x="1519" y="3710"/>
                  </a:cubicBezTo>
                  <a:cubicBezTo>
                    <a:pt x="1493" y="3685"/>
                    <a:pt x="1114" y="2900"/>
                    <a:pt x="658" y="2141"/>
                  </a:cubicBezTo>
                  <a:lnTo>
                    <a:pt x="658" y="2141"/>
                  </a:lnTo>
                  <a:cubicBezTo>
                    <a:pt x="1291" y="2369"/>
                    <a:pt x="2025" y="2799"/>
                    <a:pt x="2329" y="3027"/>
                  </a:cubicBezTo>
                  <a:cubicBezTo>
                    <a:pt x="2379" y="3052"/>
                    <a:pt x="2379" y="3052"/>
                    <a:pt x="2405" y="3052"/>
                  </a:cubicBezTo>
                  <a:cubicBezTo>
                    <a:pt x="2625" y="3107"/>
                    <a:pt x="2868" y="3131"/>
                    <a:pt x="3128" y="3131"/>
                  </a:cubicBezTo>
                  <a:cubicBezTo>
                    <a:pt x="4179" y="3131"/>
                    <a:pt x="5510" y="2734"/>
                    <a:pt x="6808" y="2369"/>
                  </a:cubicBezTo>
                  <a:cubicBezTo>
                    <a:pt x="7441" y="2166"/>
                    <a:pt x="8023" y="1989"/>
                    <a:pt x="8605" y="1862"/>
                  </a:cubicBezTo>
                  <a:cubicBezTo>
                    <a:pt x="8656" y="1862"/>
                    <a:pt x="8706" y="1812"/>
                    <a:pt x="8731" y="1761"/>
                  </a:cubicBezTo>
                  <a:cubicBezTo>
                    <a:pt x="8757" y="1736"/>
                    <a:pt x="8757" y="1660"/>
                    <a:pt x="8731" y="1609"/>
                  </a:cubicBezTo>
                  <a:cubicBezTo>
                    <a:pt x="8529" y="1103"/>
                    <a:pt x="8782" y="749"/>
                    <a:pt x="9617" y="369"/>
                  </a:cubicBezTo>
                  <a:close/>
                  <a:moveTo>
                    <a:pt x="9655" y="1"/>
                  </a:moveTo>
                  <a:cubicBezTo>
                    <a:pt x="9611" y="1"/>
                    <a:pt x="9565" y="5"/>
                    <a:pt x="9516" y="15"/>
                  </a:cubicBezTo>
                  <a:lnTo>
                    <a:pt x="9491" y="15"/>
                  </a:lnTo>
                  <a:cubicBezTo>
                    <a:pt x="9111" y="167"/>
                    <a:pt x="8124" y="648"/>
                    <a:pt x="8327" y="1533"/>
                  </a:cubicBezTo>
                  <a:cubicBezTo>
                    <a:pt x="7770" y="1685"/>
                    <a:pt x="7213" y="1862"/>
                    <a:pt x="6682" y="2014"/>
                  </a:cubicBezTo>
                  <a:cubicBezTo>
                    <a:pt x="5404" y="2365"/>
                    <a:pt x="4126" y="2765"/>
                    <a:pt x="3149" y="2765"/>
                  </a:cubicBezTo>
                  <a:cubicBezTo>
                    <a:pt x="2926" y="2765"/>
                    <a:pt x="2719" y="2745"/>
                    <a:pt x="2531" y="2698"/>
                  </a:cubicBezTo>
                  <a:cubicBezTo>
                    <a:pt x="2000" y="2369"/>
                    <a:pt x="987" y="1761"/>
                    <a:pt x="279" y="1660"/>
                  </a:cubicBezTo>
                  <a:cubicBezTo>
                    <a:pt x="228" y="1660"/>
                    <a:pt x="127" y="1685"/>
                    <a:pt x="102" y="1761"/>
                  </a:cubicBezTo>
                  <a:cubicBezTo>
                    <a:pt x="51" y="1812"/>
                    <a:pt x="51" y="1913"/>
                    <a:pt x="102" y="1989"/>
                  </a:cubicBezTo>
                  <a:cubicBezTo>
                    <a:pt x="506" y="2622"/>
                    <a:pt x="937" y="3507"/>
                    <a:pt x="1114" y="3811"/>
                  </a:cubicBezTo>
                  <a:cubicBezTo>
                    <a:pt x="886" y="4039"/>
                    <a:pt x="405" y="4672"/>
                    <a:pt x="26" y="5937"/>
                  </a:cubicBezTo>
                  <a:cubicBezTo>
                    <a:pt x="0" y="6038"/>
                    <a:pt x="26" y="6089"/>
                    <a:pt x="102" y="6165"/>
                  </a:cubicBezTo>
                  <a:cubicBezTo>
                    <a:pt x="127" y="6190"/>
                    <a:pt x="177" y="6190"/>
                    <a:pt x="228" y="6190"/>
                  </a:cubicBezTo>
                  <a:lnTo>
                    <a:pt x="279" y="6190"/>
                  </a:lnTo>
                  <a:cubicBezTo>
                    <a:pt x="861" y="5886"/>
                    <a:pt x="1291" y="5633"/>
                    <a:pt x="1671" y="5431"/>
                  </a:cubicBezTo>
                  <a:cubicBezTo>
                    <a:pt x="2643" y="4861"/>
                    <a:pt x="3138" y="4568"/>
                    <a:pt x="3883" y="4568"/>
                  </a:cubicBezTo>
                  <a:cubicBezTo>
                    <a:pt x="4263" y="4568"/>
                    <a:pt x="4708" y="4644"/>
                    <a:pt x="5315" y="4798"/>
                  </a:cubicBezTo>
                  <a:cubicBezTo>
                    <a:pt x="5315" y="4874"/>
                    <a:pt x="5315" y="4950"/>
                    <a:pt x="5340" y="5001"/>
                  </a:cubicBezTo>
                  <a:cubicBezTo>
                    <a:pt x="5467" y="5355"/>
                    <a:pt x="5998" y="5481"/>
                    <a:pt x="6454" y="5608"/>
                  </a:cubicBezTo>
                  <a:cubicBezTo>
                    <a:pt x="6606" y="5684"/>
                    <a:pt x="6808" y="5709"/>
                    <a:pt x="6833" y="5734"/>
                  </a:cubicBezTo>
                  <a:cubicBezTo>
                    <a:pt x="6833" y="5734"/>
                    <a:pt x="6859" y="5760"/>
                    <a:pt x="6884" y="5760"/>
                  </a:cubicBezTo>
                  <a:cubicBezTo>
                    <a:pt x="6966" y="5795"/>
                    <a:pt x="7048" y="5814"/>
                    <a:pt x="7133" y="5814"/>
                  </a:cubicBezTo>
                  <a:cubicBezTo>
                    <a:pt x="7231" y="5814"/>
                    <a:pt x="7332" y="5789"/>
                    <a:pt x="7441" y="5734"/>
                  </a:cubicBezTo>
                  <a:cubicBezTo>
                    <a:pt x="7593" y="5633"/>
                    <a:pt x="7744" y="5481"/>
                    <a:pt x="7846" y="5304"/>
                  </a:cubicBezTo>
                  <a:cubicBezTo>
                    <a:pt x="8352" y="5355"/>
                    <a:pt x="8858" y="5380"/>
                    <a:pt x="9389" y="5431"/>
                  </a:cubicBezTo>
                  <a:lnTo>
                    <a:pt x="9339" y="5481"/>
                  </a:lnTo>
                  <a:cubicBezTo>
                    <a:pt x="9263" y="5507"/>
                    <a:pt x="9263" y="5583"/>
                    <a:pt x="9263" y="5633"/>
                  </a:cubicBezTo>
                  <a:cubicBezTo>
                    <a:pt x="9263" y="5684"/>
                    <a:pt x="9288" y="5734"/>
                    <a:pt x="9364" y="5760"/>
                  </a:cubicBezTo>
                  <a:cubicBezTo>
                    <a:pt x="9663" y="5939"/>
                    <a:pt x="9946" y="6102"/>
                    <a:pt x="10201" y="6102"/>
                  </a:cubicBezTo>
                  <a:cubicBezTo>
                    <a:pt x="10270" y="6102"/>
                    <a:pt x="10337" y="6090"/>
                    <a:pt x="10402" y="6063"/>
                  </a:cubicBezTo>
                  <a:cubicBezTo>
                    <a:pt x="10630" y="5988"/>
                    <a:pt x="10781" y="5810"/>
                    <a:pt x="10933" y="5481"/>
                  </a:cubicBezTo>
                  <a:cubicBezTo>
                    <a:pt x="11050" y="5494"/>
                    <a:pt x="11183" y="5500"/>
                    <a:pt x="11329" y="5500"/>
                  </a:cubicBezTo>
                  <a:cubicBezTo>
                    <a:pt x="12928" y="5500"/>
                    <a:pt x="16105" y="4766"/>
                    <a:pt x="16754" y="3862"/>
                  </a:cubicBezTo>
                  <a:cubicBezTo>
                    <a:pt x="16931" y="3659"/>
                    <a:pt x="16956" y="3431"/>
                    <a:pt x="16830" y="3204"/>
                  </a:cubicBezTo>
                  <a:cubicBezTo>
                    <a:pt x="16830" y="3153"/>
                    <a:pt x="16754" y="3128"/>
                    <a:pt x="16729" y="3128"/>
                  </a:cubicBezTo>
                  <a:lnTo>
                    <a:pt x="16805" y="3052"/>
                  </a:lnTo>
                  <a:cubicBezTo>
                    <a:pt x="16830" y="3027"/>
                    <a:pt x="16855" y="2951"/>
                    <a:pt x="16855" y="2900"/>
                  </a:cubicBezTo>
                  <a:cubicBezTo>
                    <a:pt x="16855" y="2824"/>
                    <a:pt x="16830" y="2773"/>
                    <a:pt x="16805" y="2748"/>
                  </a:cubicBezTo>
                  <a:cubicBezTo>
                    <a:pt x="15442" y="1616"/>
                    <a:pt x="13818" y="1057"/>
                    <a:pt x="11833" y="1057"/>
                  </a:cubicBezTo>
                  <a:cubicBezTo>
                    <a:pt x="11422" y="1057"/>
                    <a:pt x="10996" y="1081"/>
                    <a:pt x="10554" y="1128"/>
                  </a:cubicBezTo>
                  <a:cubicBezTo>
                    <a:pt x="10478" y="1002"/>
                    <a:pt x="10402" y="850"/>
                    <a:pt x="10351" y="673"/>
                  </a:cubicBezTo>
                  <a:cubicBezTo>
                    <a:pt x="10237" y="399"/>
                    <a:pt x="10061" y="1"/>
                    <a:pt x="9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4"/>
        <p:cNvGrpSpPr/>
        <p:nvPr/>
      </p:nvGrpSpPr>
      <p:grpSpPr>
        <a:xfrm>
          <a:off x="0" y="0"/>
          <a:ext cx="0" cy="0"/>
          <a:chOff x="0" y="0"/>
          <a:chExt cx="0" cy="0"/>
        </a:xfrm>
      </p:grpSpPr>
      <p:sp>
        <p:nvSpPr>
          <p:cNvPr id="135" name="Google Shape;13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6" name="Google Shape;136;p5"/>
          <p:cNvSpPr txBox="1">
            <a:spLocks noGrp="1"/>
          </p:cNvSpPr>
          <p:nvPr>
            <p:ph type="subTitle" idx="1"/>
          </p:nvPr>
        </p:nvSpPr>
        <p:spPr>
          <a:xfrm>
            <a:off x="2569200" y="3325875"/>
            <a:ext cx="4696800" cy="87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7" name="Google Shape;137;p5"/>
          <p:cNvSpPr txBox="1">
            <a:spLocks noGrp="1"/>
          </p:cNvSpPr>
          <p:nvPr>
            <p:ph type="subTitle" idx="2"/>
          </p:nvPr>
        </p:nvSpPr>
        <p:spPr>
          <a:xfrm>
            <a:off x="2569200" y="1778550"/>
            <a:ext cx="4696800" cy="87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8" name="Google Shape;138;p5"/>
          <p:cNvSpPr txBox="1">
            <a:spLocks noGrp="1"/>
          </p:cNvSpPr>
          <p:nvPr>
            <p:ph type="subTitle" idx="3"/>
          </p:nvPr>
        </p:nvSpPr>
        <p:spPr>
          <a:xfrm>
            <a:off x="2569210" y="1398100"/>
            <a:ext cx="4696800" cy="476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Narrow"/>
              <a:buNone/>
              <a:defRPr sz="2000" b="1">
                <a:solidFill>
                  <a:schemeClr val="dk1"/>
                </a:solidFill>
                <a:latin typeface="Archivo Narrow"/>
                <a:ea typeface="Archivo Narrow"/>
                <a:cs typeface="Archivo Narrow"/>
                <a:sym typeface="Archivo Narrow"/>
              </a:defRPr>
            </a:lvl1pPr>
            <a:lvl2pPr lvl="1"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2pPr>
            <a:lvl3pPr lvl="2"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3pPr>
            <a:lvl4pPr lvl="3"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4pPr>
            <a:lvl5pPr lvl="4"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5pPr>
            <a:lvl6pPr lvl="5"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6pPr>
            <a:lvl7pPr lvl="6"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7pPr>
            <a:lvl8pPr lvl="7"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8pPr>
            <a:lvl9pPr lvl="8"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9pPr>
          </a:lstStyle>
          <a:p>
            <a:endParaRPr/>
          </a:p>
        </p:txBody>
      </p:sp>
      <p:sp>
        <p:nvSpPr>
          <p:cNvPr id="139" name="Google Shape;139;p5"/>
          <p:cNvSpPr txBox="1">
            <a:spLocks noGrp="1"/>
          </p:cNvSpPr>
          <p:nvPr>
            <p:ph type="subTitle" idx="4"/>
          </p:nvPr>
        </p:nvSpPr>
        <p:spPr>
          <a:xfrm>
            <a:off x="2569211" y="2945425"/>
            <a:ext cx="4696800" cy="476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Narrow"/>
              <a:buNone/>
              <a:defRPr sz="2000" b="1">
                <a:solidFill>
                  <a:schemeClr val="dk1"/>
                </a:solidFill>
                <a:latin typeface="Archivo Narrow"/>
                <a:ea typeface="Archivo Narrow"/>
                <a:cs typeface="Archivo Narrow"/>
                <a:sym typeface="Archivo Narrow"/>
              </a:defRPr>
            </a:lvl1pPr>
            <a:lvl2pPr lvl="1"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2pPr>
            <a:lvl3pPr lvl="2"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3pPr>
            <a:lvl4pPr lvl="3"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4pPr>
            <a:lvl5pPr lvl="4"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5pPr>
            <a:lvl6pPr lvl="5"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6pPr>
            <a:lvl7pPr lvl="6"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7pPr>
            <a:lvl8pPr lvl="7"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8pPr>
            <a:lvl9pPr lvl="8" algn="ctr"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9pPr>
          </a:lstStyle>
          <a:p>
            <a:endParaRPr/>
          </a:p>
        </p:txBody>
      </p:sp>
      <p:grpSp>
        <p:nvGrpSpPr>
          <p:cNvPr id="140" name="Google Shape;140;p5"/>
          <p:cNvGrpSpPr/>
          <p:nvPr/>
        </p:nvGrpSpPr>
        <p:grpSpPr>
          <a:xfrm>
            <a:off x="-625" y="-12"/>
            <a:ext cx="8964075" cy="5075768"/>
            <a:chOff x="-625" y="-12"/>
            <a:chExt cx="8964075" cy="5075768"/>
          </a:xfrm>
        </p:grpSpPr>
        <p:grpSp>
          <p:nvGrpSpPr>
            <p:cNvPr id="141" name="Google Shape;141;p5"/>
            <p:cNvGrpSpPr/>
            <p:nvPr/>
          </p:nvGrpSpPr>
          <p:grpSpPr>
            <a:xfrm>
              <a:off x="8549375" y="-12"/>
              <a:ext cx="414075" cy="2436125"/>
              <a:chOff x="8549375" y="-12"/>
              <a:chExt cx="414075" cy="2436125"/>
            </a:xfrm>
          </p:grpSpPr>
          <p:grpSp>
            <p:nvGrpSpPr>
              <p:cNvPr id="142" name="Google Shape;142;p5"/>
              <p:cNvGrpSpPr/>
              <p:nvPr/>
            </p:nvGrpSpPr>
            <p:grpSpPr>
              <a:xfrm rot="-5400000">
                <a:off x="8617563" y="2189100"/>
                <a:ext cx="204375" cy="196800"/>
                <a:chOff x="1447975" y="3268300"/>
                <a:chExt cx="204375" cy="196800"/>
              </a:xfrm>
            </p:grpSpPr>
            <p:sp>
              <p:nvSpPr>
                <p:cNvPr id="143" name="Google Shape;143;p5"/>
                <p:cNvSpPr/>
                <p:nvPr/>
              </p:nvSpPr>
              <p:spPr>
                <a:xfrm>
                  <a:off x="1447975" y="3268300"/>
                  <a:ext cx="204375" cy="196800"/>
                </a:xfrm>
                <a:custGeom>
                  <a:avLst/>
                  <a:gdLst/>
                  <a:ahLst/>
                  <a:cxnLst/>
                  <a:rect l="l" t="t" r="r" b="b"/>
                  <a:pathLst>
                    <a:path w="8175" h="7872" extrusionOk="0">
                      <a:moveTo>
                        <a:pt x="4082" y="529"/>
                      </a:moveTo>
                      <a:cubicBezTo>
                        <a:pt x="4293" y="529"/>
                        <a:pt x="4516" y="656"/>
                        <a:pt x="4632" y="912"/>
                      </a:cubicBezTo>
                      <a:cubicBezTo>
                        <a:pt x="4830" y="1387"/>
                        <a:pt x="5260" y="1660"/>
                        <a:pt x="5728" y="1660"/>
                      </a:cubicBezTo>
                      <a:cubicBezTo>
                        <a:pt x="5859" y="1660"/>
                        <a:pt x="5993" y="1639"/>
                        <a:pt x="6125" y="1595"/>
                      </a:cubicBezTo>
                      <a:cubicBezTo>
                        <a:pt x="6182" y="1579"/>
                        <a:pt x="6239" y="1572"/>
                        <a:pt x="6293" y="1572"/>
                      </a:cubicBezTo>
                      <a:cubicBezTo>
                        <a:pt x="6502" y="1572"/>
                        <a:pt x="6682" y="1677"/>
                        <a:pt x="6783" y="1797"/>
                      </a:cubicBezTo>
                      <a:cubicBezTo>
                        <a:pt x="6909" y="1949"/>
                        <a:pt x="7011" y="2202"/>
                        <a:pt x="6834" y="2481"/>
                      </a:cubicBezTo>
                      <a:cubicBezTo>
                        <a:pt x="6530" y="3037"/>
                        <a:pt x="6707" y="3721"/>
                        <a:pt x="7213" y="4075"/>
                      </a:cubicBezTo>
                      <a:cubicBezTo>
                        <a:pt x="7466" y="4252"/>
                        <a:pt x="7517" y="4556"/>
                        <a:pt x="7466" y="4733"/>
                      </a:cubicBezTo>
                      <a:cubicBezTo>
                        <a:pt x="7441" y="4961"/>
                        <a:pt x="7289" y="5189"/>
                        <a:pt x="6960" y="5239"/>
                      </a:cubicBezTo>
                      <a:cubicBezTo>
                        <a:pt x="6378" y="5366"/>
                        <a:pt x="5922" y="5897"/>
                        <a:pt x="5998" y="6530"/>
                      </a:cubicBezTo>
                      <a:cubicBezTo>
                        <a:pt x="6024" y="6859"/>
                        <a:pt x="5821" y="7087"/>
                        <a:pt x="5644" y="7163"/>
                      </a:cubicBezTo>
                      <a:cubicBezTo>
                        <a:pt x="5551" y="7209"/>
                        <a:pt x="5443" y="7239"/>
                        <a:pt x="5331" y="7239"/>
                      </a:cubicBezTo>
                      <a:cubicBezTo>
                        <a:pt x="5198" y="7239"/>
                        <a:pt x="5059" y="7197"/>
                        <a:pt x="4935" y="7087"/>
                      </a:cubicBezTo>
                      <a:cubicBezTo>
                        <a:pt x="4723" y="6875"/>
                        <a:pt x="4438" y="6767"/>
                        <a:pt x="4151" y="6767"/>
                      </a:cubicBezTo>
                      <a:cubicBezTo>
                        <a:pt x="3856" y="6767"/>
                        <a:pt x="3559" y="6881"/>
                        <a:pt x="3341" y="7112"/>
                      </a:cubicBezTo>
                      <a:cubicBezTo>
                        <a:pt x="3204" y="7249"/>
                        <a:pt x="3050" y="7303"/>
                        <a:pt x="2904" y="7303"/>
                      </a:cubicBezTo>
                      <a:cubicBezTo>
                        <a:pt x="2807" y="7303"/>
                        <a:pt x="2713" y="7279"/>
                        <a:pt x="2632" y="7239"/>
                      </a:cubicBezTo>
                      <a:cubicBezTo>
                        <a:pt x="2455" y="7137"/>
                        <a:pt x="2228" y="6960"/>
                        <a:pt x="2253" y="6631"/>
                      </a:cubicBezTo>
                      <a:cubicBezTo>
                        <a:pt x="2278" y="5998"/>
                        <a:pt x="1823" y="5467"/>
                        <a:pt x="1215" y="5366"/>
                      </a:cubicBezTo>
                      <a:cubicBezTo>
                        <a:pt x="886" y="5340"/>
                        <a:pt x="734" y="5087"/>
                        <a:pt x="684" y="4885"/>
                      </a:cubicBezTo>
                      <a:cubicBezTo>
                        <a:pt x="633" y="4708"/>
                        <a:pt x="684" y="4429"/>
                        <a:pt x="937" y="4227"/>
                      </a:cubicBezTo>
                      <a:cubicBezTo>
                        <a:pt x="1443" y="3873"/>
                        <a:pt x="1595" y="3189"/>
                        <a:pt x="1266" y="2658"/>
                      </a:cubicBezTo>
                      <a:cubicBezTo>
                        <a:pt x="1114" y="2405"/>
                        <a:pt x="1190" y="2101"/>
                        <a:pt x="1316" y="1949"/>
                      </a:cubicBezTo>
                      <a:cubicBezTo>
                        <a:pt x="1443" y="1823"/>
                        <a:pt x="1595" y="1696"/>
                        <a:pt x="1823" y="1696"/>
                      </a:cubicBezTo>
                      <a:cubicBezTo>
                        <a:pt x="1873" y="1696"/>
                        <a:pt x="1949" y="1696"/>
                        <a:pt x="2000" y="1671"/>
                      </a:cubicBezTo>
                      <a:cubicBezTo>
                        <a:pt x="2105" y="1697"/>
                        <a:pt x="2210" y="1710"/>
                        <a:pt x="2314" y="1710"/>
                      </a:cubicBezTo>
                      <a:cubicBezTo>
                        <a:pt x="2813" y="1710"/>
                        <a:pt x="3279" y="1419"/>
                        <a:pt x="3468" y="937"/>
                      </a:cubicBezTo>
                      <a:cubicBezTo>
                        <a:pt x="3544" y="659"/>
                        <a:pt x="3797" y="532"/>
                        <a:pt x="4024" y="532"/>
                      </a:cubicBezTo>
                      <a:cubicBezTo>
                        <a:pt x="4043" y="530"/>
                        <a:pt x="4063" y="529"/>
                        <a:pt x="4082" y="529"/>
                      </a:cubicBezTo>
                      <a:close/>
                      <a:moveTo>
                        <a:pt x="4024" y="1"/>
                      </a:moveTo>
                      <a:cubicBezTo>
                        <a:pt x="3518" y="1"/>
                        <a:pt x="3113" y="279"/>
                        <a:pt x="2911" y="760"/>
                      </a:cubicBezTo>
                      <a:cubicBezTo>
                        <a:pt x="2831" y="1000"/>
                        <a:pt x="2608" y="1145"/>
                        <a:pt x="2356" y="1145"/>
                      </a:cubicBezTo>
                      <a:cubicBezTo>
                        <a:pt x="2289" y="1145"/>
                        <a:pt x="2220" y="1135"/>
                        <a:pt x="2152" y="1114"/>
                      </a:cubicBezTo>
                      <a:cubicBezTo>
                        <a:pt x="2030" y="1076"/>
                        <a:pt x="1910" y="1057"/>
                        <a:pt x="1794" y="1057"/>
                      </a:cubicBezTo>
                      <a:cubicBezTo>
                        <a:pt x="1449" y="1057"/>
                        <a:pt x="1132" y="1223"/>
                        <a:pt x="886" y="1544"/>
                      </a:cubicBezTo>
                      <a:cubicBezTo>
                        <a:pt x="583" y="1949"/>
                        <a:pt x="557" y="2455"/>
                        <a:pt x="785" y="2911"/>
                      </a:cubicBezTo>
                      <a:cubicBezTo>
                        <a:pt x="962" y="3164"/>
                        <a:pt x="861" y="3544"/>
                        <a:pt x="608" y="3721"/>
                      </a:cubicBezTo>
                      <a:cubicBezTo>
                        <a:pt x="203" y="3999"/>
                        <a:pt x="0" y="4505"/>
                        <a:pt x="127" y="4986"/>
                      </a:cubicBezTo>
                      <a:cubicBezTo>
                        <a:pt x="254" y="5492"/>
                        <a:pt x="633" y="5847"/>
                        <a:pt x="1139" y="5897"/>
                      </a:cubicBezTo>
                      <a:cubicBezTo>
                        <a:pt x="1468" y="5973"/>
                        <a:pt x="1721" y="6252"/>
                        <a:pt x="1696" y="6581"/>
                      </a:cubicBezTo>
                      <a:cubicBezTo>
                        <a:pt x="1645" y="7087"/>
                        <a:pt x="1949" y="7517"/>
                        <a:pt x="2379" y="7745"/>
                      </a:cubicBezTo>
                      <a:cubicBezTo>
                        <a:pt x="2531" y="7846"/>
                        <a:pt x="2734" y="7871"/>
                        <a:pt x="2886" y="7871"/>
                      </a:cubicBezTo>
                      <a:cubicBezTo>
                        <a:pt x="3215" y="7871"/>
                        <a:pt x="3493" y="7770"/>
                        <a:pt x="3695" y="7390"/>
                      </a:cubicBezTo>
                      <a:cubicBezTo>
                        <a:pt x="3809" y="7277"/>
                        <a:pt x="3961" y="7220"/>
                        <a:pt x="4116" y="7220"/>
                      </a:cubicBezTo>
                      <a:cubicBezTo>
                        <a:pt x="4271" y="7220"/>
                        <a:pt x="4429" y="7277"/>
                        <a:pt x="4556" y="7390"/>
                      </a:cubicBezTo>
                      <a:cubicBezTo>
                        <a:pt x="4783" y="7602"/>
                        <a:pt x="5055" y="7706"/>
                        <a:pt x="5335" y="7706"/>
                      </a:cubicBezTo>
                      <a:cubicBezTo>
                        <a:pt x="5523" y="7706"/>
                        <a:pt x="5714" y="7659"/>
                        <a:pt x="5897" y="7568"/>
                      </a:cubicBezTo>
                      <a:cubicBezTo>
                        <a:pt x="6327" y="7365"/>
                        <a:pt x="6580" y="6910"/>
                        <a:pt x="6555" y="6403"/>
                      </a:cubicBezTo>
                      <a:cubicBezTo>
                        <a:pt x="6555" y="6100"/>
                        <a:pt x="6783" y="5796"/>
                        <a:pt x="7087" y="5745"/>
                      </a:cubicBezTo>
                      <a:cubicBezTo>
                        <a:pt x="7593" y="5669"/>
                        <a:pt x="7972" y="5340"/>
                        <a:pt x="8074" y="4834"/>
                      </a:cubicBezTo>
                      <a:cubicBezTo>
                        <a:pt x="8175" y="4353"/>
                        <a:pt x="7972" y="3873"/>
                        <a:pt x="7567" y="3594"/>
                      </a:cubicBezTo>
                      <a:cubicBezTo>
                        <a:pt x="7314" y="3442"/>
                        <a:pt x="7213" y="3063"/>
                        <a:pt x="7365" y="2759"/>
                      </a:cubicBezTo>
                      <a:cubicBezTo>
                        <a:pt x="7618" y="2354"/>
                        <a:pt x="7567" y="1823"/>
                        <a:pt x="7238" y="1443"/>
                      </a:cubicBezTo>
                      <a:cubicBezTo>
                        <a:pt x="7013" y="1162"/>
                        <a:pt x="6677" y="1005"/>
                        <a:pt x="6322" y="1005"/>
                      </a:cubicBezTo>
                      <a:cubicBezTo>
                        <a:pt x="6198" y="1005"/>
                        <a:pt x="6072" y="1024"/>
                        <a:pt x="5948" y="1063"/>
                      </a:cubicBezTo>
                      <a:cubicBezTo>
                        <a:pt x="5876" y="1094"/>
                        <a:pt x="5801" y="1108"/>
                        <a:pt x="5727" y="1108"/>
                      </a:cubicBezTo>
                      <a:cubicBezTo>
                        <a:pt x="5489" y="1108"/>
                        <a:pt x="5260" y="960"/>
                        <a:pt x="5163" y="709"/>
                      </a:cubicBezTo>
                      <a:cubicBezTo>
                        <a:pt x="4961" y="279"/>
                        <a:pt x="4531" y="1"/>
                        <a:pt x="40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1520725" y="3388425"/>
                  <a:ext cx="36725" cy="31750"/>
                </a:xfrm>
                <a:custGeom>
                  <a:avLst/>
                  <a:gdLst/>
                  <a:ahLst/>
                  <a:cxnLst/>
                  <a:rect l="l" t="t" r="r" b="b"/>
                  <a:pathLst>
                    <a:path w="1469" h="1270" extrusionOk="0">
                      <a:moveTo>
                        <a:pt x="423" y="1"/>
                      </a:moveTo>
                      <a:cubicBezTo>
                        <a:pt x="325" y="1"/>
                        <a:pt x="226" y="50"/>
                        <a:pt x="178" y="131"/>
                      </a:cubicBezTo>
                      <a:cubicBezTo>
                        <a:pt x="51" y="282"/>
                        <a:pt x="1" y="460"/>
                        <a:pt x="51" y="662"/>
                      </a:cubicBezTo>
                      <a:cubicBezTo>
                        <a:pt x="77" y="839"/>
                        <a:pt x="178" y="1016"/>
                        <a:pt x="330" y="1143"/>
                      </a:cubicBezTo>
                      <a:cubicBezTo>
                        <a:pt x="482" y="1219"/>
                        <a:pt x="608" y="1269"/>
                        <a:pt x="760" y="1269"/>
                      </a:cubicBezTo>
                      <a:cubicBezTo>
                        <a:pt x="988" y="1269"/>
                        <a:pt x="1216" y="1143"/>
                        <a:pt x="1367" y="1016"/>
                      </a:cubicBezTo>
                      <a:cubicBezTo>
                        <a:pt x="1469" y="890"/>
                        <a:pt x="1443" y="687"/>
                        <a:pt x="1317" y="586"/>
                      </a:cubicBezTo>
                      <a:cubicBezTo>
                        <a:pt x="1269" y="558"/>
                        <a:pt x="1211" y="543"/>
                        <a:pt x="1152" y="543"/>
                      </a:cubicBezTo>
                      <a:cubicBezTo>
                        <a:pt x="1053" y="543"/>
                        <a:pt x="950" y="583"/>
                        <a:pt x="887" y="662"/>
                      </a:cubicBezTo>
                      <a:cubicBezTo>
                        <a:pt x="871" y="694"/>
                        <a:pt x="814" y="726"/>
                        <a:pt x="762" y="726"/>
                      </a:cubicBezTo>
                      <a:cubicBezTo>
                        <a:pt x="732" y="726"/>
                        <a:pt x="703" y="715"/>
                        <a:pt x="684" y="687"/>
                      </a:cubicBezTo>
                      <a:cubicBezTo>
                        <a:pt x="634" y="687"/>
                        <a:pt x="608" y="637"/>
                        <a:pt x="608" y="586"/>
                      </a:cubicBezTo>
                      <a:cubicBezTo>
                        <a:pt x="608" y="561"/>
                        <a:pt x="608" y="510"/>
                        <a:pt x="634" y="460"/>
                      </a:cubicBezTo>
                      <a:cubicBezTo>
                        <a:pt x="735" y="333"/>
                        <a:pt x="709" y="156"/>
                        <a:pt x="583" y="55"/>
                      </a:cubicBezTo>
                      <a:cubicBezTo>
                        <a:pt x="536" y="17"/>
                        <a:pt x="480"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1511250" y="3334650"/>
                  <a:ext cx="39250" cy="32375"/>
                </a:xfrm>
                <a:custGeom>
                  <a:avLst/>
                  <a:gdLst/>
                  <a:ahLst/>
                  <a:cxnLst/>
                  <a:rect l="l" t="t" r="r" b="b"/>
                  <a:pathLst>
                    <a:path w="1570" h="1295" extrusionOk="0">
                      <a:moveTo>
                        <a:pt x="522" y="1"/>
                      </a:moveTo>
                      <a:cubicBezTo>
                        <a:pt x="422" y="1"/>
                        <a:pt x="317" y="50"/>
                        <a:pt x="253" y="130"/>
                      </a:cubicBezTo>
                      <a:cubicBezTo>
                        <a:pt x="0" y="434"/>
                        <a:pt x="101" y="915"/>
                        <a:pt x="430" y="1143"/>
                      </a:cubicBezTo>
                      <a:cubicBezTo>
                        <a:pt x="557" y="1193"/>
                        <a:pt x="709" y="1269"/>
                        <a:pt x="861" y="1269"/>
                      </a:cubicBezTo>
                      <a:cubicBezTo>
                        <a:pt x="886" y="1269"/>
                        <a:pt x="962" y="1269"/>
                        <a:pt x="987" y="1295"/>
                      </a:cubicBezTo>
                      <a:cubicBezTo>
                        <a:pt x="1190" y="1269"/>
                        <a:pt x="1342" y="1168"/>
                        <a:pt x="1468" y="1016"/>
                      </a:cubicBezTo>
                      <a:cubicBezTo>
                        <a:pt x="1569" y="890"/>
                        <a:pt x="1519" y="687"/>
                        <a:pt x="1392" y="586"/>
                      </a:cubicBezTo>
                      <a:cubicBezTo>
                        <a:pt x="1345" y="557"/>
                        <a:pt x="1290" y="543"/>
                        <a:pt x="1235" y="543"/>
                      </a:cubicBezTo>
                      <a:cubicBezTo>
                        <a:pt x="1143" y="543"/>
                        <a:pt x="1051" y="583"/>
                        <a:pt x="987" y="662"/>
                      </a:cubicBezTo>
                      <a:cubicBezTo>
                        <a:pt x="987" y="687"/>
                        <a:pt x="937" y="712"/>
                        <a:pt x="886" y="712"/>
                      </a:cubicBezTo>
                      <a:cubicBezTo>
                        <a:pt x="861" y="712"/>
                        <a:pt x="810" y="712"/>
                        <a:pt x="759" y="687"/>
                      </a:cubicBezTo>
                      <a:cubicBezTo>
                        <a:pt x="709" y="662"/>
                        <a:pt x="684" y="535"/>
                        <a:pt x="734" y="459"/>
                      </a:cubicBezTo>
                      <a:cubicBezTo>
                        <a:pt x="835" y="333"/>
                        <a:pt x="810" y="156"/>
                        <a:pt x="684" y="54"/>
                      </a:cubicBezTo>
                      <a:cubicBezTo>
                        <a:pt x="637" y="17"/>
                        <a:pt x="580"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1570725" y="3354550"/>
                  <a:ext cx="36700" cy="31450"/>
                </a:xfrm>
                <a:custGeom>
                  <a:avLst/>
                  <a:gdLst/>
                  <a:ahLst/>
                  <a:cxnLst/>
                  <a:rect l="l" t="t" r="r" b="b"/>
                  <a:pathLst>
                    <a:path w="1468" h="1258" extrusionOk="0">
                      <a:moveTo>
                        <a:pt x="417" y="0"/>
                      </a:moveTo>
                      <a:cubicBezTo>
                        <a:pt x="318" y="0"/>
                        <a:pt x="215" y="40"/>
                        <a:pt x="152" y="119"/>
                      </a:cubicBezTo>
                      <a:cubicBezTo>
                        <a:pt x="25" y="271"/>
                        <a:pt x="0" y="473"/>
                        <a:pt x="25" y="650"/>
                      </a:cubicBezTo>
                      <a:cubicBezTo>
                        <a:pt x="76" y="828"/>
                        <a:pt x="152" y="1005"/>
                        <a:pt x="329" y="1131"/>
                      </a:cubicBezTo>
                      <a:cubicBezTo>
                        <a:pt x="481" y="1232"/>
                        <a:pt x="608" y="1258"/>
                        <a:pt x="759" y="1258"/>
                      </a:cubicBezTo>
                      <a:cubicBezTo>
                        <a:pt x="987" y="1258"/>
                        <a:pt x="1215" y="1157"/>
                        <a:pt x="1367" y="1005"/>
                      </a:cubicBezTo>
                      <a:cubicBezTo>
                        <a:pt x="1468" y="878"/>
                        <a:pt x="1417" y="676"/>
                        <a:pt x="1291" y="600"/>
                      </a:cubicBezTo>
                      <a:cubicBezTo>
                        <a:pt x="1238" y="558"/>
                        <a:pt x="1176" y="537"/>
                        <a:pt x="1115" y="537"/>
                      </a:cubicBezTo>
                      <a:cubicBezTo>
                        <a:pt x="1030" y="537"/>
                        <a:pt x="945" y="577"/>
                        <a:pt x="886" y="650"/>
                      </a:cubicBezTo>
                      <a:cubicBezTo>
                        <a:pt x="871" y="695"/>
                        <a:pt x="822" y="722"/>
                        <a:pt x="769" y="722"/>
                      </a:cubicBezTo>
                      <a:cubicBezTo>
                        <a:pt x="731" y="722"/>
                        <a:pt x="690" y="708"/>
                        <a:pt x="658" y="676"/>
                      </a:cubicBezTo>
                      <a:cubicBezTo>
                        <a:pt x="633" y="676"/>
                        <a:pt x="608" y="625"/>
                        <a:pt x="608" y="600"/>
                      </a:cubicBezTo>
                      <a:cubicBezTo>
                        <a:pt x="608" y="549"/>
                        <a:pt x="608" y="499"/>
                        <a:pt x="633" y="473"/>
                      </a:cubicBezTo>
                      <a:cubicBezTo>
                        <a:pt x="734" y="347"/>
                        <a:pt x="709" y="144"/>
                        <a:pt x="582" y="43"/>
                      </a:cubicBezTo>
                      <a:cubicBezTo>
                        <a:pt x="535" y="15"/>
                        <a:pt x="477" y="0"/>
                        <a:pt x="4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 name="Google Shape;147;p5"/>
              <p:cNvCxnSpPr/>
              <p:nvPr/>
            </p:nvCxnSpPr>
            <p:spPr>
              <a:xfrm rot="-5400000">
                <a:off x="7342325" y="1223938"/>
                <a:ext cx="2414100" cy="0"/>
              </a:xfrm>
              <a:prstGeom prst="straightConnector1">
                <a:avLst/>
              </a:prstGeom>
              <a:noFill/>
              <a:ln w="9525" cap="flat" cmpd="sng">
                <a:solidFill>
                  <a:schemeClr val="accent6"/>
                </a:solidFill>
                <a:prstDash val="solid"/>
                <a:round/>
                <a:headEnd type="none" w="med" len="med"/>
                <a:tailEnd type="none" w="med" len="med"/>
              </a:ln>
            </p:spPr>
          </p:cxnSp>
          <p:sp>
            <p:nvSpPr>
              <p:cNvPr id="148" name="Google Shape;148;p5"/>
              <p:cNvSpPr/>
              <p:nvPr/>
            </p:nvSpPr>
            <p:spPr>
              <a:xfrm rot="-5400000">
                <a:off x="7577850" y="1124563"/>
                <a:ext cx="2431025" cy="192075"/>
              </a:xfrm>
              <a:custGeom>
                <a:avLst/>
                <a:gdLst/>
                <a:ahLst/>
                <a:cxnLst/>
                <a:rect l="l" t="t" r="r" b="b"/>
                <a:pathLst>
                  <a:path w="97241" h="7683" extrusionOk="0">
                    <a:moveTo>
                      <a:pt x="97241" y="0"/>
                    </a:moveTo>
                    <a:lnTo>
                      <a:pt x="56707" y="0"/>
                    </a:lnTo>
                    <a:lnTo>
                      <a:pt x="43400" y="7683"/>
                    </a:lnTo>
                    <a:lnTo>
                      <a:pt x="0" y="7683"/>
                    </a:lnTo>
                  </a:path>
                </a:pathLst>
              </a:custGeom>
              <a:noFill/>
              <a:ln w="9525" cap="flat" cmpd="sng">
                <a:solidFill>
                  <a:schemeClr val="accent6"/>
                </a:solidFill>
                <a:prstDash val="solid"/>
                <a:round/>
                <a:headEnd type="none" w="med" len="med"/>
                <a:tailEnd type="none" w="med" len="med"/>
              </a:ln>
            </p:spPr>
          </p:sp>
          <p:sp>
            <p:nvSpPr>
              <p:cNvPr id="149" name="Google Shape;149;p5"/>
              <p:cNvSpPr/>
              <p:nvPr/>
            </p:nvSpPr>
            <p:spPr>
              <a:xfrm rot="-5400000">
                <a:off x="8789738" y="589388"/>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rot="-5400000">
                <a:off x="8789738" y="742938"/>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rot="-5400000">
                <a:off x="8789738" y="896488"/>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rot="-5400000">
                <a:off x="8789738" y="453113"/>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3" name="Google Shape;153;p5"/>
              <p:cNvCxnSpPr/>
              <p:nvPr/>
            </p:nvCxnSpPr>
            <p:spPr>
              <a:xfrm rot="-5400000" flipH="1">
                <a:off x="8574550" y="1397113"/>
                <a:ext cx="290400" cy="167700"/>
              </a:xfrm>
              <a:prstGeom prst="straightConnector1">
                <a:avLst/>
              </a:prstGeom>
              <a:noFill/>
              <a:ln w="9525" cap="flat" cmpd="sng">
                <a:solidFill>
                  <a:schemeClr val="accent6"/>
                </a:solidFill>
                <a:prstDash val="solid"/>
                <a:round/>
                <a:headEnd type="none" w="med" len="med"/>
                <a:tailEnd type="none" w="med" len="med"/>
              </a:ln>
            </p:spPr>
          </p:cxnSp>
          <p:cxnSp>
            <p:nvCxnSpPr>
              <p:cNvPr id="154" name="Google Shape;154;p5"/>
              <p:cNvCxnSpPr/>
              <p:nvPr/>
            </p:nvCxnSpPr>
            <p:spPr>
              <a:xfrm rot="-5400000" flipH="1">
                <a:off x="8574550" y="1607300"/>
                <a:ext cx="290400" cy="167700"/>
              </a:xfrm>
              <a:prstGeom prst="straightConnector1">
                <a:avLst/>
              </a:prstGeom>
              <a:noFill/>
              <a:ln w="9525" cap="flat" cmpd="sng">
                <a:solidFill>
                  <a:schemeClr val="accent6"/>
                </a:solidFill>
                <a:prstDash val="solid"/>
                <a:round/>
                <a:headEnd type="none" w="med" len="med"/>
                <a:tailEnd type="none" w="med" len="med"/>
              </a:ln>
            </p:spPr>
          </p:cxnSp>
          <p:cxnSp>
            <p:nvCxnSpPr>
              <p:cNvPr id="155" name="Google Shape;155;p5"/>
              <p:cNvCxnSpPr/>
              <p:nvPr/>
            </p:nvCxnSpPr>
            <p:spPr>
              <a:xfrm rot="-5400000" flipH="1">
                <a:off x="8574550" y="1832500"/>
                <a:ext cx="290400" cy="167700"/>
              </a:xfrm>
              <a:prstGeom prst="straightConnector1">
                <a:avLst/>
              </a:prstGeom>
              <a:noFill/>
              <a:ln w="9525" cap="flat" cmpd="sng">
                <a:solidFill>
                  <a:schemeClr val="accent6"/>
                </a:solidFill>
                <a:prstDash val="solid"/>
                <a:round/>
                <a:headEnd type="none" w="med" len="med"/>
                <a:tailEnd type="none" w="med" len="med"/>
              </a:ln>
            </p:spPr>
          </p:cxnSp>
          <p:sp>
            <p:nvSpPr>
              <p:cNvPr id="156" name="Google Shape;156;p5"/>
              <p:cNvSpPr/>
              <p:nvPr/>
            </p:nvSpPr>
            <p:spPr>
              <a:xfrm rot="-5400000">
                <a:off x="8710113" y="69075"/>
                <a:ext cx="322425" cy="184250"/>
              </a:xfrm>
              <a:custGeom>
                <a:avLst/>
                <a:gdLst/>
                <a:ahLst/>
                <a:cxnLst/>
                <a:rect l="l" t="t" r="r" b="b"/>
                <a:pathLst>
                  <a:path w="12897" h="7370" extrusionOk="0">
                    <a:moveTo>
                      <a:pt x="12897" y="0"/>
                    </a:moveTo>
                    <a:lnTo>
                      <a:pt x="0" y="0"/>
                    </a:lnTo>
                    <a:lnTo>
                      <a:pt x="0" y="7370"/>
                    </a:lnTo>
                    <a:lnTo>
                      <a:pt x="12693" y="7370"/>
                    </a:lnTo>
                  </a:path>
                </a:pathLst>
              </a:custGeom>
              <a:noFill/>
              <a:ln w="9525" cap="flat" cmpd="sng">
                <a:solidFill>
                  <a:schemeClr val="accent6"/>
                </a:solidFill>
                <a:prstDash val="solid"/>
                <a:round/>
                <a:headEnd type="none" w="med" len="med"/>
                <a:tailEnd type="none" w="med" len="med"/>
              </a:ln>
            </p:spPr>
          </p:sp>
        </p:grpSp>
        <p:grpSp>
          <p:nvGrpSpPr>
            <p:cNvPr id="157" name="Google Shape;157;p5"/>
            <p:cNvGrpSpPr/>
            <p:nvPr/>
          </p:nvGrpSpPr>
          <p:grpSpPr>
            <a:xfrm>
              <a:off x="-625" y="4641751"/>
              <a:ext cx="4278595" cy="434005"/>
              <a:chOff x="-625" y="4641751"/>
              <a:chExt cx="4278595" cy="434005"/>
            </a:xfrm>
          </p:grpSpPr>
          <p:grpSp>
            <p:nvGrpSpPr>
              <p:cNvPr id="158" name="Google Shape;158;p5"/>
              <p:cNvGrpSpPr/>
              <p:nvPr/>
            </p:nvGrpSpPr>
            <p:grpSpPr>
              <a:xfrm>
                <a:off x="2607560" y="4641751"/>
                <a:ext cx="537845" cy="425577"/>
                <a:chOff x="-422900" y="2732300"/>
                <a:chExt cx="942100" cy="745450"/>
              </a:xfrm>
            </p:grpSpPr>
            <p:sp>
              <p:nvSpPr>
                <p:cNvPr id="159" name="Google Shape;159;p5"/>
                <p:cNvSpPr/>
                <p:nvPr/>
              </p:nvSpPr>
              <p:spPr>
                <a:xfrm>
                  <a:off x="-255875" y="2984750"/>
                  <a:ext cx="139225" cy="226625"/>
                </a:xfrm>
                <a:custGeom>
                  <a:avLst/>
                  <a:gdLst/>
                  <a:ahLst/>
                  <a:cxnLst/>
                  <a:rect l="l" t="t" r="r" b="b"/>
                  <a:pathLst>
                    <a:path w="5569" h="9065" extrusionOk="0">
                      <a:moveTo>
                        <a:pt x="244" y="1"/>
                      </a:moveTo>
                      <a:cubicBezTo>
                        <a:pt x="230" y="1"/>
                        <a:pt x="216" y="2"/>
                        <a:pt x="203" y="5"/>
                      </a:cubicBezTo>
                      <a:cubicBezTo>
                        <a:pt x="77" y="30"/>
                        <a:pt x="1" y="207"/>
                        <a:pt x="26" y="334"/>
                      </a:cubicBezTo>
                      <a:lnTo>
                        <a:pt x="659" y="3067"/>
                      </a:lnTo>
                      <a:cubicBezTo>
                        <a:pt x="962" y="4383"/>
                        <a:pt x="1443" y="5598"/>
                        <a:pt x="2101" y="6737"/>
                      </a:cubicBezTo>
                      <a:cubicBezTo>
                        <a:pt x="2607" y="7597"/>
                        <a:pt x="3367" y="8255"/>
                        <a:pt x="4303" y="8685"/>
                      </a:cubicBezTo>
                      <a:cubicBezTo>
                        <a:pt x="5087" y="9014"/>
                        <a:pt x="5138" y="9065"/>
                        <a:pt x="5189" y="9065"/>
                      </a:cubicBezTo>
                      <a:lnTo>
                        <a:pt x="5265" y="9065"/>
                      </a:lnTo>
                      <a:cubicBezTo>
                        <a:pt x="5366" y="9065"/>
                        <a:pt x="5492" y="8989"/>
                        <a:pt x="5492" y="8862"/>
                      </a:cubicBezTo>
                      <a:cubicBezTo>
                        <a:pt x="5568" y="8736"/>
                        <a:pt x="5467" y="8584"/>
                        <a:pt x="5341" y="8559"/>
                      </a:cubicBezTo>
                      <a:cubicBezTo>
                        <a:pt x="5315" y="8559"/>
                        <a:pt x="5189" y="8508"/>
                        <a:pt x="4480" y="8204"/>
                      </a:cubicBezTo>
                      <a:cubicBezTo>
                        <a:pt x="3670" y="7825"/>
                        <a:pt x="2987" y="7217"/>
                        <a:pt x="2557" y="6458"/>
                      </a:cubicBezTo>
                      <a:cubicBezTo>
                        <a:pt x="1924" y="5395"/>
                        <a:pt x="1443" y="4180"/>
                        <a:pt x="1165" y="2940"/>
                      </a:cubicBezTo>
                      <a:lnTo>
                        <a:pt x="532" y="207"/>
                      </a:lnTo>
                      <a:cubicBezTo>
                        <a:pt x="509" y="94"/>
                        <a:pt x="365"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15450" y="3168225"/>
                  <a:ext cx="360650" cy="43150"/>
                </a:xfrm>
                <a:custGeom>
                  <a:avLst/>
                  <a:gdLst/>
                  <a:ahLst/>
                  <a:cxnLst/>
                  <a:rect l="l" t="t" r="r" b="b"/>
                  <a:pathLst>
                    <a:path w="14426" h="1726" extrusionOk="0">
                      <a:moveTo>
                        <a:pt x="14122" y="0"/>
                      </a:moveTo>
                      <a:cubicBezTo>
                        <a:pt x="14105" y="0"/>
                        <a:pt x="14088" y="2"/>
                        <a:pt x="14072" y="5"/>
                      </a:cubicBezTo>
                      <a:lnTo>
                        <a:pt x="11541" y="638"/>
                      </a:lnTo>
                      <a:cubicBezTo>
                        <a:pt x="10048" y="1017"/>
                        <a:pt x="8504" y="1194"/>
                        <a:pt x="6986" y="1194"/>
                      </a:cubicBezTo>
                      <a:lnTo>
                        <a:pt x="254" y="1194"/>
                      </a:lnTo>
                      <a:cubicBezTo>
                        <a:pt x="127" y="1194"/>
                        <a:pt x="1" y="1296"/>
                        <a:pt x="1" y="1473"/>
                      </a:cubicBezTo>
                      <a:cubicBezTo>
                        <a:pt x="1" y="1599"/>
                        <a:pt x="77" y="1726"/>
                        <a:pt x="254" y="1726"/>
                      </a:cubicBezTo>
                      <a:lnTo>
                        <a:pt x="6986" y="1726"/>
                      </a:lnTo>
                      <a:cubicBezTo>
                        <a:pt x="8555" y="1726"/>
                        <a:pt x="10124" y="1523"/>
                        <a:pt x="11667" y="1144"/>
                      </a:cubicBezTo>
                      <a:lnTo>
                        <a:pt x="14198" y="511"/>
                      </a:lnTo>
                      <a:cubicBezTo>
                        <a:pt x="14325" y="486"/>
                        <a:pt x="14426" y="309"/>
                        <a:pt x="14375" y="182"/>
                      </a:cubicBezTo>
                      <a:cubicBezTo>
                        <a:pt x="14353" y="72"/>
                        <a:pt x="14235" y="0"/>
                        <a:pt x="141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144525" y="3111700"/>
                  <a:ext cx="158200" cy="366050"/>
                </a:xfrm>
                <a:custGeom>
                  <a:avLst/>
                  <a:gdLst/>
                  <a:ahLst/>
                  <a:cxnLst/>
                  <a:rect l="l" t="t" r="r" b="b"/>
                  <a:pathLst>
                    <a:path w="6328" h="14642" extrusionOk="0">
                      <a:moveTo>
                        <a:pt x="276" y="0"/>
                      </a:moveTo>
                      <a:cubicBezTo>
                        <a:pt x="251" y="0"/>
                        <a:pt x="226" y="4"/>
                        <a:pt x="203" y="14"/>
                      </a:cubicBezTo>
                      <a:cubicBezTo>
                        <a:pt x="77" y="89"/>
                        <a:pt x="1" y="241"/>
                        <a:pt x="51" y="368"/>
                      </a:cubicBezTo>
                      <a:cubicBezTo>
                        <a:pt x="51" y="444"/>
                        <a:pt x="2152" y="6062"/>
                        <a:pt x="558" y="14312"/>
                      </a:cubicBezTo>
                      <a:cubicBezTo>
                        <a:pt x="558" y="14414"/>
                        <a:pt x="558" y="14490"/>
                        <a:pt x="633" y="14540"/>
                      </a:cubicBezTo>
                      <a:cubicBezTo>
                        <a:pt x="659" y="14616"/>
                        <a:pt x="760" y="14641"/>
                        <a:pt x="811" y="14641"/>
                      </a:cubicBezTo>
                      <a:lnTo>
                        <a:pt x="2937" y="14641"/>
                      </a:lnTo>
                      <a:cubicBezTo>
                        <a:pt x="3063" y="14641"/>
                        <a:pt x="3164" y="14566"/>
                        <a:pt x="3215" y="14439"/>
                      </a:cubicBezTo>
                      <a:cubicBezTo>
                        <a:pt x="3341" y="14161"/>
                        <a:pt x="6328" y="7429"/>
                        <a:pt x="5214" y="1861"/>
                      </a:cubicBezTo>
                      <a:cubicBezTo>
                        <a:pt x="5192" y="1748"/>
                        <a:pt x="5047" y="1655"/>
                        <a:pt x="4926" y="1655"/>
                      </a:cubicBezTo>
                      <a:cubicBezTo>
                        <a:pt x="4912" y="1655"/>
                        <a:pt x="4898" y="1656"/>
                        <a:pt x="4885" y="1659"/>
                      </a:cubicBezTo>
                      <a:cubicBezTo>
                        <a:pt x="4759" y="1709"/>
                        <a:pt x="4683" y="1861"/>
                        <a:pt x="4708" y="1988"/>
                      </a:cubicBezTo>
                      <a:cubicBezTo>
                        <a:pt x="5695" y="6923"/>
                        <a:pt x="3240" y="13047"/>
                        <a:pt x="2810" y="14110"/>
                      </a:cubicBezTo>
                      <a:lnTo>
                        <a:pt x="1165" y="14110"/>
                      </a:lnTo>
                      <a:cubicBezTo>
                        <a:pt x="2658" y="5885"/>
                        <a:pt x="583" y="241"/>
                        <a:pt x="558" y="191"/>
                      </a:cubicBezTo>
                      <a:cubicBezTo>
                        <a:pt x="516" y="87"/>
                        <a:pt x="390" y="0"/>
                        <a:pt x="2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166025" y="3183400"/>
                  <a:ext cx="67075" cy="294350"/>
                </a:xfrm>
                <a:custGeom>
                  <a:avLst/>
                  <a:gdLst/>
                  <a:ahLst/>
                  <a:cxnLst/>
                  <a:rect l="l" t="t" r="r" b="b"/>
                  <a:pathLst>
                    <a:path w="2683" h="11774" extrusionOk="0">
                      <a:moveTo>
                        <a:pt x="454" y="1"/>
                      </a:moveTo>
                      <a:cubicBezTo>
                        <a:pt x="437" y="1"/>
                        <a:pt x="421" y="2"/>
                        <a:pt x="405" y="5"/>
                      </a:cubicBezTo>
                      <a:cubicBezTo>
                        <a:pt x="253" y="31"/>
                        <a:pt x="152" y="182"/>
                        <a:pt x="177" y="309"/>
                      </a:cubicBezTo>
                      <a:cubicBezTo>
                        <a:pt x="608" y="2764"/>
                        <a:pt x="911" y="6636"/>
                        <a:pt x="0" y="11444"/>
                      </a:cubicBezTo>
                      <a:cubicBezTo>
                        <a:pt x="0" y="11546"/>
                        <a:pt x="0" y="11622"/>
                        <a:pt x="51" y="11672"/>
                      </a:cubicBezTo>
                      <a:cubicBezTo>
                        <a:pt x="102" y="11748"/>
                        <a:pt x="177" y="11773"/>
                        <a:pt x="253" y="11773"/>
                      </a:cubicBezTo>
                      <a:lnTo>
                        <a:pt x="2379" y="11773"/>
                      </a:lnTo>
                      <a:cubicBezTo>
                        <a:pt x="2531" y="11773"/>
                        <a:pt x="2632" y="11647"/>
                        <a:pt x="2683" y="11495"/>
                      </a:cubicBezTo>
                      <a:cubicBezTo>
                        <a:pt x="2683" y="11369"/>
                        <a:pt x="2582" y="11242"/>
                        <a:pt x="2430" y="11242"/>
                      </a:cubicBezTo>
                      <a:lnTo>
                        <a:pt x="608" y="11242"/>
                      </a:lnTo>
                      <a:cubicBezTo>
                        <a:pt x="1443" y="6484"/>
                        <a:pt x="1139" y="2637"/>
                        <a:pt x="734" y="233"/>
                      </a:cubicBezTo>
                      <a:cubicBezTo>
                        <a:pt x="690" y="78"/>
                        <a:pt x="568" y="1"/>
                        <a:pt x="4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290150" y="3241100"/>
                  <a:ext cx="66450" cy="236650"/>
                </a:xfrm>
                <a:custGeom>
                  <a:avLst/>
                  <a:gdLst/>
                  <a:ahLst/>
                  <a:cxnLst/>
                  <a:rect l="l" t="t" r="r" b="b"/>
                  <a:pathLst>
                    <a:path w="2658" h="9466" extrusionOk="0">
                      <a:moveTo>
                        <a:pt x="709" y="0"/>
                      </a:moveTo>
                      <a:cubicBezTo>
                        <a:pt x="582" y="0"/>
                        <a:pt x="481" y="127"/>
                        <a:pt x="481" y="279"/>
                      </a:cubicBezTo>
                      <a:cubicBezTo>
                        <a:pt x="734" y="3164"/>
                        <a:pt x="582" y="6150"/>
                        <a:pt x="0" y="9136"/>
                      </a:cubicBezTo>
                      <a:cubicBezTo>
                        <a:pt x="0" y="9238"/>
                        <a:pt x="0" y="9314"/>
                        <a:pt x="76" y="9364"/>
                      </a:cubicBezTo>
                      <a:cubicBezTo>
                        <a:pt x="101" y="9440"/>
                        <a:pt x="203" y="9465"/>
                        <a:pt x="253" y="9465"/>
                      </a:cubicBezTo>
                      <a:lnTo>
                        <a:pt x="2379" y="9465"/>
                      </a:lnTo>
                      <a:cubicBezTo>
                        <a:pt x="2531" y="9465"/>
                        <a:pt x="2658" y="9339"/>
                        <a:pt x="2658" y="9187"/>
                      </a:cubicBezTo>
                      <a:cubicBezTo>
                        <a:pt x="2658" y="9061"/>
                        <a:pt x="2556" y="8934"/>
                        <a:pt x="2404" y="8934"/>
                      </a:cubicBezTo>
                      <a:lnTo>
                        <a:pt x="582" y="8934"/>
                      </a:lnTo>
                      <a:cubicBezTo>
                        <a:pt x="1088" y="5973"/>
                        <a:pt x="1240" y="3037"/>
                        <a:pt x="987" y="228"/>
                      </a:cubicBezTo>
                      <a:cubicBezTo>
                        <a:pt x="987" y="102"/>
                        <a:pt x="861" y="0"/>
                        <a:pt x="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422900" y="2759625"/>
                  <a:ext cx="244250" cy="247400"/>
                </a:xfrm>
                <a:custGeom>
                  <a:avLst/>
                  <a:gdLst/>
                  <a:ahLst/>
                  <a:cxnLst/>
                  <a:rect l="l" t="t" r="r" b="b"/>
                  <a:pathLst>
                    <a:path w="9770" h="9896" extrusionOk="0">
                      <a:moveTo>
                        <a:pt x="7238" y="0"/>
                      </a:moveTo>
                      <a:cubicBezTo>
                        <a:pt x="7188" y="0"/>
                        <a:pt x="7087" y="0"/>
                        <a:pt x="7011" y="25"/>
                      </a:cubicBezTo>
                      <a:lnTo>
                        <a:pt x="4834" y="1291"/>
                      </a:lnTo>
                      <a:cubicBezTo>
                        <a:pt x="3923" y="1797"/>
                        <a:pt x="3341" y="2784"/>
                        <a:pt x="3316" y="3822"/>
                      </a:cubicBezTo>
                      <a:lnTo>
                        <a:pt x="1949" y="5593"/>
                      </a:lnTo>
                      <a:cubicBezTo>
                        <a:pt x="1544" y="6125"/>
                        <a:pt x="1063" y="6580"/>
                        <a:pt x="532" y="6960"/>
                      </a:cubicBezTo>
                      <a:cubicBezTo>
                        <a:pt x="178" y="7188"/>
                        <a:pt x="0" y="7567"/>
                        <a:pt x="0" y="7972"/>
                      </a:cubicBezTo>
                      <a:cubicBezTo>
                        <a:pt x="0" y="8149"/>
                        <a:pt x="26" y="8352"/>
                        <a:pt x="127" y="8504"/>
                      </a:cubicBezTo>
                      <a:lnTo>
                        <a:pt x="608" y="9516"/>
                      </a:lnTo>
                      <a:cubicBezTo>
                        <a:pt x="633" y="9592"/>
                        <a:pt x="658" y="9617"/>
                        <a:pt x="734" y="9642"/>
                      </a:cubicBezTo>
                      <a:cubicBezTo>
                        <a:pt x="1139" y="9794"/>
                        <a:pt x="1569" y="9895"/>
                        <a:pt x="2050" y="9895"/>
                      </a:cubicBezTo>
                      <a:cubicBezTo>
                        <a:pt x="2405" y="9895"/>
                        <a:pt x="2759" y="9870"/>
                        <a:pt x="3063" y="9794"/>
                      </a:cubicBezTo>
                      <a:lnTo>
                        <a:pt x="3948" y="9541"/>
                      </a:lnTo>
                      <a:lnTo>
                        <a:pt x="4201" y="9516"/>
                      </a:lnTo>
                      <a:cubicBezTo>
                        <a:pt x="4644" y="9453"/>
                        <a:pt x="5094" y="9421"/>
                        <a:pt x="5549" y="9421"/>
                      </a:cubicBezTo>
                      <a:cubicBezTo>
                        <a:pt x="6005" y="9421"/>
                        <a:pt x="6467" y="9453"/>
                        <a:pt x="6935" y="9516"/>
                      </a:cubicBezTo>
                      <a:cubicBezTo>
                        <a:pt x="7109" y="9533"/>
                        <a:pt x="7248" y="9563"/>
                        <a:pt x="7358" y="9563"/>
                      </a:cubicBezTo>
                      <a:cubicBezTo>
                        <a:pt x="7408" y="9563"/>
                        <a:pt x="7452" y="9557"/>
                        <a:pt x="7491" y="9541"/>
                      </a:cubicBezTo>
                      <a:cubicBezTo>
                        <a:pt x="8023" y="9516"/>
                        <a:pt x="9288" y="8352"/>
                        <a:pt x="9668" y="7997"/>
                      </a:cubicBezTo>
                      <a:cubicBezTo>
                        <a:pt x="9769" y="7896"/>
                        <a:pt x="9769" y="7719"/>
                        <a:pt x="9668" y="7618"/>
                      </a:cubicBezTo>
                      <a:cubicBezTo>
                        <a:pt x="9630" y="7567"/>
                        <a:pt x="9560" y="7542"/>
                        <a:pt x="9488" y="7542"/>
                      </a:cubicBezTo>
                      <a:cubicBezTo>
                        <a:pt x="9415" y="7542"/>
                        <a:pt x="9339" y="7567"/>
                        <a:pt x="9288" y="7618"/>
                      </a:cubicBezTo>
                      <a:cubicBezTo>
                        <a:pt x="8605" y="8276"/>
                        <a:pt x="7643" y="9010"/>
                        <a:pt x="7441" y="9035"/>
                      </a:cubicBezTo>
                      <a:cubicBezTo>
                        <a:pt x="7365" y="9035"/>
                        <a:pt x="7238" y="9035"/>
                        <a:pt x="6985" y="9010"/>
                      </a:cubicBezTo>
                      <a:cubicBezTo>
                        <a:pt x="6517" y="8946"/>
                        <a:pt x="6036" y="8915"/>
                        <a:pt x="5552" y="8915"/>
                      </a:cubicBezTo>
                      <a:cubicBezTo>
                        <a:pt x="5068" y="8915"/>
                        <a:pt x="4581" y="8946"/>
                        <a:pt x="4100" y="9010"/>
                      </a:cubicBezTo>
                      <a:lnTo>
                        <a:pt x="3822" y="9035"/>
                      </a:lnTo>
                      <a:lnTo>
                        <a:pt x="3797" y="9035"/>
                      </a:lnTo>
                      <a:lnTo>
                        <a:pt x="2911" y="9288"/>
                      </a:lnTo>
                      <a:cubicBezTo>
                        <a:pt x="2622" y="9380"/>
                        <a:pt x="2329" y="9425"/>
                        <a:pt x="2034" y="9425"/>
                      </a:cubicBezTo>
                      <a:cubicBezTo>
                        <a:pt x="1683" y="9425"/>
                        <a:pt x="1332" y="9361"/>
                        <a:pt x="987" y="9237"/>
                      </a:cubicBezTo>
                      <a:lnTo>
                        <a:pt x="532" y="8326"/>
                      </a:lnTo>
                      <a:cubicBezTo>
                        <a:pt x="507" y="8225"/>
                        <a:pt x="481" y="8099"/>
                        <a:pt x="481" y="7997"/>
                      </a:cubicBezTo>
                      <a:cubicBezTo>
                        <a:pt x="481" y="7744"/>
                        <a:pt x="608" y="7517"/>
                        <a:pt x="785" y="7390"/>
                      </a:cubicBezTo>
                      <a:cubicBezTo>
                        <a:pt x="1392" y="6985"/>
                        <a:pt x="1898" y="6479"/>
                        <a:pt x="2329" y="5922"/>
                      </a:cubicBezTo>
                      <a:lnTo>
                        <a:pt x="3721" y="4075"/>
                      </a:lnTo>
                      <a:cubicBezTo>
                        <a:pt x="3746" y="4049"/>
                        <a:pt x="3797" y="3973"/>
                        <a:pt x="3797" y="3923"/>
                      </a:cubicBezTo>
                      <a:cubicBezTo>
                        <a:pt x="3797" y="3037"/>
                        <a:pt x="4303" y="2177"/>
                        <a:pt x="5062" y="1746"/>
                      </a:cubicBezTo>
                      <a:lnTo>
                        <a:pt x="7137" y="532"/>
                      </a:lnTo>
                      <a:lnTo>
                        <a:pt x="9212" y="1266"/>
                      </a:lnTo>
                      <a:cubicBezTo>
                        <a:pt x="9245" y="1276"/>
                        <a:pt x="9276" y="1281"/>
                        <a:pt x="9306" y="1281"/>
                      </a:cubicBezTo>
                      <a:cubicBezTo>
                        <a:pt x="9415" y="1281"/>
                        <a:pt x="9502" y="1213"/>
                        <a:pt x="9541" y="1114"/>
                      </a:cubicBezTo>
                      <a:cubicBezTo>
                        <a:pt x="9617" y="937"/>
                        <a:pt x="9516" y="810"/>
                        <a:pt x="9390" y="759"/>
                      </a:cubicBezTo>
                      <a:lnTo>
                        <a:pt x="72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157800" y="2804825"/>
                  <a:ext cx="642850" cy="672925"/>
                </a:xfrm>
                <a:custGeom>
                  <a:avLst/>
                  <a:gdLst/>
                  <a:ahLst/>
                  <a:cxnLst/>
                  <a:rect l="l" t="t" r="r" b="b"/>
                  <a:pathLst>
                    <a:path w="25714" h="26917" extrusionOk="0">
                      <a:moveTo>
                        <a:pt x="281" y="0"/>
                      </a:moveTo>
                      <a:cubicBezTo>
                        <a:pt x="206" y="0"/>
                        <a:pt x="133" y="33"/>
                        <a:pt x="76" y="90"/>
                      </a:cubicBezTo>
                      <a:cubicBezTo>
                        <a:pt x="0" y="217"/>
                        <a:pt x="26" y="369"/>
                        <a:pt x="102" y="470"/>
                      </a:cubicBezTo>
                      <a:lnTo>
                        <a:pt x="456" y="774"/>
                      </a:lnTo>
                      <a:cubicBezTo>
                        <a:pt x="1873" y="2066"/>
                        <a:pt x="3656" y="2748"/>
                        <a:pt x="5541" y="2748"/>
                      </a:cubicBezTo>
                      <a:cubicBezTo>
                        <a:pt x="5575" y="2748"/>
                        <a:pt x="5610" y="2748"/>
                        <a:pt x="5644" y="2748"/>
                      </a:cubicBezTo>
                      <a:lnTo>
                        <a:pt x="11946" y="2646"/>
                      </a:lnTo>
                      <a:lnTo>
                        <a:pt x="11971" y="2646"/>
                      </a:lnTo>
                      <a:lnTo>
                        <a:pt x="19335" y="1381"/>
                      </a:lnTo>
                      <a:cubicBezTo>
                        <a:pt x="19582" y="1343"/>
                        <a:pt x="19831" y="1324"/>
                        <a:pt x="20078" y="1324"/>
                      </a:cubicBezTo>
                      <a:cubicBezTo>
                        <a:pt x="20819" y="1324"/>
                        <a:pt x="21550" y="1495"/>
                        <a:pt x="22195" y="1836"/>
                      </a:cubicBezTo>
                      <a:lnTo>
                        <a:pt x="23359" y="2419"/>
                      </a:lnTo>
                      <a:cubicBezTo>
                        <a:pt x="24473" y="3001"/>
                        <a:pt x="25182" y="4139"/>
                        <a:pt x="25182" y="5405"/>
                      </a:cubicBezTo>
                      <a:lnTo>
                        <a:pt x="25182" y="7429"/>
                      </a:lnTo>
                      <a:cubicBezTo>
                        <a:pt x="25182" y="7834"/>
                        <a:pt x="25106" y="8239"/>
                        <a:pt x="25004" y="8619"/>
                      </a:cubicBezTo>
                      <a:cubicBezTo>
                        <a:pt x="24928" y="8999"/>
                        <a:pt x="24751" y="9378"/>
                        <a:pt x="24549" y="9732"/>
                      </a:cubicBezTo>
                      <a:cubicBezTo>
                        <a:pt x="24549" y="9758"/>
                        <a:pt x="24498" y="9808"/>
                        <a:pt x="24498" y="9834"/>
                      </a:cubicBezTo>
                      <a:lnTo>
                        <a:pt x="24195" y="11479"/>
                      </a:lnTo>
                      <a:cubicBezTo>
                        <a:pt x="23916" y="12972"/>
                        <a:pt x="23790" y="14490"/>
                        <a:pt x="23866" y="15958"/>
                      </a:cubicBezTo>
                      <a:cubicBezTo>
                        <a:pt x="24144" y="20514"/>
                        <a:pt x="22170" y="25449"/>
                        <a:pt x="21790" y="26385"/>
                      </a:cubicBezTo>
                      <a:lnTo>
                        <a:pt x="20145" y="26385"/>
                      </a:lnTo>
                      <a:cubicBezTo>
                        <a:pt x="21613" y="18160"/>
                        <a:pt x="19563" y="12516"/>
                        <a:pt x="19538" y="12466"/>
                      </a:cubicBezTo>
                      <a:cubicBezTo>
                        <a:pt x="19476" y="12362"/>
                        <a:pt x="19362" y="12275"/>
                        <a:pt x="19254" y="12275"/>
                      </a:cubicBezTo>
                      <a:cubicBezTo>
                        <a:pt x="19230" y="12275"/>
                        <a:pt x="19206" y="12279"/>
                        <a:pt x="19184" y="12289"/>
                      </a:cubicBezTo>
                      <a:cubicBezTo>
                        <a:pt x="19057" y="12364"/>
                        <a:pt x="18956" y="12516"/>
                        <a:pt x="19032" y="12643"/>
                      </a:cubicBezTo>
                      <a:cubicBezTo>
                        <a:pt x="19032" y="12719"/>
                        <a:pt x="21107" y="18337"/>
                        <a:pt x="19538" y="26587"/>
                      </a:cubicBezTo>
                      <a:cubicBezTo>
                        <a:pt x="19538" y="26689"/>
                        <a:pt x="19538" y="26765"/>
                        <a:pt x="19614" y="26815"/>
                      </a:cubicBezTo>
                      <a:cubicBezTo>
                        <a:pt x="19639" y="26891"/>
                        <a:pt x="19715" y="26916"/>
                        <a:pt x="19791" y="26916"/>
                      </a:cubicBezTo>
                      <a:lnTo>
                        <a:pt x="21917" y="26916"/>
                      </a:lnTo>
                      <a:cubicBezTo>
                        <a:pt x="22018" y="26916"/>
                        <a:pt x="22094" y="26841"/>
                        <a:pt x="22195" y="26714"/>
                      </a:cubicBezTo>
                      <a:cubicBezTo>
                        <a:pt x="22221" y="26663"/>
                        <a:pt x="24701" y="21070"/>
                        <a:pt x="24397" y="15908"/>
                      </a:cubicBezTo>
                      <a:cubicBezTo>
                        <a:pt x="24321" y="14440"/>
                        <a:pt x="24397" y="12997"/>
                        <a:pt x="24701" y="11529"/>
                      </a:cubicBezTo>
                      <a:lnTo>
                        <a:pt x="25004" y="9935"/>
                      </a:lnTo>
                      <a:cubicBezTo>
                        <a:pt x="25232" y="9555"/>
                        <a:pt x="25384" y="9125"/>
                        <a:pt x="25511" y="8720"/>
                      </a:cubicBezTo>
                      <a:cubicBezTo>
                        <a:pt x="25637" y="8315"/>
                        <a:pt x="25713" y="7834"/>
                        <a:pt x="25713" y="7404"/>
                      </a:cubicBezTo>
                      <a:lnTo>
                        <a:pt x="25713" y="5380"/>
                      </a:lnTo>
                      <a:cubicBezTo>
                        <a:pt x="25713" y="3912"/>
                        <a:pt x="24903" y="2596"/>
                        <a:pt x="23612" y="1912"/>
                      </a:cubicBezTo>
                      <a:lnTo>
                        <a:pt x="22448" y="1330"/>
                      </a:lnTo>
                      <a:cubicBezTo>
                        <a:pt x="21737" y="975"/>
                        <a:pt x="20929" y="771"/>
                        <a:pt x="20127" y="771"/>
                      </a:cubicBezTo>
                      <a:cubicBezTo>
                        <a:pt x="19844" y="771"/>
                        <a:pt x="19562" y="797"/>
                        <a:pt x="19285" y="849"/>
                      </a:cubicBezTo>
                      <a:lnTo>
                        <a:pt x="11920" y="2115"/>
                      </a:lnTo>
                      <a:lnTo>
                        <a:pt x="5644" y="2216"/>
                      </a:lnTo>
                      <a:cubicBezTo>
                        <a:pt x="5611" y="2217"/>
                        <a:pt x="5577" y="2217"/>
                        <a:pt x="5544" y="2217"/>
                      </a:cubicBezTo>
                      <a:cubicBezTo>
                        <a:pt x="3784" y="2217"/>
                        <a:pt x="2127" y="1561"/>
                        <a:pt x="810" y="369"/>
                      </a:cubicBezTo>
                      <a:lnTo>
                        <a:pt x="456" y="65"/>
                      </a:lnTo>
                      <a:cubicBezTo>
                        <a:pt x="400" y="21"/>
                        <a:pt x="340" y="0"/>
                        <a:pt x="2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204625" y="2746950"/>
                  <a:ext cx="88600" cy="82925"/>
                </a:xfrm>
                <a:custGeom>
                  <a:avLst/>
                  <a:gdLst/>
                  <a:ahLst/>
                  <a:cxnLst/>
                  <a:rect l="l" t="t" r="r" b="b"/>
                  <a:pathLst>
                    <a:path w="3544" h="3317" extrusionOk="0">
                      <a:moveTo>
                        <a:pt x="2607" y="1"/>
                      </a:moveTo>
                      <a:cubicBezTo>
                        <a:pt x="380" y="52"/>
                        <a:pt x="26" y="2152"/>
                        <a:pt x="26" y="2177"/>
                      </a:cubicBezTo>
                      <a:cubicBezTo>
                        <a:pt x="1" y="2304"/>
                        <a:pt x="127" y="2431"/>
                        <a:pt x="254" y="2456"/>
                      </a:cubicBezTo>
                      <a:cubicBezTo>
                        <a:pt x="273" y="2464"/>
                        <a:pt x="293" y="2467"/>
                        <a:pt x="312" y="2467"/>
                      </a:cubicBezTo>
                      <a:cubicBezTo>
                        <a:pt x="417" y="2467"/>
                        <a:pt x="511" y="2360"/>
                        <a:pt x="532" y="2253"/>
                      </a:cubicBezTo>
                      <a:cubicBezTo>
                        <a:pt x="532" y="2152"/>
                        <a:pt x="785" y="659"/>
                        <a:pt x="2430" y="507"/>
                      </a:cubicBezTo>
                      <a:lnTo>
                        <a:pt x="2430" y="507"/>
                      </a:lnTo>
                      <a:cubicBezTo>
                        <a:pt x="2810" y="2026"/>
                        <a:pt x="1595" y="2810"/>
                        <a:pt x="1544" y="2835"/>
                      </a:cubicBezTo>
                      <a:cubicBezTo>
                        <a:pt x="1418" y="2911"/>
                        <a:pt x="1392" y="3063"/>
                        <a:pt x="1443" y="3190"/>
                      </a:cubicBezTo>
                      <a:cubicBezTo>
                        <a:pt x="1519" y="3291"/>
                        <a:pt x="1570" y="3316"/>
                        <a:pt x="1671" y="3316"/>
                      </a:cubicBezTo>
                      <a:lnTo>
                        <a:pt x="1823" y="3316"/>
                      </a:lnTo>
                      <a:cubicBezTo>
                        <a:pt x="1823" y="3316"/>
                        <a:pt x="3544" y="2203"/>
                        <a:pt x="2860" y="178"/>
                      </a:cubicBezTo>
                      <a:cubicBezTo>
                        <a:pt x="2835" y="52"/>
                        <a:pt x="2734" y="1"/>
                        <a:pt x="26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304600" y="2732300"/>
                  <a:ext cx="68375" cy="64025"/>
                </a:xfrm>
                <a:custGeom>
                  <a:avLst/>
                  <a:gdLst/>
                  <a:ahLst/>
                  <a:cxnLst/>
                  <a:rect l="l" t="t" r="r" b="b"/>
                  <a:pathLst>
                    <a:path w="2735" h="2561" extrusionOk="0">
                      <a:moveTo>
                        <a:pt x="417" y="1"/>
                      </a:moveTo>
                      <a:cubicBezTo>
                        <a:pt x="305" y="1"/>
                        <a:pt x="201" y="94"/>
                        <a:pt x="178" y="207"/>
                      </a:cubicBezTo>
                      <a:cubicBezTo>
                        <a:pt x="1" y="992"/>
                        <a:pt x="102" y="1726"/>
                        <a:pt x="482" y="2434"/>
                      </a:cubicBezTo>
                      <a:cubicBezTo>
                        <a:pt x="507" y="2510"/>
                        <a:pt x="608" y="2561"/>
                        <a:pt x="710" y="2561"/>
                      </a:cubicBezTo>
                      <a:cubicBezTo>
                        <a:pt x="735" y="2561"/>
                        <a:pt x="760" y="2536"/>
                        <a:pt x="861" y="2536"/>
                      </a:cubicBezTo>
                      <a:cubicBezTo>
                        <a:pt x="1013" y="2485"/>
                        <a:pt x="1039" y="2333"/>
                        <a:pt x="988" y="2207"/>
                      </a:cubicBezTo>
                      <a:cubicBezTo>
                        <a:pt x="710" y="1701"/>
                        <a:pt x="608" y="1118"/>
                        <a:pt x="659" y="562"/>
                      </a:cubicBezTo>
                      <a:lnTo>
                        <a:pt x="659" y="562"/>
                      </a:lnTo>
                      <a:cubicBezTo>
                        <a:pt x="1266" y="688"/>
                        <a:pt x="1848" y="1017"/>
                        <a:pt x="2279" y="1523"/>
                      </a:cubicBezTo>
                      <a:cubicBezTo>
                        <a:pt x="2329" y="1599"/>
                        <a:pt x="2380" y="1625"/>
                        <a:pt x="2481" y="1625"/>
                      </a:cubicBezTo>
                      <a:cubicBezTo>
                        <a:pt x="2608" y="1625"/>
                        <a:pt x="2734" y="1523"/>
                        <a:pt x="2734" y="1372"/>
                      </a:cubicBezTo>
                      <a:cubicBezTo>
                        <a:pt x="2734" y="1321"/>
                        <a:pt x="2709" y="1270"/>
                        <a:pt x="2658" y="1220"/>
                      </a:cubicBezTo>
                      <a:cubicBezTo>
                        <a:pt x="2076" y="536"/>
                        <a:pt x="1317" y="131"/>
                        <a:pt x="456" y="5"/>
                      </a:cubicBezTo>
                      <a:cubicBezTo>
                        <a:pt x="443" y="2"/>
                        <a:pt x="430" y="1"/>
                        <a:pt x="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459075" y="2888575"/>
                  <a:ext cx="47475" cy="215250"/>
                </a:xfrm>
                <a:custGeom>
                  <a:avLst/>
                  <a:gdLst/>
                  <a:ahLst/>
                  <a:cxnLst/>
                  <a:rect l="l" t="t" r="r" b="b"/>
                  <a:pathLst>
                    <a:path w="1899" h="8610" extrusionOk="0">
                      <a:moveTo>
                        <a:pt x="312" y="0"/>
                      </a:moveTo>
                      <a:cubicBezTo>
                        <a:pt x="274" y="0"/>
                        <a:pt x="237" y="10"/>
                        <a:pt x="203" y="30"/>
                      </a:cubicBezTo>
                      <a:cubicBezTo>
                        <a:pt x="51" y="81"/>
                        <a:pt x="0" y="258"/>
                        <a:pt x="51" y="385"/>
                      </a:cubicBezTo>
                      <a:cubicBezTo>
                        <a:pt x="1342" y="3624"/>
                        <a:pt x="1038" y="8281"/>
                        <a:pt x="1038" y="8306"/>
                      </a:cubicBezTo>
                      <a:cubicBezTo>
                        <a:pt x="1013" y="8483"/>
                        <a:pt x="1139" y="8610"/>
                        <a:pt x="1291" y="8610"/>
                      </a:cubicBezTo>
                      <a:cubicBezTo>
                        <a:pt x="1418" y="8610"/>
                        <a:pt x="1519" y="8508"/>
                        <a:pt x="1569" y="8356"/>
                      </a:cubicBezTo>
                      <a:cubicBezTo>
                        <a:pt x="1595" y="8154"/>
                        <a:pt x="1898" y="3573"/>
                        <a:pt x="557" y="182"/>
                      </a:cubicBezTo>
                      <a:cubicBezTo>
                        <a:pt x="520" y="71"/>
                        <a:pt x="415"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451475" y="3092825"/>
                  <a:ext cx="67725" cy="96425"/>
                </a:xfrm>
                <a:custGeom>
                  <a:avLst/>
                  <a:gdLst/>
                  <a:ahLst/>
                  <a:cxnLst/>
                  <a:rect l="l" t="t" r="r" b="b"/>
                  <a:pathLst>
                    <a:path w="2709" h="3857" extrusionOk="0">
                      <a:moveTo>
                        <a:pt x="1519" y="515"/>
                      </a:moveTo>
                      <a:cubicBezTo>
                        <a:pt x="1848" y="566"/>
                        <a:pt x="2101" y="1224"/>
                        <a:pt x="1975" y="2009"/>
                      </a:cubicBezTo>
                      <a:cubicBezTo>
                        <a:pt x="1899" y="2591"/>
                        <a:pt x="1393" y="3021"/>
                        <a:pt x="1114" y="3223"/>
                      </a:cubicBezTo>
                      <a:cubicBezTo>
                        <a:pt x="886" y="2970"/>
                        <a:pt x="557" y="2388"/>
                        <a:pt x="633" y="1831"/>
                      </a:cubicBezTo>
                      <a:cubicBezTo>
                        <a:pt x="709" y="1401"/>
                        <a:pt x="861" y="1072"/>
                        <a:pt x="1064" y="819"/>
                      </a:cubicBezTo>
                      <a:cubicBezTo>
                        <a:pt x="1215" y="617"/>
                        <a:pt x="1367" y="515"/>
                        <a:pt x="1494" y="515"/>
                      </a:cubicBezTo>
                      <a:close/>
                      <a:moveTo>
                        <a:pt x="1534" y="1"/>
                      </a:moveTo>
                      <a:cubicBezTo>
                        <a:pt x="1238" y="1"/>
                        <a:pt x="931" y="176"/>
                        <a:pt x="684" y="490"/>
                      </a:cubicBezTo>
                      <a:cubicBezTo>
                        <a:pt x="406" y="819"/>
                        <a:pt x="228" y="1249"/>
                        <a:pt x="178" y="1730"/>
                      </a:cubicBezTo>
                      <a:cubicBezTo>
                        <a:pt x="1" y="2768"/>
                        <a:pt x="861" y="3730"/>
                        <a:pt x="886" y="3755"/>
                      </a:cubicBezTo>
                      <a:cubicBezTo>
                        <a:pt x="962" y="3805"/>
                        <a:pt x="1013" y="3856"/>
                        <a:pt x="1089" y="3856"/>
                      </a:cubicBezTo>
                      <a:cubicBezTo>
                        <a:pt x="1114" y="3856"/>
                        <a:pt x="1140" y="3805"/>
                        <a:pt x="1241" y="3805"/>
                      </a:cubicBezTo>
                      <a:cubicBezTo>
                        <a:pt x="1266" y="3780"/>
                        <a:pt x="2380" y="3122"/>
                        <a:pt x="2531" y="2110"/>
                      </a:cubicBezTo>
                      <a:cubicBezTo>
                        <a:pt x="2709" y="1022"/>
                        <a:pt x="2329" y="111"/>
                        <a:pt x="1646" y="9"/>
                      </a:cubicBezTo>
                      <a:cubicBezTo>
                        <a:pt x="1609" y="4"/>
                        <a:pt x="1571" y="1"/>
                        <a:pt x="15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152225" y="3197450"/>
                  <a:ext cx="201225" cy="59500"/>
                </a:xfrm>
                <a:custGeom>
                  <a:avLst/>
                  <a:gdLst/>
                  <a:ahLst/>
                  <a:cxnLst/>
                  <a:rect l="l" t="t" r="r" b="b"/>
                  <a:pathLst>
                    <a:path w="8049" h="2380" extrusionOk="0">
                      <a:moveTo>
                        <a:pt x="256" y="0"/>
                      </a:moveTo>
                      <a:cubicBezTo>
                        <a:pt x="190" y="0"/>
                        <a:pt x="127" y="25"/>
                        <a:pt x="76" y="76"/>
                      </a:cubicBezTo>
                      <a:cubicBezTo>
                        <a:pt x="0" y="203"/>
                        <a:pt x="0" y="354"/>
                        <a:pt x="76" y="456"/>
                      </a:cubicBezTo>
                      <a:cubicBezTo>
                        <a:pt x="177" y="557"/>
                        <a:pt x="1974" y="2379"/>
                        <a:pt x="5062" y="2379"/>
                      </a:cubicBezTo>
                      <a:cubicBezTo>
                        <a:pt x="5264" y="2379"/>
                        <a:pt x="5517" y="2379"/>
                        <a:pt x="5821" y="2354"/>
                      </a:cubicBezTo>
                      <a:cubicBezTo>
                        <a:pt x="7263" y="2202"/>
                        <a:pt x="7921" y="1367"/>
                        <a:pt x="7972" y="1341"/>
                      </a:cubicBezTo>
                      <a:cubicBezTo>
                        <a:pt x="8048" y="1215"/>
                        <a:pt x="8048" y="1063"/>
                        <a:pt x="7921" y="962"/>
                      </a:cubicBezTo>
                      <a:cubicBezTo>
                        <a:pt x="7862" y="914"/>
                        <a:pt x="7796" y="889"/>
                        <a:pt x="7733" y="889"/>
                      </a:cubicBezTo>
                      <a:cubicBezTo>
                        <a:pt x="7663" y="889"/>
                        <a:pt x="7595" y="920"/>
                        <a:pt x="7542" y="987"/>
                      </a:cubicBezTo>
                      <a:cubicBezTo>
                        <a:pt x="7517" y="1012"/>
                        <a:pt x="6985" y="1696"/>
                        <a:pt x="5745" y="1822"/>
                      </a:cubicBezTo>
                      <a:cubicBezTo>
                        <a:pt x="5517" y="1843"/>
                        <a:pt x="5296" y="1853"/>
                        <a:pt x="5081" y="1853"/>
                      </a:cubicBezTo>
                      <a:cubicBezTo>
                        <a:pt x="2214" y="1853"/>
                        <a:pt x="503" y="100"/>
                        <a:pt x="456" y="76"/>
                      </a:cubicBezTo>
                      <a:cubicBezTo>
                        <a:pt x="392" y="25"/>
                        <a:pt x="323" y="0"/>
                        <a:pt x="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5"/>
              <p:cNvGrpSpPr/>
              <p:nvPr/>
            </p:nvGrpSpPr>
            <p:grpSpPr>
              <a:xfrm>
                <a:off x="3902350" y="4746155"/>
                <a:ext cx="375620" cy="329266"/>
                <a:chOff x="-2406400" y="2942925"/>
                <a:chExt cx="547950" cy="480400"/>
              </a:xfrm>
            </p:grpSpPr>
            <p:sp>
              <p:nvSpPr>
                <p:cNvPr id="172" name="Google Shape;172;p5"/>
                <p:cNvSpPr/>
                <p:nvPr/>
              </p:nvSpPr>
              <p:spPr>
                <a:xfrm>
                  <a:off x="-2187475" y="3411925"/>
                  <a:ext cx="122125" cy="11400"/>
                </a:xfrm>
                <a:custGeom>
                  <a:avLst/>
                  <a:gdLst/>
                  <a:ahLst/>
                  <a:cxnLst/>
                  <a:rect l="l" t="t" r="r" b="b"/>
                  <a:pathLst>
                    <a:path w="4885" h="456" extrusionOk="0">
                      <a:moveTo>
                        <a:pt x="228" y="0"/>
                      </a:moveTo>
                      <a:cubicBezTo>
                        <a:pt x="101" y="0"/>
                        <a:pt x="0" y="102"/>
                        <a:pt x="0" y="228"/>
                      </a:cubicBezTo>
                      <a:cubicBezTo>
                        <a:pt x="0" y="355"/>
                        <a:pt x="101" y="456"/>
                        <a:pt x="228" y="456"/>
                      </a:cubicBezTo>
                      <a:lnTo>
                        <a:pt x="4657" y="456"/>
                      </a:lnTo>
                      <a:cubicBezTo>
                        <a:pt x="4783" y="456"/>
                        <a:pt x="4884" y="355"/>
                        <a:pt x="4884" y="228"/>
                      </a:cubicBezTo>
                      <a:cubicBezTo>
                        <a:pt x="4884" y="102"/>
                        <a:pt x="4783" y="0"/>
                        <a:pt x="46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2372875" y="2961300"/>
                  <a:ext cx="514425" cy="396225"/>
                </a:xfrm>
                <a:custGeom>
                  <a:avLst/>
                  <a:gdLst/>
                  <a:ahLst/>
                  <a:cxnLst/>
                  <a:rect l="l" t="t" r="r" b="b"/>
                  <a:pathLst>
                    <a:path w="20577" h="15849" extrusionOk="0">
                      <a:moveTo>
                        <a:pt x="1895" y="1"/>
                      </a:moveTo>
                      <a:cubicBezTo>
                        <a:pt x="1643" y="1"/>
                        <a:pt x="1387" y="51"/>
                        <a:pt x="1140" y="158"/>
                      </a:cubicBezTo>
                      <a:cubicBezTo>
                        <a:pt x="456" y="437"/>
                        <a:pt x="1" y="1145"/>
                        <a:pt x="1" y="1904"/>
                      </a:cubicBezTo>
                      <a:cubicBezTo>
                        <a:pt x="1" y="2056"/>
                        <a:pt x="51" y="2208"/>
                        <a:pt x="77" y="2335"/>
                      </a:cubicBezTo>
                      <a:lnTo>
                        <a:pt x="127" y="2588"/>
                      </a:lnTo>
                      <a:cubicBezTo>
                        <a:pt x="169" y="2670"/>
                        <a:pt x="261" y="2753"/>
                        <a:pt x="362" y="2753"/>
                      </a:cubicBezTo>
                      <a:cubicBezTo>
                        <a:pt x="385" y="2753"/>
                        <a:pt x="408" y="2749"/>
                        <a:pt x="431" y="2740"/>
                      </a:cubicBezTo>
                      <a:cubicBezTo>
                        <a:pt x="507" y="2714"/>
                        <a:pt x="608" y="2588"/>
                        <a:pt x="583" y="2461"/>
                      </a:cubicBezTo>
                      <a:lnTo>
                        <a:pt x="507" y="2208"/>
                      </a:lnTo>
                      <a:cubicBezTo>
                        <a:pt x="482" y="2107"/>
                        <a:pt x="482" y="2031"/>
                        <a:pt x="482" y="1904"/>
                      </a:cubicBezTo>
                      <a:cubicBezTo>
                        <a:pt x="482" y="1322"/>
                        <a:pt x="811" y="791"/>
                        <a:pt x="1342" y="563"/>
                      </a:cubicBezTo>
                      <a:cubicBezTo>
                        <a:pt x="1530" y="483"/>
                        <a:pt x="1724" y="445"/>
                        <a:pt x="1916" y="445"/>
                      </a:cubicBezTo>
                      <a:cubicBezTo>
                        <a:pt x="2447" y="445"/>
                        <a:pt x="2954" y="737"/>
                        <a:pt x="3215" y="1221"/>
                      </a:cubicBezTo>
                      <a:lnTo>
                        <a:pt x="4607" y="3980"/>
                      </a:lnTo>
                      <a:cubicBezTo>
                        <a:pt x="5209" y="5135"/>
                        <a:pt x="6383" y="5833"/>
                        <a:pt x="7672" y="5833"/>
                      </a:cubicBezTo>
                      <a:cubicBezTo>
                        <a:pt x="7738" y="5833"/>
                        <a:pt x="7805" y="5831"/>
                        <a:pt x="7872" y="5827"/>
                      </a:cubicBezTo>
                      <a:lnTo>
                        <a:pt x="12604" y="5473"/>
                      </a:lnTo>
                      <a:cubicBezTo>
                        <a:pt x="14097" y="5372"/>
                        <a:pt x="15464" y="4612"/>
                        <a:pt x="16350" y="3372"/>
                      </a:cubicBezTo>
                      <a:lnTo>
                        <a:pt x="17666" y="1550"/>
                      </a:lnTo>
                      <a:cubicBezTo>
                        <a:pt x="17792" y="1348"/>
                        <a:pt x="17995" y="1272"/>
                        <a:pt x="18197" y="1272"/>
                      </a:cubicBezTo>
                      <a:cubicBezTo>
                        <a:pt x="18349" y="1272"/>
                        <a:pt x="18501" y="1297"/>
                        <a:pt x="18627" y="1398"/>
                      </a:cubicBezTo>
                      <a:cubicBezTo>
                        <a:pt x="18779" y="1525"/>
                        <a:pt x="18880" y="1702"/>
                        <a:pt x="18880" y="1930"/>
                      </a:cubicBezTo>
                      <a:cubicBezTo>
                        <a:pt x="18880" y="2056"/>
                        <a:pt x="18830" y="2183"/>
                        <a:pt x="18754" y="2309"/>
                      </a:cubicBezTo>
                      <a:cubicBezTo>
                        <a:pt x="18551" y="2562"/>
                        <a:pt x="18577" y="2967"/>
                        <a:pt x="18880" y="3170"/>
                      </a:cubicBezTo>
                      <a:lnTo>
                        <a:pt x="19184" y="3347"/>
                      </a:lnTo>
                      <a:cubicBezTo>
                        <a:pt x="19311" y="3448"/>
                        <a:pt x="19361" y="3600"/>
                        <a:pt x="19361" y="3752"/>
                      </a:cubicBezTo>
                      <a:cubicBezTo>
                        <a:pt x="19361" y="3878"/>
                        <a:pt x="19336" y="3980"/>
                        <a:pt x="19285" y="4081"/>
                      </a:cubicBezTo>
                      <a:cubicBezTo>
                        <a:pt x="19083" y="4309"/>
                        <a:pt x="19159" y="4638"/>
                        <a:pt x="19361" y="4815"/>
                      </a:cubicBezTo>
                      <a:lnTo>
                        <a:pt x="19716" y="5068"/>
                      </a:lnTo>
                      <a:cubicBezTo>
                        <a:pt x="19842" y="5194"/>
                        <a:pt x="19943" y="5346"/>
                        <a:pt x="19943" y="5523"/>
                      </a:cubicBezTo>
                      <a:cubicBezTo>
                        <a:pt x="19943" y="5650"/>
                        <a:pt x="19893" y="5802"/>
                        <a:pt x="19792" y="5903"/>
                      </a:cubicBezTo>
                      <a:cubicBezTo>
                        <a:pt x="19614" y="6080"/>
                        <a:pt x="19564" y="6257"/>
                        <a:pt x="19564" y="6485"/>
                      </a:cubicBezTo>
                      <a:cubicBezTo>
                        <a:pt x="19564" y="6738"/>
                        <a:pt x="19665" y="6966"/>
                        <a:pt x="19817" y="7118"/>
                      </a:cubicBezTo>
                      <a:cubicBezTo>
                        <a:pt x="20045" y="7346"/>
                        <a:pt x="20045" y="7725"/>
                        <a:pt x="19842" y="7928"/>
                      </a:cubicBezTo>
                      <a:lnTo>
                        <a:pt x="17615" y="10534"/>
                      </a:lnTo>
                      <a:cubicBezTo>
                        <a:pt x="16881" y="11369"/>
                        <a:pt x="16021" y="12129"/>
                        <a:pt x="15110" y="12761"/>
                      </a:cubicBezTo>
                      <a:lnTo>
                        <a:pt x="13136" y="14128"/>
                      </a:lnTo>
                      <a:cubicBezTo>
                        <a:pt x="11941" y="14950"/>
                        <a:pt x="10569" y="15366"/>
                        <a:pt x="9188" y="15366"/>
                      </a:cubicBezTo>
                      <a:cubicBezTo>
                        <a:pt x="8229" y="15366"/>
                        <a:pt x="7266" y="15165"/>
                        <a:pt x="6353" y="14761"/>
                      </a:cubicBezTo>
                      <a:lnTo>
                        <a:pt x="5923" y="14584"/>
                      </a:lnTo>
                      <a:cubicBezTo>
                        <a:pt x="5518" y="14432"/>
                        <a:pt x="5164" y="14204"/>
                        <a:pt x="4835" y="13951"/>
                      </a:cubicBezTo>
                      <a:cubicBezTo>
                        <a:pt x="4480" y="13698"/>
                        <a:pt x="4202" y="13369"/>
                        <a:pt x="3898" y="13065"/>
                      </a:cubicBezTo>
                      <a:cubicBezTo>
                        <a:pt x="3114" y="12078"/>
                        <a:pt x="2506" y="10914"/>
                        <a:pt x="2228" y="9674"/>
                      </a:cubicBezTo>
                      <a:lnTo>
                        <a:pt x="811" y="3549"/>
                      </a:lnTo>
                      <a:cubicBezTo>
                        <a:pt x="788" y="3459"/>
                        <a:pt x="664" y="3368"/>
                        <a:pt x="548" y="3368"/>
                      </a:cubicBezTo>
                      <a:cubicBezTo>
                        <a:pt x="534" y="3368"/>
                        <a:pt x="520" y="3370"/>
                        <a:pt x="507" y="3372"/>
                      </a:cubicBezTo>
                      <a:cubicBezTo>
                        <a:pt x="431" y="3423"/>
                        <a:pt x="330" y="3549"/>
                        <a:pt x="355" y="3676"/>
                      </a:cubicBezTo>
                      <a:lnTo>
                        <a:pt x="1772" y="9800"/>
                      </a:lnTo>
                      <a:cubicBezTo>
                        <a:pt x="2076" y="11142"/>
                        <a:pt x="2709" y="12356"/>
                        <a:pt x="3544" y="13369"/>
                      </a:cubicBezTo>
                      <a:cubicBezTo>
                        <a:pt x="3873" y="13723"/>
                        <a:pt x="4177" y="14052"/>
                        <a:pt x="4556" y="14330"/>
                      </a:cubicBezTo>
                      <a:cubicBezTo>
                        <a:pt x="4936" y="14609"/>
                        <a:pt x="5366" y="14837"/>
                        <a:pt x="5771" y="15014"/>
                      </a:cubicBezTo>
                      <a:lnTo>
                        <a:pt x="6176" y="15216"/>
                      </a:lnTo>
                      <a:cubicBezTo>
                        <a:pt x="7163" y="15621"/>
                        <a:pt x="8201" y="15849"/>
                        <a:pt x="9213" y="15849"/>
                      </a:cubicBezTo>
                      <a:cubicBezTo>
                        <a:pt x="10706" y="15849"/>
                        <a:pt x="12174" y="15393"/>
                        <a:pt x="13414" y="14584"/>
                      </a:cubicBezTo>
                      <a:lnTo>
                        <a:pt x="15388" y="13217"/>
                      </a:lnTo>
                      <a:cubicBezTo>
                        <a:pt x="16324" y="12559"/>
                        <a:pt x="17210" y="11800"/>
                        <a:pt x="17969" y="10914"/>
                      </a:cubicBezTo>
                      <a:lnTo>
                        <a:pt x="20222" y="8307"/>
                      </a:lnTo>
                      <a:cubicBezTo>
                        <a:pt x="20576" y="7902"/>
                        <a:pt x="20551" y="7270"/>
                        <a:pt x="20171" y="6890"/>
                      </a:cubicBezTo>
                      <a:cubicBezTo>
                        <a:pt x="20070" y="6789"/>
                        <a:pt x="20045" y="6713"/>
                        <a:pt x="20045" y="6586"/>
                      </a:cubicBezTo>
                      <a:cubicBezTo>
                        <a:pt x="20045" y="6485"/>
                        <a:pt x="20070" y="6359"/>
                        <a:pt x="20121" y="6283"/>
                      </a:cubicBezTo>
                      <a:cubicBezTo>
                        <a:pt x="20298" y="6105"/>
                        <a:pt x="20374" y="5852"/>
                        <a:pt x="20374" y="5599"/>
                      </a:cubicBezTo>
                      <a:cubicBezTo>
                        <a:pt x="20374" y="5245"/>
                        <a:pt x="20222" y="4941"/>
                        <a:pt x="19969" y="4739"/>
                      </a:cubicBezTo>
                      <a:lnTo>
                        <a:pt x="19614" y="4486"/>
                      </a:lnTo>
                      <a:cubicBezTo>
                        <a:pt x="19589" y="4460"/>
                        <a:pt x="19589" y="4435"/>
                        <a:pt x="19614" y="4385"/>
                      </a:cubicBezTo>
                      <a:cubicBezTo>
                        <a:pt x="19741" y="4233"/>
                        <a:pt x="19817" y="4056"/>
                        <a:pt x="19817" y="3828"/>
                      </a:cubicBezTo>
                      <a:cubicBezTo>
                        <a:pt x="19817" y="3549"/>
                        <a:pt x="19690" y="3246"/>
                        <a:pt x="19437" y="3069"/>
                      </a:cubicBezTo>
                      <a:lnTo>
                        <a:pt x="19083" y="2815"/>
                      </a:lnTo>
                      <a:cubicBezTo>
                        <a:pt x="19032" y="2790"/>
                        <a:pt x="18982" y="2664"/>
                        <a:pt x="19058" y="2588"/>
                      </a:cubicBezTo>
                      <a:cubicBezTo>
                        <a:pt x="19209" y="2411"/>
                        <a:pt x="19285" y="2183"/>
                        <a:pt x="19285" y="1930"/>
                      </a:cubicBezTo>
                      <a:cubicBezTo>
                        <a:pt x="19285" y="1575"/>
                        <a:pt x="19108" y="1272"/>
                        <a:pt x="18830" y="1044"/>
                      </a:cubicBezTo>
                      <a:cubicBezTo>
                        <a:pt x="18653" y="917"/>
                        <a:pt x="18425" y="816"/>
                        <a:pt x="18172" y="816"/>
                      </a:cubicBezTo>
                      <a:cubicBezTo>
                        <a:pt x="17792" y="816"/>
                        <a:pt x="17463" y="1019"/>
                        <a:pt x="17261" y="1297"/>
                      </a:cubicBezTo>
                      <a:lnTo>
                        <a:pt x="15919" y="3119"/>
                      </a:lnTo>
                      <a:cubicBezTo>
                        <a:pt x="15110" y="4233"/>
                        <a:pt x="13869" y="4941"/>
                        <a:pt x="12503" y="5017"/>
                      </a:cubicBezTo>
                      <a:lnTo>
                        <a:pt x="7796" y="5372"/>
                      </a:lnTo>
                      <a:cubicBezTo>
                        <a:pt x="7714" y="5379"/>
                        <a:pt x="7633" y="5382"/>
                        <a:pt x="7552" y="5382"/>
                      </a:cubicBezTo>
                      <a:cubicBezTo>
                        <a:pt x="6478" y="5382"/>
                        <a:pt x="5481" y="4767"/>
                        <a:pt x="4986" y="3802"/>
                      </a:cubicBezTo>
                      <a:lnTo>
                        <a:pt x="3595" y="1044"/>
                      </a:lnTo>
                      <a:cubicBezTo>
                        <a:pt x="3259" y="392"/>
                        <a:pt x="2595" y="1"/>
                        <a:pt x="18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2406400" y="3018775"/>
                  <a:ext cx="55075" cy="38875"/>
                </a:xfrm>
                <a:custGeom>
                  <a:avLst/>
                  <a:gdLst/>
                  <a:ahLst/>
                  <a:cxnLst/>
                  <a:rect l="l" t="t" r="r" b="b"/>
                  <a:pathLst>
                    <a:path w="2203" h="1555" extrusionOk="0">
                      <a:moveTo>
                        <a:pt x="1725" y="0"/>
                      </a:moveTo>
                      <a:cubicBezTo>
                        <a:pt x="1671" y="0"/>
                        <a:pt x="1615" y="13"/>
                        <a:pt x="1570" y="36"/>
                      </a:cubicBezTo>
                      <a:lnTo>
                        <a:pt x="102" y="1149"/>
                      </a:lnTo>
                      <a:cubicBezTo>
                        <a:pt x="26" y="1200"/>
                        <a:pt x="1" y="1301"/>
                        <a:pt x="26" y="1402"/>
                      </a:cubicBezTo>
                      <a:cubicBezTo>
                        <a:pt x="51" y="1503"/>
                        <a:pt x="152" y="1554"/>
                        <a:pt x="254" y="1554"/>
                      </a:cubicBezTo>
                      <a:lnTo>
                        <a:pt x="2000" y="1554"/>
                      </a:lnTo>
                      <a:cubicBezTo>
                        <a:pt x="2126" y="1554"/>
                        <a:pt x="2202" y="1453"/>
                        <a:pt x="2202" y="1326"/>
                      </a:cubicBezTo>
                      <a:cubicBezTo>
                        <a:pt x="2202" y="1200"/>
                        <a:pt x="2126" y="1124"/>
                        <a:pt x="2000" y="1124"/>
                      </a:cubicBezTo>
                      <a:lnTo>
                        <a:pt x="912" y="1124"/>
                      </a:lnTo>
                      <a:lnTo>
                        <a:pt x="1873" y="390"/>
                      </a:lnTo>
                      <a:cubicBezTo>
                        <a:pt x="1949" y="314"/>
                        <a:pt x="1949" y="162"/>
                        <a:pt x="1899" y="61"/>
                      </a:cubicBezTo>
                      <a:cubicBezTo>
                        <a:pt x="1857" y="19"/>
                        <a:pt x="1792" y="0"/>
                        <a:pt x="17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2358950" y="2942925"/>
                  <a:ext cx="83550" cy="47650"/>
                </a:xfrm>
                <a:custGeom>
                  <a:avLst/>
                  <a:gdLst/>
                  <a:ahLst/>
                  <a:cxnLst/>
                  <a:rect l="l" t="t" r="r" b="b"/>
                  <a:pathLst>
                    <a:path w="3342" h="1906" extrusionOk="0">
                      <a:moveTo>
                        <a:pt x="1376" y="1"/>
                      </a:moveTo>
                      <a:cubicBezTo>
                        <a:pt x="1091" y="1"/>
                        <a:pt x="845" y="76"/>
                        <a:pt x="633" y="235"/>
                      </a:cubicBezTo>
                      <a:cubicBezTo>
                        <a:pt x="26" y="640"/>
                        <a:pt x="1" y="1399"/>
                        <a:pt x="1" y="1425"/>
                      </a:cubicBezTo>
                      <a:cubicBezTo>
                        <a:pt x="1" y="1526"/>
                        <a:pt x="77" y="1652"/>
                        <a:pt x="228" y="1652"/>
                      </a:cubicBezTo>
                      <a:cubicBezTo>
                        <a:pt x="355" y="1652"/>
                        <a:pt x="481" y="1551"/>
                        <a:pt x="481" y="1425"/>
                      </a:cubicBezTo>
                      <a:cubicBezTo>
                        <a:pt x="481" y="1425"/>
                        <a:pt x="532" y="868"/>
                        <a:pt x="912" y="615"/>
                      </a:cubicBezTo>
                      <a:cubicBezTo>
                        <a:pt x="1038" y="514"/>
                        <a:pt x="1203" y="463"/>
                        <a:pt x="1405" y="463"/>
                      </a:cubicBezTo>
                      <a:cubicBezTo>
                        <a:pt x="1608" y="463"/>
                        <a:pt x="1848" y="514"/>
                        <a:pt x="2126" y="615"/>
                      </a:cubicBezTo>
                      <a:cubicBezTo>
                        <a:pt x="2531" y="767"/>
                        <a:pt x="2784" y="944"/>
                        <a:pt x="2810" y="1146"/>
                      </a:cubicBezTo>
                      <a:cubicBezTo>
                        <a:pt x="2835" y="1323"/>
                        <a:pt x="2658" y="1526"/>
                        <a:pt x="2658" y="1526"/>
                      </a:cubicBezTo>
                      <a:cubicBezTo>
                        <a:pt x="2557" y="1627"/>
                        <a:pt x="2531" y="1754"/>
                        <a:pt x="2633" y="1830"/>
                      </a:cubicBezTo>
                      <a:cubicBezTo>
                        <a:pt x="2658" y="1880"/>
                        <a:pt x="2709" y="1905"/>
                        <a:pt x="2784" y="1905"/>
                      </a:cubicBezTo>
                      <a:cubicBezTo>
                        <a:pt x="2835" y="1905"/>
                        <a:pt x="2886" y="1905"/>
                        <a:pt x="2936" y="1830"/>
                      </a:cubicBezTo>
                      <a:cubicBezTo>
                        <a:pt x="2962" y="1830"/>
                        <a:pt x="3341" y="1501"/>
                        <a:pt x="3240" y="1045"/>
                      </a:cubicBezTo>
                      <a:cubicBezTo>
                        <a:pt x="3164" y="691"/>
                        <a:pt x="2835" y="412"/>
                        <a:pt x="2253" y="185"/>
                      </a:cubicBezTo>
                      <a:cubicBezTo>
                        <a:pt x="1927" y="64"/>
                        <a:pt x="1635" y="1"/>
                        <a:pt x="1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2126750" y="3332825"/>
                  <a:ext cx="65825" cy="63300"/>
                </a:xfrm>
                <a:custGeom>
                  <a:avLst/>
                  <a:gdLst/>
                  <a:ahLst/>
                  <a:cxnLst/>
                  <a:rect l="l" t="t" r="r" b="b"/>
                  <a:pathLst>
                    <a:path w="2633" h="2532" extrusionOk="0">
                      <a:moveTo>
                        <a:pt x="2379" y="1"/>
                      </a:moveTo>
                      <a:cubicBezTo>
                        <a:pt x="2253" y="1"/>
                        <a:pt x="2152" y="102"/>
                        <a:pt x="2152" y="229"/>
                      </a:cubicBezTo>
                      <a:lnTo>
                        <a:pt x="2152" y="1216"/>
                      </a:lnTo>
                      <a:cubicBezTo>
                        <a:pt x="2152" y="1671"/>
                        <a:pt x="1772" y="2051"/>
                        <a:pt x="1291" y="2051"/>
                      </a:cubicBezTo>
                      <a:cubicBezTo>
                        <a:pt x="1089" y="2051"/>
                        <a:pt x="861" y="1975"/>
                        <a:pt x="709" y="1798"/>
                      </a:cubicBezTo>
                      <a:cubicBezTo>
                        <a:pt x="557" y="1646"/>
                        <a:pt x="456" y="1418"/>
                        <a:pt x="456" y="1216"/>
                      </a:cubicBezTo>
                      <a:lnTo>
                        <a:pt x="456" y="659"/>
                      </a:lnTo>
                      <a:cubicBezTo>
                        <a:pt x="456" y="532"/>
                        <a:pt x="355" y="456"/>
                        <a:pt x="228" y="456"/>
                      </a:cubicBezTo>
                      <a:cubicBezTo>
                        <a:pt x="102" y="456"/>
                        <a:pt x="1" y="532"/>
                        <a:pt x="1" y="659"/>
                      </a:cubicBezTo>
                      <a:lnTo>
                        <a:pt x="1" y="1216"/>
                      </a:lnTo>
                      <a:cubicBezTo>
                        <a:pt x="1" y="1545"/>
                        <a:pt x="127" y="1874"/>
                        <a:pt x="380" y="2127"/>
                      </a:cubicBezTo>
                      <a:lnTo>
                        <a:pt x="431" y="2152"/>
                      </a:lnTo>
                      <a:cubicBezTo>
                        <a:pt x="659" y="2405"/>
                        <a:pt x="988" y="2532"/>
                        <a:pt x="1342" y="2532"/>
                      </a:cubicBezTo>
                      <a:cubicBezTo>
                        <a:pt x="2076" y="2532"/>
                        <a:pt x="2633" y="1924"/>
                        <a:pt x="2607" y="1216"/>
                      </a:cubicBezTo>
                      <a:lnTo>
                        <a:pt x="2607" y="229"/>
                      </a:lnTo>
                      <a:cubicBezTo>
                        <a:pt x="2607" y="102"/>
                        <a:pt x="2506" y="1"/>
                        <a:pt x="23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2163450" y="3345500"/>
                  <a:ext cx="57600" cy="50625"/>
                </a:xfrm>
                <a:custGeom>
                  <a:avLst/>
                  <a:gdLst/>
                  <a:ahLst/>
                  <a:cxnLst/>
                  <a:rect l="l" t="t" r="r" b="b"/>
                  <a:pathLst>
                    <a:path w="2304" h="2025" extrusionOk="0">
                      <a:moveTo>
                        <a:pt x="203" y="0"/>
                      </a:moveTo>
                      <a:cubicBezTo>
                        <a:pt x="77" y="0"/>
                        <a:pt x="1" y="101"/>
                        <a:pt x="1" y="228"/>
                      </a:cubicBezTo>
                      <a:lnTo>
                        <a:pt x="1" y="734"/>
                      </a:lnTo>
                      <a:cubicBezTo>
                        <a:pt x="1" y="1088"/>
                        <a:pt x="127" y="1392"/>
                        <a:pt x="380" y="1645"/>
                      </a:cubicBezTo>
                      <a:cubicBezTo>
                        <a:pt x="583" y="1898"/>
                        <a:pt x="937" y="2025"/>
                        <a:pt x="1291" y="2025"/>
                      </a:cubicBezTo>
                      <a:cubicBezTo>
                        <a:pt x="1646" y="2025"/>
                        <a:pt x="1949" y="1898"/>
                        <a:pt x="2202" y="1645"/>
                      </a:cubicBezTo>
                      <a:cubicBezTo>
                        <a:pt x="2304" y="1544"/>
                        <a:pt x="2304" y="1417"/>
                        <a:pt x="2202" y="1341"/>
                      </a:cubicBezTo>
                      <a:cubicBezTo>
                        <a:pt x="2152" y="1291"/>
                        <a:pt x="2095" y="1265"/>
                        <a:pt x="2038" y="1265"/>
                      </a:cubicBezTo>
                      <a:cubicBezTo>
                        <a:pt x="1981" y="1265"/>
                        <a:pt x="1924" y="1291"/>
                        <a:pt x="1873" y="1341"/>
                      </a:cubicBezTo>
                      <a:cubicBezTo>
                        <a:pt x="1722" y="1493"/>
                        <a:pt x="1494" y="1594"/>
                        <a:pt x="1291" y="1594"/>
                      </a:cubicBezTo>
                      <a:cubicBezTo>
                        <a:pt x="1064" y="1594"/>
                        <a:pt x="836" y="1493"/>
                        <a:pt x="684" y="1341"/>
                      </a:cubicBezTo>
                      <a:cubicBezTo>
                        <a:pt x="532" y="1164"/>
                        <a:pt x="431" y="962"/>
                        <a:pt x="431" y="734"/>
                      </a:cubicBezTo>
                      <a:lnTo>
                        <a:pt x="431" y="228"/>
                      </a:lnTo>
                      <a:cubicBezTo>
                        <a:pt x="431" y="101"/>
                        <a:pt x="330" y="0"/>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2138125" y="3385350"/>
                  <a:ext cx="10775" cy="32300"/>
                </a:xfrm>
                <a:custGeom>
                  <a:avLst/>
                  <a:gdLst/>
                  <a:ahLst/>
                  <a:cxnLst/>
                  <a:rect l="l" t="t" r="r" b="b"/>
                  <a:pathLst>
                    <a:path w="431" h="1292" extrusionOk="0">
                      <a:moveTo>
                        <a:pt x="202" y="0"/>
                      </a:moveTo>
                      <a:cubicBezTo>
                        <a:pt x="76" y="0"/>
                        <a:pt x="0" y="76"/>
                        <a:pt x="0" y="203"/>
                      </a:cubicBezTo>
                      <a:lnTo>
                        <a:pt x="0" y="1063"/>
                      </a:lnTo>
                      <a:cubicBezTo>
                        <a:pt x="0" y="1190"/>
                        <a:pt x="76" y="1291"/>
                        <a:pt x="202" y="1291"/>
                      </a:cubicBezTo>
                      <a:cubicBezTo>
                        <a:pt x="329" y="1291"/>
                        <a:pt x="430" y="1190"/>
                        <a:pt x="430" y="1063"/>
                      </a:cubicBezTo>
                      <a:lnTo>
                        <a:pt x="430" y="203"/>
                      </a:lnTo>
                      <a:cubicBezTo>
                        <a:pt x="430" y="76"/>
                        <a:pt x="329"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2097000" y="3385350"/>
                  <a:ext cx="11400" cy="32300"/>
                </a:xfrm>
                <a:custGeom>
                  <a:avLst/>
                  <a:gdLst/>
                  <a:ahLst/>
                  <a:cxnLst/>
                  <a:rect l="l" t="t" r="r" b="b"/>
                  <a:pathLst>
                    <a:path w="456" h="1292" extrusionOk="0">
                      <a:moveTo>
                        <a:pt x="202" y="0"/>
                      </a:moveTo>
                      <a:cubicBezTo>
                        <a:pt x="76" y="0"/>
                        <a:pt x="0" y="76"/>
                        <a:pt x="0" y="203"/>
                      </a:cubicBezTo>
                      <a:lnTo>
                        <a:pt x="0" y="1063"/>
                      </a:lnTo>
                      <a:cubicBezTo>
                        <a:pt x="0" y="1190"/>
                        <a:pt x="76" y="1291"/>
                        <a:pt x="202" y="1291"/>
                      </a:cubicBezTo>
                      <a:cubicBezTo>
                        <a:pt x="329" y="1291"/>
                        <a:pt x="456" y="1190"/>
                        <a:pt x="430" y="1063"/>
                      </a:cubicBezTo>
                      <a:lnTo>
                        <a:pt x="430" y="203"/>
                      </a:lnTo>
                      <a:cubicBezTo>
                        <a:pt x="430" y="76"/>
                        <a:pt x="329"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2387425" y="3046150"/>
                  <a:ext cx="48750" cy="74750"/>
                </a:xfrm>
                <a:custGeom>
                  <a:avLst/>
                  <a:gdLst/>
                  <a:ahLst/>
                  <a:cxnLst/>
                  <a:rect l="l" t="t" r="r" b="b"/>
                  <a:pathLst>
                    <a:path w="1950" h="2990" extrusionOk="0">
                      <a:moveTo>
                        <a:pt x="1089" y="0"/>
                      </a:moveTo>
                      <a:cubicBezTo>
                        <a:pt x="1028" y="0"/>
                        <a:pt x="966" y="25"/>
                        <a:pt x="912" y="79"/>
                      </a:cubicBezTo>
                      <a:cubicBezTo>
                        <a:pt x="482" y="586"/>
                        <a:pt x="1" y="1446"/>
                        <a:pt x="26" y="2079"/>
                      </a:cubicBezTo>
                      <a:cubicBezTo>
                        <a:pt x="51" y="2357"/>
                        <a:pt x="153" y="2585"/>
                        <a:pt x="355" y="2737"/>
                      </a:cubicBezTo>
                      <a:cubicBezTo>
                        <a:pt x="532" y="2939"/>
                        <a:pt x="760" y="2990"/>
                        <a:pt x="937" y="2990"/>
                      </a:cubicBezTo>
                      <a:cubicBezTo>
                        <a:pt x="1291" y="2990"/>
                        <a:pt x="1620" y="2762"/>
                        <a:pt x="1747" y="2636"/>
                      </a:cubicBezTo>
                      <a:cubicBezTo>
                        <a:pt x="1772" y="2610"/>
                        <a:pt x="1798" y="2610"/>
                        <a:pt x="1823" y="2585"/>
                      </a:cubicBezTo>
                      <a:cubicBezTo>
                        <a:pt x="1949" y="2509"/>
                        <a:pt x="1949" y="2357"/>
                        <a:pt x="1899" y="2256"/>
                      </a:cubicBezTo>
                      <a:cubicBezTo>
                        <a:pt x="1856" y="2185"/>
                        <a:pt x="1789" y="2153"/>
                        <a:pt x="1721" y="2153"/>
                      </a:cubicBezTo>
                      <a:cubicBezTo>
                        <a:pt x="1668" y="2153"/>
                        <a:pt x="1614" y="2172"/>
                        <a:pt x="1570" y="2205"/>
                      </a:cubicBezTo>
                      <a:cubicBezTo>
                        <a:pt x="1545" y="2231"/>
                        <a:pt x="1519" y="2231"/>
                        <a:pt x="1494" y="2256"/>
                      </a:cubicBezTo>
                      <a:cubicBezTo>
                        <a:pt x="1291" y="2412"/>
                        <a:pt x="1126" y="2520"/>
                        <a:pt x="958" y="2520"/>
                      </a:cubicBezTo>
                      <a:cubicBezTo>
                        <a:pt x="854" y="2520"/>
                        <a:pt x="749" y="2479"/>
                        <a:pt x="633" y="2382"/>
                      </a:cubicBezTo>
                      <a:cubicBezTo>
                        <a:pt x="532" y="2307"/>
                        <a:pt x="482" y="2205"/>
                        <a:pt x="482" y="2053"/>
                      </a:cubicBezTo>
                      <a:cubicBezTo>
                        <a:pt x="431" y="1522"/>
                        <a:pt x="861" y="813"/>
                        <a:pt x="1266" y="358"/>
                      </a:cubicBezTo>
                      <a:cubicBezTo>
                        <a:pt x="1317" y="257"/>
                        <a:pt x="1317" y="155"/>
                        <a:pt x="1241" y="54"/>
                      </a:cubicBezTo>
                      <a:cubicBezTo>
                        <a:pt x="1194" y="19"/>
                        <a:pt x="1141" y="0"/>
                        <a:pt x="10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 name="Google Shape;181;p5"/>
              <p:cNvGrpSpPr/>
              <p:nvPr/>
            </p:nvGrpSpPr>
            <p:grpSpPr>
              <a:xfrm>
                <a:off x="3254892" y="4767824"/>
                <a:ext cx="537923" cy="307931"/>
                <a:chOff x="-1446600" y="2906975"/>
                <a:chExt cx="695350" cy="398050"/>
              </a:xfrm>
            </p:grpSpPr>
            <p:sp>
              <p:nvSpPr>
                <p:cNvPr id="182" name="Google Shape;182;p5"/>
                <p:cNvSpPr/>
                <p:nvPr/>
              </p:nvSpPr>
              <p:spPr>
                <a:xfrm>
                  <a:off x="-1340300" y="2924650"/>
                  <a:ext cx="125925" cy="108325"/>
                </a:xfrm>
                <a:custGeom>
                  <a:avLst/>
                  <a:gdLst/>
                  <a:ahLst/>
                  <a:cxnLst/>
                  <a:rect l="l" t="t" r="r" b="b"/>
                  <a:pathLst>
                    <a:path w="5037" h="4333" extrusionOk="0">
                      <a:moveTo>
                        <a:pt x="1800" y="0"/>
                      </a:moveTo>
                      <a:cubicBezTo>
                        <a:pt x="1740" y="0"/>
                        <a:pt x="1680" y="2"/>
                        <a:pt x="1620" y="4"/>
                      </a:cubicBezTo>
                      <a:cubicBezTo>
                        <a:pt x="1519" y="30"/>
                        <a:pt x="1417" y="80"/>
                        <a:pt x="1392" y="156"/>
                      </a:cubicBezTo>
                      <a:cubicBezTo>
                        <a:pt x="0" y="3067"/>
                        <a:pt x="2253" y="4307"/>
                        <a:pt x="2278" y="4307"/>
                      </a:cubicBezTo>
                      <a:cubicBezTo>
                        <a:pt x="2303" y="4332"/>
                        <a:pt x="2379" y="4332"/>
                        <a:pt x="2404" y="4332"/>
                      </a:cubicBezTo>
                      <a:cubicBezTo>
                        <a:pt x="2506" y="4332"/>
                        <a:pt x="2582" y="4281"/>
                        <a:pt x="2632" y="4206"/>
                      </a:cubicBezTo>
                      <a:cubicBezTo>
                        <a:pt x="2708" y="4079"/>
                        <a:pt x="2657" y="3927"/>
                        <a:pt x="2531" y="3877"/>
                      </a:cubicBezTo>
                      <a:cubicBezTo>
                        <a:pt x="2430" y="3826"/>
                        <a:pt x="759" y="2890"/>
                        <a:pt x="1797" y="536"/>
                      </a:cubicBezTo>
                      <a:cubicBezTo>
                        <a:pt x="2657" y="536"/>
                        <a:pt x="3341" y="865"/>
                        <a:pt x="3898" y="1548"/>
                      </a:cubicBezTo>
                      <a:cubicBezTo>
                        <a:pt x="4328" y="2130"/>
                        <a:pt x="4480" y="2788"/>
                        <a:pt x="4480" y="2788"/>
                      </a:cubicBezTo>
                      <a:cubicBezTo>
                        <a:pt x="4525" y="2902"/>
                        <a:pt x="4651" y="2995"/>
                        <a:pt x="4768" y="2995"/>
                      </a:cubicBezTo>
                      <a:cubicBezTo>
                        <a:pt x="4782" y="2995"/>
                        <a:pt x="4795" y="2993"/>
                        <a:pt x="4809" y="2991"/>
                      </a:cubicBezTo>
                      <a:cubicBezTo>
                        <a:pt x="4935" y="2940"/>
                        <a:pt x="5036" y="2788"/>
                        <a:pt x="4986" y="2662"/>
                      </a:cubicBezTo>
                      <a:cubicBezTo>
                        <a:pt x="4986" y="2636"/>
                        <a:pt x="4834" y="1903"/>
                        <a:pt x="4302" y="1219"/>
                      </a:cubicBezTo>
                      <a:cubicBezTo>
                        <a:pt x="3681" y="407"/>
                        <a:pt x="2811" y="0"/>
                        <a:pt x="18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1446600" y="2994675"/>
                  <a:ext cx="150600" cy="129400"/>
                </a:xfrm>
                <a:custGeom>
                  <a:avLst/>
                  <a:gdLst/>
                  <a:ahLst/>
                  <a:cxnLst/>
                  <a:rect l="l" t="t" r="r" b="b"/>
                  <a:pathLst>
                    <a:path w="6024" h="5176" extrusionOk="0">
                      <a:moveTo>
                        <a:pt x="5740" y="1"/>
                      </a:moveTo>
                      <a:cubicBezTo>
                        <a:pt x="5683" y="1"/>
                        <a:pt x="5621" y="21"/>
                        <a:pt x="5568" y="63"/>
                      </a:cubicBezTo>
                      <a:cubicBezTo>
                        <a:pt x="4024" y="1202"/>
                        <a:pt x="2759" y="1860"/>
                        <a:pt x="2101" y="1961"/>
                      </a:cubicBezTo>
                      <a:cubicBezTo>
                        <a:pt x="1933" y="1982"/>
                        <a:pt x="1774" y="1995"/>
                        <a:pt x="1627" y="1995"/>
                      </a:cubicBezTo>
                      <a:cubicBezTo>
                        <a:pt x="1420" y="1995"/>
                        <a:pt x="1237" y="1970"/>
                        <a:pt x="1089" y="1911"/>
                      </a:cubicBezTo>
                      <a:cubicBezTo>
                        <a:pt x="1003" y="1882"/>
                        <a:pt x="918" y="1868"/>
                        <a:pt x="835" y="1868"/>
                      </a:cubicBezTo>
                      <a:cubicBezTo>
                        <a:pt x="697" y="1868"/>
                        <a:pt x="567" y="1908"/>
                        <a:pt x="456" y="1987"/>
                      </a:cubicBezTo>
                      <a:cubicBezTo>
                        <a:pt x="253" y="2113"/>
                        <a:pt x="127" y="2290"/>
                        <a:pt x="102" y="2518"/>
                      </a:cubicBezTo>
                      <a:cubicBezTo>
                        <a:pt x="0" y="3303"/>
                        <a:pt x="102" y="4745"/>
                        <a:pt x="2076" y="5175"/>
                      </a:cubicBezTo>
                      <a:lnTo>
                        <a:pt x="2126" y="5175"/>
                      </a:lnTo>
                      <a:cubicBezTo>
                        <a:pt x="2253" y="5175"/>
                        <a:pt x="2354" y="5074"/>
                        <a:pt x="2379" y="4998"/>
                      </a:cubicBezTo>
                      <a:cubicBezTo>
                        <a:pt x="2405" y="4821"/>
                        <a:pt x="2329" y="4695"/>
                        <a:pt x="2202" y="4669"/>
                      </a:cubicBezTo>
                      <a:cubicBezTo>
                        <a:pt x="1013" y="4416"/>
                        <a:pt x="481" y="3682"/>
                        <a:pt x="633" y="2594"/>
                      </a:cubicBezTo>
                      <a:cubicBezTo>
                        <a:pt x="633" y="2518"/>
                        <a:pt x="684" y="2467"/>
                        <a:pt x="734" y="2417"/>
                      </a:cubicBezTo>
                      <a:cubicBezTo>
                        <a:pt x="752" y="2399"/>
                        <a:pt x="795" y="2381"/>
                        <a:pt x="855" y="2381"/>
                      </a:cubicBezTo>
                      <a:cubicBezTo>
                        <a:pt x="880" y="2381"/>
                        <a:pt x="907" y="2384"/>
                        <a:pt x="937" y="2392"/>
                      </a:cubicBezTo>
                      <a:cubicBezTo>
                        <a:pt x="1139" y="2459"/>
                        <a:pt x="1387" y="2493"/>
                        <a:pt x="1679" y="2493"/>
                      </a:cubicBezTo>
                      <a:cubicBezTo>
                        <a:pt x="1825" y="2493"/>
                        <a:pt x="1983" y="2484"/>
                        <a:pt x="2152" y="2467"/>
                      </a:cubicBezTo>
                      <a:cubicBezTo>
                        <a:pt x="3113" y="2341"/>
                        <a:pt x="4682" y="1303"/>
                        <a:pt x="5872" y="468"/>
                      </a:cubicBezTo>
                      <a:cubicBezTo>
                        <a:pt x="5998" y="392"/>
                        <a:pt x="6024" y="240"/>
                        <a:pt x="5922" y="114"/>
                      </a:cubicBezTo>
                      <a:cubicBezTo>
                        <a:pt x="5893" y="40"/>
                        <a:pt x="5821" y="1"/>
                        <a:pt x="57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1428875" y="3097325"/>
                  <a:ext cx="237275" cy="115950"/>
                </a:xfrm>
                <a:custGeom>
                  <a:avLst/>
                  <a:gdLst/>
                  <a:ahLst/>
                  <a:cxnLst/>
                  <a:rect l="l" t="t" r="r" b="b"/>
                  <a:pathLst>
                    <a:path w="9491" h="4638" extrusionOk="0">
                      <a:moveTo>
                        <a:pt x="286" y="0"/>
                      </a:moveTo>
                      <a:cubicBezTo>
                        <a:pt x="232" y="0"/>
                        <a:pt x="177" y="17"/>
                        <a:pt x="127" y="57"/>
                      </a:cubicBezTo>
                      <a:cubicBezTo>
                        <a:pt x="25" y="158"/>
                        <a:pt x="0" y="310"/>
                        <a:pt x="101" y="437"/>
                      </a:cubicBezTo>
                      <a:cubicBezTo>
                        <a:pt x="177" y="563"/>
                        <a:pt x="2202" y="3043"/>
                        <a:pt x="4707" y="3246"/>
                      </a:cubicBezTo>
                      <a:cubicBezTo>
                        <a:pt x="7061" y="3474"/>
                        <a:pt x="9010" y="4612"/>
                        <a:pt x="9035" y="4612"/>
                      </a:cubicBezTo>
                      <a:cubicBezTo>
                        <a:pt x="9086" y="4638"/>
                        <a:pt x="9136" y="4638"/>
                        <a:pt x="9161" y="4638"/>
                      </a:cubicBezTo>
                      <a:cubicBezTo>
                        <a:pt x="9263" y="4638"/>
                        <a:pt x="9364" y="4587"/>
                        <a:pt x="9415" y="4461"/>
                      </a:cubicBezTo>
                      <a:cubicBezTo>
                        <a:pt x="9490" y="4334"/>
                        <a:pt x="9465" y="4157"/>
                        <a:pt x="9339" y="4106"/>
                      </a:cubicBezTo>
                      <a:cubicBezTo>
                        <a:pt x="9237" y="4056"/>
                        <a:pt x="7238" y="2892"/>
                        <a:pt x="4783" y="2689"/>
                      </a:cubicBezTo>
                      <a:cubicBezTo>
                        <a:pt x="2455" y="2487"/>
                        <a:pt x="531" y="133"/>
                        <a:pt x="506" y="82"/>
                      </a:cubicBezTo>
                      <a:cubicBezTo>
                        <a:pt x="445" y="37"/>
                        <a:pt x="366" y="0"/>
                        <a:pt x="2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1244775" y="3177825"/>
                  <a:ext cx="118350" cy="127200"/>
                </a:xfrm>
                <a:custGeom>
                  <a:avLst/>
                  <a:gdLst/>
                  <a:ahLst/>
                  <a:cxnLst/>
                  <a:rect l="l" t="t" r="r" b="b"/>
                  <a:pathLst>
                    <a:path w="4734" h="5088" extrusionOk="0">
                      <a:moveTo>
                        <a:pt x="2051" y="1"/>
                      </a:moveTo>
                      <a:cubicBezTo>
                        <a:pt x="1899" y="1"/>
                        <a:pt x="1772" y="102"/>
                        <a:pt x="1747" y="228"/>
                      </a:cubicBezTo>
                      <a:cubicBezTo>
                        <a:pt x="1747" y="254"/>
                        <a:pt x="1089" y="3645"/>
                        <a:pt x="102" y="4581"/>
                      </a:cubicBezTo>
                      <a:cubicBezTo>
                        <a:pt x="26" y="4657"/>
                        <a:pt x="1" y="4758"/>
                        <a:pt x="26" y="4834"/>
                      </a:cubicBezTo>
                      <a:cubicBezTo>
                        <a:pt x="77" y="4936"/>
                        <a:pt x="152" y="5037"/>
                        <a:pt x="254" y="5037"/>
                      </a:cubicBezTo>
                      <a:cubicBezTo>
                        <a:pt x="507" y="5062"/>
                        <a:pt x="760" y="5087"/>
                        <a:pt x="988" y="5087"/>
                      </a:cubicBezTo>
                      <a:cubicBezTo>
                        <a:pt x="3493" y="5087"/>
                        <a:pt x="4202" y="3037"/>
                        <a:pt x="4708" y="886"/>
                      </a:cubicBezTo>
                      <a:cubicBezTo>
                        <a:pt x="4733" y="760"/>
                        <a:pt x="4657" y="608"/>
                        <a:pt x="4531" y="583"/>
                      </a:cubicBezTo>
                      <a:cubicBezTo>
                        <a:pt x="4508" y="574"/>
                        <a:pt x="4484" y="569"/>
                        <a:pt x="4461" y="569"/>
                      </a:cubicBezTo>
                      <a:cubicBezTo>
                        <a:pt x="4353" y="569"/>
                        <a:pt x="4243" y="656"/>
                        <a:pt x="4202" y="760"/>
                      </a:cubicBezTo>
                      <a:cubicBezTo>
                        <a:pt x="3639" y="3180"/>
                        <a:pt x="2935" y="4561"/>
                        <a:pt x="1041" y="4561"/>
                      </a:cubicBezTo>
                      <a:cubicBezTo>
                        <a:pt x="974" y="4561"/>
                        <a:pt x="906" y="4559"/>
                        <a:pt x="836" y="4556"/>
                      </a:cubicBezTo>
                      <a:cubicBezTo>
                        <a:pt x="1722" y="3189"/>
                        <a:pt x="2253" y="456"/>
                        <a:pt x="2278" y="330"/>
                      </a:cubicBezTo>
                      <a:cubicBezTo>
                        <a:pt x="2278" y="152"/>
                        <a:pt x="2177" y="26"/>
                        <a:pt x="20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1272600" y="3188875"/>
                  <a:ext cx="55050" cy="109825"/>
                </a:xfrm>
                <a:custGeom>
                  <a:avLst/>
                  <a:gdLst/>
                  <a:ahLst/>
                  <a:cxnLst/>
                  <a:rect l="l" t="t" r="r" b="b"/>
                  <a:pathLst>
                    <a:path w="2202" h="4393" extrusionOk="0">
                      <a:moveTo>
                        <a:pt x="1895" y="1"/>
                      </a:moveTo>
                      <a:cubicBezTo>
                        <a:pt x="1779" y="1"/>
                        <a:pt x="1687" y="88"/>
                        <a:pt x="1645" y="191"/>
                      </a:cubicBezTo>
                      <a:cubicBezTo>
                        <a:pt x="1645" y="217"/>
                        <a:pt x="1088" y="2874"/>
                        <a:pt x="101" y="3861"/>
                      </a:cubicBezTo>
                      <a:cubicBezTo>
                        <a:pt x="51" y="3962"/>
                        <a:pt x="0" y="4063"/>
                        <a:pt x="51" y="4139"/>
                      </a:cubicBezTo>
                      <a:cubicBezTo>
                        <a:pt x="76" y="4266"/>
                        <a:pt x="177" y="4342"/>
                        <a:pt x="253" y="4342"/>
                      </a:cubicBezTo>
                      <a:cubicBezTo>
                        <a:pt x="380" y="4367"/>
                        <a:pt x="810" y="4392"/>
                        <a:pt x="1190" y="4392"/>
                      </a:cubicBezTo>
                      <a:cubicBezTo>
                        <a:pt x="1341" y="4392"/>
                        <a:pt x="1519" y="4392"/>
                        <a:pt x="1620" y="4367"/>
                      </a:cubicBezTo>
                      <a:cubicBezTo>
                        <a:pt x="1746" y="4367"/>
                        <a:pt x="1873" y="4240"/>
                        <a:pt x="1848" y="4089"/>
                      </a:cubicBezTo>
                      <a:cubicBezTo>
                        <a:pt x="1848" y="3973"/>
                        <a:pt x="1742" y="3858"/>
                        <a:pt x="1608" y="3858"/>
                      </a:cubicBezTo>
                      <a:cubicBezTo>
                        <a:pt x="1595" y="3858"/>
                        <a:pt x="1582" y="3859"/>
                        <a:pt x="1569" y="3861"/>
                      </a:cubicBezTo>
                      <a:cubicBezTo>
                        <a:pt x="1468" y="3874"/>
                        <a:pt x="1348" y="3880"/>
                        <a:pt x="1218" y="3880"/>
                      </a:cubicBezTo>
                      <a:cubicBezTo>
                        <a:pt x="1088" y="3880"/>
                        <a:pt x="949" y="3874"/>
                        <a:pt x="810" y="3861"/>
                      </a:cubicBezTo>
                      <a:cubicBezTo>
                        <a:pt x="1696" y="2621"/>
                        <a:pt x="2126" y="419"/>
                        <a:pt x="2151" y="318"/>
                      </a:cubicBezTo>
                      <a:cubicBezTo>
                        <a:pt x="2202" y="166"/>
                        <a:pt x="2101" y="39"/>
                        <a:pt x="1974" y="14"/>
                      </a:cubicBezTo>
                      <a:cubicBezTo>
                        <a:pt x="1947" y="5"/>
                        <a:pt x="1920" y="1"/>
                        <a:pt x="18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922725" y="3177700"/>
                  <a:ext cx="118325" cy="127325"/>
                </a:xfrm>
                <a:custGeom>
                  <a:avLst/>
                  <a:gdLst/>
                  <a:ahLst/>
                  <a:cxnLst/>
                  <a:rect l="l" t="t" r="r" b="b"/>
                  <a:pathLst>
                    <a:path w="4733" h="5093" extrusionOk="0">
                      <a:moveTo>
                        <a:pt x="2731" y="1"/>
                      </a:moveTo>
                      <a:cubicBezTo>
                        <a:pt x="2715" y="1"/>
                        <a:pt x="2699" y="2"/>
                        <a:pt x="2683" y="6"/>
                      </a:cubicBezTo>
                      <a:cubicBezTo>
                        <a:pt x="2531" y="31"/>
                        <a:pt x="2430" y="183"/>
                        <a:pt x="2455" y="309"/>
                      </a:cubicBezTo>
                      <a:cubicBezTo>
                        <a:pt x="2455" y="461"/>
                        <a:pt x="3012" y="3245"/>
                        <a:pt x="3923" y="4561"/>
                      </a:cubicBezTo>
                      <a:cubicBezTo>
                        <a:pt x="3854" y="4564"/>
                        <a:pt x="3787" y="4566"/>
                        <a:pt x="3721" y="4566"/>
                      </a:cubicBezTo>
                      <a:cubicBezTo>
                        <a:pt x="1847" y="4566"/>
                        <a:pt x="1118" y="3185"/>
                        <a:pt x="532" y="765"/>
                      </a:cubicBezTo>
                      <a:cubicBezTo>
                        <a:pt x="511" y="661"/>
                        <a:pt x="405" y="574"/>
                        <a:pt x="298" y="574"/>
                      </a:cubicBezTo>
                      <a:cubicBezTo>
                        <a:pt x="274" y="574"/>
                        <a:pt x="251" y="579"/>
                        <a:pt x="228" y="588"/>
                      </a:cubicBezTo>
                      <a:cubicBezTo>
                        <a:pt x="101" y="613"/>
                        <a:pt x="0" y="765"/>
                        <a:pt x="26" y="891"/>
                      </a:cubicBezTo>
                      <a:cubicBezTo>
                        <a:pt x="557" y="3042"/>
                        <a:pt x="1291" y="5092"/>
                        <a:pt x="3771" y="5092"/>
                      </a:cubicBezTo>
                      <a:cubicBezTo>
                        <a:pt x="3974" y="5092"/>
                        <a:pt x="4227" y="5092"/>
                        <a:pt x="4480" y="5042"/>
                      </a:cubicBezTo>
                      <a:cubicBezTo>
                        <a:pt x="4581" y="5016"/>
                        <a:pt x="4682" y="4941"/>
                        <a:pt x="4707" y="4839"/>
                      </a:cubicBezTo>
                      <a:cubicBezTo>
                        <a:pt x="4733" y="4738"/>
                        <a:pt x="4707" y="4662"/>
                        <a:pt x="4657" y="4586"/>
                      </a:cubicBezTo>
                      <a:cubicBezTo>
                        <a:pt x="3670" y="3599"/>
                        <a:pt x="3012" y="259"/>
                        <a:pt x="3012" y="233"/>
                      </a:cubicBezTo>
                      <a:cubicBezTo>
                        <a:pt x="2968" y="78"/>
                        <a:pt x="2846" y="1"/>
                        <a:pt x="27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831000" y="3188875"/>
                  <a:ext cx="54450" cy="109825"/>
                </a:xfrm>
                <a:custGeom>
                  <a:avLst/>
                  <a:gdLst/>
                  <a:ahLst/>
                  <a:cxnLst/>
                  <a:rect l="l" t="t" r="r" b="b"/>
                  <a:pathLst>
                    <a:path w="2178" h="4393" extrusionOk="0">
                      <a:moveTo>
                        <a:pt x="299" y="1"/>
                      </a:moveTo>
                      <a:cubicBezTo>
                        <a:pt x="275" y="1"/>
                        <a:pt x="251" y="5"/>
                        <a:pt x="229" y="14"/>
                      </a:cubicBezTo>
                      <a:cubicBezTo>
                        <a:pt x="102" y="39"/>
                        <a:pt x="1" y="191"/>
                        <a:pt x="26" y="318"/>
                      </a:cubicBezTo>
                      <a:cubicBezTo>
                        <a:pt x="51" y="444"/>
                        <a:pt x="507" y="2621"/>
                        <a:pt x="1393" y="3861"/>
                      </a:cubicBezTo>
                      <a:cubicBezTo>
                        <a:pt x="1254" y="3874"/>
                        <a:pt x="1108" y="3880"/>
                        <a:pt x="975" y="3880"/>
                      </a:cubicBezTo>
                      <a:cubicBezTo>
                        <a:pt x="842" y="3880"/>
                        <a:pt x="722" y="3874"/>
                        <a:pt x="634" y="3861"/>
                      </a:cubicBezTo>
                      <a:cubicBezTo>
                        <a:pt x="621" y="3858"/>
                        <a:pt x="607" y="3857"/>
                        <a:pt x="595" y="3857"/>
                      </a:cubicBezTo>
                      <a:cubicBezTo>
                        <a:pt x="482" y="3857"/>
                        <a:pt x="378" y="3952"/>
                        <a:pt x="355" y="4089"/>
                      </a:cubicBezTo>
                      <a:cubicBezTo>
                        <a:pt x="305" y="4215"/>
                        <a:pt x="406" y="4342"/>
                        <a:pt x="558" y="4367"/>
                      </a:cubicBezTo>
                      <a:cubicBezTo>
                        <a:pt x="684" y="4392"/>
                        <a:pt x="861" y="4392"/>
                        <a:pt x="1013" y="4392"/>
                      </a:cubicBezTo>
                      <a:cubicBezTo>
                        <a:pt x="1393" y="4392"/>
                        <a:pt x="1798" y="4367"/>
                        <a:pt x="1924" y="4342"/>
                      </a:cubicBezTo>
                      <a:cubicBezTo>
                        <a:pt x="2025" y="4316"/>
                        <a:pt x="2101" y="4240"/>
                        <a:pt x="2152" y="4139"/>
                      </a:cubicBezTo>
                      <a:cubicBezTo>
                        <a:pt x="2177" y="4063"/>
                        <a:pt x="2152" y="3937"/>
                        <a:pt x="2076" y="3861"/>
                      </a:cubicBezTo>
                      <a:cubicBezTo>
                        <a:pt x="1114" y="2874"/>
                        <a:pt x="532" y="217"/>
                        <a:pt x="532" y="191"/>
                      </a:cubicBezTo>
                      <a:cubicBezTo>
                        <a:pt x="512" y="88"/>
                        <a:pt x="406"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1239700" y="2906975"/>
                  <a:ext cx="465675" cy="307575"/>
                </a:xfrm>
                <a:custGeom>
                  <a:avLst/>
                  <a:gdLst/>
                  <a:ahLst/>
                  <a:cxnLst/>
                  <a:rect l="l" t="t" r="r" b="b"/>
                  <a:pathLst>
                    <a:path w="18627" h="12303" extrusionOk="0">
                      <a:moveTo>
                        <a:pt x="9202" y="1"/>
                      </a:moveTo>
                      <a:cubicBezTo>
                        <a:pt x="6263" y="1"/>
                        <a:pt x="2777" y="506"/>
                        <a:pt x="152" y="2027"/>
                      </a:cubicBezTo>
                      <a:cubicBezTo>
                        <a:pt x="25" y="2103"/>
                        <a:pt x="0" y="2255"/>
                        <a:pt x="51" y="2382"/>
                      </a:cubicBezTo>
                      <a:cubicBezTo>
                        <a:pt x="103" y="2468"/>
                        <a:pt x="190" y="2507"/>
                        <a:pt x="280" y="2507"/>
                      </a:cubicBezTo>
                      <a:cubicBezTo>
                        <a:pt x="322" y="2507"/>
                        <a:pt x="365" y="2499"/>
                        <a:pt x="405" y="2483"/>
                      </a:cubicBezTo>
                      <a:cubicBezTo>
                        <a:pt x="2934" y="1009"/>
                        <a:pt x="6338" y="511"/>
                        <a:pt x="9202" y="511"/>
                      </a:cubicBezTo>
                      <a:cubicBezTo>
                        <a:pt x="10667" y="511"/>
                        <a:pt x="11990" y="641"/>
                        <a:pt x="12983" y="838"/>
                      </a:cubicBezTo>
                      <a:cubicBezTo>
                        <a:pt x="16602" y="1547"/>
                        <a:pt x="18044" y="3116"/>
                        <a:pt x="18019" y="6304"/>
                      </a:cubicBezTo>
                      <a:cubicBezTo>
                        <a:pt x="17994" y="9468"/>
                        <a:pt x="17336" y="10910"/>
                        <a:pt x="15514" y="11796"/>
                      </a:cubicBezTo>
                      <a:cubicBezTo>
                        <a:pt x="15387" y="11847"/>
                        <a:pt x="15337" y="11999"/>
                        <a:pt x="15387" y="12125"/>
                      </a:cubicBezTo>
                      <a:cubicBezTo>
                        <a:pt x="15438" y="12226"/>
                        <a:pt x="15514" y="12302"/>
                        <a:pt x="15615" y="12302"/>
                      </a:cubicBezTo>
                      <a:cubicBezTo>
                        <a:pt x="15640" y="12302"/>
                        <a:pt x="15691" y="12302"/>
                        <a:pt x="15767" y="12252"/>
                      </a:cubicBezTo>
                      <a:cubicBezTo>
                        <a:pt x="17766" y="11265"/>
                        <a:pt x="18525" y="9670"/>
                        <a:pt x="18551" y="6304"/>
                      </a:cubicBezTo>
                      <a:cubicBezTo>
                        <a:pt x="18627" y="1952"/>
                        <a:pt x="15691" y="813"/>
                        <a:pt x="13109" y="332"/>
                      </a:cubicBezTo>
                      <a:cubicBezTo>
                        <a:pt x="12079" y="134"/>
                        <a:pt x="10712" y="1"/>
                        <a:pt x="9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1146700" y="3214825"/>
                  <a:ext cx="246150" cy="23125"/>
                </a:xfrm>
                <a:custGeom>
                  <a:avLst/>
                  <a:gdLst/>
                  <a:ahLst/>
                  <a:cxnLst/>
                  <a:rect l="l" t="t" r="r" b="b"/>
                  <a:pathLst>
                    <a:path w="9846" h="925" extrusionOk="0">
                      <a:moveTo>
                        <a:pt x="264" y="1"/>
                      </a:moveTo>
                      <a:cubicBezTo>
                        <a:pt x="161" y="1"/>
                        <a:pt x="67" y="95"/>
                        <a:pt x="26" y="241"/>
                      </a:cubicBezTo>
                      <a:cubicBezTo>
                        <a:pt x="0" y="368"/>
                        <a:pt x="102" y="495"/>
                        <a:pt x="253" y="520"/>
                      </a:cubicBezTo>
                      <a:cubicBezTo>
                        <a:pt x="405" y="545"/>
                        <a:pt x="3366" y="925"/>
                        <a:pt x="6277" y="925"/>
                      </a:cubicBezTo>
                      <a:cubicBezTo>
                        <a:pt x="7441" y="925"/>
                        <a:pt x="8605" y="899"/>
                        <a:pt x="9592" y="697"/>
                      </a:cubicBezTo>
                      <a:cubicBezTo>
                        <a:pt x="9744" y="672"/>
                        <a:pt x="9845" y="520"/>
                        <a:pt x="9820" y="393"/>
                      </a:cubicBezTo>
                      <a:cubicBezTo>
                        <a:pt x="9774" y="257"/>
                        <a:pt x="9668" y="162"/>
                        <a:pt x="9537" y="162"/>
                      </a:cubicBezTo>
                      <a:cubicBezTo>
                        <a:pt x="9522" y="162"/>
                        <a:pt x="9506" y="163"/>
                        <a:pt x="9491" y="166"/>
                      </a:cubicBezTo>
                      <a:cubicBezTo>
                        <a:pt x="8529" y="339"/>
                        <a:pt x="7373" y="401"/>
                        <a:pt x="6211" y="401"/>
                      </a:cubicBezTo>
                      <a:cubicBezTo>
                        <a:pt x="3307" y="401"/>
                        <a:pt x="365" y="14"/>
                        <a:pt x="329" y="14"/>
                      </a:cubicBezTo>
                      <a:cubicBezTo>
                        <a:pt x="307" y="5"/>
                        <a:pt x="285" y="1"/>
                        <a:pt x="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805050" y="2947300"/>
                  <a:ext cx="53800" cy="50875"/>
                </a:xfrm>
                <a:custGeom>
                  <a:avLst/>
                  <a:gdLst/>
                  <a:ahLst/>
                  <a:cxnLst/>
                  <a:rect l="l" t="t" r="r" b="b"/>
                  <a:pathLst>
                    <a:path w="2152" h="2035" extrusionOk="0">
                      <a:moveTo>
                        <a:pt x="861" y="516"/>
                      </a:moveTo>
                      <a:cubicBezTo>
                        <a:pt x="912" y="516"/>
                        <a:pt x="1013" y="566"/>
                        <a:pt x="1038" y="743"/>
                      </a:cubicBezTo>
                      <a:cubicBezTo>
                        <a:pt x="1089" y="870"/>
                        <a:pt x="1038" y="997"/>
                        <a:pt x="987" y="1098"/>
                      </a:cubicBezTo>
                      <a:cubicBezTo>
                        <a:pt x="962" y="1148"/>
                        <a:pt x="912" y="1224"/>
                        <a:pt x="861" y="1250"/>
                      </a:cubicBezTo>
                      <a:cubicBezTo>
                        <a:pt x="709" y="1123"/>
                        <a:pt x="608" y="997"/>
                        <a:pt x="583" y="819"/>
                      </a:cubicBezTo>
                      <a:cubicBezTo>
                        <a:pt x="532" y="642"/>
                        <a:pt x="709" y="566"/>
                        <a:pt x="785" y="516"/>
                      </a:cubicBezTo>
                      <a:close/>
                      <a:moveTo>
                        <a:pt x="811" y="0"/>
                      </a:moveTo>
                      <a:cubicBezTo>
                        <a:pt x="768" y="0"/>
                        <a:pt x="726" y="4"/>
                        <a:pt x="684" y="10"/>
                      </a:cubicBezTo>
                      <a:cubicBezTo>
                        <a:pt x="355" y="85"/>
                        <a:pt x="0" y="465"/>
                        <a:pt x="102" y="895"/>
                      </a:cubicBezTo>
                      <a:cubicBezTo>
                        <a:pt x="127" y="1123"/>
                        <a:pt x="228" y="1326"/>
                        <a:pt x="355" y="1477"/>
                      </a:cubicBezTo>
                      <a:lnTo>
                        <a:pt x="329" y="1477"/>
                      </a:lnTo>
                      <a:cubicBezTo>
                        <a:pt x="152" y="1503"/>
                        <a:pt x="51" y="1655"/>
                        <a:pt x="102" y="1781"/>
                      </a:cubicBezTo>
                      <a:cubicBezTo>
                        <a:pt x="127" y="1908"/>
                        <a:pt x="228" y="2009"/>
                        <a:pt x="355" y="2009"/>
                      </a:cubicBezTo>
                      <a:cubicBezTo>
                        <a:pt x="380" y="2009"/>
                        <a:pt x="380" y="2009"/>
                        <a:pt x="405" y="2034"/>
                      </a:cubicBezTo>
                      <a:cubicBezTo>
                        <a:pt x="456" y="2034"/>
                        <a:pt x="658" y="1984"/>
                        <a:pt x="886" y="1882"/>
                      </a:cubicBezTo>
                      <a:cubicBezTo>
                        <a:pt x="999" y="1917"/>
                        <a:pt x="1118" y="1934"/>
                        <a:pt x="1240" y="1934"/>
                      </a:cubicBezTo>
                      <a:cubicBezTo>
                        <a:pt x="1473" y="1934"/>
                        <a:pt x="1716" y="1872"/>
                        <a:pt x="1949" y="1756"/>
                      </a:cubicBezTo>
                      <a:cubicBezTo>
                        <a:pt x="2076" y="1705"/>
                        <a:pt x="2152" y="1528"/>
                        <a:pt x="2076" y="1401"/>
                      </a:cubicBezTo>
                      <a:cubicBezTo>
                        <a:pt x="2040" y="1296"/>
                        <a:pt x="1956" y="1251"/>
                        <a:pt x="1865" y="1251"/>
                      </a:cubicBezTo>
                      <a:cubicBezTo>
                        <a:pt x="1826" y="1251"/>
                        <a:pt x="1785" y="1260"/>
                        <a:pt x="1747" y="1275"/>
                      </a:cubicBezTo>
                      <a:lnTo>
                        <a:pt x="1443" y="1376"/>
                      </a:lnTo>
                      <a:cubicBezTo>
                        <a:pt x="1595" y="1148"/>
                        <a:pt x="1620" y="895"/>
                        <a:pt x="1544" y="642"/>
                      </a:cubicBezTo>
                      <a:cubicBezTo>
                        <a:pt x="1433" y="174"/>
                        <a:pt x="1125" y="0"/>
                        <a:pt x="8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5"/>
              <p:cNvGrpSpPr/>
              <p:nvPr/>
            </p:nvGrpSpPr>
            <p:grpSpPr>
              <a:xfrm>
                <a:off x="2187300" y="4699313"/>
                <a:ext cx="300550" cy="275900"/>
                <a:chOff x="2176850" y="3199325"/>
                <a:chExt cx="300550" cy="275900"/>
              </a:xfrm>
            </p:grpSpPr>
            <p:sp>
              <p:nvSpPr>
                <p:cNvPr id="193" name="Google Shape;193;p5"/>
                <p:cNvSpPr/>
                <p:nvPr/>
              </p:nvSpPr>
              <p:spPr>
                <a:xfrm>
                  <a:off x="2176850" y="3199325"/>
                  <a:ext cx="300550" cy="275900"/>
                </a:xfrm>
                <a:custGeom>
                  <a:avLst/>
                  <a:gdLst/>
                  <a:ahLst/>
                  <a:cxnLst/>
                  <a:rect l="l" t="t" r="r" b="b"/>
                  <a:pathLst>
                    <a:path w="12022" h="11036" extrusionOk="0">
                      <a:moveTo>
                        <a:pt x="6276" y="532"/>
                      </a:moveTo>
                      <a:cubicBezTo>
                        <a:pt x="8023" y="532"/>
                        <a:pt x="9668" y="1418"/>
                        <a:pt x="10579" y="3013"/>
                      </a:cubicBezTo>
                      <a:cubicBezTo>
                        <a:pt x="11287" y="4177"/>
                        <a:pt x="11464" y="5493"/>
                        <a:pt x="11135" y="6809"/>
                      </a:cubicBezTo>
                      <a:cubicBezTo>
                        <a:pt x="10781" y="8074"/>
                        <a:pt x="9946" y="9162"/>
                        <a:pt x="8807" y="9846"/>
                      </a:cubicBezTo>
                      <a:cubicBezTo>
                        <a:pt x="8024" y="10309"/>
                        <a:pt x="7160" y="10528"/>
                        <a:pt x="6304" y="10528"/>
                      </a:cubicBezTo>
                      <a:cubicBezTo>
                        <a:pt x="4587" y="10528"/>
                        <a:pt x="2903" y="9645"/>
                        <a:pt x="1974" y="8074"/>
                      </a:cubicBezTo>
                      <a:cubicBezTo>
                        <a:pt x="1291" y="6885"/>
                        <a:pt x="1088" y="5569"/>
                        <a:pt x="1443" y="4278"/>
                      </a:cubicBezTo>
                      <a:cubicBezTo>
                        <a:pt x="1797" y="3013"/>
                        <a:pt x="2607" y="1899"/>
                        <a:pt x="3746" y="1241"/>
                      </a:cubicBezTo>
                      <a:cubicBezTo>
                        <a:pt x="4555" y="760"/>
                        <a:pt x="5441" y="532"/>
                        <a:pt x="6276" y="532"/>
                      </a:cubicBezTo>
                      <a:close/>
                      <a:moveTo>
                        <a:pt x="6287" y="0"/>
                      </a:moveTo>
                      <a:cubicBezTo>
                        <a:pt x="5335" y="0"/>
                        <a:pt x="4372" y="245"/>
                        <a:pt x="3492" y="760"/>
                      </a:cubicBezTo>
                      <a:cubicBezTo>
                        <a:pt x="886" y="2304"/>
                        <a:pt x="0" y="5695"/>
                        <a:pt x="1544" y="8327"/>
                      </a:cubicBezTo>
                      <a:cubicBezTo>
                        <a:pt x="2303" y="9593"/>
                        <a:pt x="3492" y="10478"/>
                        <a:pt x="4935" y="10858"/>
                      </a:cubicBezTo>
                      <a:cubicBezTo>
                        <a:pt x="5391" y="10985"/>
                        <a:pt x="5846" y="11035"/>
                        <a:pt x="6327" y="11035"/>
                      </a:cubicBezTo>
                      <a:cubicBezTo>
                        <a:pt x="7289" y="11035"/>
                        <a:pt x="8250" y="10782"/>
                        <a:pt x="9136" y="10276"/>
                      </a:cubicBezTo>
                      <a:cubicBezTo>
                        <a:pt x="10402" y="9517"/>
                        <a:pt x="11313" y="8302"/>
                        <a:pt x="11667" y="6885"/>
                      </a:cubicBezTo>
                      <a:cubicBezTo>
                        <a:pt x="12021" y="5467"/>
                        <a:pt x="11819" y="3974"/>
                        <a:pt x="11060" y="2709"/>
                      </a:cubicBezTo>
                      <a:cubicBezTo>
                        <a:pt x="10031" y="973"/>
                        <a:pt x="8184" y="0"/>
                        <a:pt x="62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2248325" y="3265025"/>
                  <a:ext cx="52550" cy="104525"/>
                </a:xfrm>
                <a:custGeom>
                  <a:avLst/>
                  <a:gdLst/>
                  <a:ahLst/>
                  <a:cxnLst/>
                  <a:rect l="l" t="t" r="r" b="b"/>
                  <a:pathLst>
                    <a:path w="2102" h="4181" extrusionOk="0">
                      <a:moveTo>
                        <a:pt x="1791" y="0"/>
                      </a:moveTo>
                      <a:cubicBezTo>
                        <a:pt x="1696" y="0"/>
                        <a:pt x="1607" y="65"/>
                        <a:pt x="1570" y="157"/>
                      </a:cubicBezTo>
                      <a:lnTo>
                        <a:pt x="77" y="3801"/>
                      </a:lnTo>
                      <a:cubicBezTo>
                        <a:pt x="1" y="3928"/>
                        <a:pt x="77" y="4080"/>
                        <a:pt x="203" y="4130"/>
                      </a:cubicBezTo>
                      <a:cubicBezTo>
                        <a:pt x="229" y="4181"/>
                        <a:pt x="254" y="4181"/>
                        <a:pt x="304" y="4181"/>
                      </a:cubicBezTo>
                      <a:cubicBezTo>
                        <a:pt x="431" y="4181"/>
                        <a:pt x="507" y="4130"/>
                        <a:pt x="558" y="4004"/>
                      </a:cubicBezTo>
                      <a:lnTo>
                        <a:pt x="2025" y="385"/>
                      </a:lnTo>
                      <a:cubicBezTo>
                        <a:pt x="2101" y="258"/>
                        <a:pt x="2025" y="81"/>
                        <a:pt x="1899" y="30"/>
                      </a:cubicBezTo>
                      <a:cubicBezTo>
                        <a:pt x="1864" y="9"/>
                        <a:pt x="1827" y="0"/>
                        <a:pt x="1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2367900" y="3302975"/>
                  <a:ext cx="52550" cy="104550"/>
                </a:xfrm>
                <a:custGeom>
                  <a:avLst/>
                  <a:gdLst/>
                  <a:ahLst/>
                  <a:cxnLst/>
                  <a:rect l="l" t="t" r="r" b="b"/>
                  <a:pathLst>
                    <a:path w="2102" h="4182" extrusionOk="0">
                      <a:moveTo>
                        <a:pt x="1791" y="1"/>
                      </a:moveTo>
                      <a:cubicBezTo>
                        <a:pt x="1695" y="1"/>
                        <a:pt x="1600" y="66"/>
                        <a:pt x="1545" y="157"/>
                      </a:cubicBezTo>
                      <a:lnTo>
                        <a:pt x="77" y="3802"/>
                      </a:lnTo>
                      <a:cubicBezTo>
                        <a:pt x="1" y="3928"/>
                        <a:pt x="77" y="4080"/>
                        <a:pt x="203" y="4131"/>
                      </a:cubicBezTo>
                      <a:cubicBezTo>
                        <a:pt x="229" y="4181"/>
                        <a:pt x="254" y="4181"/>
                        <a:pt x="279" y="4181"/>
                      </a:cubicBezTo>
                      <a:cubicBezTo>
                        <a:pt x="406" y="4181"/>
                        <a:pt x="507" y="4105"/>
                        <a:pt x="532" y="4004"/>
                      </a:cubicBezTo>
                      <a:lnTo>
                        <a:pt x="2026" y="385"/>
                      </a:lnTo>
                      <a:cubicBezTo>
                        <a:pt x="2101" y="259"/>
                        <a:pt x="2026" y="81"/>
                        <a:pt x="1899" y="31"/>
                      </a:cubicBezTo>
                      <a:cubicBezTo>
                        <a:pt x="1864" y="10"/>
                        <a:pt x="1827" y="1"/>
                        <a:pt x="17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2294525" y="3259275"/>
                  <a:ext cx="75300" cy="173550"/>
                </a:xfrm>
                <a:custGeom>
                  <a:avLst/>
                  <a:gdLst/>
                  <a:ahLst/>
                  <a:cxnLst/>
                  <a:rect l="l" t="t" r="r" b="b"/>
                  <a:pathLst>
                    <a:path w="3012" h="6942" extrusionOk="0">
                      <a:moveTo>
                        <a:pt x="2736" y="1"/>
                      </a:moveTo>
                      <a:cubicBezTo>
                        <a:pt x="2617" y="1"/>
                        <a:pt x="2518" y="54"/>
                        <a:pt x="2455" y="159"/>
                      </a:cubicBezTo>
                      <a:lnTo>
                        <a:pt x="26" y="6562"/>
                      </a:lnTo>
                      <a:cubicBezTo>
                        <a:pt x="0" y="6714"/>
                        <a:pt x="51" y="6840"/>
                        <a:pt x="177" y="6891"/>
                      </a:cubicBezTo>
                      <a:cubicBezTo>
                        <a:pt x="228" y="6942"/>
                        <a:pt x="253" y="6942"/>
                        <a:pt x="279" y="6942"/>
                      </a:cubicBezTo>
                      <a:cubicBezTo>
                        <a:pt x="380" y="6942"/>
                        <a:pt x="481" y="6866"/>
                        <a:pt x="532" y="6739"/>
                      </a:cubicBezTo>
                      <a:lnTo>
                        <a:pt x="2961" y="362"/>
                      </a:lnTo>
                      <a:cubicBezTo>
                        <a:pt x="3012" y="184"/>
                        <a:pt x="2936" y="58"/>
                        <a:pt x="2809" y="7"/>
                      </a:cubicBezTo>
                      <a:cubicBezTo>
                        <a:pt x="2784" y="3"/>
                        <a:pt x="2760" y="1"/>
                        <a:pt x="2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 name="Google Shape;197;p5"/>
              <p:cNvCxnSpPr/>
              <p:nvPr/>
            </p:nvCxnSpPr>
            <p:spPr>
              <a:xfrm rot="10800000">
                <a:off x="1198200" y="4858750"/>
                <a:ext cx="869400" cy="0"/>
              </a:xfrm>
              <a:prstGeom prst="straightConnector1">
                <a:avLst/>
              </a:prstGeom>
              <a:noFill/>
              <a:ln w="9525" cap="flat" cmpd="sng">
                <a:solidFill>
                  <a:schemeClr val="accent6"/>
                </a:solidFill>
                <a:prstDash val="solid"/>
                <a:round/>
                <a:headEnd type="none" w="med" len="med"/>
                <a:tailEnd type="none" w="med" len="med"/>
              </a:ln>
            </p:spPr>
          </p:cxnSp>
          <p:cxnSp>
            <p:nvCxnSpPr>
              <p:cNvPr id="198" name="Google Shape;198;p5"/>
              <p:cNvCxnSpPr/>
              <p:nvPr/>
            </p:nvCxnSpPr>
            <p:spPr>
              <a:xfrm>
                <a:off x="2062500" y="4746150"/>
                <a:ext cx="0" cy="209700"/>
              </a:xfrm>
              <a:prstGeom prst="straightConnector1">
                <a:avLst/>
              </a:prstGeom>
              <a:noFill/>
              <a:ln w="9525" cap="flat" cmpd="sng">
                <a:solidFill>
                  <a:schemeClr val="accent6"/>
                </a:solidFill>
                <a:prstDash val="solid"/>
                <a:round/>
                <a:headEnd type="none" w="med" len="med"/>
                <a:tailEnd type="none" w="med" len="med"/>
              </a:ln>
            </p:spPr>
          </p:cxnSp>
          <p:cxnSp>
            <p:nvCxnSpPr>
              <p:cNvPr id="199" name="Google Shape;199;p5"/>
              <p:cNvCxnSpPr/>
              <p:nvPr/>
            </p:nvCxnSpPr>
            <p:spPr>
              <a:xfrm>
                <a:off x="838271" y="4734993"/>
                <a:ext cx="0" cy="239100"/>
              </a:xfrm>
              <a:prstGeom prst="straightConnector1">
                <a:avLst/>
              </a:prstGeom>
              <a:noFill/>
              <a:ln w="9525" cap="flat" cmpd="sng">
                <a:solidFill>
                  <a:schemeClr val="accent6"/>
                </a:solidFill>
                <a:prstDash val="solid"/>
                <a:round/>
                <a:headEnd type="none" w="med" len="med"/>
                <a:tailEnd type="none" w="med" len="med"/>
              </a:ln>
            </p:spPr>
          </p:cxnSp>
          <p:sp>
            <p:nvSpPr>
              <p:cNvPr id="200" name="Google Shape;200;p5"/>
              <p:cNvSpPr/>
              <p:nvPr/>
            </p:nvSpPr>
            <p:spPr>
              <a:xfrm rot="5400000">
                <a:off x="881249" y="4771325"/>
                <a:ext cx="228000" cy="166500"/>
              </a:xfrm>
              <a:prstGeom prst="triangle">
                <a:avLst>
                  <a:gd name="adj" fmla="val 50000"/>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702226" y="4906800"/>
                <a:ext cx="62100" cy="62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566181" y="4906800"/>
                <a:ext cx="62100" cy="62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430135" y="4906800"/>
                <a:ext cx="62100" cy="62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4" name="Google Shape;204;p5"/>
              <p:cNvCxnSpPr/>
              <p:nvPr/>
            </p:nvCxnSpPr>
            <p:spPr>
              <a:xfrm>
                <a:off x="-625" y="4854600"/>
                <a:ext cx="838800" cy="0"/>
              </a:xfrm>
              <a:prstGeom prst="straightConnector1">
                <a:avLst/>
              </a:prstGeom>
              <a:noFill/>
              <a:ln w="9525" cap="flat" cmpd="sng">
                <a:solidFill>
                  <a:schemeClr val="accent6"/>
                </a:solidFill>
                <a:prstDash val="solid"/>
                <a:round/>
                <a:headEnd type="none" w="med" len="med"/>
                <a:tailEnd type="none" w="med" len="med"/>
              </a:ln>
            </p:spPr>
          </p:cxnSp>
          <p:cxnSp>
            <p:nvCxnSpPr>
              <p:cNvPr id="205" name="Google Shape;205;p5"/>
              <p:cNvCxnSpPr/>
              <p:nvPr/>
            </p:nvCxnSpPr>
            <p:spPr>
              <a:xfrm>
                <a:off x="1198196" y="4734993"/>
                <a:ext cx="0" cy="239100"/>
              </a:xfrm>
              <a:prstGeom prst="straightConnector1">
                <a:avLst/>
              </a:prstGeom>
              <a:noFill/>
              <a:ln w="9525" cap="flat" cmpd="sng">
                <a:solidFill>
                  <a:schemeClr val="accent6"/>
                </a:solidFill>
                <a:prstDash val="solid"/>
                <a:round/>
                <a:headEnd type="none" w="med" len="med"/>
                <a:tailEnd type="none" w="med" len="med"/>
              </a:ln>
            </p:spPr>
          </p:cxnSp>
        </p:grpSp>
      </p:grpSp>
      <p:sp>
        <p:nvSpPr>
          <p:cNvPr id="206" name="Google Shape;206;p5"/>
          <p:cNvSpPr/>
          <p:nvPr/>
        </p:nvSpPr>
        <p:spPr>
          <a:xfrm>
            <a:off x="8549375" y="2914850"/>
            <a:ext cx="594600" cy="22287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5"/>
        <p:cNvGrpSpPr/>
        <p:nvPr/>
      </p:nvGrpSpPr>
      <p:grpSpPr>
        <a:xfrm>
          <a:off x="0" y="0"/>
          <a:ext cx="0" cy="0"/>
          <a:chOff x="0" y="0"/>
          <a:chExt cx="0" cy="0"/>
        </a:xfrm>
      </p:grpSpPr>
      <p:grpSp>
        <p:nvGrpSpPr>
          <p:cNvPr id="56" name="Google Shape;56;p3"/>
          <p:cNvGrpSpPr/>
          <p:nvPr/>
        </p:nvGrpSpPr>
        <p:grpSpPr>
          <a:xfrm>
            <a:off x="-143003" y="0"/>
            <a:ext cx="858600" cy="2571737"/>
            <a:chOff x="-143003" y="0"/>
            <a:chExt cx="858600" cy="2571737"/>
          </a:xfrm>
        </p:grpSpPr>
        <p:sp>
          <p:nvSpPr>
            <p:cNvPr id="57" name="Google Shape;57;p3"/>
            <p:cNvSpPr/>
            <p:nvPr/>
          </p:nvSpPr>
          <p:spPr>
            <a:xfrm>
              <a:off x="-143003" y="0"/>
              <a:ext cx="858600" cy="85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143003" y="857262"/>
              <a:ext cx="858600" cy="85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143003" y="1714505"/>
              <a:ext cx="858600" cy="85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3"/>
            <p:cNvGrpSpPr/>
            <p:nvPr/>
          </p:nvGrpSpPr>
          <p:grpSpPr>
            <a:xfrm>
              <a:off x="17716" y="171402"/>
              <a:ext cx="537062" cy="685795"/>
              <a:chOff x="1544900" y="-2381700"/>
              <a:chExt cx="404475" cy="518050"/>
            </a:xfrm>
          </p:grpSpPr>
          <p:sp>
            <p:nvSpPr>
              <p:cNvPr id="61" name="Google Shape;61;p3"/>
              <p:cNvSpPr/>
              <p:nvPr/>
            </p:nvSpPr>
            <p:spPr>
              <a:xfrm>
                <a:off x="1544900" y="-2381700"/>
                <a:ext cx="404475" cy="518050"/>
              </a:xfrm>
              <a:custGeom>
                <a:avLst/>
                <a:gdLst/>
                <a:ahLst/>
                <a:cxnLst/>
                <a:rect l="l" t="t" r="r" b="b"/>
                <a:pathLst>
                  <a:path w="16179" h="20722" extrusionOk="0">
                    <a:moveTo>
                      <a:pt x="3568" y="6120"/>
                    </a:moveTo>
                    <a:lnTo>
                      <a:pt x="3568" y="8110"/>
                    </a:lnTo>
                    <a:lnTo>
                      <a:pt x="2899" y="8110"/>
                    </a:lnTo>
                    <a:cubicBezTo>
                      <a:pt x="2710" y="8110"/>
                      <a:pt x="2554" y="7954"/>
                      <a:pt x="2554" y="7763"/>
                    </a:cubicBezTo>
                    <a:lnTo>
                      <a:pt x="2554" y="6467"/>
                    </a:lnTo>
                    <a:cubicBezTo>
                      <a:pt x="2554" y="6276"/>
                      <a:pt x="2710" y="6120"/>
                      <a:pt x="2899" y="6120"/>
                    </a:cubicBezTo>
                    <a:close/>
                    <a:moveTo>
                      <a:pt x="13279" y="6122"/>
                    </a:moveTo>
                    <a:cubicBezTo>
                      <a:pt x="13471" y="6122"/>
                      <a:pt x="13626" y="6277"/>
                      <a:pt x="13626" y="6469"/>
                    </a:cubicBezTo>
                    <a:lnTo>
                      <a:pt x="13626" y="7764"/>
                    </a:lnTo>
                    <a:lnTo>
                      <a:pt x="13625" y="7764"/>
                    </a:lnTo>
                    <a:cubicBezTo>
                      <a:pt x="13625" y="7955"/>
                      <a:pt x="13469" y="8111"/>
                      <a:pt x="13278" y="8111"/>
                    </a:cubicBezTo>
                    <a:lnTo>
                      <a:pt x="12611" y="8111"/>
                    </a:lnTo>
                    <a:lnTo>
                      <a:pt x="12611" y="6122"/>
                    </a:lnTo>
                    <a:close/>
                    <a:moveTo>
                      <a:pt x="9062" y="606"/>
                    </a:moveTo>
                    <a:cubicBezTo>
                      <a:pt x="11220" y="606"/>
                      <a:pt x="12974" y="2363"/>
                      <a:pt x="12974" y="4519"/>
                    </a:cubicBezTo>
                    <a:lnTo>
                      <a:pt x="12974" y="5513"/>
                    </a:lnTo>
                    <a:lnTo>
                      <a:pt x="6790" y="5513"/>
                    </a:lnTo>
                    <a:cubicBezTo>
                      <a:pt x="6623" y="5513"/>
                      <a:pt x="6487" y="5649"/>
                      <a:pt x="6487" y="5816"/>
                    </a:cubicBezTo>
                    <a:cubicBezTo>
                      <a:pt x="6487" y="5985"/>
                      <a:pt x="6623" y="6120"/>
                      <a:pt x="6790" y="6120"/>
                    </a:cubicBezTo>
                    <a:lnTo>
                      <a:pt x="12004" y="6120"/>
                    </a:lnTo>
                    <a:lnTo>
                      <a:pt x="12004" y="7276"/>
                    </a:lnTo>
                    <a:cubicBezTo>
                      <a:pt x="12004" y="7600"/>
                      <a:pt x="11773" y="7877"/>
                      <a:pt x="11454" y="7934"/>
                    </a:cubicBezTo>
                    <a:lnTo>
                      <a:pt x="9608" y="8270"/>
                    </a:lnTo>
                    <a:cubicBezTo>
                      <a:pt x="9580" y="8274"/>
                      <a:pt x="9551" y="8277"/>
                      <a:pt x="9523" y="8277"/>
                    </a:cubicBezTo>
                    <a:cubicBezTo>
                      <a:pt x="9411" y="8277"/>
                      <a:pt x="9302" y="8239"/>
                      <a:pt x="9215" y="8165"/>
                    </a:cubicBezTo>
                    <a:cubicBezTo>
                      <a:pt x="9106" y="8075"/>
                      <a:pt x="9042" y="7941"/>
                      <a:pt x="9042" y="7798"/>
                    </a:cubicBezTo>
                    <a:lnTo>
                      <a:pt x="9042" y="7763"/>
                    </a:lnTo>
                    <a:cubicBezTo>
                      <a:pt x="9042" y="7463"/>
                      <a:pt x="8898" y="7176"/>
                      <a:pt x="8656" y="6997"/>
                    </a:cubicBezTo>
                    <a:cubicBezTo>
                      <a:pt x="8490" y="6874"/>
                      <a:pt x="8294" y="6811"/>
                      <a:pt x="8092" y="6811"/>
                    </a:cubicBezTo>
                    <a:cubicBezTo>
                      <a:pt x="7995" y="6811"/>
                      <a:pt x="7896" y="6825"/>
                      <a:pt x="7798" y="6856"/>
                    </a:cubicBezTo>
                    <a:cubicBezTo>
                      <a:pt x="7410" y="6976"/>
                      <a:pt x="7138" y="7363"/>
                      <a:pt x="7138" y="7798"/>
                    </a:cubicBezTo>
                    <a:cubicBezTo>
                      <a:pt x="7138" y="7941"/>
                      <a:pt x="7077" y="8075"/>
                      <a:pt x="6965" y="8165"/>
                    </a:cubicBezTo>
                    <a:cubicBezTo>
                      <a:pt x="6877" y="8239"/>
                      <a:pt x="6768" y="8277"/>
                      <a:pt x="6657" y="8277"/>
                    </a:cubicBezTo>
                    <a:cubicBezTo>
                      <a:pt x="6629" y="8277"/>
                      <a:pt x="6601" y="8274"/>
                      <a:pt x="6573" y="8270"/>
                    </a:cubicBezTo>
                    <a:lnTo>
                      <a:pt x="4728" y="7934"/>
                    </a:lnTo>
                    <a:cubicBezTo>
                      <a:pt x="4408" y="7877"/>
                      <a:pt x="4178" y="7598"/>
                      <a:pt x="4178" y="7276"/>
                    </a:cubicBezTo>
                    <a:lnTo>
                      <a:pt x="4178" y="6120"/>
                    </a:lnTo>
                    <a:lnTo>
                      <a:pt x="5494" y="6120"/>
                    </a:lnTo>
                    <a:cubicBezTo>
                      <a:pt x="5663" y="6120"/>
                      <a:pt x="5799" y="5985"/>
                      <a:pt x="5799" y="5816"/>
                    </a:cubicBezTo>
                    <a:cubicBezTo>
                      <a:pt x="5799" y="5649"/>
                      <a:pt x="5663" y="5513"/>
                      <a:pt x="5494" y="5513"/>
                    </a:cubicBezTo>
                    <a:lnTo>
                      <a:pt x="3202" y="5513"/>
                    </a:lnTo>
                    <a:lnTo>
                      <a:pt x="3202" y="4521"/>
                    </a:lnTo>
                    <a:cubicBezTo>
                      <a:pt x="3202" y="2363"/>
                      <a:pt x="4959" y="606"/>
                      <a:pt x="7115" y="606"/>
                    </a:cubicBezTo>
                    <a:close/>
                    <a:moveTo>
                      <a:pt x="3669" y="8717"/>
                    </a:moveTo>
                    <a:cubicBezTo>
                      <a:pt x="3768" y="9177"/>
                      <a:pt x="3938" y="9611"/>
                      <a:pt x="4165" y="10005"/>
                    </a:cubicBezTo>
                    <a:cubicBezTo>
                      <a:pt x="3611" y="9852"/>
                      <a:pt x="3202" y="9341"/>
                      <a:pt x="3202" y="8738"/>
                    </a:cubicBezTo>
                    <a:lnTo>
                      <a:pt x="3202" y="8717"/>
                    </a:lnTo>
                    <a:close/>
                    <a:moveTo>
                      <a:pt x="8090" y="7420"/>
                    </a:moveTo>
                    <a:cubicBezTo>
                      <a:pt x="8187" y="7420"/>
                      <a:pt x="8256" y="7459"/>
                      <a:pt x="8295" y="7488"/>
                    </a:cubicBezTo>
                    <a:cubicBezTo>
                      <a:pt x="8385" y="7554"/>
                      <a:pt x="8435" y="7656"/>
                      <a:pt x="8435" y="7767"/>
                    </a:cubicBezTo>
                    <a:lnTo>
                      <a:pt x="8435" y="7803"/>
                    </a:lnTo>
                    <a:cubicBezTo>
                      <a:pt x="8435" y="8125"/>
                      <a:pt x="8578" y="8428"/>
                      <a:pt x="8826" y="8635"/>
                    </a:cubicBezTo>
                    <a:cubicBezTo>
                      <a:pt x="9023" y="8799"/>
                      <a:pt x="9269" y="8888"/>
                      <a:pt x="9520" y="8888"/>
                    </a:cubicBezTo>
                    <a:cubicBezTo>
                      <a:pt x="9585" y="8888"/>
                      <a:pt x="9650" y="8882"/>
                      <a:pt x="9716" y="8869"/>
                    </a:cubicBezTo>
                    <a:lnTo>
                      <a:pt x="11563" y="8534"/>
                    </a:lnTo>
                    <a:cubicBezTo>
                      <a:pt x="11701" y="8510"/>
                      <a:pt x="11834" y="8461"/>
                      <a:pt x="11954" y="8395"/>
                    </a:cubicBezTo>
                    <a:lnTo>
                      <a:pt x="11954" y="8395"/>
                    </a:lnTo>
                    <a:cubicBezTo>
                      <a:pt x="11651" y="10255"/>
                      <a:pt x="10035" y="11680"/>
                      <a:pt x="8091" y="11680"/>
                    </a:cubicBezTo>
                    <a:cubicBezTo>
                      <a:pt x="7080" y="11680"/>
                      <a:pt x="6159" y="11296"/>
                      <a:pt x="5464" y="10666"/>
                    </a:cubicBezTo>
                    <a:lnTo>
                      <a:pt x="6470" y="10666"/>
                    </a:lnTo>
                    <a:cubicBezTo>
                      <a:pt x="6637" y="10666"/>
                      <a:pt x="6773" y="10530"/>
                      <a:pt x="6773" y="10362"/>
                    </a:cubicBezTo>
                    <a:cubicBezTo>
                      <a:pt x="6771" y="10191"/>
                      <a:pt x="6636" y="10055"/>
                      <a:pt x="6467" y="10055"/>
                    </a:cubicBezTo>
                    <a:lnTo>
                      <a:pt x="4920" y="10055"/>
                    </a:lnTo>
                    <a:cubicBezTo>
                      <a:pt x="4570" y="9571"/>
                      <a:pt x="4328" y="9005"/>
                      <a:pt x="4228" y="8392"/>
                    </a:cubicBezTo>
                    <a:lnTo>
                      <a:pt x="4228" y="8392"/>
                    </a:lnTo>
                    <a:cubicBezTo>
                      <a:pt x="4346" y="8460"/>
                      <a:pt x="4478" y="8507"/>
                      <a:pt x="4618" y="8532"/>
                    </a:cubicBezTo>
                    <a:lnTo>
                      <a:pt x="6464" y="8868"/>
                    </a:lnTo>
                    <a:cubicBezTo>
                      <a:pt x="6529" y="8880"/>
                      <a:pt x="6594" y="8885"/>
                      <a:pt x="6659" y="8885"/>
                    </a:cubicBezTo>
                    <a:cubicBezTo>
                      <a:pt x="6911" y="8885"/>
                      <a:pt x="7158" y="8798"/>
                      <a:pt x="7355" y="8634"/>
                    </a:cubicBezTo>
                    <a:cubicBezTo>
                      <a:pt x="7602" y="8427"/>
                      <a:pt x="7745" y="8124"/>
                      <a:pt x="7745" y="7800"/>
                    </a:cubicBezTo>
                    <a:cubicBezTo>
                      <a:pt x="7745" y="7631"/>
                      <a:pt x="7842" y="7478"/>
                      <a:pt x="7974" y="7438"/>
                    </a:cubicBezTo>
                    <a:cubicBezTo>
                      <a:pt x="8016" y="7425"/>
                      <a:pt x="8055" y="7420"/>
                      <a:pt x="8090" y="7420"/>
                    </a:cubicBezTo>
                    <a:close/>
                    <a:moveTo>
                      <a:pt x="10057" y="11833"/>
                    </a:moveTo>
                    <a:lnTo>
                      <a:pt x="10057" y="12811"/>
                    </a:lnTo>
                    <a:lnTo>
                      <a:pt x="8091" y="13904"/>
                    </a:lnTo>
                    <a:lnTo>
                      <a:pt x="6123" y="12811"/>
                    </a:lnTo>
                    <a:lnTo>
                      <a:pt x="6123" y="11833"/>
                    </a:lnTo>
                    <a:cubicBezTo>
                      <a:pt x="6717" y="12123"/>
                      <a:pt x="7385" y="12284"/>
                      <a:pt x="8091" y="12284"/>
                    </a:cubicBezTo>
                    <a:cubicBezTo>
                      <a:pt x="8795" y="12284"/>
                      <a:pt x="9463" y="12123"/>
                      <a:pt x="10057" y="11833"/>
                    </a:cubicBezTo>
                    <a:close/>
                    <a:moveTo>
                      <a:pt x="12977" y="8714"/>
                    </a:moveTo>
                    <a:lnTo>
                      <a:pt x="12977" y="14054"/>
                    </a:lnTo>
                    <a:lnTo>
                      <a:pt x="11904" y="13738"/>
                    </a:lnTo>
                    <a:lnTo>
                      <a:pt x="11433" y="12795"/>
                    </a:lnTo>
                    <a:cubicBezTo>
                      <a:pt x="11356" y="12645"/>
                      <a:pt x="11219" y="12527"/>
                      <a:pt x="11056" y="12477"/>
                    </a:cubicBezTo>
                    <a:cubicBezTo>
                      <a:pt x="10995" y="12459"/>
                      <a:pt x="10933" y="12450"/>
                      <a:pt x="10871" y="12450"/>
                    </a:cubicBezTo>
                    <a:cubicBezTo>
                      <a:pt x="10801" y="12450"/>
                      <a:pt x="10730" y="12461"/>
                      <a:pt x="10663" y="12484"/>
                    </a:cubicBezTo>
                    <a:lnTo>
                      <a:pt x="10663" y="11476"/>
                    </a:lnTo>
                    <a:cubicBezTo>
                      <a:pt x="11590" y="10833"/>
                      <a:pt x="12262" y="9853"/>
                      <a:pt x="12508" y="8714"/>
                    </a:cubicBezTo>
                    <a:close/>
                    <a:moveTo>
                      <a:pt x="10870" y="13057"/>
                    </a:moveTo>
                    <a:cubicBezTo>
                      <a:pt x="10872" y="13057"/>
                      <a:pt x="10875" y="13057"/>
                      <a:pt x="10877" y="13058"/>
                    </a:cubicBezTo>
                    <a:cubicBezTo>
                      <a:pt x="10886" y="13061"/>
                      <a:pt x="10890" y="13067"/>
                      <a:pt x="10890" y="13068"/>
                    </a:cubicBezTo>
                    <a:lnTo>
                      <a:pt x="11280" y="13852"/>
                    </a:lnTo>
                    <a:lnTo>
                      <a:pt x="9699" y="15208"/>
                    </a:lnTo>
                    <a:cubicBezTo>
                      <a:pt x="9636" y="15261"/>
                      <a:pt x="9556" y="15290"/>
                      <a:pt x="9474" y="15290"/>
                    </a:cubicBezTo>
                    <a:cubicBezTo>
                      <a:pt x="9463" y="15290"/>
                      <a:pt x="9452" y="15290"/>
                      <a:pt x="9442" y="15289"/>
                    </a:cubicBezTo>
                    <a:cubicBezTo>
                      <a:pt x="9349" y="15280"/>
                      <a:pt x="9263" y="15233"/>
                      <a:pt x="9205" y="15160"/>
                    </a:cubicBezTo>
                    <a:lnTo>
                      <a:pt x="8551" y="14344"/>
                    </a:lnTo>
                    <a:lnTo>
                      <a:pt x="10861" y="13060"/>
                    </a:lnTo>
                    <a:cubicBezTo>
                      <a:pt x="10862" y="13059"/>
                      <a:pt x="10865" y="13057"/>
                      <a:pt x="10870" y="13057"/>
                    </a:cubicBezTo>
                    <a:close/>
                    <a:moveTo>
                      <a:pt x="5309" y="13057"/>
                    </a:moveTo>
                    <a:cubicBezTo>
                      <a:pt x="5313" y="13057"/>
                      <a:pt x="5316" y="13059"/>
                      <a:pt x="5317" y="13060"/>
                    </a:cubicBezTo>
                    <a:lnTo>
                      <a:pt x="7628" y="14344"/>
                    </a:lnTo>
                    <a:lnTo>
                      <a:pt x="6974" y="15160"/>
                    </a:lnTo>
                    <a:cubicBezTo>
                      <a:pt x="6915" y="15233"/>
                      <a:pt x="6831" y="15280"/>
                      <a:pt x="6737" y="15289"/>
                    </a:cubicBezTo>
                    <a:cubicBezTo>
                      <a:pt x="6726" y="15290"/>
                      <a:pt x="6715" y="15290"/>
                      <a:pt x="6704" y="15290"/>
                    </a:cubicBezTo>
                    <a:cubicBezTo>
                      <a:pt x="6622" y="15290"/>
                      <a:pt x="6543" y="15262"/>
                      <a:pt x="6480" y="15208"/>
                    </a:cubicBezTo>
                    <a:lnTo>
                      <a:pt x="4899" y="13852"/>
                    </a:lnTo>
                    <a:lnTo>
                      <a:pt x="5289" y="13068"/>
                    </a:lnTo>
                    <a:cubicBezTo>
                      <a:pt x="5289" y="13067"/>
                      <a:pt x="5293" y="13061"/>
                      <a:pt x="5302" y="13058"/>
                    </a:cubicBezTo>
                    <a:cubicBezTo>
                      <a:pt x="5304" y="13057"/>
                      <a:pt x="5307" y="13057"/>
                      <a:pt x="5309" y="13057"/>
                    </a:cubicBezTo>
                    <a:close/>
                    <a:moveTo>
                      <a:pt x="7117" y="1"/>
                    </a:moveTo>
                    <a:cubicBezTo>
                      <a:pt x="4625" y="1"/>
                      <a:pt x="2597" y="2029"/>
                      <a:pt x="2597" y="4521"/>
                    </a:cubicBezTo>
                    <a:lnTo>
                      <a:pt x="2597" y="5565"/>
                    </a:lnTo>
                    <a:cubicBezTo>
                      <a:pt x="2221" y="5692"/>
                      <a:pt x="1950" y="6049"/>
                      <a:pt x="1950" y="6469"/>
                    </a:cubicBezTo>
                    <a:lnTo>
                      <a:pt x="1950" y="7767"/>
                    </a:lnTo>
                    <a:cubicBezTo>
                      <a:pt x="1950" y="8185"/>
                      <a:pt x="2221" y="8541"/>
                      <a:pt x="2597" y="8670"/>
                    </a:cubicBezTo>
                    <a:lnTo>
                      <a:pt x="2597" y="8741"/>
                    </a:lnTo>
                    <a:cubicBezTo>
                      <a:pt x="2597" y="9803"/>
                      <a:pt x="3461" y="10668"/>
                      <a:pt x="4522" y="10668"/>
                    </a:cubicBezTo>
                    <a:lnTo>
                      <a:pt x="4623" y="10668"/>
                    </a:lnTo>
                    <a:cubicBezTo>
                      <a:pt x="4885" y="10977"/>
                      <a:pt x="5182" y="11250"/>
                      <a:pt x="5516" y="11482"/>
                    </a:cubicBezTo>
                    <a:lnTo>
                      <a:pt x="5516" y="12490"/>
                    </a:lnTo>
                    <a:cubicBezTo>
                      <a:pt x="5448" y="12467"/>
                      <a:pt x="5378" y="12456"/>
                      <a:pt x="5308" y="12456"/>
                    </a:cubicBezTo>
                    <a:cubicBezTo>
                      <a:pt x="5246" y="12456"/>
                      <a:pt x="5183" y="12465"/>
                      <a:pt x="5123" y="12483"/>
                    </a:cubicBezTo>
                    <a:cubicBezTo>
                      <a:pt x="4960" y="12533"/>
                      <a:pt x="4823" y="12648"/>
                      <a:pt x="4746" y="12803"/>
                    </a:cubicBezTo>
                    <a:lnTo>
                      <a:pt x="4275" y="13745"/>
                    </a:lnTo>
                    <a:lnTo>
                      <a:pt x="1616" y="14526"/>
                    </a:lnTo>
                    <a:cubicBezTo>
                      <a:pt x="666" y="14808"/>
                      <a:pt x="0" y="15695"/>
                      <a:pt x="0" y="16686"/>
                    </a:cubicBezTo>
                    <a:lnTo>
                      <a:pt x="0" y="20417"/>
                    </a:lnTo>
                    <a:cubicBezTo>
                      <a:pt x="0" y="20586"/>
                      <a:pt x="136" y="20722"/>
                      <a:pt x="303" y="20722"/>
                    </a:cubicBezTo>
                    <a:cubicBezTo>
                      <a:pt x="472" y="20722"/>
                      <a:pt x="607" y="20586"/>
                      <a:pt x="607" y="20417"/>
                    </a:cubicBezTo>
                    <a:lnTo>
                      <a:pt x="607" y="16686"/>
                    </a:lnTo>
                    <a:cubicBezTo>
                      <a:pt x="607" y="15960"/>
                      <a:pt x="1090" y="15312"/>
                      <a:pt x="1786" y="15109"/>
                    </a:cubicBezTo>
                    <a:lnTo>
                      <a:pt x="4496" y="14311"/>
                    </a:lnTo>
                    <a:lnTo>
                      <a:pt x="6084" y="15672"/>
                    </a:lnTo>
                    <a:cubicBezTo>
                      <a:pt x="6259" y="15822"/>
                      <a:pt x="6474" y="15900"/>
                      <a:pt x="6701" y="15900"/>
                    </a:cubicBezTo>
                    <a:cubicBezTo>
                      <a:pt x="6731" y="15900"/>
                      <a:pt x="6763" y="15897"/>
                      <a:pt x="6793" y="15896"/>
                    </a:cubicBezTo>
                    <a:cubicBezTo>
                      <a:pt x="7051" y="15872"/>
                      <a:pt x="7285" y="15746"/>
                      <a:pt x="7448" y="15543"/>
                    </a:cubicBezTo>
                    <a:lnTo>
                      <a:pt x="7785" y="15122"/>
                    </a:lnTo>
                    <a:lnTo>
                      <a:pt x="7785" y="17500"/>
                    </a:lnTo>
                    <a:cubicBezTo>
                      <a:pt x="7785" y="17667"/>
                      <a:pt x="7921" y="17803"/>
                      <a:pt x="8088" y="17803"/>
                    </a:cubicBezTo>
                    <a:cubicBezTo>
                      <a:pt x="8257" y="17803"/>
                      <a:pt x="8392" y="17667"/>
                      <a:pt x="8392" y="17500"/>
                    </a:cubicBezTo>
                    <a:lnTo>
                      <a:pt x="8392" y="15122"/>
                    </a:lnTo>
                    <a:lnTo>
                      <a:pt x="8729" y="15543"/>
                    </a:lnTo>
                    <a:cubicBezTo>
                      <a:pt x="8892" y="15746"/>
                      <a:pt x="9123" y="15872"/>
                      <a:pt x="9385" y="15896"/>
                    </a:cubicBezTo>
                    <a:cubicBezTo>
                      <a:pt x="9415" y="15900"/>
                      <a:pt x="9445" y="15900"/>
                      <a:pt x="9476" y="15900"/>
                    </a:cubicBezTo>
                    <a:cubicBezTo>
                      <a:pt x="9702" y="15900"/>
                      <a:pt x="9919" y="15819"/>
                      <a:pt x="10093" y="15672"/>
                    </a:cubicBezTo>
                    <a:lnTo>
                      <a:pt x="11680" y="14311"/>
                    </a:lnTo>
                    <a:lnTo>
                      <a:pt x="14392" y="15109"/>
                    </a:lnTo>
                    <a:cubicBezTo>
                      <a:pt x="15086" y="15312"/>
                      <a:pt x="15572" y="15960"/>
                      <a:pt x="15572" y="16686"/>
                    </a:cubicBezTo>
                    <a:lnTo>
                      <a:pt x="15572" y="20417"/>
                    </a:lnTo>
                    <a:cubicBezTo>
                      <a:pt x="15572" y="20586"/>
                      <a:pt x="15707" y="20722"/>
                      <a:pt x="15876" y="20722"/>
                    </a:cubicBezTo>
                    <a:cubicBezTo>
                      <a:pt x="16043" y="20722"/>
                      <a:pt x="16179" y="20586"/>
                      <a:pt x="16179" y="20417"/>
                    </a:cubicBezTo>
                    <a:lnTo>
                      <a:pt x="16179" y="16686"/>
                    </a:lnTo>
                    <a:cubicBezTo>
                      <a:pt x="16179" y="15689"/>
                      <a:pt x="15514" y="14802"/>
                      <a:pt x="14563" y="14524"/>
                    </a:cubicBezTo>
                    <a:lnTo>
                      <a:pt x="13584" y="14236"/>
                    </a:lnTo>
                    <a:lnTo>
                      <a:pt x="13584" y="8668"/>
                    </a:lnTo>
                    <a:cubicBezTo>
                      <a:pt x="13961" y="8541"/>
                      <a:pt x="14233" y="8184"/>
                      <a:pt x="14233" y="7764"/>
                    </a:cubicBezTo>
                    <a:lnTo>
                      <a:pt x="14233" y="6467"/>
                    </a:lnTo>
                    <a:cubicBezTo>
                      <a:pt x="14233" y="6047"/>
                      <a:pt x="13962" y="5692"/>
                      <a:pt x="13584" y="5563"/>
                    </a:cubicBezTo>
                    <a:lnTo>
                      <a:pt x="13584" y="4521"/>
                    </a:lnTo>
                    <a:cubicBezTo>
                      <a:pt x="13584" y="2029"/>
                      <a:pt x="11556" y="1"/>
                      <a:pt x="9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1690850" y="-2219575"/>
                <a:ext cx="15200" cy="23350"/>
              </a:xfrm>
              <a:custGeom>
                <a:avLst/>
                <a:gdLst/>
                <a:ahLst/>
                <a:cxnLst/>
                <a:rect l="l" t="t" r="r" b="b"/>
                <a:pathLst>
                  <a:path w="608" h="934" extrusionOk="0">
                    <a:moveTo>
                      <a:pt x="305" y="1"/>
                    </a:moveTo>
                    <a:cubicBezTo>
                      <a:pt x="136" y="1"/>
                      <a:pt x="1" y="137"/>
                      <a:pt x="1" y="305"/>
                    </a:cubicBezTo>
                    <a:lnTo>
                      <a:pt x="1" y="629"/>
                    </a:lnTo>
                    <a:cubicBezTo>
                      <a:pt x="1" y="798"/>
                      <a:pt x="136" y="933"/>
                      <a:pt x="305" y="933"/>
                    </a:cubicBezTo>
                    <a:cubicBezTo>
                      <a:pt x="472" y="933"/>
                      <a:pt x="608" y="798"/>
                      <a:pt x="608" y="629"/>
                    </a:cubicBezTo>
                    <a:lnTo>
                      <a:pt x="608" y="305"/>
                    </a:lnTo>
                    <a:cubicBezTo>
                      <a:pt x="608" y="137"/>
                      <a:pt x="472"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1788225" y="-2219575"/>
                <a:ext cx="15200" cy="23350"/>
              </a:xfrm>
              <a:custGeom>
                <a:avLst/>
                <a:gdLst/>
                <a:ahLst/>
                <a:cxnLst/>
                <a:rect l="l" t="t" r="r" b="b"/>
                <a:pathLst>
                  <a:path w="608" h="934" extrusionOk="0">
                    <a:moveTo>
                      <a:pt x="303" y="1"/>
                    </a:moveTo>
                    <a:cubicBezTo>
                      <a:pt x="136" y="1"/>
                      <a:pt x="0" y="137"/>
                      <a:pt x="0" y="305"/>
                    </a:cubicBezTo>
                    <a:lnTo>
                      <a:pt x="0" y="629"/>
                    </a:lnTo>
                    <a:cubicBezTo>
                      <a:pt x="0" y="798"/>
                      <a:pt x="136" y="933"/>
                      <a:pt x="303" y="933"/>
                    </a:cubicBezTo>
                    <a:cubicBezTo>
                      <a:pt x="472" y="933"/>
                      <a:pt x="607" y="798"/>
                      <a:pt x="607" y="629"/>
                    </a:cubicBezTo>
                    <a:lnTo>
                      <a:pt x="607" y="305"/>
                    </a:lnTo>
                    <a:cubicBezTo>
                      <a:pt x="607" y="137"/>
                      <a:pt x="47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723300" y="-2146550"/>
                <a:ext cx="47650" cy="15200"/>
              </a:xfrm>
              <a:custGeom>
                <a:avLst/>
                <a:gdLst/>
                <a:ahLst/>
                <a:cxnLst/>
                <a:rect l="l" t="t" r="r" b="b"/>
                <a:pathLst>
                  <a:path w="1906" h="608" extrusionOk="0">
                    <a:moveTo>
                      <a:pt x="305" y="0"/>
                    </a:moveTo>
                    <a:cubicBezTo>
                      <a:pt x="137" y="0"/>
                      <a:pt x="1" y="136"/>
                      <a:pt x="1" y="305"/>
                    </a:cubicBezTo>
                    <a:cubicBezTo>
                      <a:pt x="1" y="472"/>
                      <a:pt x="137" y="607"/>
                      <a:pt x="305" y="607"/>
                    </a:cubicBezTo>
                    <a:lnTo>
                      <a:pt x="1602" y="607"/>
                    </a:lnTo>
                    <a:cubicBezTo>
                      <a:pt x="1770" y="607"/>
                      <a:pt x="1906" y="472"/>
                      <a:pt x="1906" y="305"/>
                    </a:cubicBezTo>
                    <a:cubicBezTo>
                      <a:pt x="1906" y="136"/>
                      <a:pt x="1770"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3"/>
            <p:cNvGrpSpPr/>
            <p:nvPr/>
          </p:nvGrpSpPr>
          <p:grpSpPr>
            <a:xfrm>
              <a:off x="30011" y="1028667"/>
              <a:ext cx="512278" cy="685813"/>
              <a:chOff x="2242450" y="-1760600"/>
              <a:chExt cx="388325" cy="518025"/>
            </a:xfrm>
          </p:grpSpPr>
          <p:sp>
            <p:nvSpPr>
              <p:cNvPr id="66" name="Google Shape;66;p3"/>
              <p:cNvSpPr/>
              <p:nvPr/>
            </p:nvSpPr>
            <p:spPr>
              <a:xfrm>
                <a:off x="2380375" y="-1581425"/>
                <a:ext cx="15200" cy="23300"/>
              </a:xfrm>
              <a:custGeom>
                <a:avLst/>
                <a:gdLst/>
                <a:ahLst/>
                <a:cxnLst/>
                <a:rect l="l" t="t" r="r" b="b"/>
                <a:pathLst>
                  <a:path w="608" h="932" extrusionOk="0">
                    <a:moveTo>
                      <a:pt x="303" y="0"/>
                    </a:moveTo>
                    <a:cubicBezTo>
                      <a:pt x="136" y="0"/>
                      <a:pt x="0" y="136"/>
                      <a:pt x="0" y="303"/>
                    </a:cubicBezTo>
                    <a:lnTo>
                      <a:pt x="0" y="629"/>
                    </a:lnTo>
                    <a:cubicBezTo>
                      <a:pt x="0" y="796"/>
                      <a:pt x="136" y="931"/>
                      <a:pt x="303" y="931"/>
                    </a:cubicBezTo>
                    <a:cubicBezTo>
                      <a:pt x="472" y="931"/>
                      <a:pt x="607" y="796"/>
                      <a:pt x="607" y="629"/>
                    </a:cubicBezTo>
                    <a:lnTo>
                      <a:pt x="607" y="303"/>
                    </a:lnTo>
                    <a:cubicBezTo>
                      <a:pt x="607" y="136"/>
                      <a:pt x="472"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2477700" y="-1581425"/>
                <a:ext cx="15200" cy="23300"/>
              </a:xfrm>
              <a:custGeom>
                <a:avLst/>
                <a:gdLst/>
                <a:ahLst/>
                <a:cxnLst/>
                <a:rect l="l" t="t" r="r" b="b"/>
                <a:pathLst>
                  <a:path w="608" h="932" extrusionOk="0">
                    <a:moveTo>
                      <a:pt x="303" y="0"/>
                    </a:moveTo>
                    <a:cubicBezTo>
                      <a:pt x="136" y="0"/>
                      <a:pt x="0" y="136"/>
                      <a:pt x="0" y="303"/>
                    </a:cubicBezTo>
                    <a:lnTo>
                      <a:pt x="0" y="629"/>
                    </a:lnTo>
                    <a:cubicBezTo>
                      <a:pt x="0" y="796"/>
                      <a:pt x="136" y="931"/>
                      <a:pt x="303" y="931"/>
                    </a:cubicBezTo>
                    <a:cubicBezTo>
                      <a:pt x="472" y="931"/>
                      <a:pt x="607" y="796"/>
                      <a:pt x="607" y="629"/>
                    </a:cubicBezTo>
                    <a:lnTo>
                      <a:pt x="607" y="303"/>
                    </a:lnTo>
                    <a:cubicBezTo>
                      <a:pt x="607" y="136"/>
                      <a:pt x="472"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2242450" y="-1760600"/>
                <a:ext cx="388325" cy="518025"/>
              </a:xfrm>
              <a:custGeom>
                <a:avLst/>
                <a:gdLst/>
                <a:ahLst/>
                <a:cxnLst/>
                <a:rect l="l" t="t" r="r" b="b"/>
                <a:pathLst>
                  <a:path w="15533" h="20721" extrusionOk="0">
                    <a:moveTo>
                      <a:pt x="5400" y="4234"/>
                    </a:moveTo>
                    <a:cubicBezTo>
                      <a:pt x="5720" y="4405"/>
                      <a:pt x="6084" y="4502"/>
                      <a:pt x="6470" y="4502"/>
                    </a:cubicBezTo>
                    <a:lnTo>
                      <a:pt x="7768" y="4502"/>
                    </a:lnTo>
                    <a:cubicBezTo>
                      <a:pt x="9926" y="4502"/>
                      <a:pt x="11681" y="6259"/>
                      <a:pt x="11681" y="8415"/>
                    </a:cubicBezTo>
                    <a:lnTo>
                      <a:pt x="11681" y="8420"/>
                    </a:lnTo>
                    <a:cubicBezTo>
                      <a:pt x="11678" y="10576"/>
                      <a:pt x="9925" y="12330"/>
                      <a:pt x="7768" y="12330"/>
                    </a:cubicBezTo>
                    <a:cubicBezTo>
                      <a:pt x="6775" y="12330"/>
                      <a:pt x="5829" y="11957"/>
                      <a:pt x="5104" y="11282"/>
                    </a:cubicBezTo>
                    <a:cubicBezTo>
                      <a:pt x="4383" y="10609"/>
                      <a:pt x="3943" y="9698"/>
                      <a:pt x="3869" y="8718"/>
                    </a:cubicBezTo>
                    <a:cubicBezTo>
                      <a:pt x="3856" y="8560"/>
                      <a:pt x="3725" y="8438"/>
                      <a:pt x="3568" y="8438"/>
                    </a:cubicBezTo>
                    <a:lnTo>
                      <a:pt x="3111" y="8438"/>
                    </a:lnTo>
                    <a:cubicBezTo>
                      <a:pt x="2827" y="8438"/>
                      <a:pt x="2585" y="8238"/>
                      <a:pt x="2558" y="7984"/>
                    </a:cubicBezTo>
                    <a:cubicBezTo>
                      <a:pt x="2544" y="7836"/>
                      <a:pt x="2589" y="7697"/>
                      <a:pt x="2687" y="7589"/>
                    </a:cubicBezTo>
                    <a:cubicBezTo>
                      <a:pt x="2784" y="7483"/>
                      <a:pt x="2919" y="7423"/>
                      <a:pt x="3064" y="7423"/>
                    </a:cubicBezTo>
                    <a:cubicBezTo>
                      <a:pt x="3803" y="7423"/>
                      <a:pt x="4435" y="6813"/>
                      <a:pt x="4946" y="5616"/>
                    </a:cubicBezTo>
                    <a:cubicBezTo>
                      <a:pt x="5172" y="5082"/>
                      <a:pt x="5322" y="4554"/>
                      <a:pt x="5400" y="4234"/>
                    </a:cubicBezTo>
                    <a:close/>
                    <a:moveTo>
                      <a:pt x="2582" y="8920"/>
                    </a:moveTo>
                    <a:lnTo>
                      <a:pt x="2582" y="8920"/>
                    </a:lnTo>
                    <a:cubicBezTo>
                      <a:pt x="2742" y="8998"/>
                      <a:pt x="2922" y="9042"/>
                      <a:pt x="3111" y="9042"/>
                    </a:cubicBezTo>
                    <a:lnTo>
                      <a:pt x="3294" y="9042"/>
                    </a:lnTo>
                    <a:cubicBezTo>
                      <a:pt x="3436" y="10069"/>
                      <a:pt x="3926" y="11012"/>
                      <a:pt x="4690" y="11724"/>
                    </a:cubicBezTo>
                    <a:cubicBezTo>
                      <a:pt x="4943" y="11962"/>
                      <a:pt x="5222" y="12166"/>
                      <a:pt x="5517" y="12337"/>
                    </a:cubicBezTo>
                    <a:lnTo>
                      <a:pt x="5517" y="13118"/>
                    </a:lnTo>
                    <a:cubicBezTo>
                      <a:pt x="4713" y="12731"/>
                      <a:pt x="4022" y="12150"/>
                      <a:pt x="3504" y="11412"/>
                    </a:cubicBezTo>
                    <a:cubicBezTo>
                      <a:pt x="2979" y="10669"/>
                      <a:pt x="2668" y="9816"/>
                      <a:pt x="2582" y="8920"/>
                    </a:cubicBezTo>
                    <a:close/>
                    <a:moveTo>
                      <a:pt x="8091" y="611"/>
                    </a:moveTo>
                    <a:cubicBezTo>
                      <a:pt x="10784" y="611"/>
                      <a:pt x="12976" y="2801"/>
                      <a:pt x="12976" y="5498"/>
                    </a:cubicBezTo>
                    <a:cubicBezTo>
                      <a:pt x="12976" y="9804"/>
                      <a:pt x="12294" y="12554"/>
                      <a:pt x="12081" y="13303"/>
                    </a:cubicBezTo>
                    <a:lnTo>
                      <a:pt x="10016" y="13303"/>
                    </a:lnTo>
                    <a:lnTo>
                      <a:pt x="10016" y="12337"/>
                    </a:lnTo>
                    <a:cubicBezTo>
                      <a:pt x="11373" y="11555"/>
                      <a:pt x="12287" y="10091"/>
                      <a:pt x="12287" y="8417"/>
                    </a:cubicBezTo>
                    <a:lnTo>
                      <a:pt x="12287" y="8407"/>
                    </a:lnTo>
                    <a:cubicBezTo>
                      <a:pt x="12282" y="5919"/>
                      <a:pt x="10256" y="3894"/>
                      <a:pt x="7767" y="3894"/>
                    </a:cubicBezTo>
                    <a:lnTo>
                      <a:pt x="6470" y="3894"/>
                    </a:lnTo>
                    <a:cubicBezTo>
                      <a:pt x="5664" y="3894"/>
                      <a:pt x="4983" y="3320"/>
                      <a:pt x="4849" y="2527"/>
                    </a:cubicBezTo>
                    <a:cubicBezTo>
                      <a:pt x="4825" y="2380"/>
                      <a:pt x="4696" y="2274"/>
                      <a:pt x="4551" y="2274"/>
                    </a:cubicBezTo>
                    <a:cubicBezTo>
                      <a:pt x="4535" y="2274"/>
                      <a:pt x="4518" y="2276"/>
                      <a:pt x="4500" y="2279"/>
                    </a:cubicBezTo>
                    <a:cubicBezTo>
                      <a:pt x="4335" y="2306"/>
                      <a:pt x="4225" y="2463"/>
                      <a:pt x="4250" y="2627"/>
                    </a:cubicBezTo>
                    <a:cubicBezTo>
                      <a:pt x="4332" y="3101"/>
                      <a:pt x="4553" y="3518"/>
                      <a:pt x="4870" y="3840"/>
                    </a:cubicBezTo>
                    <a:cubicBezTo>
                      <a:pt x="4840" y="3975"/>
                      <a:pt x="4682" y="4687"/>
                      <a:pt x="4383" y="5386"/>
                    </a:cubicBezTo>
                    <a:cubicBezTo>
                      <a:pt x="4105" y="6039"/>
                      <a:pt x="3651" y="6817"/>
                      <a:pt x="3064" y="6817"/>
                    </a:cubicBezTo>
                    <a:cubicBezTo>
                      <a:pt x="2885" y="6817"/>
                      <a:pt x="2712" y="6860"/>
                      <a:pt x="2557" y="6939"/>
                    </a:cubicBezTo>
                    <a:lnTo>
                      <a:pt x="2557" y="4848"/>
                    </a:lnTo>
                    <a:lnTo>
                      <a:pt x="2555" y="4848"/>
                    </a:lnTo>
                    <a:cubicBezTo>
                      <a:pt x="2555" y="2511"/>
                      <a:pt x="4456" y="611"/>
                      <a:pt x="6793" y="611"/>
                    </a:cubicBezTo>
                    <a:close/>
                    <a:moveTo>
                      <a:pt x="9410" y="12628"/>
                    </a:moveTo>
                    <a:lnTo>
                      <a:pt x="9410" y="13797"/>
                    </a:lnTo>
                    <a:cubicBezTo>
                      <a:pt x="9410" y="13944"/>
                      <a:pt x="9445" y="14085"/>
                      <a:pt x="9506" y="14211"/>
                    </a:cubicBezTo>
                    <a:lnTo>
                      <a:pt x="7768" y="15203"/>
                    </a:lnTo>
                    <a:lnTo>
                      <a:pt x="6029" y="14209"/>
                    </a:lnTo>
                    <a:cubicBezTo>
                      <a:pt x="6090" y="14082"/>
                      <a:pt x="6124" y="13941"/>
                      <a:pt x="6124" y="13795"/>
                    </a:cubicBezTo>
                    <a:lnTo>
                      <a:pt x="6124" y="12628"/>
                    </a:lnTo>
                    <a:cubicBezTo>
                      <a:pt x="6641" y="12830"/>
                      <a:pt x="7198" y="12937"/>
                      <a:pt x="7768" y="12937"/>
                    </a:cubicBezTo>
                    <a:cubicBezTo>
                      <a:pt x="8346" y="12937"/>
                      <a:pt x="8902" y="12828"/>
                      <a:pt x="9410" y="12628"/>
                    </a:cubicBezTo>
                    <a:close/>
                    <a:moveTo>
                      <a:pt x="5584" y="14654"/>
                    </a:moveTo>
                    <a:lnTo>
                      <a:pt x="7274" y="15618"/>
                    </a:lnTo>
                    <a:lnTo>
                      <a:pt x="6618" y="16272"/>
                    </a:lnTo>
                    <a:cubicBezTo>
                      <a:pt x="6428" y="16462"/>
                      <a:pt x="6182" y="16564"/>
                      <a:pt x="5923" y="16564"/>
                    </a:cubicBezTo>
                    <a:cubicBezTo>
                      <a:pt x="5860" y="16564"/>
                      <a:pt x="5798" y="16558"/>
                      <a:pt x="5734" y="16546"/>
                    </a:cubicBezTo>
                    <a:cubicBezTo>
                      <a:pt x="5407" y="16486"/>
                      <a:pt x="5142" y="16276"/>
                      <a:pt x="5007" y="15973"/>
                    </a:cubicBezTo>
                    <a:lnTo>
                      <a:pt x="4582" y="15015"/>
                    </a:lnTo>
                    <a:lnTo>
                      <a:pt x="5490" y="14694"/>
                    </a:lnTo>
                    <a:cubicBezTo>
                      <a:pt x="5522" y="14682"/>
                      <a:pt x="5554" y="14668"/>
                      <a:pt x="5584" y="14654"/>
                    </a:cubicBezTo>
                    <a:close/>
                    <a:moveTo>
                      <a:pt x="9952" y="14652"/>
                    </a:moveTo>
                    <a:cubicBezTo>
                      <a:pt x="9982" y="14666"/>
                      <a:pt x="10013" y="14681"/>
                      <a:pt x="10046" y="14691"/>
                    </a:cubicBezTo>
                    <a:lnTo>
                      <a:pt x="10954" y="15012"/>
                    </a:lnTo>
                    <a:lnTo>
                      <a:pt x="10527" y="15973"/>
                    </a:lnTo>
                    <a:cubicBezTo>
                      <a:pt x="10392" y="16277"/>
                      <a:pt x="10127" y="16486"/>
                      <a:pt x="9802" y="16546"/>
                    </a:cubicBezTo>
                    <a:cubicBezTo>
                      <a:pt x="9738" y="16558"/>
                      <a:pt x="9675" y="16564"/>
                      <a:pt x="9613" y="16564"/>
                    </a:cubicBezTo>
                    <a:cubicBezTo>
                      <a:pt x="9353" y="16564"/>
                      <a:pt x="9107" y="16462"/>
                      <a:pt x="8918" y="16272"/>
                    </a:cubicBezTo>
                    <a:lnTo>
                      <a:pt x="8264" y="15618"/>
                    </a:lnTo>
                    <a:lnTo>
                      <a:pt x="9952" y="14652"/>
                    </a:lnTo>
                    <a:close/>
                    <a:moveTo>
                      <a:pt x="6793" y="1"/>
                    </a:moveTo>
                    <a:cubicBezTo>
                      <a:pt x="4120" y="1"/>
                      <a:pt x="1948" y="2176"/>
                      <a:pt x="1948" y="4846"/>
                    </a:cubicBezTo>
                    <a:lnTo>
                      <a:pt x="1948" y="8414"/>
                    </a:lnTo>
                    <a:cubicBezTo>
                      <a:pt x="1948" y="9619"/>
                      <a:pt x="2314" y="10778"/>
                      <a:pt x="3005" y="11760"/>
                    </a:cubicBezTo>
                    <a:cubicBezTo>
                      <a:pt x="3641" y="12663"/>
                      <a:pt x="4506" y="13358"/>
                      <a:pt x="5514" y="13781"/>
                    </a:cubicBezTo>
                    <a:lnTo>
                      <a:pt x="5514" y="13794"/>
                    </a:lnTo>
                    <a:cubicBezTo>
                      <a:pt x="5514" y="13940"/>
                      <a:pt x="5422" y="14069"/>
                      <a:pt x="5284" y="14118"/>
                    </a:cubicBezTo>
                    <a:lnTo>
                      <a:pt x="1501" y="15453"/>
                    </a:lnTo>
                    <a:cubicBezTo>
                      <a:pt x="603" y="15772"/>
                      <a:pt x="0" y="16623"/>
                      <a:pt x="0" y="17576"/>
                    </a:cubicBezTo>
                    <a:lnTo>
                      <a:pt x="0" y="20416"/>
                    </a:lnTo>
                    <a:cubicBezTo>
                      <a:pt x="0" y="20585"/>
                      <a:pt x="136" y="20720"/>
                      <a:pt x="304" y="20720"/>
                    </a:cubicBezTo>
                    <a:cubicBezTo>
                      <a:pt x="472" y="20720"/>
                      <a:pt x="607" y="20585"/>
                      <a:pt x="607" y="20416"/>
                    </a:cubicBezTo>
                    <a:lnTo>
                      <a:pt x="607" y="17576"/>
                    </a:lnTo>
                    <a:cubicBezTo>
                      <a:pt x="607" y="16882"/>
                      <a:pt x="1049" y="16259"/>
                      <a:pt x="1704" y="16026"/>
                    </a:cubicBezTo>
                    <a:lnTo>
                      <a:pt x="2597" y="15712"/>
                    </a:lnTo>
                    <a:lnTo>
                      <a:pt x="2597" y="20416"/>
                    </a:lnTo>
                    <a:cubicBezTo>
                      <a:pt x="2597" y="20585"/>
                      <a:pt x="2732" y="20720"/>
                      <a:pt x="2899" y="20720"/>
                    </a:cubicBezTo>
                    <a:cubicBezTo>
                      <a:pt x="3068" y="20720"/>
                      <a:pt x="3204" y="20585"/>
                      <a:pt x="3204" y="20416"/>
                    </a:cubicBezTo>
                    <a:lnTo>
                      <a:pt x="3204" y="15498"/>
                    </a:lnTo>
                    <a:lnTo>
                      <a:pt x="3893" y="15255"/>
                    </a:lnTo>
                    <a:lnTo>
                      <a:pt x="3893" y="18147"/>
                    </a:lnTo>
                    <a:cubicBezTo>
                      <a:pt x="3893" y="18672"/>
                      <a:pt x="4320" y="19101"/>
                      <a:pt x="4846" y="19101"/>
                    </a:cubicBezTo>
                    <a:lnTo>
                      <a:pt x="10684" y="19101"/>
                    </a:lnTo>
                    <a:cubicBezTo>
                      <a:pt x="11210" y="19101"/>
                      <a:pt x="11638" y="18672"/>
                      <a:pt x="11638" y="18147"/>
                    </a:cubicBezTo>
                    <a:lnTo>
                      <a:pt x="11638" y="17497"/>
                    </a:lnTo>
                    <a:cubicBezTo>
                      <a:pt x="11638" y="17330"/>
                      <a:pt x="11503" y="17194"/>
                      <a:pt x="11334" y="17194"/>
                    </a:cubicBezTo>
                    <a:cubicBezTo>
                      <a:pt x="11167" y="17194"/>
                      <a:pt x="11031" y="17330"/>
                      <a:pt x="11031" y="17497"/>
                    </a:cubicBezTo>
                    <a:lnTo>
                      <a:pt x="11031" y="18147"/>
                    </a:lnTo>
                    <a:cubicBezTo>
                      <a:pt x="11031" y="18338"/>
                      <a:pt x="10876" y="18494"/>
                      <a:pt x="10684" y="18494"/>
                    </a:cubicBezTo>
                    <a:lnTo>
                      <a:pt x="4846" y="18494"/>
                    </a:lnTo>
                    <a:cubicBezTo>
                      <a:pt x="4655" y="18494"/>
                      <a:pt x="4500" y="18338"/>
                      <a:pt x="4500" y="18147"/>
                    </a:cubicBezTo>
                    <a:lnTo>
                      <a:pt x="4500" y="16323"/>
                    </a:lnTo>
                    <a:cubicBezTo>
                      <a:pt x="4729" y="16752"/>
                      <a:pt x="5140" y="17054"/>
                      <a:pt x="5621" y="17144"/>
                    </a:cubicBezTo>
                    <a:cubicBezTo>
                      <a:pt x="5719" y="17161"/>
                      <a:pt x="5817" y="17171"/>
                      <a:pt x="5914" y="17171"/>
                    </a:cubicBezTo>
                    <a:cubicBezTo>
                      <a:pt x="6336" y="17171"/>
                      <a:pt x="6743" y="17004"/>
                      <a:pt x="7047" y="16702"/>
                    </a:cubicBezTo>
                    <a:lnTo>
                      <a:pt x="7767" y="15980"/>
                    </a:lnTo>
                    <a:lnTo>
                      <a:pt x="8488" y="16702"/>
                    </a:lnTo>
                    <a:cubicBezTo>
                      <a:pt x="8791" y="17004"/>
                      <a:pt x="9199" y="17171"/>
                      <a:pt x="9619" y="17171"/>
                    </a:cubicBezTo>
                    <a:cubicBezTo>
                      <a:pt x="9717" y="17171"/>
                      <a:pt x="9813" y="17161"/>
                      <a:pt x="9912" y="17144"/>
                    </a:cubicBezTo>
                    <a:cubicBezTo>
                      <a:pt x="10432" y="17047"/>
                      <a:pt x="10869" y="16703"/>
                      <a:pt x="11083" y="16219"/>
                    </a:cubicBezTo>
                    <a:lnTo>
                      <a:pt x="11528" y="15216"/>
                    </a:lnTo>
                    <a:lnTo>
                      <a:pt x="12331" y="15498"/>
                    </a:lnTo>
                    <a:lnTo>
                      <a:pt x="12331" y="20416"/>
                    </a:lnTo>
                    <a:cubicBezTo>
                      <a:pt x="12331" y="20585"/>
                      <a:pt x="12467" y="20720"/>
                      <a:pt x="12634" y="20720"/>
                    </a:cubicBezTo>
                    <a:cubicBezTo>
                      <a:pt x="12802" y="20720"/>
                      <a:pt x="12938" y="20585"/>
                      <a:pt x="12938" y="20416"/>
                    </a:cubicBezTo>
                    <a:lnTo>
                      <a:pt x="12938" y="15712"/>
                    </a:lnTo>
                    <a:lnTo>
                      <a:pt x="13831" y="16026"/>
                    </a:lnTo>
                    <a:cubicBezTo>
                      <a:pt x="14485" y="16259"/>
                      <a:pt x="14926" y="16882"/>
                      <a:pt x="14926" y="17576"/>
                    </a:cubicBezTo>
                    <a:lnTo>
                      <a:pt x="14926" y="20416"/>
                    </a:lnTo>
                    <a:cubicBezTo>
                      <a:pt x="14926" y="20585"/>
                      <a:pt x="15062" y="20720"/>
                      <a:pt x="15230" y="20720"/>
                    </a:cubicBezTo>
                    <a:cubicBezTo>
                      <a:pt x="15397" y="20720"/>
                      <a:pt x="15533" y="20585"/>
                      <a:pt x="15533" y="20416"/>
                    </a:cubicBezTo>
                    <a:lnTo>
                      <a:pt x="15533" y="17576"/>
                    </a:lnTo>
                    <a:cubicBezTo>
                      <a:pt x="15531" y="16624"/>
                      <a:pt x="14929" y="15773"/>
                      <a:pt x="14030" y="15456"/>
                    </a:cubicBezTo>
                    <a:lnTo>
                      <a:pt x="10247" y="14119"/>
                    </a:lnTo>
                    <a:cubicBezTo>
                      <a:pt x="10147" y="14084"/>
                      <a:pt x="10070" y="14007"/>
                      <a:pt x="10037" y="13908"/>
                    </a:cubicBezTo>
                    <a:lnTo>
                      <a:pt x="12308" y="13908"/>
                    </a:lnTo>
                    <a:cubicBezTo>
                      <a:pt x="12438" y="13908"/>
                      <a:pt x="12554" y="13824"/>
                      <a:pt x="12595" y="13701"/>
                    </a:cubicBezTo>
                    <a:cubicBezTo>
                      <a:pt x="12605" y="13671"/>
                      <a:pt x="12848" y="12933"/>
                      <a:pt x="13094" y="11549"/>
                    </a:cubicBezTo>
                    <a:cubicBezTo>
                      <a:pt x="13316" y="10281"/>
                      <a:pt x="13583" y="8198"/>
                      <a:pt x="13583" y="5496"/>
                    </a:cubicBezTo>
                    <a:cubicBezTo>
                      <a:pt x="13583" y="2466"/>
                      <a:pt x="11120" y="1"/>
                      <a:pt x="80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2372225" y="-1606450"/>
                <a:ext cx="31400" cy="15200"/>
              </a:xfrm>
              <a:custGeom>
                <a:avLst/>
                <a:gdLst/>
                <a:ahLst/>
                <a:cxnLst/>
                <a:rect l="l" t="t" r="r" b="b"/>
                <a:pathLst>
                  <a:path w="1256" h="608" extrusionOk="0">
                    <a:moveTo>
                      <a:pt x="305" y="0"/>
                    </a:moveTo>
                    <a:cubicBezTo>
                      <a:pt x="136" y="0"/>
                      <a:pt x="1" y="136"/>
                      <a:pt x="1" y="303"/>
                    </a:cubicBezTo>
                    <a:cubicBezTo>
                      <a:pt x="1" y="471"/>
                      <a:pt x="136" y="607"/>
                      <a:pt x="305" y="607"/>
                    </a:cubicBezTo>
                    <a:lnTo>
                      <a:pt x="952" y="607"/>
                    </a:lnTo>
                    <a:cubicBezTo>
                      <a:pt x="1120" y="607"/>
                      <a:pt x="1256" y="471"/>
                      <a:pt x="1256" y="303"/>
                    </a:cubicBezTo>
                    <a:cubicBezTo>
                      <a:pt x="1256" y="136"/>
                      <a:pt x="1120" y="0"/>
                      <a:pt x="9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2469550" y="-1606450"/>
                <a:ext cx="31450" cy="15200"/>
              </a:xfrm>
              <a:custGeom>
                <a:avLst/>
                <a:gdLst/>
                <a:ahLst/>
                <a:cxnLst/>
                <a:rect l="l" t="t" r="r" b="b"/>
                <a:pathLst>
                  <a:path w="1258" h="608" extrusionOk="0">
                    <a:moveTo>
                      <a:pt x="305" y="0"/>
                    </a:moveTo>
                    <a:cubicBezTo>
                      <a:pt x="136" y="0"/>
                      <a:pt x="1" y="136"/>
                      <a:pt x="1" y="303"/>
                    </a:cubicBezTo>
                    <a:cubicBezTo>
                      <a:pt x="1" y="471"/>
                      <a:pt x="136" y="607"/>
                      <a:pt x="305" y="607"/>
                    </a:cubicBezTo>
                    <a:lnTo>
                      <a:pt x="955" y="607"/>
                    </a:lnTo>
                    <a:cubicBezTo>
                      <a:pt x="1122" y="607"/>
                      <a:pt x="1258" y="471"/>
                      <a:pt x="1258" y="303"/>
                    </a:cubicBezTo>
                    <a:cubicBezTo>
                      <a:pt x="1258" y="136"/>
                      <a:pt x="1122" y="0"/>
                      <a:pt x="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2394300" y="-1535650"/>
                <a:ext cx="84625" cy="45675"/>
              </a:xfrm>
              <a:custGeom>
                <a:avLst/>
                <a:gdLst/>
                <a:ahLst/>
                <a:cxnLst/>
                <a:rect l="l" t="t" r="r" b="b"/>
                <a:pathLst>
                  <a:path w="3385" h="1827" extrusionOk="0">
                    <a:moveTo>
                      <a:pt x="2717" y="607"/>
                    </a:moveTo>
                    <a:cubicBezTo>
                      <a:pt x="2568" y="964"/>
                      <a:pt x="2165" y="1220"/>
                      <a:pt x="1693" y="1220"/>
                    </a:cubicBezTo>
                    <a:cubicBezTo>
                      <a:pt x="1218" y="1220"/>
                      <a:pt x="816" y="964"/>
                      <a:pt x="667" y="607"/>
                    </a:cubicBezTo>
                    <a:close/>
                    <a:moveTo>
                      <a:pt x="303" y="0"/>
                    </a:moveTo>
                    <a:cubicBezTo>
                      <a:pt x="136" y="0"/>
                      <a:pt x="0" y="136"/>
                      <a:pt x="0" y="304"/>
                    </a:cubicBezTo>
                    <a:cubicBezTo>
                      <a:pt x="0" y="1143"/>
                      <a:pt x="759" y="1827"/>
                      <a:pt x="1693" y="1827"/>
                    </a:cubicBezTo>
                    <a:cubicBezTo>
                      <a:pt x="2625" y="1827"/>
                      <a:pt x="3385" y="1146"/>
                      <a:pt x="3385" y="304"/>
                    </a:cubicBezTo>
                    <a:cubicBezTo>
                      <a:pt x="3385" y="136"/>
                      <a:pt x="3249" y="0"/>
                      <a:pt x="3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3"/>
            <p:cNvGrpSpPr/>
            <p:nvPr/>
          </p:nvGrpSpPr>
          <p:grpSpPr>
            <a:xfrm>
              <a:off x="17721" y="1885876"/>
              <a:ext cx="537062" cy="685861"/>
              <a:chOff x="2923850" y="-1139425"/>
              <a:chExt cx="404475" cy="518100"/>
            </a:xfrm>
          </p:grpSpPr>
          <p:sp>
            <p:nvSpPr>
              <p:cNvPr id="73" name="Google Shape;73;p3"/>
              <p:cNvSpPr/>
              <p:nvPr/>
            </p:nvSpPr>
            <p:spPr>
              <a:xfrm>
                <a:off x="3069850" y="-952875"/>
                <a:ext cx="15200" cy="23300"/>
              </a:xfrm>
              <a:custGeom>
                <a:avLst/>
                <a:gdLst/>
                <a:ahLst/>
                <a:cxnLst/>
                <a:rect l="l" t="t" r="r" b="b"/>
                <a:pathLst>
                  <a:path w="608" h="932" extrusionOk="0">
                    <a:moveTo>
                      <a:pt x="303" y="1"/>
                    </a:moveTo>
                    <a:cubicBezTo>
                      <a:pt x="136" y="1"/>
                      <a:pt x="0" y="137"/>
                      <a:pt x="0" y="304"/>
                    </a:cubicBezTo>
                    <a:lnTo>
                      <a:pt x="0" y="629"/>
                    </a:lnTo>
                    <a:cubicBezTo>
                      <a:pt x="0" y="796"/>
                      <a:pt x="136" y="932"/>
                      <a:pt x="303" y="932"/>
                    </a:cubicBezTo>
                    <a:cubicBezTo>
                      <a:pt x="472" y="932"/>
                      <a:pt x="607" y="796"/>
                      <a:pt x="607" y="629"/>
                    </a:cubicBezTo>
                    <a:lnTo>
                      <a:pt x="607" y="304"/>
                    </a:lnTo>
                    <a:cubicBezTo>
                      <a:pt x="607" y="137"/>
                      <a:pt x="47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3167150" y="-952875"/>
                <a:ext cx="15200" cy="23300"/>
              </a:xfrm>
              <a:custGeom>
                <a:avLst/>
                <a:gdLst/>
                <a:ahLst/>
                <a:cxnLst/>
                <a:rect l="l" t="t" r="r" b="b"/>
                <a:pathLst>
                  <a:path w="608" h="932" extrusionOk="0">
                    <a:moveTo>
                      <a:pt x="303" y="1"/>
                    </a:moveTo>
                    <a:cubicBezTo>
                      <a:pt x="136" y="1"/>
                      <a:pt x="0" y="137"/>
                      <a:pt x="0" y="304"/>
                    </a:cubicBezTo>
                    <a:lnTo>
                      <a:pt x="0" y="629"/>
                    </a:lnTo>
                    <a:cubicBezTo>
                      <a:pt x="0" y="796"/>
                      <a:pt x="136" y="932"/>
                      <a:pt x="303" y="932"/>
                    </a:cubicBezTo>
                    <a:cubicBezTo>
                      <a:pt x="471" y="932"/>
                      <a:pt x="607" y="796"/>
                      <a:pt x="607" y="629"/>
                    </a:cubicBezTo>
                    <a:lnTo>
                      <a:pt x="607" y="304"/>
                    </a:lnTo>
                    <a:cubicBezTo>
                      <a:pt x="607" y="137"/>
                      <a:pt x="471"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3093400" y="-896100"/>
                <a:ext cx="65350" cy="23275"/>
              </a:xfrm>
              <a:custGeom>
                <a:avLst/>
                <a:gdLst/>
                <a:ahLst/>
                <a:cxnLst/>
                <a:rect l="l" t="t" r="r" b="b"/>
                <a:pathLst>
                  <a:path w="2614" h="931" extrusionOk="0">
                    <a:moveTo>
                      <a:pt x="334" y="0"/>
                    </a:moveTo>
                    <a:cubicBezTo>
                      <a:pt x="256" y="0"/>
                      <a:pt x="177" y="30"/>
                      <a:pt x="118" y="89"/>
                    </a:cubicBezTo>
                    <a:cubicBezTo>
                      <a:pt x="1" y="209"/>
                      <a:pt x="2" y="402"/>
                      <a:pt x="121" y="518"/>
                    </a:cubicBezTo>
                    <a:cubicBezTo>
                      <a:pt x="381" y="778"/>
                      <a:pt x="825" y="930"/>
                      <a:pt x="1308" y="930"/>
                    </a:cubicBezTo>
                    <a:cubicBezTo>
                      <a:pt x="1789" y="930"/>
                      <a:pt x="2232" y="778"/>
                      <a:pt x="2493" y="518"/>
                    </a:cubicBezTo>
                    <a:cubicBezTo>
                      <a:pt x="2613" y="401"/>
                      <a:pt x="2613" y="209"/>
                      <a:pt x="2496" y="89"/>
                    </a:cubicBezTo>
                    <a:cubicBezTo>
                      <a:pt x="2437" y="30"/>
                      <a:pt x="2359" y="1"/>
                      <a:pt x="2281" y="1"/>
                    </a:cubicBezTo>
                    <a:cubicBezTo>
                      <a:pt x="2204" y="1"/>
                      <a:pt x="2127" y="30"/>
                      <a:pt x="2067" y="88"/>
                    </a:cubicBezTo>
                    <a:cubicBezTo>
                      <a:pt x="1958" y="196"/>
                      <a:pt x="1692" y="325"/>
                      <a:pt x="1308" y="325"/>
                    </a:cubicBezTo>
                    <a:cubicBezTo>
                      <a:pt x="924" y="325"/>
                      <a:pt x="658" y="199"/>
                      <a:pt x="547" y="88"/>
                    </a:cubicBezTo>
                    <a:cubicBezTo>
                      <a:pt x="488" y="29"/>
                      <a:pt x="411"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3061700" y="-977175"/>
                <a:ext cx="31450" cy="15200"/>
              </a:xfrm>
              <a:custGeom>
                <a:avLst/>
                <a:gdLst/>
                <a:ahLst/>
                <a:cxnLst/>
                <a:rect l="l" t="t" r="r" b="b"/>
                <a:pathLst>
                  <a:path w="1258" h="608" extrusionOk="0">
                    <a:moveTo>
                      <a:pt x="305" y="0"/>
                    </a:moveTo>
                    <a:cubicBezTo>
                      <a:pt x="136" y="0"/>
                      <a:pt x="1" y="136"/>
                      <a:pt x="1" y="303"/>
                    </a:cubicBezTo>
                    <a:cubicBezTo>
                      <a:pt x="1" y="472"/>
                      <a:pt x="136" y="607"/>
                      <a:pt x="305" y="607"/>
                    </a:cubicBezTo>
                    <a:lnTo>
                      <a:pt x="955" y="607"/>
                    </a:lnTo>
                    <a:cubicBezTo>
                      <a:pt x="1122" y="607"/>
                      <a:pt x="1258" y="472"/>
                      <a:pt x="1258" y="303"/>
                    </a:cubicBezTo>
                    <a:cubicBezTo>
                      <a:pt x="1258" y="136"/>
                      <a:pt x="1122" y="0"/>
                      <a:pt x="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159000" y="-977175"/>
                <a:ext cx="31450" cy="15200"/>
              </a:xfrm>
              <a:custGeom>
                <a:avLst/>
                <a:gdLst/>
                <a:ahLst/>
                <a:cxnLst/>
                <a:rect l="l" t="t" r="r" b="b"/>
                <a:pathLst>
                  <a:path w="1258" h="608" extrusionOk="0">
                    <a:moveTo>
                      <a:pt x="305" y="0"/>
                    </a:moveTo>
                    <a:cubicBezTo>
                      <a:pt x="136" y="0"/>
                      <a:pt x="0" y="136"/>
                      <a:pt x="0" y="303"/>
                    </a:cubicBezTo>
                    <a:cubicBezTo>
                      <a:pt x="0" y="472"/>
                      <a:pt x="136" y="607"/>
                      <a:pt x="305" y="607"/>
                    </a:cubicBezTo>
                    <a:lnTo>
                      <a:pt x="954" y="607"/>
                    </a:lnTo>
                    <a:cubicBezTo>
                      <a:pt x="1122" y="607"/>
                      <a:pt x="1257" y="472"/>
                      <a:pt x="1257" y="303"/>
                    </a:cubicBezTo>
                    <a:cubicBezTo>
                      <a:pt x="1257" y="136"/>
                      <a:pt x="1122"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094150" y="-1106975"/>
                <a:ext cx="63875" cy="80075"/>
              </a:xfrm>
              <a:custGeom>
                <a:avLst/>
                <a:gdLst/>
                <a:ahLst/>
                <a:cxnLst/>
                <a:rect l="l" t="t" r="r" b="b"/>
                <a:pathLst>
                  <a:path w="2555" h="3203" extrusionOk="0">
                    <a:moveTo>
                      <a:pt x="1278" y="609"/>
                    </a:moveTo>
                    <a:cubicBezTo>
                      <a:pt x="1640" y="609"/>
                      <a:pt x="1948" y="1065"/>
                      <a:pt x="1948" y="1603"/>
                    </a:cubicBezTo>
                    <a:cubicBezTo>
                      <a:pt x="1948" y="2143"/>
                      <a:pt x="1640" y="2597"/>
                      <a:pt x="1278" y="2597"/>
                    </a:cubicBezTo>
                    <a:cubicBezTo>
                      <a:pt x="915" y="2597"/>
                      <a:pt x="608" y="2143"/>
                      <a:pt x="608" y="1603"/>
                    </a:cubicBezTo>
                    <a:cubicBezTo>
                      <a:pt x="608" y="1065"/>
                      <a:pt x="915" y="609"/>
                      <a:pt x="1278" y="609"/>
                    </a:cubicBezTo>
                    <a:close/>
                    <a:moveTo>
                      <a:pt x="1278" y="1"/>
                    </a:moveTo>
                    <a:cubicBezTo>
                      <a:pt x="574" y="1"/>
                      <a:pt x="1" y="718"/>
                      <a:pt x="1" y="1602"/>
                    </a:cubicBezTo>
                    <a:cubicBezTo>
                      <a:pt x="1" y="2486"/>
                      <a:pt x="574" y="3203"/>
                      <a:pt x="1278" y="3203"/>
                    </a:cubicBezTo>
                    <a:cubicBezTo>
                      <a:pt x="1980" y="3203"/>
                      <a:pt x="2554" y="2486"/>
                      <a:pt x="2554" y="1602"/>
                    </a:cubicBezTo>
                    <a:cubicBezTo>
                      <a:pt x="2554" y="718"/>
                      <a:pt x="1980" y="1"/>
                      <a:pt x="1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2923850" y="-1139425"/>
                <a:ext cx="404475" cy="518100"/>
              </a:xfrm>
              <a:custGeom>
                <a:avLst/>
                <a:gdLst/>
                <a:ahLst/>
                <a:cxnLst/>
                <a:rect l="l" t="t" r="r" b="b"/>
                <a:pathLst>
                  <a:path w="16179" h="20724" extrusionOk="0">
                    <a:moveTo>
                      <a:pt x="5515" y="1666"/>
                    </a:moveTo>
                    <a:lnTo>
                      <a:pt x="5515" y="5192"/>
                    </a:lnTo>
                    <a:lnTo>
                      <a:pt x="3548" y="5192"/>
                    </a:lnTo>
                    <a:cubicBezTo>
                      <a:pt x="3444" y="5192"/>
                      <a:pt x="3343" y="5198"/>
                      <a:pt x="3241" y="5208"/>
                    </a:cubicBezTo>
                    <a:cubicBezTo>
                      <a:pt x="3425" y="3745"/>
                      <a:pt x="4265" y="2443"/>
                      <a:pt x="5515" y="1666"/>
                    </a:cubicBezTo>
                    <a:close/>
                    <a:moveTo>
                      <a:pt x="9388" y="609"/>
                    </a:moveTo>
                    <a:cubicBezTo>
                      <a:pt x="9756" y="609"/>
                      <a:pt x="10056" y="909"/>
                      <a:pt x="10056" y="1279"/>
                    </a:cubicBezTo>
                    <a:lnTo>
                      <a:pt x="10056" y="3224"/>
                    </a:lnTo>
                    <a:cubicBezTo>
                      <a:pt x="10056" y="3393"/>
                      <a:pt x="10192" y="3528"/>
                      <a:pt x="10360" y="3528"/>
                    </a:cubicBezTo>
                    <a:cubicBezTo>
                      <a:pt x="10528" y="3528"/>
                      <a:pt x="10663" y="3393"/>
                      <a:pt x="10663" y="3224"/>
                    </a:cubicBezTo>
                    <a:lnTo>
                      <a:pt x="10663" y="1666"/>
                    </a:lnTo>
                    <a:cubicBezTo>
                      <a:pt x="11913" y="2443"/>
                      <a:pt x="12754" y="3745"/>
                      <a:pt x="12938" y="5209"/>
                    </a:cubicBezTo>
                    <a:cubicBezTo>
                      <a:pt x="12838" y="5199"/>
                      <a:pt x="12734" y="5194"/>
                      <a:pt x="12631" y="5194"/>
                    </a:cubicBezTo>
                    <a:lnTo>
                      <a:pt x="10663" y="5194"/>
                    </a:lnTo>
                    <a:lnTo>
                      <a:pt x="10663" y="4524"/>
                    </a:lnTo>
                    <a:cubicBezTo>
                      <a:pt x="10663" y="4357"/>
                      <a:pt x="10528" y="4221"/>
                      <a:pt x="10360" y="4221"/>
                    </a:cubicBezTo>
                    <a:cubicBezTo>
                      <a:pt x="10192" y="4221"/>
                      <a:pt x="10056" y="4357"/>
                      <a:pt x="10056" y="4524"/>
                    </a:cubicBezTo>
                    <a:lnTo>
                      <a:pt x="10056" y="5194"/>
                    </a:lnTo>
                    <a:lnTo>
                      <a:pt x="6122" y="5194"/>
                    </a:lnTo>
                    <a:lnTo>
                      <a:pt x="6122" y="1280"/>
                    </a:lnTo>
                    <a:cubicBezTo>
                      <a:pt x="6122" y="909"/>
                      <a:pt x="6422" y="609"/>
                      <a:pt x="6792" y="609"/>
                    </a:cubicBezTo>
                    <a:close/>
                    <a:moveTo>
                      <a:pt x="4219" y="5799"/>
                    </a:moveTo>
                    <a:cubicBezTo>
                      <a:pt x="4219" y="5806"/>
                      <a:pt x="4218" y="5813"/>
                      <a:pt x="4218" y="5820"/>
                    </a:cubicBezTo>
                    <a:lnTo>
                      <a:pt x="4218" y="6793"/>
                    </a:lnTo>
                    <a:cubicBezTo>
                      <a:pt x="4218" y="6984"/>
                      <a:pt x="4062" y="7137"/>
                      <a:pt x="3872" y="7137"/>
                    </a:cubicBezTo>
                    <a:lnTo>
                      <a:pt x="3527" y="7137"/>
                    </a:lnTo>
                    <a:lnTo>
                      <a:pt x="3527" y="5799"/>
                    </a:lnTo>
                    <a:cubicBezTo>
                      <a:pt x="3529" y="5800"/>
                      <a:pt x="3532" y="5800"/>
                      <a:pt x="3534" y="5800"/>
                    </a:cubicBezTo>
                    <a:cubicBezTo>
                      <a:pt x="3539" y="5800"/>
                      <a:pt x="3543" y="5799"/>
                      <a:pt x="3548" y="5799"/>
                    </a:cubicBezTo>
                    <a:close/>
                    <a:moveTo>
                      <a:pt x="12654" y="5800"/>
                    </a:moveTo>
                    <a:lnTo>
                      <a:pt x="12654" y="7140"/>
                    </a:lnTo>
                    <a:lnTo>
                      <a:pt x="12308" y="7140"/>
                    </a:lnTo>
                    <a:cubicBezTo>
                      <a:pt x="12117" y="7140"/>
                      <a:pt x="11963" y="6984"/>
                      <a:pt x="11963" y="6794"/>
                    </a:cubicBezTo>
                    <a:lnTo>
                      <a:pt x="11963" y="5822"/>
                    </a:lnTo>
                    <a:cubicBezTo>
                      <a:pt x="11963" y="5815"/>
                      <a:pt x="11961" y="5808"/>
                      <a:pt x="11961" y="5800"/>
                    </a:cubicBezTo>
                    <a:close/>
                    <a:moveTo>
                      <a:pt x="2920" y="5888"/>
                    </a:moveTo>
                    <a:lnTo>
                      <a:pt x="2920" y="7256"/>
                    </a:lnTo>
                    <a:cubicBezTo>
                      <a:pt x="2570" y="7421"/>
                      <a:pt x="2314" y="7751"/>
                      <a:pt x="2277" y="8140"/>
                    </a:cubicBezTo>
                    <a:cubicBezTo>
                      <a:pt x="2244" y="8454"/>
                      <a:pt x="2349" y="8768"/>
                      <a:pt x="2558" y="9000"/>
                    </a:cubicBezTo>
                    <a:cubicBezTo>
                      <a:pt x="2770" y="9234"/>
                      <a:pt x="3071" y="9368"/>
                      <a:pt x="3385" y="9368"/>
                    </a:cubicBezTo>
                    <a:lnTo>
                      <a:pt x="3612" y="9368"/>
                    </a:lnTo>
                    <a:cubicBezTo>
                      <a:pt x="3662" y="9721"/>
                      <a:pt x="3751" y="10061"/>
                      <a:pt x="3878" y="10382"/>
                    </a:cubicBezTo>
                    <a:lnTo>
                      <a:pt x="3548" y="10382"/>
                    </a:lnTo>
                    <a:lnTo>
                      <a:pt x="3548" y="10383"/>
                    </a:lnTo>
                    <a:cubicBezTo>
                      <a:pt x="2284" y="10383"/>
                      <a:pt x="1256" y="9355"/>
                      <a:pt x="1256" y="8091"/>
                    </a:cubicBezTo>
                    <a:cubicBezTo>
                      <a:pt x="1256" y="7044"/>
                      <a:pt x="1961" y="6162"/>
                      <a:pt x="2920" y="5888"/>
                    </a:cubicBezTo>
                    <a:close/>
                    <a:moveTo>
                      <a:pt x="13260" y="5888"/>
                    </a:moveTo>
                    <a:cubicBezTo>
                      <a:pt x="14218" y="6162"/>
                      <a:pt x="14923" y="7044"/>
                      <a:pt x="14923" y="8091"/>
                    </a:cubicBezTo>
                    <a:cubicBezTo>
                      <a:pt x="14923" y="9355"/>
                      <a:pt x="13895" y="10383"/>
                      <a:pt x="12631" y="10383"/>
                    </a:cubicBezTo>
                    <a:lnTo>
                      <a:pt x="12301" y="10383"/>
                    </a:lnTo>
                    <a:cubicBezTo>
                      <a:pt x="12427" y="10062"/>
                      <a:pt x="12517" y="9721"/>
                      <a:pt x="12567" y="9368"/>
                    </a:cubicBezTo>
                    <a:lnTo>
                      <a:pt x="12747" y="9368"/>
                    </a:lnTo>
                    <a:cubicBezTo>
                      <a:pt x="13338" y="9368"/>
                      <a:pt x="13845" y="8928"/>
                      <a:pt x="13902" y="8368"/>
                    </a:cubicBezTo>
                    <a:cubicBezTo>
                      <a:pt x="13934" y="8054"/>
                      <a:pt x="13831" y="7740"/>
                      <a:pt x="13620" y="7507"/>
                    </a:cubicBezTo>
                    <a:cubicBezTo>
                      <a:pt x="13518" y="7394"/>
                      <a:pt x="13395" y="7306"/>
                      <a:pt x="13260" y="7243"/>
                    </a:cubicBezTo>
                    <a:lnTo>
                      <a:pt x="13260" y="5888"/>
                    </a:lnTo>
                    <a:close/>
                    <a:moveTo>
                      <a:pt x="11353" y="5800"/>
                    </a:moveTo>
                    <a:cubicBezTo>
                      <a:pt x="11353" y="5808"/>
                      <a:pt x="11350" y="5815"/>
                      <a:pt x="11350" y="5822"/>
                    </a:cubicBezTo>
                    <a:lnTo>
                      <a:pt x="11350" y="6794"/>
                    </a:lnTo>
                    <a:cubicBezTo>
                      <a:pt x="11350" y="7320"/>
                      <a:pt x="11777" y="7747"/>
                      <a:pt x="12303" y="7747"/>
                    </a:cubicBezTo>
                    <a:lnTo>
                      <a:pt x="12790" y="7747"/>
                    </a:lnTo>
                    <a:cubicBezTo>
                      <a:pt x="12933" y="7747"/>
                      <a:pt x="13070" y="7807"/>
                      <a:pt x="13167" y="7914"/>
                    </a:cubicBezTo>
                    <a:cubicBezTo>
                      <a:pt x="13263" y="8021"/>
                      <a:pt x="13310" y="8163"/>
                      <a:pt x="13295" y="8307"/>
                    </a:cubicBezTo>
                    <a:cubicBezTo>
                      <a:pt x="13270" y="8561"/>
                      <a:pt x="13027" y="8761"/>
                      <a:pt x="12744" y="8761"/>
                    </a:cubicBezTo>
                    <a:lnTo>
                      <a:pt x="12606" y="8761"/>
                    </a:lnTo>
                    <a:lnTo>
                      <a:pt x="12606" y="8742"/>
                    </a:lnTo>
                    <a:cubicBezTo>
                      <a:pt x="12606" y="8575"/>
                      <a:pt x="12470" y="8440"/>
                      <a:pt x="12303" y="8440"/>
                    </a:cubicBezTo>
                    <a:cubicBezTo>
                      <a:pt x="12134" y="8440"/>
                      <a:pt x="11999" y="8575"/>
                      <a:pt x="11999" y="8742"/>
                    </a:cubicBezTo>
                    <a:cubicBezTo>
                      <a:pt x="12001" y="10899"/>
                      <a:pt x="10246" y="12654"/>
                      <a:pt x="8090" y="12654"/>
                    </a:cubicBezTo>
                    <a:cubicBezTo>
                      <a:pt x="5932" y="12654"/>
                      <a:pt x="4177" y="10899"/>
                      <a:pt x="4177" y="8741"/>
                    </a:cubicBezTo>
                    <a:cubicBezTo>
                      <a:pt x="4177" y="8573"/>
                      <a:pt x="4041" y="8437"/>
                      <a:pt x="3872" y="8437"/>
                    </a:cubicBezTo>
                    <a:cubicBezTo>
                      <a:pt x="3705" y="8437"/>
                      <a:pt x="3570" y="8573"/>
                      <a:pt x="3570" y="8741"/>
                    </a:cubicBezTo>
                    <a:lnTo>
                      <a:pt x="3570" y="8761"/>
                    </a:lnTo>
                    <a:lnTo>
                      <a:pt x="3385" y="8761"/>
                    </a:lnTo>
                    <a:cubicBezTo>
                      <a:pt x="3243" y="8761"/>
                      <a:pt x="3105" y="8700"/>
                      <a:pt x="3008" y="8594"/>
                    </a:cubicBezTo>
                    <a:cubicBezTo>
                      <a:pt x="2913" y="8487"/>
                      <a:pt x="2866" y="8347"/>
                      <a:pt x="2880" y="8200"/>
                    </a:cubicBezTo>
                    <a:cubicBezTo>
                      <a:pt x="2906" y="7944"/>
                      <a:pt x="3148" y="7747"/>
                      <a:pt x="3430" y="7747"/>
                    </a:cubicBezTo>
                    <a:lnTo>
                      <a:pt x="3871" y="7747"/>
                    </a:lnTo>
                    <a:cubicBezTo>
                      <a:pt x="4397" y="7747"/>
                      <a:pt x="4822" y="7320"/>
                      <a:pt x="4822" y="6794"/>
                    </a:cubicBezTo>
                    <a:lnTo>
                      <a:pt x="4822" y="5822"/>
                    </a:lnTo>
                    <a:cubicBezTo>
                      <a:pt x="4822" y="5815"/>
                      <a:pt x="4822" y="5808"/>
                      <a:pt x="4821" y="5800"/>
                    </a:cubicBezTo>
                    <a:close/>
                    <a:moveTo>
                      <a:pt x="10056" y="12806"/>
                    </a:moveTo>
                    <a:lnTo>
                      <a:pt x="10056" y="15004"/>
                    </a:lnTo>
                    <a:cubicBezTo>
                      <a:pt x="9559" y="15573"/>
                      <a:pt x="8848" y="15898"/>
                      <a:pt x="8090" y="15898"/>
                    </a:cubicBezTo>
                    <a:cubicBezTo>
                      <a:pt x="7921" y="15898"/>
                      <a:pt x="7786" y="16033"/>
                      <a:pt x="7786" y="16202"/>
                    </a:cubicBezTo>
                    <a:cubicBezTo>
                      <a:pt x="7786" y="16369"/>
                      <a:pt x="7921" y="16504"/>
                      <a:pt x="8090" y="16504"/>
                    </a:cubicBezTo>
                    <a:cubicBezTo>
                      <a:pt x="8811" y="16504"/>
                      <a:pt x="9498" y="16266"/>
                      <a:pt x="10056" y="15833"/>
                    </a:cubicBezTo>
                    <a:lnTo>
                      <a:pt x="10056" y="16660"/>
                    </a:lnTo>
                    <a:cubicBezTo>
                      <a:pt x="9459" y="17010"/>
                      <a:pt x="8782" y="17194"/>
                      <a:pt x="8090" y="17194"/>
                    </a:cubicBezTo>
                    <a:cubicBezTo>
                      <a:pt x="7397" y="17194"/>
                      <a:pt x="6720" y="17010"/>
                      <a:pt x="6122" y="16660"/>
                    </a:cubicBezTo>
                    <a:lnTo>
                      <a:pt x="6122" y="15832"/>
                    </a:lnTo>
                    <a:cubicBezTo>
                      <a:pt x="6276" y="15949"/>
                      <a:pt x="6439" y="16055"/>
                      <a:pt x="6613" y="16145"/>
                    </a:cubicBezTo>
                    <a:cubicBezTo>
                      <a:pt x="6657" y="16167"/>
                      <a:pt x="6704" y="16177"/>
                      <a:pt x="6753" y="16177"/>
                    </a:cubicBezTo>
                    <a:cubicBezTo>
                      <a:pt x="6862" y="16177"/>
                      <a:pt x="6969" y="16119"/>
                      <a:pt x="7021" y="16013"/>
                    </a:cubicBezTo>
                    <a:cubicBezTo>
                      <a:pt x="7099" y="15863"/>
                      <a:pt x="7040" y="15682"/>
                      <a:pt x="6891" y="15605"/>
                    </a:cubicBezTo>
                    <a:cubicBezTo>
                      <a:pt x="6597" y="15453"/>
                      <a:pt x="6340" y="15249"/>
                      <a:pt x="6122" y="15002"/>
                    </a:cubicBezTo>
                    <a:lnTo>
                      <a:pt x="6122" y="12807"/>
                    </a:lnTo>
                    <a:cubicBezTo>
                      <a:pt x="6717" y="13097"/>
                      <a:pt x="7384" y="13257"/>
                      <a:pt x="8090" y="13257"/>
                    </a:cubicBezTo>
                    <a:cubicBezTo>
                      <a:pt x="8795" y="13257"/>
                      <a:pt x="9462" y="13095"/>
                      <a:pt x="10056" y="12806"/>
                    </a:cubicBezTo>
                    <a:close/>
                    <a:moveTo>
                      <a:pt x="6790" y="1"/>
                    </a:moveTo>
                    <a:cubicBezTo>
                      <a:pt x="6203" y="1"/>
                      <a:pt x="5706" y="401"/>
                      <a:pt x="5558" y="942"/>
                    </a:cubicBezTo>
                    <a:cubicBezTo>
                      <a:pt x="3890" y="1809"/>
                      <a:pt x="2776" y="3474"/>
                      <a:pt x="2614" y="5345"/>
                    </a:cubicBezTo>
                    <a:cubicBezTo>
                      <a:pt x="1472" y="5735"/>
                      <a:pt x="648" y="6816"/>
                      <a:pt x="648" y="8090"/>
                    </a:cubicBezTo>
                    <a:cubicBezTo>
                      <a:pt x="648" y="9686"/>
                      <a:pt x="1949" y="10989"/>
                      <a:pt x="3547" y="10989"/>
                    </a:cubicBezTo>
                    <a:lnTo>
                      <a:pt x="4168" y="10989"/>
                    </a:lnTo>
                    <a:cubicBezTo>
                      <a:pt x="4308" y="11233"/>
                      <a:pt x="4471" y="11463"/>
                      <a:pt x="4655" y="11676"/>
                    </a:cubicBezTo>
                    <a:lnTo>
                      <a:pt x="2314" y="13814"/>
                    </a:lnTo>
                    <a:cubicBezTo>
                      <a:pt x="2100" y="14010"/>
                      <a:pt x="1990" y="14285"/>
                      <a:pt x="2006" y="14575"/>
                    </a:cubicBezTo>
                    <a:cubicBezTo>
                      <a:pt x="2023" y="14854"/>
                      <a:pt x="2159" y="15106"/>
                      <a:pt x="2379" y="15275"/>
                    </a:cubicBezTo>
                    <a:lnTo>
                      <a:pt x="1849" y="15431"/>
                    </a:lnTo>
                    <a:cubicBezTo>
                      <a:pt x="759" y="15749"/>
                      <a:pt x="1" y="16766"/>
                      <a:pt x="1" y="17901"/>
                    </a:cubicBezTo>
                    <a:lnTo>
                      <a:pt x="1" y="20418"/>
                    </a:lnTo>
                    <a:cubicBezTo>
                      <a:pt x="1" y="20586"/>
                      <a:pt x="136" y="20722"/>
                      <a:pt x="305" y="20722"/>
                    </a:cubicBezTo>
                    <a:cubicBezTo>
                      <a:pt x="472" y="20722"/>
                      <a:pt x="608" y="20586"/>
                      <a:pt x="608" y="20418"/>
                    </a:cubicBezTo>
                    <a:lnTo>
                      <a:pt x="608" y="17901"/>
                    </a:lnTo>
                    <a:cubicBezTo>
                      <a:pt x="608" y="17034"/>
                      <a:pt x="1187" y="16259"/>
                      <a:pt x="2020" y="16013"/>
                    </a:cubicBezTo>
                    <a:lnTo>
                      <a:pt x="3005" y="15725"/>
                    </a:lnTo>
                    <a:lnTo>
                      <a:pt x="3351" y="15973"/>
                    </a:lnTo>
                    <a:lnTo>
                      <a:pt x="2871" y="16897"/>
                    </a:lnTo>
                    <a:cubicBezTo>
                      <a:pt x="2673" y="17277"/>
                      <a:pt x="2680" y="17731"/>
                      <a:pt x="2890" y="18105"/>
                    </a:cubicBezTo>
                    <a:lnTo>
                      <a:pt x="4257" y="20568"/>
                    </a:lnTo>
                    <a:cubicBezTo>
                      <a:pt x="4312" y="20668"/>
                      <a:pt x="4415" y="20723"/>
                      <a:pt x="4522" y="20723"/>
                    </a:cubicBezTo>
                    <a:cubicBezTo>
                      <a:pt x="4572" y="20723"/>
                      <a:pt x="4622" y="20710"/>
                      <a:pt x="4671" y="20685"/>
                    </a:cubicBezTo>
                    <a:cubicBezTo>
                      <a:pt x="4818" y="20603"/>
                      <a:pt x="4869" y="20419"/>
                      <a:pt x="4789" y="20273"/>
                    </a:cubicBezTo>
                    <a:lnTo>
                      <a:pt x="3421" y="17811"/>
                    </a:lnTo>
                    <a:cubicBezTo>
                      <a:pt x="3313" y="17614"/>
                      <a:pt x="3308" y="17377"/>
                      <a:pt x="3413" y="17177"/>
                    </a:cubicBezTo>
                    <a:lnTo>
                      <a:pt x="4014" y="16019"/>
                    </a:lnTo>
                    <a:cubicBezTo>
                      <a:pt x="4084" y="15885"/>
                      <a:pt x="4044" y="15719"/>
                      <a:pt x="3921" y="15632"/>
                    </a:cubicBezTo>
                    <a:lnTo>
                      <a:pt x="2757" y="14799"/>
                    </a:lnTo>
                    <a:cubicBezTo>
                      <a:pt x="2671" y="14739"/>
                      <a:pt x="2620" y="14645"/>
                      <a:pt x="2613" y="14539"/>
                    </a:cubicBezTo>
                    <a:cubicBezTo>
                      <a:pt x="2607" y="14434"/>
                      <a:pt x="2648" y="14334"/>
                      <a:pt x="2726" y="14262"/>
                    </a:cubicBezTo>
                    <a:lnTo>
                      <a:pt x="5082" y="12111"/>
                    </a:lnTo>
                    <a:cubicBezTo>
                      <a:pt x="5219" y="12234"/>
                      <a:pt x="5363" y="12349"/>
                      <a:pt x="5518" y="12454"/>
                    </a:cubicBezTo>
                    <a:lnTo>
                      <a:pt x="5518" y="20418"/>
                    </a:lnTo>
                    <a:cubicBezTo>
                      <a:pt x="5518" y="20586"/>
                      <a:pt x="5653" y="20722"/>
                      <a:pt x="5820" y="20722"/>
                    </a:cubicBezTo>
                    <a:cubicBezTo>
                      <a:pt x="5987" y="20722"/>
                      <a:pt x="6125" y="20586"/>
                      <a:pt x="6125" y="20418"/>
                    </a:cubicBezTo>
                    <a:lnTo>
                      <a:pt x="6125" y="17347"/>
                    </a:lnTo>
                    <a:cubicBezTo>
                      <a:pt x="6736" y="17646"/>
                      <a:pt x="7407" y="17801"/>
                      <a:pt x="8091" y="17801"/>
                    </a:cubicBezTo>
                    <a:cubicBezTo>
                      <a:pt x="8775" y="17801"/>
                      <a:pt x="9446" y="17644"/>
                      <a:pt x="10058" y="17347"/>
                    </a:cubicBezTo>
                    <a:lnTo>
                      <a:pt x="10058" y="20418"/>
                    </a:lnTo>
                    <a:cubicBezTo>
                      <a:pt x="10058" y="20586"/>
                      <a:pt x="10195" y="20722"/>
                      <a:pt x="10362" y="20722"/>
                    </a:cubicBezTo>
                    <a:cubicBezTo>
                      <a:pt x="10529" y="20722"/>
                      <a:pt x="10665" y="20586"/>
                      <a:pt x="10665" y="20418"/>
                    </a:cubicBezTo>
                    <a:lnTo>
                      <a:pt x="10665" y="12454"/>
                    </a:lnTo>
                    <a:cubicBezTo>
                      <a:pt x="10817" y="12349"/>
                      <a:pt x="10962" y="12234"/>
                      <a:pt x="11099" y="12111"/>
                    </a:cubicBezTo>
                    <a:lnTo>
                      <a:pt x="13458" y="14262"/>
                    </a:lnTo>
                    <a:cubicBezTo>
                      <a:pt x="13534" y="14332"/>
                      <a:pt x="13575" y="14434"/>
                      <a:pt x="13570" y="14538"/>
                    </a:cubicBezTo>
                    <a:cubicBezTo>
                      <a:pt x="13562" y="14642"/>
                      <a:pt x="13511" y="14736"/>
                      <a:pt x="13425" y="14798"/>
                    </a:cubicBezTo>
                    <a:lnTo>
                      <a:pt x="12261" y="15630"/>
                    </a:lnTo>
                    <a:cubicBezTo>
                      <a:pt x="12139" y="15718"/>
                      <a:pt x="12099" y="15883"/>
                      <a:pt x="12169" y="16017"/>
                    </a:cubicBezTo>
                    <a:lnTo>
                      <a:pt x="12770" y="17176"/>
                    </a:lnTo>
                    <a:cubicBezTo>
                      <a:pt x="12874" y="17376"/>
                      <a:pt x="12870" y="17613"/>
                      <a:pt x="12761" y="17810"/>
                    </a:cubicBezTo>
                    <a:lnTo>
                      <a:pt x="11394" y="20271"/>
                    </a:lnTo>
                    <a:cubicBezTo>
                      <a:pt x="11312" y="20418"/>
                      <a:pt x="11364" y="20603"/>
                      <a:pt x="11512" y="20683"/>
                    </a:cubicBezTo>
                    <a:cubicBezTo>
                      <a:pt x="11559" y="20710"/>
                      <a:pt x="11609" y="20722"/>
                      <a:pt x="11659" y="20722"/>
                    </a:cubicBezTo>
                    <a:cubicBezTo>
                      <a:pt x="11766" y="20722"/>
                      <a:pt x="11869" y="20666"/>
                      <a:pt x="11924" y="20566"/>
                    </a:cubicBezTo>
                    <a:lnTo>
                      <a:pt x="13291" y="18104"/>
                    </a:lnTo>
                    <a:cubicBezTo>
                      <a:pt x="13501" y="17730"/>
                      <a:pt x="13505" y="17276"/>
                      <a:pt x="13307" y="16896"/>
                    </a:cubicBezTo>
                    <a:lnTo>
                      <a:pt x="12827" y="15970"/>
                    </a:lnTo>
                    <a:lnTo>
                      <a:pt x="13174" y="15725"/>
                    </a:lnTo>
                    <a:lnTo>
                      <a:pt x="14159" y="16013"/>
                    </a:lnTo>
                    <a:cubicBezTo>
                      <a:pt x="14991" y="16259"/>
                      <a:pt x="15572" y="17034"/>
                      <a:pt x="15572" y="17901"/>
                    </a:cubicBezTo>
                    <a:lnTo>
                      <a:pt x="15572" y="20418"/>
                    </a:lnTo>
                    <a:cubicBezTo>
                      <a:pt x="15572" y="20586"/>
                      <a:pt x="15708" y="20722"/>
                      <a:pt x="15875" y="20722"/>
                    </a:cubicBezTo>
                    <a:cubicBezTo>
                      <a:pt x="16042" y="20722"/>
                      <a:pt x="16179" y="20586"/>
                      <a:pt x="16179" y="20418"/>
                    </a:cubicBezTo>
                    <a:lnTo>
                      <a:pt x="16179" y="17901"/>
                    </a:lnTo>
                    <a:cubicBezTo>
                      <a:pt x="16179" y="16766"/>
                      <a:pt x="15418" y="15749"/>
                      <a:pt x="14331" y="15431"/>
                    </a:cubicBezTo>
                    <a:lnTo>
                      <a:pt x="13801" y="15273"/>
                    </a:lnTo>
                    <a:cubicBezTo>
                      <a:pt x="14022" y="15105"/>
                      <a:pt x="14158" y="14852"/>
                      <a:pt x="14174" y="14574"/>
                    </a:cubicBezTo>
                    <a:cubicBezTo>
                      <a:pt x="14191" y="14285"/>
                      <a:pt x="14079" y="14007"/>
                      <a:pt x="13865" y="13812"/>
                    </a:cubicBezTo>
                    <a:lnTo>
                      <a:pt x="11523" y="11676"/>
                    </a:lnTo>
                    <a:cubicBezTo>
                      <a:pt x="11704" y="11463"/>
                      <a:pt x="11867" y="11233"/>
                      <a:pt x="12009" y="10989"/>
                    </a:cubicBezTo>
                    <a:lnTo>
                      <a:pt x="12630" y="10989"/>
                    </a:lnTo>
                    <a:cubicBezTo>
                      <a:pt x="14227" y="10989"/>
                      <a:pt x="15529" y="9689"/>
                      <a:pt x="15529" y="8090"/>
                    </a:cubicBezTo>
                    <a:cubicBezTo>
                      <a:pt x="15529" y="6816"/>
                      <a:pt x="14704" y="5735"/>
                      <a:pt x="13561" y="5345"/>
                    </a:cubicBezTo>
                    <a:cubicBezTo>
                      <a:pt x="13401" y="3474"/>
                      <a:pt x="12287" y="1809"/>
                      <a:pt x="10618" y="942"/>
                    </a:cubicBezTo>
                    <a:cubicBezTo>
                      <a:pt x="10469" y="401"/>
                      <a:pt x="9975" y="1"/>
                      <a:pt x="9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 name="Google Shape;80;p3"/>
          <p:cNvGrpSpPr/>
          <p:nvPr/>
        </p:nvGrpSpPr>
        <p:grpSpPr>
          <a:xfrm>
            <a:off x="8428489" y="0"/>
            <a:ext cx="858600" cy="2571755"/>
            <a:chOff x="8428489" y="0"/>
            <a:chExt cx="858600" cy="2571755"/>
          </a:xfrm>
        </p:grpSpPr>
        <p:sp>
          <p:nvSpPr>
            <p:cNvPr id="81" name="Google Shape;81;p3"/>
            <p:cNvSpPr/>
            <p:nvPr/>
          </p:nvSpPr>
          <p:spPr>
            <a:xfrm>
              <a:off x="8428489" y="0"/>
              <a:ext cx="858600" cy="857100"/>
            </a:xfrm>
            <a:prstGeom prst="rect">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8428489" y="857262"/>
              <a:ext cx="858600" cy="85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8428489" y="1714505"/>
              <a:ext cx="858600" cy="85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3"/>
            <p:cNvGrpSpPr/>
            <p:nvPr/>
          </p:nvGrpSpPr>
          <p:grpSpPr>
            <a:xfrm>
              <a:off x="8589201" y="1028699"/>
              <a:ext cx="537069" cy="685799"/>
              <a:chOff x="2234375" y="-1139350"/>
              <a:chExt cx="404450" cy="517975"/>
            </a:xfrm>
          </p:grpSpPr>
          <p:sp>
            <p:nvSpPr>
              <p:cNvPr id="85" name="Google Shape;85;p3"/>
              <p:cNvSpPr/>
              <p:nvPr/>
            </p:nvSpPr>
            <p:spPr>
              <a:xfrm>
                <a:off x="2429025" y="-636575"/>
                <a:ext cx="15275" cy="15200"/>
              </a:xfrm>
              <a:custGeom>
                <a:avLst/>
                <a:gdLst/>
                <a:ahLst/>
                <a:cxnLst/>
                <a:rect l="l" t="t" r="r" b="b"/>
                <a:pathLst>
                  <a:path w="611" h="608" extrusionOk="0">
                    <a:moveTo>
                      <a:pt x="304" y="1"/>
                    </a:moveTo>
                    <a:cubicBezTo>
                      <a:pt x="135" y="1"/>
                      <a:pt x="1" y="137"/>
                      <a:pt x="1" y="304"/>
                    </a:cubicBezTo>
                    <a:cubicBezTo>
                      <a:pt x="1" y="472"/>
                      <a:pt x="139" y="608"/>
                      <a:pt x="306" y="608"/>
                    </a:cubicBezTo>
                    <a:cubicBezTo>
                      <a:pt x="475" y="608"/>
                      <a:pt x="611" y="472"/>
                      <a:pt x="611" y="304"/>
                    </a:cubicBezTo>
                    <a:cubicBezTo>
                      <a:pt x="611" y="137"/>
                      <a:pt x="475"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428950" y="-685225"/>
                <a:ext cx="15250" cy="15200"/>
              </a:xfrm>
              <a:custGeom>
                <a:avLst/>
                <a:gdLst/>
                <a:ahLst/>
                <a:cxnLst/>
                <a:rect l="l" t="t" r="r" b="b"/>
                <a:pathLst>
                  <a:path w="610" h="608" extrusionOk="0">
                    <a:moveTo>
                      <a:pt x="302" y="0"/>
                    </a:moveTo>
                    <a:cubicBezTo>
                      <a:pt x="135" y="0"/>
                      <a:pt x="1" y="136"/>
                      <a:pt x="1" y="304"/>
                    </a:cubicBezTo>
                    <a:cubicBezTo>
                      <a:pt x="1" y="472"/>
                      <a:pt x="138" y="607"/>
                      <a:pt x="307" y="607"/>
                    </a:cubicBezTo>
                    <a:cubicBezTo>
                      <a:pt x="474" y="607"/>
                      <a:pt x="609" y="472"/>
                      <a:pt x="609" y="304"/>
                    </a:cubicBezTo>
                    <a:cubicBezTo>
                      <a:pt x="609" y="136"/>
                      <a:pt x="474" y="0"/>
                      <a:pt x="3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372225" y="-1009600"/>
                <a:ext cx="39525" cy="15200"/>
              </a:xfrm>
              <a:custGeom>
                <a:avLst/>
                <a:gdLst/>
                <a:ahLst/>
                <a:cxnLst/>
                <a:rect l="l" t="t" r="r" b="b"/>
                <a:pathLst>
                  <a:path w="1581" h="608" extrusionOk="0">
                    <a:moveTo>
                      <a:pt x="305" y="1"/>
                    </a:moveTo>
                    <a:cubicBezTo>
                      <a:pt x="136" y="1"/>
                      <a:pt x="1" y="136"/>
                      <a:pt x="1" y="305"/>
                    </a:cubicBezTo>
                    <a:cubicBezTo>
                      <a:pt x="1" y="472"/>
                      <a:pt x="136" y="607"/>
                      <a:pt x="305" y="607"/>
                    </a:cubicBezTo>
                    <a:lnTo>
                      <a:pt x="1277" y="607"/>
                    </a:lnTo>
                    <a:cubicBezTo>
                      <a:pt x="1444" y="607"/>
                      <a:pt x="1580" y="472"/>
                      <a:pt x="1580" y="305"/>
                    </a:cubicBezTo>
                    <a:cubicBezTo>
                      <a:pt x="1580" y="136"/>
                      <a:pt x="1444" y="1"/>
                      <a:pt x="1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2461450" y="-1009600"/>
                <a:ext cx="39525" cy="15200"/>
              </a:xfrm>
              <a:custGeom>
                <a:avLst/>
                <a:gdLst/>
                <a:ahLst/>
                <a:cxnLst/>
                <a:rect l="l" t="t" r="r" b="b"/>
                <a:pathLst>
                  <a:path w="1581" h="608" extrusionOk="0">
                    <a:moveTo>
                      <a:pt x="303" y="1"/>
                    </a:moveTo>
                    <a:cubicBezTo>
                      <a:pt x="136" y="1"/>
                      <a:pt x="1" y="136"/>
                      <a:pt x="1" y="305"/>
                    </a:cubicBezTo>
                    <a:cubicBezTo>
                      <a:pt x="1" y="472"/>
                      <a:pt x="136" y="607"/>
                      <a:pt x="303" y="607"/>
                    </a:cubicBezTo>
                    <a:lnTo>
                      <a:pt x="1277" y="607"/>
                    </a:lnTo>
                    <a:cubicBezTo>
                      <a:pt x="1444" y="607"/>
                      <a:pt x="1580" y="472"/>
                      <a:pt x="1580" y="305"/>
                    </a:cubicBezTo>
                    <a:cubicBezTo>
                      <a:pt x="1580" y="136"/>
                      <a:pt x="1444" y="1"/>
                      <a:pt x="1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403900" y="-912300"/>
                <a:ext cx="65400" cy="23325"/>
              </a:xfrm>
              <a:custGeom>
                <a:avLst/>
                <a:gdLst/>
                <a:ahLst/>
                <a:cxnLst/>
                <a:rect l="l" t="t" r="r" b="b"/>
                <a:pathLst>
                  <a:path w="2616" h="933" extrusionOk="0">
                    <a:moveTo>
                      <a:pt x="2281" y="1"/>
                    </a:moveTo>
                    <a:cubicBezTo>
                      <a:pt x="2204" y="1"/>
                      <a:pt x="2127" y="31"/>
                      <a:pt x="2067" y="90"/>
                    </a:cubicBezTo>
                    <a:cubicBezTo>
                      <a:pt x="1956" y="199"/>
                      <a:pt x="1690" y="326"/>
                      <a:pt x="1307" y="326"/>
                    </a:cubicBezTo>
                    <a:cubicBezTo>
                      <a:pt x="924" y="326"/>
                      <a:pt x="659" y="199"/>
                      <a:pt x="547" y="90"/>
                    </a:cubicBezTo>
                    <a:cubicBezTo>
                      <a:pt x="488" y="31"/>
                      <a:pt x="410" y="2"/>
                      <a:pt x="333" y="2"/>
                    </a:cubicBezTo>
                    <a:cubicBezTo>
                      <a:pt x="256" y="2"/>
                      <a:pt x="178" y="32"/>
                      <a:pt x="119" y="92"/>
                    </a:cubicBezTo>
                    <a:cubicBezTo>
                      <a:pt x="0" y="212"/>
                      <a:pt x="3" y="402"/>
                      <a:pt x="122" y="520"/>
                    </a:cubicBezTo>
                    <a:cubicBezTo>
                      <a:pt x="383" y="777"/>
                      <a:pt x="827" y="933"/>
                      <a:pt x="1307" y="933"/>
                    </a:cubicBezTo>
                    <a:cubicBezTo>
                      <a:pt x="1788" y="933"/>
                      <a:pt x="2233" y="779"/>
                      <a:pt x="2493" y="520"/>
                    </a:cubicBezTo>
                    <a:cubicBezTo>
                      <a:pt x="2615" y="402"/>
                      <a:pt x="2615" y="212"/>
                      <a:pt x="2497" y="92"/>
                    </a:cubicBezTo>
                    <a:cubicBezTo>
                      <a:pt x="2437" y="31"/>
                      <a:pt x="2359" y="1"/>
                      <a:pt x="2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234375" y="-1139350"/>
                <a:ext cx="404450" cy="517975"/>
              </a:xfrm>
              <a:custGeom>
                <a:avLst/>
                <a:gdLst/>
                <a:ahLst/>
                <a:cxnLst/>
                <a:rect l="l" t="t" r="r" b="b"/>
                <a:pathLst>
                  <a:path w="16178" h="20719" extrusionOk="0">
                    <a:moveTo>
                      <a:pt x="4241" y="3203"/>
                    </a:moveTo>
                    <a:cubicBezTo>
                      <a:pt x="4226" y="3314"/>
                      <a:pt x="4219" y="3431"/>
                      <a:pt x="4219" y="3547"/>
                    </a:cubicBezTo>
                    <a:lnTo>
                      <a:pt x="4219" y="5702"/>
                    </a:lnTo>
                    <a:cubicBezTo>
                      <a:pt x="4219" y="6119"/>
                      <a:pt x="3892" y="6460"/>
                      <a:pt x="3481" y="6484"/>
                    </a:cubicBezTo>
                    <a:lnTo>
                      <a:pt x="3128" y="4361"/>
                    </a:lnTo>
                    <a:cubicBezTo>
                      <a:pt x="3078" y="4071"/>
                      <a:pt x="3160" y="3777"/>
                      <a:pt x="3350" y="3554"/>
                    </a:cubicBezTo>
                    <a:cubicBezTo>
                      <a:pt x="3538" y="3331"/>
                      <a:pt x="3815" y="3203"/>
                      <a:pt x="4108" y="3203"/>
                    </a:cubicBezTo>
                    <a:close/>
                    <a:moveTo>
                      <a:pt x="12477" y="3288"/>
                    </a:moveTo>
                    <a:cubicBezTo>
                      <a:pt x="12885" y="3468"/>
                      <a:pt x="13128" y="3904"/>
                      <a:pt x="13051" y="4361"/>
                    </a:cubicBezTo>
                    <a:lnTo>
                      <a:pt x="12697" y="6484"/>
                    </a:lnTo>
                    <a:cubicBezTo>
                      <a:pt x="12285" y="6460"/>
                      <a:pt x="11958" y="6119"/>
                      <a:pt x="11958" y="5702"/>
                    </a:cubicBezTo>
                    <a:lnTo>
                      <a:pt x="11958" y="3781"/>
                    </a:lnTo>
                    <a:cubicBezTo>
                      <a:pt x="12157" y="3647"/>
                      <a:pt x="12333" y="3482"/>
                      <a:pt x="12477" y="3288"/>
                    </a:cubicBezTo>
                    <a:close/>
                    <a:moveTo>
                      <a:pt x="12161" y="776"/>
                    </a:moveTo>
                    <a:cubicBezTo>
                      <a:pt x="12434" y="1592"/>
                      <a:pt x="12397" y="2317"/>
                      <a:pt x="12050" y="2843"/>
                    </a:cubicBezTo>
                    <a:cubicBezTo>
                      <a:pt x="11750" y="3298"/>
                      <a:pt x="11240" y="3570"/>
                      <a:pt x="10685" y="3570"/>
                    </a:cubicBezTo>
                    <a:lnTo>
                      <a:pt x="5819" y="3570"/>
                    </a:lnTo>
                    <a:cubicBezTo>
                      <a:pt x="5650" y="3570"/>
                      <a:pt x="5515" y="3705"/>
                      <a:pt x="5515" y="3874"/>
                    </a:cubicBezTo>
                    <a:cubicBezTo>
                      <a:pt x="5515" y="4041"/>
                      <a:pt x="5650" y="4177"/>
                      <a:pt x="5819" y="4177"/>
                    </a:cubicBezTo>
                    <a:lnTo>
                      <a:pt x="10685" y="4177"/>
                    </a:lnTo>
                    <a:cubicBezTo>
                      <a:pt x="10914" y="4177"/>
                      <a:pt x="11140" y="4141"/>
                      <a:pt x="11354" y="4077"/>
                    </a:cubicBezTo>
                    <a:lnTo>
                      <a:pt x="11354" y="5705"/>
                    </a:lnTo>
                    <a:cubicBezTo>
                      <a:pt x="11354" y="5996"/>
                      <a:pt x="11443" y="6267"/>
                      <a:pt x="11597" y="6490"/>
                    </a:cubicBezTo>
                    <a:lnTo>
                      <a:pt x="11311" y="6490"/>
                    </a:lnTo>
                    <a:lnTo>
                      <a:pt x="11311" y="6469"/>
                    </a:lnTo>
                    <a:cubicBezTo>
                      <a:pt x="11311" y="6302"/>
                      <a:pt x="11176" y="6165"/>
                      <a:pt x="11007" y="6165"/>
                    </a:cubicBezTo>
                    <a:lnTo>
                      <a:pt x="8739" y="6165"/>
                    </a:lnTo>
                    <a:cubicBezTo>
                      <a:pt x="8571" y="6165"/>
                      <a:pt x="8435" y="6302"/>
                      <a:pt x="8435" y="6469"/>
                    </a:cubicBezTo>
                    <a:lnTo>
                      <a:pt x="8435" y="6554"/>
                    </a:lnTo>
                    <a:cubicBezTo>
                      <a:pt x="8328" y="6512"/>
                      <a:pt x="8212" y="6490"/>
                      <a:pt x="8091" y="6490"/>
                    </a:cubicBezTo>
                    <a:cubicBezTo>
                      <a:pt x="7970" y="6490"/>
                      <a:pt x="7852" y="6513"/>
                      <a:pt x="7745" y="6554"/>
                    </a:cubicBezTo>
                    <a:lnTo>
                      <a:pt x="7745" y="6469"/>
                    </a:lnTo>
                    <a:cubicBezTo>
                      <a:pt x="7745" y="6302"/>
                      <a:pt x="7610" y="6165"/>
                      <a:pt x="7443" y="6165"/>
                    </a:cubicBezTo>
                    <a:lnTo>
                      <a:pt x="5172" y="6165"/>
                    </a:lnTo>
                    <a:cubicBezTo>
                      <a:pt x="5005" y="6165"/>
                      <a:pt x="4869" y="6302"/>
                      <a:pt x="4869" y="6469"/>
                    </a:cubicBezTo>
                    <a:lnTo>
                      <a:pt x="4869" y="6490"/>
                    </a:lnTo>
                    <a:lnTo>
                      <a:pt x="4583" y="6490"/>
                    </a:lnTo>
                    <a:cubicBezTo>
                      <a:pt x="4735" y="6263"/>
                      <a:pt x="4826" y="5995"/>
                      <a:pt x="4826" y="5703"/>
                    </a:cubicBezTo>
                    <a:lnTo>
                      <a:pt x="4826" y="3548"/>
                    </a:lnTo>
                    <a:cubicBezTo>
                      <a:pt x="4826" y="2284"/>
                      <a:pt x="5855" y="1257"/>
                      <a:pt x="7116" y="1257"/>
                    </a:cubicBezTo>
                    <a:lnTo>
                      <a:pt x="10035" y="1257"/>
                    </a:lnTo>
                    <a:cubicBezTo>
                      <a:pt x="11100" y="1257"/>
                      <a:pt x="11784" y="987"/>
                      <a:pt x="12161" y="776"/>
                    </a:cubicBezTo>
                    <a:close/>
                    <a:moveTo>
                      <a:pt x="7138" y="6770"/>
                    </a:moveTo>
                    <a:lnTo>
                      <a:pt x="7138" y="7440"/>
                    </a:lnTo>
                    <a:lnTo>
                      <a:pt x="7137" y="7440"/>
                    </a:lnTo>
                    <a:cubicBezTo>
                      <a:pt x="7137" y="7631"/>
                      <a:pt x="6983" y="7787"/>
                      <a:pt x="6793" y="7787"/>
                    </a:cubicBezTo>
                    <a:lnTo>
                      <a:pt x="5820" y="7787"/>
                    </a:lnTo>
                    <a:cubicBezTo>
                      <a:pt x="5630" y="7787"/>
                      <a:pt x="5476" y="7631"/>
                      <a:pt x="5476" y="7440"/>
                    </a:cubicBezTo>
                    <a:lnTo>
                      <a:pt x="5476" y="6770"/>
                    </a:lnTo>
                    <a:lnTo>
                      <a:pt x="6004" y="6770"/>
                    </a:lnTo>
                    <a:lnTo>
                      <a:pt x="6004" y="7117"/>
                    </a:lnTo>
                    <a:cubicBezTo>
                      <a:pt x="6004" y="7284"/>
                      <a:pt x="6139" y="7420"/>
                      <a:pt x="6307" y="7420"/>
                    </a:cubicBezTo>
                    <a:cubicBezTo>
                      <a:pt x="6476" y="7420"/>
                      <a:pt x="6611" y="7284"/>
                      <a:pt x="6611" y="7117"/>
                    </a:cubicBezTo>
                    <a:lnTo>
                      <a:pt x="6611" y="6770"/>
                    </a:lnTo>
                    <a:close/>
                    <a:moveTo>
                      <a:pt x="10705" y="6770"/>
                    </a:moveTo>
                    <a:lnTo>
                      <a:pt x="10705" y="7440"/>
                    </a:lnTo>
                    <a:lnTo>
                      <a:pt x="10706" y="7440"/>
                    </a:lnTo>
                    <a:cubicBezTo>
                      <a:pt x="10706" y="7631"/>
                      <a:pt x="10550" y="7787"/>
                      <a:pt x="10360" y="7787"/>
                    </a:cubicBezTo>
                    <a:lnTo>
                      <a:pt x="9386" y="7787"/>
                    </a:lnTo>
                    <a:cubicBezTo>
                      <a:pt x="9196" y="7787"/>
                      <a:pt x="9041" y="7631"/>
                      <a:pt x="9041" y="7440"/>
                    </a:cubicBezTo>
                    <a:lnTo>
                      <a:pt x="9041" y="6770"/>
                    </a:lnTo>
                    <a:lnTo>
                      <a:pt x="9569" y="6770"/>
                    </a:lnTo>
                    <a:lnTo>
                      <a:pt x="9569" y="7117"/>
                    </a:lnTo>
                    <a:cubicBezTo>
                      <a:pt x="9569" y="7284"/>
                      <a:pt x="9705" y="7420"/>
                      <a:pt x="9872" y="7420"/>
                    </a:cubicBezTo>
                    <a:cubicBezTo>
                      <a:pt x="10040" y="7420"/>
                      <a:pt x="10176" y="7284"/>
                      <a:pt x="10176" y="7117"/>
                    </a:cubicBezTo>
                    <a:lnTo>
                      <a:pt x="10176" y="6770"/>
                    </a:lnTo>
                    <a:close/>
                    <a:moveTo>
                      <a:pt x="12792" y="7096"/>
                    </a:moveTo>
                    <a:cubicBezTo>
                      <a:pt x="12935" y="7096"/>
                      <a:pt x="13074" y="7156"/>
                      <a:pt x="13170" y="7263"/>
                    </a:cubicBezTo>
                    <a:cubicBezTo>
                      <a:pt x="13267" y="7368"/>
                      <a:pt x="13312" y="7510"/>
                      <a:pt x="13298" y="7656"/>
                    </a:cubicBezTo>
                    <a:cubicBezTo>
                      <a:pt x="13274" y="7911"/>
                      <a:pt x="13030" y="8111"/>
                      <a:pt x="12747" y="8111"/>
                    </a:cubicBezTo>
                    <a:lnTo>
                      <a:pt x="12591" y="8111"/>
                    </a:lnTo>
                    <a:cubicBezTo>
                      <a:pt x="12604" y="7997"/>
                      <a:pt x="12611" y="7883"/>
                      <a:pt x="12611" y="7765"/>
                    </a:cubicBezTo>
                    <a:lnTo>
                      <a:pt x="12611" y="7096"/>
                    </a:lnTo>
                    <a:close/>
                    <a:moveTo>
                      <a:pt x="10056" y="12158"/>
                    </a:moveTo>
                    <a:lnTo>
                      <a:pt x="10056" y="13137"/>
                    </a:lnTo>
                    <a:lnTo>
                      <a:pt x="8090" y="14229"/>
                    </a:lnTo>
                    <a:lnTo>
                      <a:pt x="6122" y="13137"/>
                    </a:lnTo>
                    <a:lnTo>
                      <a:pt x="6122" y="12158"/>
                    </a:lnTo>
                    <a:cubicBezTo>
                      <a:pt x="6716" y="12447"/>
                      <a:pt x="7384" y="12608"/>
                      <a:pt x="8090" y="12608"/>
                    </a:cubicBezTo>
                    <a:cubicBezTo>
                      <a:pt x="8775" y="12608"/>
                      <a:pt x="9446" y="12453"/>
                      <a:pt x="10056" y="12158"/>
                    </a:cubicBezTo>
                    <a:close/>
                    <a:moveTo>
                      <a:pt x="10871" y="13380"/>
                    </a:moveTo>
                    <a:cubicBezTo>
                      <a:pt x="10873" y="13380"/>
                      <a:pt x="10875" y="13381"/>
                      <a:pt x="10877" y="13381"/>
                    </a:cubicBezTo>
                    <a:cubicBezTo>
                      <a:pt x="10886" y="13385"/>
                      <a:pt x="10887" y="13390"/>
                      <a:pt x="10890" y="13392"/>
                    </a:cubicBezTo>
                    <a:lnTo>
                      <a:pt x="11280" y="14174"/>
                    </a:lnTo>
                    <a:lnTo>
                      <a:pt x="9699" y="15530"/>
                    </a:lnTo>
                    <a:cubicBezTo>
                      <a:pt x="9635" y="15584"/>
                      <a:pt x="9556" y="15615"/>
                      <a:pt x="9473" y="15615"/>
                    </a:cubicBezTo>
                    <a:cubicBezTo>
                      <a:pt x="9463" y="15615"/>
                      <a:pt x="9452" y="15614"/>
                      <a:pt x="9442" y="15613"/>
                    </a:cubicBezTo>
                    <a:cubicBezTo>
                      <a:pt x="9348" y="15603"/>
                      <a:pt x="9264" y="15559"/>
                      <a:pt x="9205" y="15485"/>
                    </a:cubicBezTo>
                    <a:lnTo>
                      <a:pt x="8551" y="14666"/>
                    </a:lnTo>
                    <a:lnTo>
                      <a:pt x="10862" y="13382"/>
                    </a:lnTo>
                    <a:cubicBezTo>
                      <a:pt x="10863" y="13381"/>
                      <a:pt x="10866" y="13380"/>
                      <a:pt x="10871" y="13380"/>
                    </a:cubicBezTo>
                    <a:close/>
                    <a:moveTo>
                      <a:pt x="5310" y="13382"/>
                    </a:moveTo>
                    <a:cubicBezTo>
                      <a:pt x="5315" y="13382"/>
                      <a:pt x="5318" y="13383"/>
                      <a:pt x="5320" y="13385"/>
                    </a:cubicBezTo>
                    <a:lnTo>
                      <a:pt x="7630" y="14668"/>
                    </a:lnTo>
                    <a:lnTo>
                      <a:pt x="6976" y="15485"/>
                    </a:lnTo>
                    <a:cubicBezTo>
                      <a:pt x="6916" y="15557"/>
                      <a:pt x="6833" y="15603"/>
                      <a:pt x="6737" y="15613"/>
                    </a:cubicBezTo>
                    <a:cubicBezTo>
                      <a:pt x="6726" y="15614"/>
                      <a:pt x="6715" y="15615"/>
                      <a:pt x="6704" y="15615"/>
                    </a:cubicBezTo>
                    <a:cubicBezTo>
                      <a:pt x="6622" y="15615"/>
                      <a:pt x="6543" y="15586"/>
                      <a:pt x="6480" y="15530"/>
                    </a:cubicBezTo>
                    <a:lnTo>
                      <a:pt x="4900" y="14175"/>
                    </a:lnTo>
                    <a:lnTo>
                      <a:pt x="5292" y="13394"/>
                    </a:lnTo>
                    <a:cubicBezTo>
                      <a:pt x="5292" y="13392"/>
                      <a:pt x="5295" y="13387"/>
                      <a:pt x="5303" y="13382"/>
                    </a:cubicBezTo>
                    <a:cubicBezTo>
                      <a:pt x="5306" y="13382"/>
                      <a:pt x="5308" y="13382"/>
                      <a:pt x="5310" y="13382"/>
                    </a:cubicBezTo>
                    <a:close/>
                    <a:moveTo>
                      <a:pt x="12306" y="0"/>
                    </a:moveTo>
                    <a:cubicBezTo>
                      <a:pt x="12227" y="0"/>
                      <a:pt x="12151" y="32"/>
                      <a:pt x="12094" y="89"/>
                    </a:cubicBezTo>
                    <a:cubicBezTo>
                      <a:pt x="12093" y="91"/>
                      <a:pt x="11944" y="229"/>
                      <a:pt x="11620" y="369"/>
                    </a:cubicBezTo>
                    <a:cubicBezTo>
                      <a:pt x="11319" y="498"/>
                      <a:pt x="10799" y="650"/>
                      <a:pt x="10035" y="650"/>
                    </a:cubicBezTo>
                    <a:lnTo>
                      <a:pt x="7116" y="650"/>
                    </a:lnTo>
                    <a:cubicBezTo>
                      <a:pt x="5852" y="650"/>
                      <a:pt x="4773" y="1464"/>
                      <a:pt x="4379" y="2597"/>
                    </a:cubicBezTo>
                    <a:lnTo>
                      <a:pt x="4106" y="2597"/>
                    </a:lnTo>
                    <a:cubicBezTo>
                      <a:pt x="3635" y="2597"/>
                      <a:pt x="3190" y="2804"/>
                      <a:pt x="2885" y="3163"/>
                    </a:cubicBezTo>
                    <a:cubicBezTo>
                      <a:pt x="2580" y="3521"/>
                      <a:pt x="2450" y="3997"/>
                      <a:pt x="2528" y="4461"/>
                    </a:cubicBezTo>
                    <a:lnTo>
                      <a:pt x="2887" y="6620"/>
                    </a:lnTo>
                    <a:cubicBezTo>
                      <a:pt x="2554" y="6791"/>
                      <a:pt x="2314" y="7113"/>
                      <a:pt x="2276" y="7488"/>
                    </a:cubicBezTo>
                    <a:cubicBezTo>
                      <a:pt x="2244" y="7803"/>
                      <a:pt x="2347" y="8117"/>
                      <a:pt x="2558" y="8348"/>
                    </a:cubicBezTo>
                    <a:cubicBezTo>
                      <a:pt x="2768" y="8582"/>
                      <a:pt x="3071" y="8717"/>
                      <a:pt x="3385" y="8717"/>
                    </a:cubicBezTo>
                    <a:lnTo>
                      <a:pt x="3611" y="8717"/>
                    </a:lnTo>
                    <a:cubicBezTo>
                      <a:pt x="3788" y="9991"/>
                      <a:pt x="4502" y="11097"/>
                      <a:pt x="5515" y="11801"/>
                    </a:cubicBezTo>
                    <a:lnTo>
                      <a:pt x="5515" y="12810"/>
                    </a:lnTo>
                    <a:cubicBezTo>
                      <a:pt x="5448" y="12787"/>
                      <a:pt x="5378" y="12776"/>
                      <a:pt x="5307" y="12776"/>
                    </a:cubicBezTo>
                    <a:cubicBezTo>
                      <a:pt x="5245" y="12776"/>
                      <a:pt x="5182" y="12784"/>
                      <a:pt x="5122" y="12803"/>
                    </a:cubicBezTo>
                    <a:cubicBezTo>
                      <a:pt x="4959" y="12853"/>
                      <a:pt x="4822" y="12968"/>
                      <a:pt x="4745" y="13122"/>
                    </a:cubicBezTo>
                    <a:lnTo>
                      <a:pt x="4274" y="14065"/>
                    </a:lnTo>
                    <a:lnTo>
                      <a:pt x="1614" y="14846"/>
                    </a:lnTo>
                    <a:cubicBezTo>
                      <a:pt x="662" y="15128"/>
                      <a:pt x="0" y="16014"/>
                      <a:pt x="0" y="17006"/>
                    </a:cubicBezTo>
                    <a:lnTo>
                      <a:pt x="0" y="20415"/>
                    </a:lnTo>
                    <a:cubicBezTo>
                      <a:pt x="0" y="20583"/>
                      <a:pt x="136" y="20719"/>
                      <a:pt x="303" y="20719"/>
                    </a:cubicBezTo>
                    <a:cubicBezTo>
                      <a:pt x="472" y="20719"/>
                      <a:pt x="607" y="20583"/>
                      <a:pt x="607" y="20415"/>
                    </a:cubicBezTo>
                    <a:lnTo>
                      <a:pt x="607" y="17006"/>
                    </a:lnTo>
                    <a:cubicBezTo>
                      <a:pt x="607" y="16282"/>
                      <a:pt x="1093" y="15632"/>
                      <a:pt x="1787" y="15429"/>
                    </a:cubicBezTo>
                    <a:lnTo>
                      <a:pt x="4235" y="14708"/>
                    </a:lnTo>
                    <a:lnTo>
                      <a:pt x="5196" y="20463"/>
                    </a:lnTo>
                    <a:cubicBezTo>
                      <a:pt x="5222" y="20612"/>
                      <a:pt x="5350" y="20716"/>
                      <a:pt x="5495" y="20716"/>
                    </a:cubicBezTo>
                    <a:cubicBezTo>
                      <a:pt x="5510" y="20716"/>
                      <a:pt x="5529" y="20715"/>
                      <a:pt x="5545" y="20713"/>
                    </a:cubicBezTo>
                    <a:cubicBezTo>
                      <a:pt x="5709" y="20685"/>
                      <a:pt x="5822" y="20529"/>
                      <a:pt x="5793" y="20365"/>
                    </a:cubicBezTo>
                    <a:lnTo>
                      <a:pt x="4892" y="14972"/>
                    </a:lnTo>
                    <a:lnTo>
                      <a:pt x="6080" y="15992"/>
                    </a:lnTo>
                    <a:cubicBezTo>
                      <a:pt x="6256" y="16142"/>
                      <a:pt x="6471" y="16220"/>
                      <a:pt x="6699" y="16220"/>
                    </a:cubicBezTo>
                    <a:cubicBezTo>
                      <a:pt x="6729" y="16220"/>
                      <a:pt x="6759" y="16217"/>
                      <a:pt x="6789" y="16216"/>
                    </a:cubicBezTo>
                    <a:cubicBezTo>
                      <a:pt x="7048" y="16192"/>
                      <a:pt x="7281" y="16066"/>
                      <a:pt x="7444" y="15863"/>
                    </a:cubicBezTo>
                    <a:lnTo>
                      <a:pt x="7781" y="15442"/>
                    </a:lnTo>
                    <a:lnTo>
                      <a:pt x="7781" y="16846"/>
                    </a:lnTo>
                    <a:cubicBezTo>
                      <a:pt x="7781" y="17014"/>
                      <a:pt x="7917" y="17150"/>
                      <a:pt x="8085" y="17150"/>
                    </a:cubicBezTo>
                    <a:cubicBezTo>
                      <a:pt x="8252" y="17150"/>
                      <a:pt x="8388" y="17014"/>
                      <a:pt x="8388" y="16846"/>
                    </a:cubicBezTo>
                    <a:lnTo>
                      <a:pt x="8388" y="15442"/>
                    </a:lnTo>
                    <a:lnTo>
                      <a:pt x="8727" y="15863"/>
                    </a:lnTo>
                    <a:cubicBezTo>
                      <a:pt x="8888" y="16066"/>
                      <a:pt x="9121" y="16192"/>
                      <a:pt x="9381" y="16216"/>
                    </a:cubicBezTo>
                    <a:cubicBezTo>
                      <a:pt x="9412" y="16220"/>
                      <a:pt x="9442" y="16220"/>
                      <a:pt x="9472" y="16220"/>
                    </a:cubicBezTo>
                    <a:cubicBezTo>
                      <a:pt x="9699" y="16220"/>
                      <a:pt x="9915" y="16139"/>
                      <a:pt x="10090" y="15992"/>
                    </a:cubicBezTo>
                    <a:lnTo>
                      <a:pt x="11284" y="14968"/>
                    </a:lnTo>
                    <a:lnTo>
                      <a:pt x="11284" y="14968"/>
                    </a:lnTo>
                    <a:lnTo>
                      <a:pt x="10380" y="20365"/>
                    </a:lnTo>
                    <a:cubicBezTo>
                      <a:pt x="10355" y="20529"/>
                      <a:pt x="10465" y="20686"/>
                      <a:pt x="10630" y="20713"/>
                    </a:cubicBezTo>
                    <a:cubicBezTo>
                      <a:pt x="10649" y="20716"/>
                      <a:pt x="10665" y="20716"/>
                      <a:pt x="10680" y="20716"/>
                    </a:cubicBezTo>
                    <a:cubicBezTo>
                      <a:pt x="10827" y="20716"/>
                      <a:pt x="10956" y="20612"/>
                      <a:pt x="10980" y="20463"/>
                    </a:cubicBezTo>
                    <a:lnTo>
                      <a:pt x="11943" y="14708"/>
                    </a:lnTo>
                    <a:lnTo>
                      <a:pt x="14389" y="15428"/>
                    </a:lnTo>
                    <a:cubicBezTo>
                      <a:pt x="15083" y="15630"/>
                      <a:pt x="15569" y="16279"/>
                      <a:pt x="15569" y="17003"/>
                    </a:cubicBezTo>
                    <a:lnTo>
                      <a:pt x="15569" y="20413"/>
                    </a:lnTo>
                    <a:cubicBezTo>
                      <a:pt x="15569" y="20580"/>
                      <a:pt x="15705" y="20716"/>
                      <a:pt x="15872" y="20716"/>
                    </a:cubicBezTo>
                    <a:cubicBezTo>
                      <a:pt x="16040" y="20716"/>
                      <a:pt x="16176" y="20580"/>
                      <a:pt x="16176" y="20413"/>
                    </a:cubicBezTo>
                    <a:lnTo>
                      <a:pt x="16176" y="17003"/>
                    </a:lnTo>
                    <a:cubicBezTo>
                      <a:pt x="16177" y="16014"/>
                      <a:pt x="15513" y="15128"/>
                      <a:pt x="14562" y="14846"/>
                    </a:cubicBezTo>
                    <a:lnTo>
                      <a:pt x="11903" y="14065"/>
                    </a:lnTo>
                    <a:lnTo>
                      <a:pt x="11431" y="13122"/>
                    </a:lnTo>
                    <a:cubicBezTo>
                      <a:pt x="11356" y="12968"/>
                      <a:pt x="11219" y="12853"/>
                      <a:pt x="11056" y="12803"/>
                    </a:cubicBezTo>
                    <a:cubicBezTo>
                      <a:pt x="10996" y="12784"/>
                      <a:pt x="10933" y="12776"/>
                      <a:pt x="10871" y="12776"/>
                    </a:cubicBezTo>
                    <a:cubicBezTo>
                      <a:pt x="10801" y="12776"/>
                      <a:pt x="10731" y="12787"/>
                      <a:pt x="10663" y="12810"/>
                    </a:cubicBezTo>
                    <a:lnTo>
                      <a:pt x="10663" y="11657"/>
                    </a:lnTo>
                    <a:lnTo>
                      <a:pt x="10663" y="11653"/>
                    </a:lnTo>
                    <a:cubicBezTo>
                      <a:pt x="10665" y="11594"/>
                      <a:pt x="10649" y="11533"/>
                      <a:pt x="10615" y="11480"/>
                    </a:cubicBezTo>
                    <a:cubicBezTo>
                      <a:pt x="10557" y="11390"/>
                      <a:pt x="10459" y="11340"/>
                      <a:pt x="10359" y="11340"/>
                    </a:cubicBezTo>
                    <a:cubicBezTo>
                      <a:pt x="10303" y="11340"/>
                      <a:pt x="10247" y="11356"/>
                      <a:pt x="10196" y="11389"/>
                    </a:cubicBezTo>
                    <a:cubicBezTo>
                      <a:pt x="9568" y="11793"/>
                      <a:pt x="8839" y="12004"/>
                      <a:pt x="8090" y="12004"/>
                    </a:cubicBezTo>
                    <a:cubicBezTo>
                      <a:pt x="5930" y="12004"/>
                      <a:pt x="4176" y="10250"/>
                      <a:pt x="4176" y="8091"/>
                    </a:cubicBezTo>
                    <a:cubicBezTo>
                      <a:pt x="4176" y="7924"/>
                      <a:pt x="4041" y="7788"/>
                      <a:pt x="3872" y="7788"/>
                    </a:cubicBezTo>
                    <a:cubicBezTo>
                      <a:pt x="3705" y="7788"/>
                      <a:pt x="3569" y="7924"/>
                      <a:pt x="3569" y="8091"/>
                    </a:cubicBezTo>
                    <a:lnTo>
                      <a:pt x="3569" y="8113"/>
                    </a:lnTo>
                    <a:lnTo>
                      <a:pt x="3387" y="8113"/>
                    </a:lnTo>
                    <a:cubicBezTo>
                      <a:pt x="3244" y="8113"/>
                      <a:pt x="3107" y="8053"/>
                      <a:pt x="3010" y="7945"/>
                    </a:cubicBezTo>
                    <a:cubicBezTo>
                      <a:pt x="2912" y="7838"/>
                      <a:pt x="2867" y="7697"/>
                      <a:pt x="2881" y="7551"/>
                    </a:cubicBezTo>
                    <a:cubicBezTo>
                      <a:pt x="2907" y="7297"/>
                      <a:pt x="3150" y="7097"/>
                      <a:pt x="3434" y="7097"/>
                    </a:cubicBezTo>
                    <a:lnTo>
                      <a:pt x="4869" y="7097"/>
                    </a:lnTo>
                    <a:lnTo>
                      <a:pt x="4869" y="7444"/>
                    </a:lnTo>
                    <a:cubicBezTo>
                      <a:pt x="4869" y="7968"/>
                      <a:pt x="5295" y="8395"/>
                      <a:pt x="5820" y="8395"/>
                    </a:cubicBezTo>
                    <a:lnTo>
                      <a:pt x="6793" y="8395"/>
                    </a:lnTo>
                    <a:cubicBezTo>
                      <a:pt x="7318" y="8395"/>
                      <a:pt x="7744" y="7968"/>
                      <a:pt x="7744" y="7444"/>
                    </a:cubicBezTo>
                    <a:cubicBezTo>
                      <a:pt x="7744" y="7253"/>
                      <a:pt x="7900" y="7097"/>
                      <a:pt x="8090" y="7097"/>
                    </a:cubicBezTo>
                    <a:cubicBezTo>
                      <a:pt x="8280" y="7097"/>
                      <a:pt x="8434" y="7253"/>
                      <a:pt x="8434" y="7444"/>
                    </a:cubicBezTo>
                    <a:cubicBezTo>
                      <a:pt x="8434" y="7968"/>
                      <a:pt x="8861" y="8395"/>
                      <a:pt x="9386" y="8395"/>
                    </a:cubicBezTo>
                    <a:lnTo>
                      <a:pt x="10360" y="8395"/>
                    </a:lnTo>
                    <a:cubicBezTo>
                      <a:pt x="10884" y="8395"/>
                      <a:pt x="11313" y="7968"/>
                      <a:pt x="11313" y="7444"/>
                    </a:cubicBezTo>
                    <a:lnTo>
                      <a:pt x="11313" y="7097"/>
                    </a:lnTo>
                    <a:lnTo>
                      <a:pt x="12004" y="7097"/>
                    </a:lnTo>
                    <a:lnTo>
                      <a:pt x="12004" y="7767"/>
                    </a:lnTo>
                    <a:cubicBezTo>
                      <a:pt x="12004" y="9209"/>
                      <a:pt x="10829" y="10382"/>
                      <a:pt x="9389" y="10382"/>
                    </a:cubicBezTo>
                    <a:lnTo>
                      <a:pt x="9064" y="10382"/>
                    </a:lnTo>
                    <a:cubicBezTo>
                      <a:pt x="8896" y="10382"/>
                      <a:pt x="8761" y="10518"/>
                      <a:pt x="8761" y="10686"/>
                    </a:cubicBezTo>
                    <a:cubicBezTo>
                      <a:pt x="8761" y="10853"/>
                      <a:pt x="8896" y="10989"/>
                      <a:pt x="9064" y="10989"/>
                    </a:cubicBezTo>
                    <a:lnTo>
                      <a:pt x="9389" y="10989"/>
                    </a:lnTo>
                    <a:cubicBezTo>
                      <a:pt x="10834" y="10989"/>
                      <a:pt x="12060" y="10032"/>
                      <a:pt x="12468" y="8718"/>
                    </a:cubicBezTo>
                    <a:lnTo>
                      <a:pt x="12748" y="8718"/>
                    </a:lnTo>
                    <a:cubicBezTo>
                      <a:pt x="13339" y="8718"/>
                      <a:pt x="13848" y="8280"/>
                      <a:pt x="13904" y="7717"/>
                    </a:cubicBezTo>
                    <a:cubicBezTo>
                      <a:pt x="13935" y="7403"/>
                      <a:pt x="13832" y="7089"/>
                      <a:pt x="13621" y="6856"/>
                    </a:cubicBezTo>
                    <a:cubicBezTo>
                      <a:pt x="13528" y="6753"/>
                      <a:pt x="13418" y="6669"/>
                      <a:pt x="13295" y="6609"/>
                    </a:cubicBezTo>
                    <a:lnTo>
                      <a:pt x="13652" y="4461"/>
                    </a:lnTo>
                    <a:cubicBezTo>
                      <a:pt x="13771" y="3745"/>
                      <a:pt x="13404" y="3061"/>
                      <a:pt x="12775" y="2757"/>
                    </a:cubicBezTo>
                    <a:cubicBezTo>
                      <a:pt x="13058" y="2036"/>
                      <a:pt x="12997" y="1142"/>
                      <a:pt x="12585" y="186"/>
                    </a:cubicBezTo>
                    <a:cubicBezTo>
                      <a:pt x="12547" y="93"/>
                      <a:pt x="12464" y="26"/>
                      <a:pt x="12365" y="6"/>
                    </a:cubicBezTo>
                    <a:cubicBezTo>
                      <a:pt x="12346" y="2"/>
                      <a:pt x="12326" y="0"/>
                      <a:pt x="12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3"/>
            <p:cNvGrpSpPr/>
            <p:nvPr/>
          </p:nvGrpSpPr>
          <p:grpSpPr>
            <a:xfrm>
              <a:off x="8589188" y="1885941"/>
              <a:ext cx="537076" cy="685813"/>
              <a:chOff x="2923900" y="-518250"/>
              <a:chExt cx="404425" cy="518025"/>
            </a:xfrm>
          </p:grpSpPr>
          <p:sp>
            <p:nvSpPr>
              <p:cNvPr id="92" name="Google Shape;92;p3"/>
              <p:cNvSpPr/>
              <p:nvPr/>
            </p:nvSpPr>
            <p:spPr>
              <a:xfrm>
                <a:off x="2923900" y="-518250"/>
                <a:ext cx="404425" cy="518025"/>
              </a:xfrm>
              <a:custGeom>
                <a:avLst/>
                <a:gdLst/>
                <a:ahLst/>
                <a:cxnLst/>
                <a:rect l="l" t="t" r="r" b="b"/>
                <a:pathLst>
                  <a:path w="16177" h="20721" extrusionOk="0">
                    <a:moveTo>
                      <a:pt x="9463" y="609"/>
                    </a:moveTo>
                    <a:cubicBezTo>
                      <a:pt x="9633" y="609"/>
                      <a:pt x="9830" y="647"/>
                      <a:pt x="10073" y="742"/>
                    </a:cubicBezTo>
                    <a:cubicBezTo>
                      <a:pt x="10414" y="876"/>
                      <a:pt x="11187" y="1513"/>
                      <a:pt x="11680" y="2494"/>
                    </a:cubicBezTo>
                    <a:cubicBezTo>
                      <a:pt x="11310" y="2611"/>
                      <a:pt x="10950" y="2761"/>
                      <a:pt x="10596" y="2908"/>
                    </a:cubicBezTo>
                    <a:cubicBezTo>
                      <a:pt x="9816" y="3233"/>
                      <a:pt x="9010" y="3570"/>
                      <a:pt x="8089" y="3570"/>
                    </a:cubicBezTo>
                    <a:cubicBezTo>
                      <a:pt x="7168" y="3570"/>
                      <a:pt x="6361" y="3233"/>
                      <a:pt x="5583" y="2908"/>
                    </a:cubicBezTo>
                    <a:cubicBezTo>
                      <a:pt x="5230" y="2760"/>
                      <a:pt x="4869" y="2610"/>
                      <a:pt x="4499" y="2494"/>
                    </a:cubicBezTo>
                    <a:cubicBezTo>
                      <a:pt x="4991" y="1512"/>
                      <a:pt x="5768" y="875"/>
                      <a:pt x="6104" y="742"/>
                    </a:cubicBezTo>
                    <a:cubicBezTo>
                      <a:pt x="6347" y="647"/>
                      <a:pt x="6544" y="609"/>
                      <a:pt x="6714" y="609"/>
                    </a:cubicBezTo>
                    <a:cubicBezTo>
                      <a:pt x="7005" y="609"/>
                      <a:pt x="7216" y="718"/>
                      <a:pt x="7434" y="831"/>
                    </a:cubicBezTo>
                    <a:cubicBezTo>
                      <a:pt x="7634" y="933"/>
                      <a:pt x="7839" y="1039"/>
                      <a:pt x="8088" y="1039"/>
                    </a:cubicBezTo>
                    <a:cubicBezTo>
                      <a:pt x="8336" y="1039"/>
                      <a:pt x="8543" y="932"/>
                      <a:pt x="8743" y="831"/>
                    </a:cubicBezTo>
                    <a:cubicBezTo>
                      <a:pt x="8961" y="718"/>
                      <a:pt x="9172" y="609"/>
                      <a:pt x="9463" y="609"/>
                    </a:cubicBezTo>
                    <a:close/>
                    <a:moveTo>
                      <a:pt x="12951" y="2881"/>
                    </a:moveTo>
                    <a:cubicBezTo>
                      <a:pt x="14393" y="2881"/>
                      <a:pt x="15566" y="3837"/>
                      <a:pt x="15566" y="5011"/>
                    </a:cubicBezTo>
                    <a:cubicBezTo>
                      <a:pt x="15566" y="6102"/>
                      <a:pt x="14553" y="7003"/>
                      <a:pt x="13253" y="7126"/>
                    </a:cubicBezTo>
                    <a:lnTo>
                      <a:pt x="13253" y="5823"/>
                    </a:lnTo>
                    <a:cubicBezTo>
                      <a:pt x="13253" y="5298"/>
                      <a:pt x="12828" y="4869"/>
                      <a:pt x="12302" y="4869"/>
                    </a:cubicBezTo>
                    <a:lnTo>
                      <a:pt x="5816" y="4869"/>
                    </a:lnTo>
                    <a:cubicBezTo>
                      <a:pt x="5647" y="4869"/>
                      <a:pt x="5511" y="5005"/>
                      <a:pt x="5511" y="5174"/>
                    </a:cubicBezTo>
                    <a:cubicBezTo>
                      <a:pt x="5511" y="5341"/>
                      <a:pt x="5647" y="5476"/>
                      <a:pt x="5816" y="5476"/>
                    </a:cubicBezTo>
                    <a:lnTo>
                      <a:pt x="12302" y="5476"/>
                    </a:lnTo>
                    <a:cubicBezTo>
                      <a:pt x="12492" y="5476"/>
                      <a:pt x="12646" y="5632"/>
                      <a:pt x="12646" y="5823"/>
                    </a:cubicBezTo>
                    <a:lnTo>
                      <a:pt x="12646" y="8114"/>
                    </a:lnTo>
                    <a:lnTo>
                      <a:pt x="12302" y="8114"/>
                    </a:lnTo>
                    <a:cubicBezTo>
                      <a:pt x="12111" y="8114"/>
                      <a:pt x="11957" y="7958"/>
                      <a:pt x="11957" y="7768"/>
                    </a:cubicBezTo>
                    <a:lnTo>
                      <a:pt x="11957" y="7443"/>
                    </a:lnTo>
                    <a:cubicBezTo>
                      <a:pt x="11957" y="7283"/>
                      <a:pt x="11835" y="7152"/>
                      <a:pt x="11675" y="7140"/>
                    </a:cubicBezTo>
                    <a:cubicBezTo>
                      <a:pt x="8790" y="6917"/>
                      <a:pt x="6515" y="6387"/>
                      <a:pt x="5413" y="6090"/>
                    </a:cubicBezTo>
                    <a:cubicBezTo>
                      <a:pt x="5330" y="6068"/>
                      <a:pt x="5246" y="6057"/>
                      <a:pt x="5163" y="6057"/>
                    </a:cubicBezTo>
                    <a:cubicBezTo>
                      <a:pt x="4957" y="6057"/>
                      <a:pt x="4755" y="6125"/>
                      <a:pt x="4584" y="6253"/>
                    </a:cubicBezTo>
                    <a:cubicBezTo>
                      <a:pt x="4347" y="6433"/>
                      <a:pt x="4212" y="6710"/>
                      <a:pt x="4212" y="7010"/>
                    </a:cubicBezTo>
                    <a:lnTo>
                      <a:pt x="4212" y="7767"/>
                    </a:lnTo>
                    <a:cubicBezTo>
                      <a:pt x="4212" y="7958"/>
                      <a:pt x="4056" y="8111"/>
                      <a:pt x="3868" y="8111"/>
                    </a:cubicBezTo>
                    <a:lnTo>
                      <a:pt x="3526" y="8111"/>
                    </a:lnTo>
                    <a:lnTo>
                      <a:pt x="3526" y="5822"/>
                    </a:lnTo>
                    <a:cubicBezTo>
                      <a:pt x="3526" y="5631"/>
                      <a:pt x="3682" y="5475"/>
                      <a:pt x="3870" y="5475"/>
                    </a:cubicBezTo>
                    <a:lnTo>
                      <a:pt x="4519" y="5475"/>
                    </a:lnTo>
                    <a:cubicBezTo>
                      <a:pt x="4687" y="5475"/>
                      <a:pt x="4823" y="5339"/>
                      <a:pt x="4823" y="5172"/>
                    </a:cubicBezTo>
                    <a:cubicBezTo>
                      <a:pt x="4823" y="5004"/>
                      <a:pt x="4687" y="4868"/>
                      <a:pt x="4519" y="4868"/>
                    </a:cubicBezTo>
                    <a:lnTo>
                      <a:pt x="3870" y="4868"/>
                    </a:lnTo>
                    <a:cubicBezTo>
                      <a:pt x="3346" y="4868"/>
                      <a:pt x="2919" y="5295"/>
                      <a:pt x="2919" y="5822"/>
                    </a:cubicBezTo>
                    <a:lnTo>
                      <a:pt x="2919" y="7124"/>
                    </a:lnTo>
                    <a:cubicBezTo>
                      <a:pt x="1620" y="7002"/>
                      <a:pt x="606" y="6100"/>
                      <a:pt x="606" y="5011"/>
                    </a:cubicBezTo>
                    <a:cubicBezTo>
                      <a:pt x="606" y="3837"/>
                      <a:pt x="1781" y="2881"/>
                      <a:pt x="3221" y="2881"/>
                    </a:cubicBezTo>
                    <a:cubicBezTo>
                      <a:pt x="3939" y="2881"/>
                      <a:pt x="4623" y="3167"/>
                      <a:pt x="5346" y="3468"/>
                    </a:cubicBezTo>
                    <a:cubicBezTo>
                      <a:pt x="6181" y="3817"/>
                      <a:pt x="7044" y="4177"/>
                      <a:pt x="8086" y="4177"/>
                    </a:cubicBezTo>
                    <a:cubicBezTo>
                      <a:pt x="9127" y="4177"/>
                      <a:pt x="9993" y="3817"/>
                      <a:pt x="10825" y="3468"/>
                    </a:cubicBezTo>
                    <a:cubicBezTo>
                      <a:pt x="11550" y="3167"/>
                      <a:pt x="12232" y="2881"/>
                      <a:pt x="12951" y="2881"/>
                    </a:cubicBezTo>
                    <a:close/>
                    <a:moveTo>
                      <a:pt x="5164" y="6664"/>
                    </a:moveTo>
                    <a:cubicBezTo>
                      <a:pt x="5195" y="6664"/>
                      <a:pt x="5226" y="6668"/>
                      <a:pt x="5256" y="6676"/>
                    </a:cubicBezTo>
                    <a:cubicBezTo>
                      <a:pt x="6094" y="6902"/>
                      <a:pt x="7598" y="7260"/>
                      <a:pt x="9529" y="7521"/>
                    </a:cubicBezTo>
                    <a:cubicBezTo>
                      <a:pt x="9453" y="7576"/>
                      <a:pt x="9403" y="7666"/>
                      <a:pt x="9403" y="7766"/>
                    </a:cubicBezTo>
                    <a:cubicBezTo>
                      <a:pt x="9403" y="7933"/>
                      <a:pt x="9539" y="8068"/>
                      <a:pt x="9707" y="8068"/>
                    </a:cubicBezTo>
                    <a:lnTo>
                      <a:pt x="10354" y="8068"/>
                    </a:lnTo>
                    <a:cubicBezTo>
                      <a:pt x="10523" y="8068"/>
                      <a:pt x="10658" y="7933"/>
                      <a:pt x="10658" y="7766"/>
                    </a:cubicBezTo>
                    <a:cubicBezTo>
                      <a:pt x="10658" y="7726"/>
                      <a:pt x="10650" y="7688"/>
                      <a:pt x="10637" y="7653"/>
                    </a:cubicBezTo>
                    <a:lnTo>
                      <a:pt x="10637" y="7653"/>
                    </a:lnTo>
                    <a:cubicBezTo>
                      <a:pt x="10868" y="7679"/>
                      <a:pt x="11107" y="7701"/>
                      <a:pt x="11350" y="7721"/>
                    </a:cubicBezTo>
                    <a:lnTo>
                      <a:pt x="11350" y="7766"/>
                    </a:lnTo>
                    <a:cubicBezTo>
                      <a:pt x="11350" y="8290"/>
                      <a:pt x="11775" y="8718"/>
                      <a:pt x="12302" y="8718"/>
                    </a:cubicBezTo>
                    <a:lnTo>
                      <a:pt x="12742" y="8718"/>
                    </a:lnTo>
                    <a:cubicBezTo>
                      <a:pt x="13025" y="8718"/>
                      <a:pt x="13268" y="8918"/>
                      <a:pt x="13293" y="9172"/>
                    </a:cubicBezTo>
                    <a:cubicBezTo>
                      <a:pt x="13308" y="9318"/>
                      <a:pt x="13263" y="9458"/>
                      <a:pt x="13165" y="9565"/>
                    </a:cubicBezTo>
                    <a:cubicBezTo>
                      <a:pt x="13068" y="9672"/>
                      <a:pt x="12931" y="9732"/>
                      <a:pt x="12788" y="9732"/>
                    </a:cubicBezTo>
                    <a:lnTo>
                      <a:pt x="12606" y="9732"/>
                    </a:lnTo>
                    <a:lnTo>
                      <a:pt x="12606" y="9711"/>
                    </a:lnTo>
                    <a:cubicBezTo>
                      <a:pt x="12606" y="9544"/>
                      <a:pt x="12471" y="9408"/>
                      <a:pt x="12302" y="9408"/>
                    </a:cubicBezTo>
                    <a:cubicBezTo>
                      <a:pt x="12135" y="9408"/>
                      <a:pt x="11999" y="9544"/>
                      <a:pt x="11999" y="9711"/>
                    </a:cubicBezTo>
                    <a:cubicBezTo>
                      <a:pt x="11999" y="11869"/>
                      <a:pt x="10244" y="13624"/>
                      <a:pt x="8086" y="13624"/>
                    </a:cubicBezTo>
                    <a:cubicBezTo>
                      <a:pt x="8085" y="13624"/>
                      <a:pt x="8083" y="13624"/>
                      <a:pt x="8081" y="13624"/>
                    </a:cubicBezTo>
                    <a:cubicBezTo>
                      <a:pt x="5930" y="13624"/>
                      <a:pt x="4177" y="11871"/>
                      <a:pt x="4175" y="9718"/>
                    </a:cubicBezTo>
                    <a:lnTo>
                      <a:pt x="4175" y="9716"/>
                    </a:lnTo>
                    <a:cubicBezTo>
                      <a:pt x="4175" y="9549"/>
                      <a:pt x="4039" y="9414"/>
                      <a:pt x="3870" y="9414"/>
                    </a:cubicBezTo>
                    <a:cubicBezTo>
                      <a:pt x="3703" y="9414"/>
                      <a:pt x="3568" y="9549"/>
                      <a:pt x="3568" y="9716"/>
                    </a:cubicBezTo>
                    <a:lnTo>
                      <a:pt x="3568" y="9735"/>
                    </a:lnTo>
                    <a:lnTo>
                      <a:pt x="3430" y="9735"/>
                    </a:lnTo>
                    <a:cubicBezTo>
                      <a:pt x="3146" y="9735"/>
                      <a:pt x="2904" y="9535"/>
                      <a:pt x="2878" y="9281"/>
                    </a:cubicBezTo>
                    <a:cubicBezTo>
                      <a:pt x="2864" y="9135"/>
                      <a:pt x="2909" y="8995"/>
                      <a:pt x="3006" y="8887"/>
                    </a:cubicBezTo>
                    <a:cubicBezTo>
                      <a:pt x="3103" y="8781"/>
                      <a:pt x="3241" y="8721"/>
                      <a:pt x="3383" y="8721"/>
                    </a:cubicBezTo>
                    <a:lnTo>
                      <a:pt x="3869" y="8721"/>
                    </a:lnTo>
                    <a:cubicBezTo>
                      <a:pt x="4395" y="8721"/>
                      <a:pt x="4823" y="8294"/>
                      <a:pt x="4823" y="7767"/>
                    </a:cubicBezTo>
                    <a:lnTo>
                      <a:pt x="4823" y="7010"/>
                    </a:lnTo>
                    <a:cubicBezTo>
                      <a:pt x="4823" y="6902"/>
                      <a:pt x="4870" y="6802"/>
                      <a:pt x="4956" y="6736"/>
                    </a:cubicBezTo>
                    <a:cubicBezTo>
                      <a:pt x="5017" y="6688"/>
                      <a:pt x="5090" y="6664"/>
                      <a:pt x="5164" y="6664"/>
                    </a:cubicBezTo>
                    <a:close/>
                    <a:moveTo>
                      <a:pt x="6115" y="13782"/>
                    </a:moveTo>
                    <a:cubicBezTo>
                      <a:pt x="6711" y="14072"/>
                      <a:pt x="7379" y="14237"/>
                      <a:pt x="8086" y="14237"/>
                    </a:cubicBezTo>
                    <a:cubicBezTo>
                      <a:pt x="8789" y="14237"/>
                      <a:pt x="9454" y="14075"/>
                      <a:pt x="10050" y="13787"/>
                    </a:cubicBezTo>
                    <a:lnTo>
                      <a:pt x="10050" y="14438"/>
                    </a:lnTo>
                    <a:lnTo>
                      <a:pt x="8082" y="15530"/>
                    </a:lnTo>
                    <a:lnTo>
                      <a:pt x="7345" y="15121"/>
                    </a:lnTo>
                    <a:cubicBezTo>
                      <a:pt x="7298" y="15095"/>
                      <a:pt x="7247" y="15082"/>
                      <a:pt x="7197" y="15082"/>
                    </a:cubicBezTo>
                    <a:cubicBezTo>
                      <a:pt x="7090" y="15082"/>
                      <a:pt x="6987" y="15138"/>
                      <a:pt x="6932" y="15238"/>
                    </a:cubicBezTo>
                    <a:cubicBezTo>
                      <a:pt x="6852" y="15385"/>
                      <a:pt x="6904" y="15570"/>
                      <a:pt x="7051" y="15650"/>
                    </a:cubicBezTo>
                    <a:lnTo>
                      <a:pt x="7554" y="15930"/>
                    </a:lnTo>
                    <a:lnTo>
                      <a:pt x="5913" y="17337"/>
                    </a:lnTo>
                    <a:cubicBezTo>
                      <a:pt x="5911" y="17340"/>
                      <a:pt x="5907" y="17343"/>
                      <a:pt x="5899" y="17343"/>
                    </a:cubicBezTo>
                    <a:cubicBezTo>
                      <a:pt x="5898" y="17343"/>
                      <a:pt x="5897" y="17343"/>
                      <a:pt x="5895" y="17343"/>
                    </a:cubicBezTo>
                    <a:cubicBezTo>
                      <a:pt x="5887" y="17341"/>
                      <a:pt x="5883" y="17336"/>
                      <a:pt x="5881" y="17331"/>
                    </a:cubicBezTo>
                    <a:lnTo>
                      <a:pt x="4859" y="15543"/>
                    </a:lnTo>
                    <a:lnTo>
                      <a:pt x="5284" y="14694"/>
                    </a:lnTo>
                    <a:cubicBezTo>
                      <a:pt x="5284" y="14692"/>
                      <a:pt x="5289" y="14686"/>
                      <a:pt x="5297" y="14684"/>
                    </a:cubicBezTo>
                    <a:cubicBezTo>
                      <a:pt x="5300" y="14682"/>
                      <a:pt x="5302" y="14682"/>
                      <a:pt x="5304" y="14682"/>
                    </a:cubicBezTo>
                    <a:cubicBezTo>
                      <a:pt x="5309" y="14682"/>
                      <a:pt x="5312" y="14684"/>
                      <a:pt x="5313" y="14685"/>
                    </a:cubicBezTo>
                    <a:lnTo>
                      <a:pt x="5975" y="15055"/>
                    </a:lnTo>
                    <a:cubicBezTo>
                      <a:pt x="6022" y="15080"/>
                      <a:pt x="6073" y="15092"/>
                      <a:pt x="6123" y="15092"/>
                    </a:cubicBezTo>
                    <a:cubicBezTo>
                      <a:pt x="6230" y="15092"/>
                      <a:pt x="6334" y="15037"/>
                      <a:pt x="6388" y="14936"/>
                    </a:cubicBezTo>
                    <a:cubicBezTo>
                      <a:pt x="6468" y="14791"/>
                      <a:pt x="6417" y="14604"/>
                      <a:pt x="6270" y="14524"/>
                    </a:cubicBezTo>
                    <a:lnTo>
                      <a:pt x="6115" y="14438"/>
                    </a:lnTo>
                    <a:lnTo>
                      <a:pt x="6115" y="13782"/>
                    </a:lnTo>
                    <a:close/>
                    <a:moveTo>
                      <a:pt x="10865" y="14682"/>
                    </a:moveTo>
                    <a:cubicBezTo>
                      <a:pt x="10867" y="14682"/>
                      <a:pt x="10870" y="14682"/>
                      <a:pt x="10873" y="14684"/>
                    </a:cubicBezTo>
                    <a:cubicBezTo>
                      <a:pt x="10881" y="14685"/>
                      <a:pt x="10883" y="14692"/>
                      <a:pt x="10885" y="14694"/>
                    </a:cubicBezTo>
                    <a:lnTo>
                      <a:pt x="11310" y="15543"/>
                    </a:lnTo>
                    <a:lnTo>
                      <a:pt x="10289" y="17333"/>
                    </a:lnTo>
                    <a:cubicBezTo>
                      <a:pt x="10287" y="17334"/>
                      <a:pt x="10283" y="17341"/>
                      <a:pt x="10274" y="17343"/>
                    </a:cubicBezTo>
                    <a:cubicBezTo>
                      <a:pt x="10273" y="17343"/>
                      <a:pt x="10272" y="17343"/>
                      <a:pt x="10271" y="17343"/>
                    </a:cubicBezTo>
                    <a:cubicBezTo>
                      <a:pt x="10264" y="17343"/>
                      <a:pt x="10259" y="17340"/>
                      <a:pt x="10259" y="17337"/>
                    </a:cubicBezTo>
                    <a:lnTo>
                      <a:pt x="8618" y="15930"/>
                    </a:lnTo>
                    <a:lnTo>
                      <a:pt x="10860" y="14685"/>
                    </a:lnTo>
                    <a:cubicBezTo>
                      <a:pt x="10858" y="14684"/>
                      <a:pt x="10861" y="14682"/>
                      <a:pt x="10865" y="14682"/>
                    </a:cubicBezTo>
                    <a:close/>
                    <a:moveTo>
                      <a:pt x="8086" y="16276"/>
                    </a:moveTo>
                    <a:lnTo>
                      <a:pt x="9861" y="17797"/>
                    </a:lnTo>
                    <a:cubicBezTo>
                      <a:pt x="9976" y="17894"/>
                      <a:pt x="10121" y="17948"/>
                      <a:pt x="10269" y="17948"/>
                    </a:cubicBezTo>
                    <a:cubicBezTo>
                      <a:pt x="10304" y="17948"/>
                      <a:pt x="10340" y="17944"/>
                      <a:pt x="10378" y="17940"/>
                    </a:cubicBezTo>
                    <a:cubicBezTo>
                      <a:pt x="10564" y="17907"/>
                      <a:pt x="10723" y="17794"/>
                      <a:pt x="10815" y="17633"/>
                    </a:cubicBezTo>
                    <a:lnTo>
                      <a:pt x="11354" y="16690"/>
                    </a:lnTo>
                    <a:lnTo>
                      <a:pt x="11354" y="18147"/>
                    </a:lnTo>
                    <a:cubicBezTo>
                      <a:pt x="11352" y="18515"/>
                      <a:pt x="11053" y="18815"/>
                      <a:pt x="10683" y="18815"/>
                    </a:cubicBezTo>
                    <a:lnTo>
                      <a:pt x="5494" y="18815"/>
                    </a:lnTo>
                    <a:cubicBezTo>
                      <a:pt x="5124" y="18815"/>
                      <a:pt x="4824" y="18515"/>
                      <a:pt x="4824" y="18147"/>
                    </a:cubicBezTo>
                    <a:lnTo>
                      <a:pt x="4824" y="16700"/>
                    </a:lnTo>
                    <a:lnTo>
                      <a:pt x="5356" y="17633"/>
                    </a:lnTo>
                    <a:cubicBezTo>
                      <a:pt x="5448" y="17794"/>
                      <a:pt x="5610" y="17907"/>
                      <a:pt x="5794" y="17940"/>
                    </a:cubicBezTo>
                    <a:cubicBezTo>
                      <a:pt x="5830" y="17947"/>
                      <a:pt x="5867" y="17948"/>
                      <a:pt x="5903" y="17948"/>
                    </a:cubicBezTo>
                    <a:cubicBezTo>
                      <a:pt x="6051" y="17948"/>
                      <a:pt x="6195" y="17897"/>
                      <a:pt x="6311" y="17797"/>
                    </a:cubicBezTo>
                    <a:lnTo>
                      <a:pt x="8086" y="16276"/>
                    </a:lnTo>
                    <a:close/>
                    <a:moveTo>
                      <a:pt x="6719" y="0"/>
                    </a:moveTo>
                    <a:cubicBezTo>
                      <a:pt x="6481" y="0"/>
                      <a:pt x="6206" y="48"/>
                      <a:pt x="5883" y="176"/>
                    </a:cubicBezTo>
                    <a:cubicBezTo>
                      <a:pt x="5376" y="376"/>
                      <a:pt x="4449" y="1170"/>
                      <a:pt x="3899" y="2339"/>
                    </a:cubicBezTo>
                    <a:cubicBezTo>
                      <a:pt x="3679" y="2297"/>
                      <a:pt x="3455" y="2273"/>
                      <a:pt x="3225" y="2273"/>
                    </a:cubicBezTo>
                    <a:cubicBezTo>
                      <a:pt x="1448" y="2273"/>
                      <a:pt x="0" y="3501"/>
                      <a:pt x="0" y="5009"/>
                    </a:cubicBezTo>
                    <a:cubicBezTo>
                      <a:pt x="0" y="6430"/>
                      <a:pt x="1285" y="7601"/>
                      <a:pt x="2921" y="7733"/>
                    </a:cubicBezTo>
                    <a:lnTo>
                      <a:pt x="2921" y="8214"/>
                    </a:lnTo>
                    <a:cubicBezTo>
                      <a:pt x="2785" y="8275"/>
                      <a:pt x="2662" y="8365"/>
                      <a:pt x="2561" y="8478"/>
                    </a:cubicBezTo>
                    <a:cubicBezTo>
                      <a:pt x="2349" y="8710"/>
                      <a:pt x="2247" y="9024"/>
                      <a:pt x="2278" y="9338"/>
                    </a:cubicBezTo>
                    <a:cubicBezTo>
                      <a:pt x="2334" y="9899"/>
                      <a:pt x="2842" y="10338"/>
                      <a:pt x="3433" y="10338"/>
                    </a:cubicBezTo>
                    <a:lnTo>
                      <a:pt x="3613" y="10338"/>
                    </a:lnTo>
                    <a:cubicBezTo>
                      <a:pt x="3792" y="11613"/>
                      <a:pt x="4503" y="12717"/>
                      <a:pt x="5513" y="13421"/>
                    </a:cubicBezTo>
                    <a:lnTo>
                      <a:pt x="5513" y="14107"/>
                    </a:lnTo>
                    <a:cubicBezTo>
                      <a:pt x="5446" y="14084"/>
                      <a:pt x="5375" y="14071"/>
                      <a:pt x="5303" y="14071"/>
                    </a:cubicBezTo>
                    <a:cubicBezTo>
                      <a:pt x="5241" y="14071"/>
                      <a:pt x="5179" y="14080"/>
                      <a:pt x="5120" y="14099"/>
                    </a:cubicBezTo>
                    <a:cubicBezTo>
                      <a:pt x="4957" y="14149"/>
                      <a:pt x="4820" y="14265"/>
                      <a:pt x="4743" y="14418"/>
                    </a:cubicBezTo>
                    <a:lnTo>
                      <a:pt x="4305" y="15296"/>
                    </a:lnTo>
                    <a:lnTo>
                      <a:pt x="1590" y="16135"/>
                    </a:lnTo>
                    <a:cubicBezTo>
                      <a:pt x="640" y="16427"/>
                      <a:pt x="1" y="17291"/>
                      <a:pt x="1" y="18284"/>
                    </a:cubicBezTo>
                    <a:lnTo>
                      <a:pt x="1" y="20415"/>
                    </a:lnTo>
                    <a:cubicBezTo>
                      <a:pt x="1" y="20583"/>
                      <a:pt x="137" y="20719"/>
                      <a:pt x="306" y="20719"/>
                    </a:cubicBezTo>
                    <a:cubicBezTo>
                      <a:pt x="473" y="20719"/>
                      <a:pt x="608" y="20583"/>
                      <a:pt x="608" y="20415"/>
                    </a:cubicBezTo>
                    <a:lnTo>
                      <a:pt x="608" y="18284"/>
                    </a:lnTo>
                    <a:cubicBezTo>
                      <a:pt x="608" y="17558"/>
                      <a:pt x="1075" y="16927"/>
                      <a:pt x="1768" y="16714"/>
                    </a:cubicBezTo>
                    <a:lnTo>
                      <a:pt x="2596" y="16459"/>
                    </a:lnTo>
                    <a:lnTo>
                      <a:pt x="2596" y="20415"/>
                    </a:lnTo>
                    <a:cubicBezTo>
                      <a:pt x="2596" y="20583"/>
                      <a:pt x="2732" y="20719"/>
                      <a:pt x="2899" y="20719"/>
                    </a:cubicBezTo>
                    <a:cubicBezTo>
                      <a:pt x="3068" y="20719"/>
                      <a:pt x="3203" y="20583"/>
                      <a:pt x="3203" y="20415"/>
                    </a:cubicBezTo>
                    <a:lnTo>
                      <a:pt x="3203" y="16272"/>
                    </a:lnTo>
                    <a:lnTo>
                      <a:pt x="4217" y="15959"/>
                    </a:lnTo>
                    <a:lnTo>
                      <a:pt x="4217" y="18144"/>
                    </a:lnTo>
                    <a:cubicBezTo>
                      <a:pt x="4217" y="18848"/>
                      <a:pt x="4790" y="19421"/>
                      <a:pt x="5493" y="19421"/>
                    </a:cubicBezTo>
                    <a:lnTo>
                      <a:pt x="10683" y="19421"/>
                    </a:lnTo>
                    <a:cubicBezTo>
                      <a:pt x="11387" y="19421"/>
                      <a:pt x="11959" y="18848"/>
                      <a:pt x="11959" y="18144"/>
                    </a:cubicBezTo>
                    <a:lnTo>
                      <a:pt x="11959" y="15959"/>
                    </a:lnTo>
                    <a:lnTo>
                      <a:pt x="12975" y="16272"/>
                    </a:lnTo>
                    <a:lnTo>
                      <a:pt x="12975" y="20415"/>
                    </a:lnTo>
                    <a:cubicBezTo>
                      <a:pt x="12975" y="20583"/>
                      <a:pt x="13111" y="20719"/>
                      <a:pt x="13279" y="20719"/>
                    </a:cubicBezTo>
                    <a:cubicBezTo>
                      <a:pt x="13446" y="20719"/>
                      <a:pt x="13582" y="20583"/>
                      <a:pt x="13582" y="20415"/>
                    </a:cubicBezTo>
                    <a:lnTo>
                      <a:pt x="13582" y="16459"/>
                    </a:lnTo>
                    <a:lnTo>
                      <a:pt x="14410" y="16714"/>
                    </a:lnTo>
                    <a:cubicBezTo>
                      <a:pt x="15103" y="16929"/>
                      <a:pt x="15568" y="17558"/>
                      <a:pt x="15568" y="18285"/>
                    </a:cubicBezTo>
                    <a:lnTo>
                      <a:pt x="15568" y="20416"/>
                    </a:lnTo>
                    <a:cubicBezTo>
                      <a:pt x="15568" y="20585"/>
                      <a:pt x="15704" y="20720"/>
                      <a:pt x="15873" y="20720"/>
                    </a:cubicBezTo>
                    <a:cubicBezTo>
                      <a:pt x="16040" y="20720"/>
                      <a:pt x="16175" y="20585"/>
                      <a:pt x="16175" y="20416"/>
                    </a:cubicBezTo>
                    <a:lnTo>
                      <a:pt x="16175" y="18285"/>
                    </a:lnTo>
                    <a:cubicBezTo>
                      <a:pt x="16177" y="17293"/>
                      <a:pt x="15538" y="16429"/>
                      <a:pt x="14589" y="16136"/>
                    </a:cubicBezTo>
                    <a:lnTo>
                      <a:pt x="11865" y="15298"/>
                    </a:lnTo>
                    <a:lnTo>
                      <a:pt x="11428" y="14421"/>
                    </a:lnTo>
                    <a:cubicBezTo>
                      <a:pt x="11351" y="14269"/>
                      <a:pt x="11215" y="14151"/>
                      <a:pt x="11051" y="14101"/>
                    </a:cubicBezTo>
                    <a:cubicBezTo>
                      <a:pt x="10991" y="14083"/>
                      <a:pt x="10929" y="14074"/>
                      <a:pt x="10866" y="14074"/>
                    </a:cubicBezTo>
                    <a:cubicBezTo>
                      <a:pt x="10796" y="14074"/>
                      <a:pt x="10726" y="14085"/>
                      <a:pt x="10658" y="14108"/>
                    </a:cubicBezTo>
                    <a:lnTo>
                      <a:pt x="10658" y="13427"/>
                    </a:lnTo>
                    <a:cubicBezTo>
                      <a:pt x="11672" y="12723"/>
                      <a:pt x="12386" y="11614"/>
                      <a:pt x="12565" y="10338"/>
                    </a:cubicBezTo>
                    <a:lnTo>
                      <a:pt x="12791" y="10338"/>
                    </a:lnTo>
                    <a:cubicBezTo>
                      <a:pt x="13106" y="10338"/>
                      <a:pt x="13408" y="10203"/>
                      <a:pt x="13618" y="9972"/>
                    </a:cubicBezTo>
                    <a:cubicBezTo>
                      <a:pt x="13829" y="9739"/>
                      <a:pt x="13932" y="9425"/>
                      <a:pt x="13900" y="9111"/>
                    </a:cubicBezTo>
                    <a:cubicBezTo>
                      <a:pt x="13860" y="8722"/>
                      <a:pt x="13608" y="8394"/>
                      <a:pt x="13258" y="8228"/>
                    </a:cubicBezTo>
                    <a:lnTo>
                      <a:pt x="13258" y="7733"/>
                    </a:lnTo>
                    <a:cubicBezTo>
                      <a:pt x="14893" y="7603"/>
                      <a:pt x="16177" y="6432"/>
                      <a:pt x="16177" y="5009"/>
                    </a:cubicBezTo>
                    <a:cubicBezTo>
                      <a:pt x="16177" y="3501"/>
                      <a:pt x="14730" y="2273"/>
                      <a:pt x="12953" y="2273"/>
                    </a:cubicBezTo>
                    <a:cubicBezTo>
                      <a:pt x="12724" y="2273"/>
                      <a:pt x="12501" y="2297"/>
                      <a:pt x="12279" y="2339"/>
                    </a:cubicBezTo>
                    <a:cubicBezTo>
                      <a:pt x="11731" y="1172"/>
                      <a:pt x="10808" y="378"/>
                      <a:pt x="10296" y="176"/>
                    </a:cubicBezTo>
                    <a:cubicBezTo>
                      <a:pt x="9972" y="48"/>
                      <a:pt x="9697" y="0"/>
                      <a:pt x="9459" y="0"/>
                    </a:cubicBezTo>
                    <a:cubicBezTo>
                      <a:pt x="9025" y="0"/>
                      <a:pt x="8715" y="160"/>
                      <a:pt x="8466" y="289"/>
                    </a:cubicBezTo>
                    <a:cubicBezTo>
                      <a:pt x="8318" y="364"/>
                      <a:pt x="8191" y="429"/>
                      <a:pt x="8089" y="429"/>
                    </a:cubicBezTo>
                    <a:cubicBezTo>
                      <a:pt x="7988" y="429"/>
                      <a:pt x="7861" y="364"/>
                      <a:pt x="7712" y="289"/>
                    </a:cubicBezTo>
                    <a:cubicBezTo>
                      <a:pt x="7462" y="160"/>
                      <a:pt x="7153" y="0"/>
                      <a:pt x="67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069925" y="-307350"/>
                <a:ext cx="15200" cy="23300"/>
              </a:xfrm>
              <a:custGeom>
                <a:avLst/>
                <a:gdLst/>
                <a:ahLst/>
                <a:cxnLst/>
                <a:rect l="l" t="t" r="r" b="b"/>
                <a:pathLst>
                  <a:path w="608" h="932" extrusionOk="0">
                    <a:moveTo>
                      <a:pt x="304" y="1"/>
                    </a:moveTo>
                    <a:cubicBezTo>
                      <a:pt x="136" y="1"/>
                      <a:pt x="0" y="137"/>
                      <a:pt x="0" y="304"/>
                    </a:cubicBezTo>
                    <a:lnTo>
                      <a:pt x="0" y="629"/>
                    </a:lnTo>
                    <a:cubicBezTo>
                      <a:pt x="0" y="796"/>
                      <a:pt x="136" y="932"/>
                      <a:pt x="304" y="932"/>
                    </a:cubicBezTo>
                    <a:cubicBezTo>
                      <a:pt x="472" y="932"/>
                      <a:pt x="607" y="796"/>
                      <a:pt x="607" y="629"/>
                    </a:cubicBezTo>
                    <a:lnTo>
                      <a:pt x="607" y="304"/>
                    </a:lnTo>
                    <a:cubicBezTo>
                      <a:pt x="607" y="137"/>
                      <a:pt x="472" y="1"/>
                      <a:pt x="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167200" y="-307350"/>
                <a:ext cx="15200" cy="23300"/>
              </a:xfrm>
              <a:custGeom>
                <a:avLst/>
                <a:gdLst/>
                <a:ahLst/>
                <a:cxnLst/>
                <a:rect l="l" t="t" r="r" b="b"/>
                <a:pathLst>
                  <a:path w="608" h="932" extrusionOk="0">
                    <a:moveTo>
                      <a:pt x="305" y="1"/>
                    </a:moveTo>
                    <a:cubicBezTo>
                      <a:pt x="137" y="1"/>
                      <a:pt x="1" y="137"/>
                      <a:pt x="1" y="304"/>
                    </a:cubicBezTo>
                    <a:lnTo>
                      <a:pt x="1" y="629"/>
                    </a:lnTo>
                    <a:cubicBezTo>
                      <a:pt x="1" y="796"/>
                      <a:pt x="137" y="932"/>
                      <a:pt x="305" y="932"/>
                    </a:cubicBezTo>
                    <a:cubicBezTo>
                      <a:pt x="472" y="932"/>
                      <a:pt x="608" y="796"/>
                      <a:pt x="608" y="629"/>
                    </a:cubicBezTo>
                    <a:lnTo>
                      <a:pt x="608" y="304"/>
                    </a:lnTo>
                    <a:cubicBezTo>
                      <a:pt x="608" y="137"/>
                      <a:pt x="472"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110550" y="-226250"/>
                <a:ext cx="31275" cy="15200"/>
              </a:xfrm>
              <a:custGeom>
                <a:avLst/>
                <a:gdLst/>
                <a:ahLst/>
                <a:cxnLst/>
                <a:rect l="l" t="t" r="r" b="b"/>
                <a:pathLst>
                  <a:path w="1251" h="608" extrusionOk="0">
                    <a:moveTo>
                      <a:pt x="303" y="0"/>
                    </a:moveTo>
                    <a:cubicBezTo>
                      <a:pt x="136" y="0"/>
                      <a:pt x="0" y="136"/>
                      <a:pt x="0" y="304"/>
                    </a:cubicBezTo>
                    <a:cubicBezTo>
                      <a:pt x="0" y="471"/>
                      <a:pt x="136" y="607"/>
                      <a:pt x="303" y="607"/>
                    </a:cubicBezTo>
                    <a:lnTo>
                      <a:pt x="946" y="607"/>
                    </a:lnTo>
                    <a:cubicBezTo>
                      <a:pt x="1114" y="607"/>
                      <a:pt x="1250" y="471"/>
                      <a:pt x="1250" y="304"/>
                    </a:cubicBezTo>
                    <a:cubicBezTo>
                      <a:pt x="1250" y="136"/>
                      <a:pt x="1114" y="0"/>
                      <a:pt x="9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3068700" y="-258675"/>
                <a:ext cx="114675" cy="26550"/>
              </a:xfrm>
              <a:custGeom>
                <a:avLst/>
                <a:gdLst/>
                <a:ahLst/>
                <a:cxnLst/>
                <a:rect l="l" t="t" r="r" b="b"/>
                <a:pathLst>
                  <a:path w="4587" h="1062" extrusionOk="0">
                    <a:moveTo>
                      <a:pt x="346" y="1"/>
                    </a:moveTo>
                    <a:cubicBezTo>
                      <a:pt x="248" y="1"/>
                      <a:pt x="152" y="48"/>
                      <a:pt x="93" y="135"/>
                    </a:cubicBezTo>
                    <a:cubicBezTo>
                      <a:pt x="1" y="275"/>
                      <a:pt x="39" y="463"/>
                      <a:pt x="178" y="556"/>
                    </a:cubicBezTo>
                    <a:lnTo>
                      <a:pt x="612" y="846"/>
                    </a:lnTo>
                    <a:cubicBezTo>
                      <a:pt x="826" y="989"/>
                      <a:pt x="1075" y="1062"/>
                      <a:pt x="1320" y="1062"/>
                    </a:cubicBezTo>
                    <a:cubicBezTo>
                      <a:pt x="1567" y="1062"/>
                      <a:pt x="1813" y="990"/>
                      <a:pt x="2027" y="846"/>
                    </a:cubicBezTo>
                    <a:lnTo>
                      <a:pt x="2104" y="796"/>
                    </a:lnTo>
                    <a:cubicBezTo>
                      <a:pt x="2162" y="757"/>
                      <a:pt x="2229" y="738"/>
                      <a:pt x="2295" y="738"/>
                    </a:cubicBezTo>
                    <a:cubicBezTo>
                      <a:pt x="2362" y="738"/>
                      <a:pt x="2429" y="757"/>
                      <a:pt x="2487" y="796"/>
                    </a:cubicBezTo>
                    <a:lnTo>
                      <a:pt x="2560" y="846"/>
                    </a:lnTo>
                    <a:cubicBezTo>
                      <a:pt x="2775" y="989"/>
                      <a:pt x="3021" y="1061"/>
                      <a:pt x="3268" y="1061"/>
                    </a:cubicBezTo>
                    <a:cubicBezTo>
                      <a:pt x="3514" y="1061"/>
                      <a:pt x="3760" y="989"/>
                      <a:pt x="3975" y="846"/>
                    </a:cubicBezTo>
                    <a:lnTo>
                      <a:pt x="4409" y="556"/>
                    </a:lnTo>
                    <a:cubicBezTo>
                      <a:pt x="4548" y="463"/>
                      <a:pt x="4586" y="275"/>
                      <a:pt x="4494" y="135"/>
                    </a:cubicBezTo>
                    <a:cubicBezTo>
                      <a:pt x="4435" y="48"/>
                      <a:pt x="4339" y="1"/>
                      <a:pt x="4241" y="1"/>
                    </a:cubicBezTo>
                    <a:cubicBezTo>
                      <a:pt x="4183" y="1"/>
                      <a:pt x="4124" y="17"/>
                      <a:pt x="4072" y="52"/>
                    </a:cubicBezTo>
                    <a:lnTo>
                      <a:pt x="3638" y="340"/>
                    </a:lnTo>
                    <a:cubicBezTo>
                      <a:pt x="3525" y="415"/>
                      <a:pt x="3395" y="453"/>
                      <a:pt x="3266" y="453"/>
                    </a:cubicBezTo>
                    <a:cubicBezTo>
                      <a:pt x="3137" y="453"/>
                      <a:pt x="3008" y="415"/>
                      <a:pt x="2896" y="340"/>
                    </a:cubicBezTo>
                    <a:lnTo>
                      <a:pt x="2821" y="290"/>
                    </a:lnTo>
                    <a:cubicBezTo>
                      <a:pt x="2661" y="183"/>
                      <a:pt x="2477" y="130"/>
                      <a:pt x="2293" y="130"/>
                    </a:cubicBezTo>
                    <a:cubicBezTo>
                      <a:pt x="2109" y="130"/>
                      <a:pt x="1925" y="183"/>
                      <a:pt x="1764" y="290"/>
                    </a:cubicBezTo>
                    <a:lnTo>
                      <a:pt x="1692" y="340"/>
                    </a:lnTo>
                    <a:cubicBezTo>
                      <a:pt x="1578" y="415"/>
                      <a:pt x="1449" y="453"/>
                      <a:pt x="1320" y="453"/>
                    </a:cubicBezTo>
                    <a:cubicBezTo>
                      <a:pt x="1191" y="453"/>
                      <a:pt x="1062" y="415"/>
                      <a:pt x="949" y="340"/>
                    </a:cubicBezTo>
                    <a:lnTo>
                      <a:pt x="515" y="52"/>
                    </a:lnTo>
                    <a:cubicBezTo>
                      <a:pt x="463" y="17"/>
                      <a:pt x="405"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3061775" y="-331650"/>
                <a:ext cx="31375" cy="15200"/>
              </a:xfrm>
              <a:custGeom>
                <a:avLst/>
                <a:gdLst/>
                <a:ahLst/>
                <a:cxnLst/>
                <a:rect l="l" t="t" r="r" b="b"/>
                <a:pathLst>
                  <a:path w="1255" h="608" extrusionOk="0">
                    <a:moveTo>
                      <a:pt x="303" y="0"/>
                    </a:moveTo>
                    <a:cubicBezTo>
                      <a:pt x="136" y="0"/>
                      <a:pt x="1" y="136"/>
                      <a:pt x="1" y="303"/>
                    </a:cubicBezTo>
                    <a:cubicBezTo>
                      <a:pt x="1" y="472"/>
                      <a:pt x="136" y="607"/>
                      <a:pt x="303" y="607"/>
                    </a:cubicBezTo>
                    <a:lnTo>
                      <a:pt x="952" y="607"/>
                    </a:lnTo>
                    <a:cubicBezTo>
                      <a:pt x="1119" y="607"/>
                      <a:pt x="1255" y="472"/>
                      <a:pt x="1255" y="303"/>
                    </a:cubicBezTo>
                    <a:cubicBezTo>
                      <a:pt x="1255" y="136"/>
                      <a:pt x="1119" y="0"/>
                      <a:pt x="9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8" name="Google Shape;98;p3"/>
          <p:cNvGrpSpPr/>
          <p:nvPr/>
        </p:nvGrpSpPr>
        <p:grpSpPr>
          <a:xfrm>
            <a:off x="-143003" y="4286250"/>
            <a:ext cx="858600" cy="857215"/>
            <a:chOff x="-143003" y="4286250"/>
            <a:chExt cx="858600" cy="857215"/>
          </a:xfrm>
        </p:grpSpPr>
        <p:sp>
          <p:nvSpPr>
            <p:cNvPr id="99" name="Google Shape;99;p3"/>
            <p:cNvSpPr/>
            <p:nvPr/>
          </p:nvSpPr>
          <p:spPr>
            <a:xfrm>
              <a:off x="-143003" y="4286250"/>
              <a:ext cx="858600" cy="85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3"/>
            <p:cNvGrpSpPr/>
            <p:nvPr/>
          </p:nvGrpSpPr>
          <p:grpSpPr>
            <a:xfrm>
              <a:off x="17737" y="4457647"/>
              <a:ext cx="537088" cy="685818"/>
              <a:chOff x="5681800" y="-2381750"/>
              <a:chExt cx="404525" cy="517950"/>
            </a:xfrm>
          </p:grpSpPr>
          <p:sp>
            <p:nvSpPr>
              <p:cNvPr id="101" name="Google Shape;101;p3"/>
              <p:cNvSpPr/>
              <p:nvPr/>
            </p:nvSpPr>
            <p:spPr>
              <a:xfrm>
                <a:off x="5681800" y="-2381750"/>
                <a:ext cx="404525" cy="517950"/>
              </a:xfrm>
              <a:custGeom>
                <a:avLst/>
                <a:gdLst/>
                <a:ahLst/>
                <a:cxnLst/>
                <a:rect l="l" t="t" r="r" b="b"/>
                <a:pathLst>
                  <a:path w="16181" h="20718" extrusionOk="0">
                    <a:moveTo>
                      <a:pt x="8391" y="625"/>
                    </a:moveTo>
                    <a:cubicBezTo>
                      <a:pt x="8534" y="644"/>
                      <a:pt x="8675" y="678"/>
                      <a:pt x="8812" y="722"/>
                    </a:cubicBezTo>
                    <a:lnTo>
                      <a:pt x="11970" y="1778"/>
                    </a:lnTo>
                    <a:cubicBezTo>
                      <a:pt x="12377" y="1914"/>
                      <a:pt x="12651" y="2292"/>
                      <a:pt x="12651" y="2720"/>
                    </a:cubicBezTo>
                    <a:lnTo>
                      <a:pt x="12651" y="4351"/>
                    </a:lnTo>
                    <a:cubicBezTo>
                      <a:pt x="11463" y="3877"/>
                      <a:pt x="9982" y="3602"/>
                      <a:pt x="8391" y="3570"/>
                    </a:cubicBezTo>
                    <a:lnTo>
                      <a:pt x="8391" y="625"/>
                    </a:lnTo>
                    <a:close/>
                    <a:moveTo>
                      <a:pt x="7786" y="627"/>
                    </a:moveTo>
                    <a:lnTo>
                      <a:pt x="7786" y="3572"/>
                    </a:lnTo>
                    <a:cubicBezTo>
                      <a:pt x="7096" y="3586"/>
                      <a:pt x="6419" y="3646"/>
                      <a:pt x="5770" y="3752"/>
                    </a:cubicBezTo>
                    <a:cubicBezTo>
                      <a:pt x="5606" y="3779"/>
                      <a:pt x="5492" y="3933"/>
                      <a:pt x="5520" y="4100"/>
                    </a:cubicBezTo>
                    <a:cubicBezTo>
                      <a:pt x="5545" y="4248"/>
                      <a:pt x="5673" y="4354"/>
                      <a:pt x="5820" y="4354"/>
                    </a:cubicBezTo>
                    <a:cubicBezTo>
                      <a:pt x="5836" y="4354"/>
                      <a:pt x="5852" y="4353"/>
                      <a:pt x="5869" y="4350"/>
                    </a:cubicBezTo>
                    <a:cubicBezTo>
                      <a:pt x="6579" y="4234"/>
                      <a:pt x="7327" y="4174"/>
                      <a:pt x="8090" y="4174"/>
                    </a:cubicBezTo>
                    <a:cubicBezTo>
                      <a:pt x="9635" y="4174"/>
                      <a:pt x="11120" y="4424"/>
                      <a:pt x="12290" y="4865"/>
                    </a:cubicBezTo>
                    <a:lnTo>
                      <a:pt x="3885" y="4865"/>
                    </a:lnTo>
                    <a:cubicBezTo>
                      <a:pt x="4112" y="4780"/>
                      <a:pt x="4351" y="4701"/>
                      <a:pt x="4605" y="4630"/>
                    </a:cubicBezTo>
                    <a:cubicBezTo>
                      <a:pt x="4765" y="4583"/>
                      <a:pt x="4858" y="4416"/>
                      <a:pt x="4814" y="4254"/>
                    </a:cubicBezTo>
                    <a:cubicBezTo>
                      <a:pt x="4776" y="4121"/>
                      <a:pt x="4654" y="4034"/>
                      <a:pt x="4522" y="4034"/>
                    </a:cubicBezTo>
                    <a:cubicBezTo>
                      <a:pt x="4495" y="4034"/>
                      <a:pt x="4467" y="4038"/>
                      <a:pt x="4439" y="4046"/>
                    </a:cubicBezTo>
                    <a:cubicBezTo>
                      <a:pt x="4118" y="4137"/>
                      <a:pt x="3812" y="4241"/>
                      <a:pt x="3528" y="4356"/>
                    </a:cubicBezTo>
                    <a:lnTo>
                      <a:pt x="3528" y="2720"/>
                    </a:lnTo>
                    <a:lnTo>
                      <a:pt x="3527" y="2720"/>
                    </a:lnTo>
                    <a:cubicBezTo>
                      <a:pt x="3527" y="2292"/>
                      <a:pt x="3800" y="1914"/>
                      <a:pt x="4207" y="1778"/>
                    </a:cubicBezTo>
                    <a:lnTo>
                      <a:pt x="7364" y="724"/>
                    </a:lnTo>
                    <a:cubicBezTo>
                      <a:pt x="7503" y="680"/>
                      <a:pt x="7643" y="647"/>
                      <a:pt x="7786" y="627"/>
                    </a:cubicBezTo>
                    <a:close/>
                    <a:moveTo>
                      <a:pt x="4215" y="5472"/>
                    </a:moveTo>
                    <a:lnTo>
                      <a:pt x="4215" y="6466"/>
                    </a:lnTo>
                    <a:cubicBezTo>
                      <a:pt x="4215" y="6658"/>
                      <a:pt x="4061" y="6812"/>
                      <a:pt x="3871" y="6812"/>
                    </a:cubicBezTo>
                    <a:lnTo>
                      <a:pt x="3527" y="6812"/>
                    </a:lnTo>
                    <a:lnTo>
                      <a:pt x="3527" y="5472"/>
                    </a:lnTo>
                    <a:close/>
                    <a:moveTo>
                      <a:pt x="12653" y="5474"/>
                    </a:moveTo>
                    <a:lnTo>
                      <a:pt x="12653" y="6813"/>
                    </a:lnTo>
                    <a:lnTo>
                      <a:pt x="12306" y="6813"/>
                    </a:lnTo>
                    <a:cubicBezTo>
                      <a:pt x="12116" y="6813"/>
                      <a:pt x="11961" y="6658"/>
                      <a:pt x="11961" y="6469"/>
                    </a:cubicBezTo>
                    <a:lnTo>
                      <a:pt x="11961" y="5474"/>
                    </a:lnTo>
                    <a:close/>
                    <a:moveTo>
                      <a:pt x="11354" y="5472"/>
                    </a:moveTo>
                    <a:lnTo>
                      <a:pt x="11354" y="6466"/>
                    </a:lnTo>
                    <a:cubicBezTo>
                      <a:pt x="11354" y="6992"/>
                      <a:pt x="11783" y="7419"/>
                      <a:pt x="12307" y="7419"/>
                    </a:cubicBezTo>
                    <a:lnTo>
                      <a:pt x="12793" y="7419"/>
                    </a:lnTo>
                    <a:cubicBezTo>
                      <a:pt x="12935" y="7419"/>
                      <a:pt x="13074" y="7479"/>
                      <a:pt x="13170" y="7586"/>
                    </a:cubicBezTo>
                    <a:cubicBezTo>
                      <a:pt x="13268" y="7693"/>
                      <a:pt x="13313" y="7835"/>
                      <a:pt x="13298" y="7980"/>
                    </a:cubicBezTo>
                    <a:cubicBezTo>
                      <a:pt x="13274" y="8235"/>
                      <a:pt x="13031" y="8434"/>
                      <a:pt x="12748" y="8434"/>
                    </a:cubicBezTo>
                    <a:lnTo>
                      <a:pt x="12611" y="8434"/>
                    </a:lnTo>
                    <a:lnTo>
                      <a:pt x="12611" y="8416"/>
                    </a:lnTo>
                    <a:cubicBezTo>
                      <a:pt x="12611" y="8249"/>
                      <a:pt x="12476" y="8113"/>
                      <a:pt x="12307" y="8113"/>
                    </a:cubicBezTo>
                    <a:cubicBezTo>
                      <a:pt x="12140" y="8113"/>
                      <a:pt x="12004" y="8249"/>
                      <a:pt x="12004" y="8416"/>
                    </a:cubicBezTo>
                    <a:cubicBezTo>
                      <a:pt x="12003" y="10572"/>
                      <a:pt x="10248" y="12328"/>
                      <a:pt x="8091" y="12328"/>
                    </a:cubicBezTo>
                    <a:cubicBezTo>
                      <a:pt x="5932" y="12328"/>
                      <a:pt x="4175" y="10571"/>
                      <a:pt x="4175" y="8413"/>
                    </a:cubicBezTo>
                    <a:cubicBezTo>
                      <a:pt x="4175" y="8245"/>
                      <a:pt x="4039" y="8109"/>
                      <a:pt x="3871" y="8109"/>
                    </a:cubicBezTo>
                    <a:cubicBezTo>
                      <a:pt x="3704" y="8109"/>
                      <a:pt x="3568" y="8245"/>
                      <a:pt x="3568" y="8413"/>
                    </a:cubicBezTo>
                    <a:lnTo>
                      <a:pt x="3568" y="8434"/>
                    </a:lnTo>
                    <a:lnTo>
                      <a:pt x="3385" y="8434"/>
                    </a:lnTo>
                    <a:cubicBezTo>
                      <a:pt x="3243" y="8434"/>
                      <a:pt x="3105" y="8373"/>
                      <a:pt x="3008" y="8266"/>
                    </a:cubicBezTo>
                    <a:cubicBezTo>
                      <a:pt x="2910" y="8159"/>
                      <a:pt x="2866" y="8019"/>
                      <a:pt x="2880" y="7872"/>
                    </a:cubicBezTo>
                    <a:cubicBezTo>
                      <a:pt x="2906" y="7619"/>
                      <a:pt x="3148" y="7419"/>
                      <a:pt x="3431" y="7419"/>
                    </a:cubicBezTo>
                    <a:lnTo>
                      <a:pt x="3872" y="7419"/>
                    </a:lnTo>
                    <a:cubicBezTo>
                      <a:pt x="4398" y="7419"/>
                      <a:pt x="4824" y="6992"/>
                      <a:pt x="4824" y="6466"/>
                    </a:cubicBezTo>
                    <a:lnTo>
                      <a:pt x="4824" y="5472"/>
                    </a:lnTo>
                    <a:close/>
                    <a:moveTo>
                      <a:pt x="10055" y="12483"/>
                    </a:moveTo>
                    <a:lnTo>
                      <a:pt x="10055" y="13462"/>
                    </a:lnTo>
                    <a:lnTo>
                      <a:pt x="8088" y="14554"/>
                    </a:lnTo>
                    <a:lnTo>
                      <a:pt x="6120" y="13462"/>
                    </a:lnTo>
                    <a:lnTo>
                      <a:pt x="6120" y="12483"/>
                    </a:lnTo>
                    <a:cubicBezTo>
                      <a:pt x="6717" y="12772"/>
                      <a:pt x="7384" y="12935"/>
                      <a:pt x="8088" y="12935"/>
                    </a:cubicBezTo>
                    <a:cubicBezTo>
                      <a:pt x="8792" y="12935"/>
                      <a:pt x="9461" y="12772"/>
                      <a:pt x="10055" y="12483"/>
                    </a:cubicBezTo>
                    <a:close/>
                    <a:moveTo>
                      <a:pt x="10870" y="13707"/>
                    </a:moveTo>
                    <a:cubicBezTo>
                      <a:pt x="10872" y="13707"/>
                      <a:pt x="10874" y="13707"/>
                      <a:pt x="10876" y="13707"/>
                    </a:cubicBezTo>
                    <a:cubicBezTo>
                      <a:pt x="10885" y="13711"/>
                      <a:pt x="10889" y="13717"/>
                      <a:pt x="10889" y="13719"/>
                    </a:cubicBezTo>
                    <a:lnTo>
                      <a:pt x="11280" y="14503"/>
                    </a:lnTo>
                    <a:lnTo>
                      <a:pt x="9698" y="15857"/>
                    </a:lnTo>
                    <a:cubicBezTo>
                      <a:pt x="9634" y="15911"/>
                      <a:pt x="9555" y="15941"/>
                      <a:pt x="9472" y="15941"/>
                    </a:cubicBezTo>
                    <a:cubicBezTo>
                      <a:pt x="9462" y="15941"/>
                      <a:pt x="9451" y="15940"/>
                      <a:pt x="9441" y="15939"/>
                    </a:cubicBezTo>
                    <a:cubicBezTo>
                      <a:pt x="9347" y="15931"/>
                      <a:pt x="9262" y="15884"/>
                      <a:pt x="9204" y="15811"/>
                    </a:cubicBezTo>
                    <a:lnTo>
                      <a:pt x="8550" y="14993"/>
                    </a:lnTo>
                    <a:lnTo>
                      <a:pt x="10860" y="13710"/>
                    </a:lnTo>
                    <a:cubicBezTo>
                      <a:pt x="10861" y="13708"/>
                      <a:pt x="10865" y="13707"/>
                      <a:pt x="10870" y="13707"/>
                    </a:cubicBezTo>
                    <a:close/>
                    <a:moveTo>
                      <a:pt x="5307" y="13707"/>
                    </a:moveTo>
                    <a:cubicBezTo>
                      <a:pt x="5313" y="13707"/>
                      <a:pt x="5316" y="13708"/>
                      <a:pt x="5318" y="13710"/>
                    </a:cubicBezTo>
                    <a:lnTo>
                      <a:pt x="7626" y="14993"/>
                    </a:lnTo>
                    <a:lnTo>
                      <a:pt x="6974" y="15811"/>
                    </a:lnTo>
                    <a:cubicBezTo>
                      <a:pt x="6914" y="15884"/>
                      <a:pt x="6832" y="15931"/>
                      <a:pt x="6736" y="15939"/>
                    </a:cubicBezTo>
                    <a:cubicBezTo>
                      <a:pt x="6725" y="15940"/>
                      <a:pt x="6714" y="15941"/>
                      <a:pt x="6704" y="15941"/>
                    </a:cubicBezTo>
                    <a:cubicBezTo>
                      <a:pt x="6622" y="15941"/>
                      <a:pt x="6542" y="15912"/>
                      <a:pt x="6479" y="15857"/>
                    </a:cubicBezTo>
                    <a:lnTo>
                      <a:pt x="4898" y="14503"/>
                    </a:lnTo>
                    <a:lnTo>
                      <a:pt x="5289" y="13719"/>
                    </a:lnTo>
                    <a:cubicBezTo>
                      <a:pt x="5291" y="13717"/>
                      <a:pt x="5292" y="13711"/>
                      <a:pt x="5301" y="13707"/>
                    </a:cubicBezTo>
                    <a:cubicBezTo>
                      <a:pt x="5303" y="13707"/>
                      <a:pt x="5305" y="13707"/>
                      <a:pt x="5307" y="13707"/>
                    </a:cubicBezTo>
                    <a:close/>
                    <a:moveTo>
                      <a:pt x="8088" y="0"/>
                    </a:moveTo>
                    <a:cubicBezTo>
                      <a:pt x="7778" y="0"/>
                      <a:pt x="7467" y="49"/>
                      <a:pt x="7171" y="147"/>
                    </a:cubicBezTo>
                    <a:lnTo>
                      <a:pt x="4014" y="1201"/>
                    </a:lnTo>
                    <a:cubicBezTo>
                      <a:pt x="3358" y="1418"/>
                      <a:pt x="2920" y="2029"/>
                      <a:pt x="2920" y="2720"/>
                    </a:cubicBezTo>
                    <a:lnTo>
                      <a:pt x="2920" y="4627"/>
                    </a:lnTo>
                    <a:cubicBezTo>
                      <a:pt x="2741" y="4717"/>
                      <a:pt x="2571" y="4813"/>
                      <a:pt x="2413" y="4913"/>
                    </a:cubicBezTo>
                    <a:cubicBezTo>
                      <a:pt x="2299" y="4985"/>
                      <a:pt x="2247" y="5123"/>
                      <a:pt x="2284" y="5253"/>
                    </a:cubicBezTo>
                    <a:cubicBezTo>
                      <a:pt x="2321" y="5384"/>
                      <a:pt x="2441" y="5472"/>
                      <a:pt x="2576" y="5472"/>
                    </a:cubicBezTo>
                    <a:lnTo>
                      <a:pt x="2920" y="5472"/>
                    </a:lnTo>
                    <a:lnTo>
                      <a:pt x="2920" y="6928"/>
                    </a:lnTo>
                    <a:cubicBezTo>
                      <a:pt x="2571" y="7093"/>
                      <a:pt x="2316" y="7423"/>
                      <a:pt x="2277" y="7813"/>
                    </a:cubicBezTo>
                    <a:cubicBezTo>
                      <a:pt x="2247" y="8127"/>
                      <a:pt x="2349" y="8442"/>
                      <a:pt x="2558" y="8673"/>
                    </a:cubicBezTo>
                    <a:cubicBezTo>
                      <a:pt x="2770" y="8907"/>
                      <a:pt x="3071" y="9041"/>
                      <a:pt x="3385" y="9041"/>
                    </a:cubicBezTo>
                    <a:lnTo>
                      <a:pt x="3612" y="9041"/>
                    </a:lnTo>
                    <a:cubicBezTo>
                      <a:pt x="3791" y="10318"/>
                      <a:pt x="4504" y="11422"/>
                      <a:pt x="5515" y="12128"/>
                    </a:cubicBezTo>
                    <a:lnTo>
                      <a:pt x="5515" y="13134"/>
                    </a:lnTo>
                    <a:cubicBezTo>
                      <a:pt x="5448" y="13111"/>
                      <a:pt x="5377" y="13099"/>
                      <a:pt x="5305" y="13099"/>
                    </a:cubicBezTo>
                    <a:cubicBezTo>
                      <a:pt x="5243" y="13099"/>
                      <a:pt x="5181" y="13108"/>
                      <a:pt x="5122" y="13127"/>
                    </a:cubicBezTo>
                    <a:cubicBezTo>
                      <a:pt x="4961" y="13177"/>
                      <a:pt x="4822" y="13293"/>
                      <a:pt x="4748" y="13447"/>
                    </a:cubicBezTo>
                    <a:lnTo>
                      <a:pt x="4277" y="14390"/>
                    </a:lnTo>
                    <a:lnTo>
                      <a:pt x="1616" y="15171"/>
                    </a:lnTo>
                    <a:cubicBezTo>
                      <a:pt x="665" y="15452"/>
                      <a:pt x="1" y="16339"/>
                      <a:pt x="1" y="17330"/>
                    </a:cubicBezTo>
                    <a:lnTo>
                      <a:pt x="1" y="20415"/>
                    </a:lnTo>
                    <a:cubicBezTo>
                      <a:pt x="1" y="20582"/>
                      <a:pt x="136" y="20718"/>
                      <a:pt x="305" y="20718"/>
                    </a:cubicBezTo>
                    <a:cubicBezTo>
                      <a:pt x="472" y="20718"/>
                      <a:pt x="608" y="20582"/>
                      <a:pt x="608" y="20415"/>
                    </a:cubicBezTo>
                    <a:lnTo>
                      <a:pt x="608" y="17330"/>
                    </a:lnTo>
                    <a:cubicBezTo>
                      <a:pt x="608" y="16606"/>
                      <a:pt x="1093" y="15959"/>
                      <a:pt x="1787" y="15754"/>
                    </a:cubicBezTo>
                    <a:lnTo>
                      <a:pt x="2921" y="15420"/>
                    </a:lnTo>
                    <a:lnTo>
                      <a:pt x="2921" y="20415"/>
                    </a:lnTo>
                    <a:cubicBezTo>
                      <a:pt x="2921" y="20582"/>
                      <a:pt x="3057" y="20718"/>
                      <a:pt x="3225" y="20718"/>
                    </a:cubicBezTo>
                    <a:cubicBezTo>
                      <a:pt x="3393" y="20718"/>
                      <a:pt x="3528" y="20582"/>
                      <a:pt x="3528" y="20415"/>
                    </a:cubicBezTo>
                    <a:lnTo>
                      <a:pt x="3528" y="15241"/>
                    </a:lnTo>
                    <a:lnTo>
                      <a:pt x="4219" y="15038"/>
                    </a:lnTo>
                    <a:lnTo>
                      <a:pt x="4219" y="18144"/>
                    </a:lnTo>
                    <a:cubicBezTo>
                      <a:pt x="4219" y="18669"/>
                      <a:pt x="4646" y="19097"/>
                      <a:pt x="5171" y="19097"/>
                    </a:cubicBezTo>
                    <a:lnTo>
                      <a:pt x="11010" y="19097"/>
                    </a:lnTo>
                    <a:cubicBezTo>
                      <a:pt x="11534" y="19097"/>
                      <a:pt x="11961" y="18670"/>
                      <a:pt x="11961" y="18144"/>
                    </a:cubicBezTo>
                    <a:lnTo>
                      <a:pt x="11961" y="16198"/>
                    </a:lnTo>
                    <a:cubicBezTo>
                      <a:pt x="11961" y="16031"/>
                      <a:pt x="11826" y="15895"/>
                      <a:pt x="11659" y="15895"/>
                    </a:cubicBezTo>
                    <a:cubicBezTo>
                      <a:pt x="11490" y="15895"/>
                      <a:pt x="11354" y="16031"/>
                      <a:pt x="11354" y="16198"/>
                    </a:cubicBezTo>
                    <a:lnTo>
                      <a:pt x="11354" y="18144"/>
                    </a:lnTo>
                    <a:cubicBezTo>
                      <a:pt x="11354" y="18334"/>
                      <a:pt x="11199" y="18490"/>
                      <a:pt x="11010" y="18490"/>
                    </a:cubicBezTo>
                    <a:lnTo>
                      <a:pt x="5171" y="18490"/>
                    </a:lnTo>
                    <a:cubicBezTo>
                      <a:pt x="4979" y="18490"/>
                      <a:pt x="4826" y="18334"/>
                      <a:pt x="4826" y="18144"/>
                    </a:cubicBezTo>
                    <a:lnTo>
                      <a:pt x="4826" y="15235"/>
                    </a:lnTo>
                    <a:lnTo>
                      <a:pt x="6086" y="16316"/>
                    </a:lnTo>
                    <a:cubicBezTo>
                      <a:pt x="6262" y="16466"/>
                      <a:pt x="6477" y="16546"/>
                      <a:pt x="6704" y="16546"/>
                    </a:cubicBezTo>
                    <a:cubicBezTo>
                      <a:pt x="6734" y="16546"/>
                      <a:pt x="6764" y="16545"/>
                      <a:pt x="6796" y="16541"/>
                    </a:cubicBezTo>
                    <a:cubicBezTo>
                      <a:pt x="7054" y="16516"/>
                      <a:pt x="7289" y="16391"/>
                      <a:pt x="7448" y="16188"/>
                    </a:cubicBezTo>
                    <a:lnTo>
                      <a:pt x="8090" y="15385"/>
                    </a:lnTo>
                    <a:lnTo>
                      <a:pt x="8731" y="16188"/>
                    </a:lnTo>
                    <a:cubicBezTo>
                      <a:pt x="8892" y="16391"/>
                      <a:pt x="9125" y="16516"/>
                      <a:pt x="9385" y="16541"/>
                    </a:cubicBezTo>
                    <a:cubicBezTo>
                      <a:pt x="9416" y="16545"/>
                      <a:pt x="9446" y="16546"/>
                      <a:pt x="9476" y="16546"/>
                    </a:cubicBezTo>
                    <a:cubicBezTo>
                      <a:pt x="9704" y="16546"/>
                      <a:pt x="9919" y="16466"/>
                      <a:pt x="10095" y="16316"/>
                    </a:cubicBezTo>
                    <a:lnTo>
                      <a:pt x="11682" y="14955"/>
                    </a:lnTo>
                    <a:lnTo>
                      <a:pt x="12653" y="15241"/>
                    </a:lnTo>
                    <a:lnTo>
                      <a:pt x="12653" y="20415"/>
                    </a:lnTo>
                    <a:cubicBezTo>
                      <a:pt x="12653" y="20582"/>
                      <a:pt x="12788" y="20718"/>
                      <a:pt x="12955" y="20718"/>
                    </a:cubicBezTo>
                    <a:cubicBezTo>
                      <a:pt x="13124" y="20718"/>
                      <a:pt x="13260" y="20582"/>
                      <a:pt x="13260" y="20415"/>
                    </a:cubicBezTo>
                    <a:lnTo>
                      <a:pt x="13260" y="15420"/>
                    </a:lnTo>
                    <a:lnTo>
                      <a:pt x="14394" y="15754"/>
                    </a:lnTo>
                    <a:cubicBezTo>
                      <a:pt x="15088" y="15957"/>
                      <a:pt x="15573" y="16606"/>
                      <a:pt x="15573" y="17330"/>
                    </a:cubicBezTo>
                    <a:lnTo>
                      <a:pt x="15573" y="20415"/>
                    </a:lnTo>
                    <a:cubicBezTo>
                      <a:pt x="15573" y="20582"/>
                      <a:pt x="15709" y="20718"/>
                      <a:pt x="15876" y="20718"/>
                    </a:cubicBezTo>
                    <a:cubicBezTo>
                      <a:pt x="16045" y="20718"/>
                      <a:pt x="16180" y="20582"/>
                      <a:pt x="16180" y="20415"/>
                    </a:cubicBezTo>
                    <a:lnTo>
                      <a:pt x="16180" y="17330"/>
                    </a:lnTo>
                    <a:cubicBezTo>
                      <a:pt x="16179" y="16341"/>
                      <a:pt x="15515" y="15452"/>
                      <a:pt x="14562" y="15174"/>
                    </a:cubicBezTo>
                    <a:lnTo>
                      <a:pt x="11903" y="14391"/>
                    </a:lnTo>
                    <a:lnTo>
                      <a:pt x="11432" y="13449"/>
                    </a:lnTo>
                    <a:cubicBezTo>
                      <a:pt x="11354" y="13297"/>
                      <a:pt x="11219" y="13179"/>
                      <a:pt x="11055" y="13129"/>
                    </a:cubicBezTo>
                    <a:cubicBezTo>
                      <a:pt x="10994" y="13111"/>
                      <a:pt x="10932" y="13102"/>
                      <a:pt x="10870" y="13102"/>
                    </a:cubicBezTo>
                    <a:cubicBezTo>
                      <a:pt x="10800" y="13102"/>
                      <a:pt x="10729" y="13113"/>
                      <a:pt x="10662" y="13136"/>
                    </a:cubicBezTo>
                    <a:lnTo>
                      <a:pt x="10662" y="12128"/>
                    </a:lnTo>
                    <a:cubicBezTo>
                      <a:pt x="11674" y="11425"/>
                      <a:pt x="12387" y="10318"/>
                      <a:pt x="12566" y="9041"/>
                    </a:cubicBezTo>
                    <a:lnTo>
                      <a:pt x="12746" y="9041"/>
                    </a:lnTo>
                    <a:cubicBezTo>
                      <a:pt x="13337" y="9041"/>
                      <a:pt x="13844" y="8602"/>
                      <a:pt x="13901" y="8040"/>
                    </a:cubicBezTo>
                    <a:cubicBezTo>
                      <a:pt x="13932" y="7726"/>
                      <a:pt x="13829" y="7412"/>
                      <a:pt x="13618" y="7179"/>
                    </a:cubicBezTo>
                    <a:cubicBezTo>
                      <a:pt x="13517" y="7066"/>
                      <a:pt x="13394" y="6978"/>
                      <a:pt x="13258" y="6915"/>
                    </a:cubicBezTo>
                    <a:lnTo>
                      <a:pt x="13258" y="5472"/>
                    </a:lnTo>
                    <a:lnTo>
                      <a:pt x="13602" y="5472"/>
                    </a:lnTo>
                    <a:cubicBezTo>
                      <a:pt x="13738" y="5472"/>
                      <a:pt x="13855" y="5384"/>
                      <a:pt x="13894" y="5253"/>
                    </a:cubicBezTo>
                    <a:cubicBezTo>
                      <a:pt x="13931" y="5123"/>
                      <a:pt x="13877" y="4985"/>
                      <a:pt x="13765" y="4913"/>
                    </a:cubicBezTo>
                    <a:cubicBezTo>
                      <a:pt x="13605" y="4813"/>
                      <a:pt x="13437" y="4716"/>
                      <a:pt x="13258" y="4627"/>
                    </a:cubicBezTo>
                    <a:lnTo>
                      <a:pt x="13258" y="2720"/>
                    </a:lnTo>
                    <a:cubicBezTo>
                      <a:pt x="13258" y="2029"/>
                      <a:pt x="12817" y="1418"/>
                      <a:pt x="12163" y="1201"/>
                    </a:cubicBezTo>
                    <a:lnTo>
                      <a:pt x="9005" y="147"/>
                    </a:lnTo>
                    <a:cubicBezTo>
                      <a:pt x="8710" y="49"/>
                      <a:pt x="8399" y="0"/>
                      <a:pt x="8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876425" y="-1960025"/>
                <a:ext cx="15275" cy="15200"/>
              </a:xfrm>
              <a:custGeom>
                <a:avLst/>
                <a:gdLst/>
                <a:ahLst/>
                <a:cxnLst/>
                <a:rect l="l" t="t" r="r" b="b"/>
                <a:pathLst>
                  <a:path w="611" h="608" extrusionOk="0">
                    <a:moveTo>
                      <a:pt x="303" y="0"/>
                    </a:moveTo>
                    <a:cubicBezTo>
                      <a:pt x="135" y="0"/>
                      <a:pt x="1" y="136"/>
                      <a:pt x="1" y="304"/>
                    </a:cubicBezTo>
                    <a:cubicBezTo>
                      <a:pt x="1" y="471"/>
                      <a:pt x="139" y="607"/>
                      <a:pt x="306" y="607"/>
                    </a:cubicBezTo>
                    <a:cubicBezTo>
                      <a:pt x="475" y="607"/>
                      <a:pt x="610" y="471"/>
                      <a:pt x="610" y="304"/>
                    </a:cubicBezTo>
                    <a:cubicBezTo>
                      <a:pt x="610" y="136"/>
                      <a:pt x="47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5827750" y="-2203350"/>
                <a:ext cx="15200" cy="23325"/>
              </a:xfrm>
              <a:custGeom>
                <a:avLst/>
                <a:gdLst/>
                <a:ahLst/>
                <a:cxnLst/>
                <a:rect l="l" t="t" r="r" b="b"/>
                <a:pathLst>
                  <a:path w="608" h="933" extrusionOk="0">
                    <a:moveTo>
                      <a:pt x="304" y="0"/>
                    </a:moveTo>
                    <a:cubicBezTo>
                      <a:pt x="137" y="0"/>
                      <a:pt x="1" y="136"/>
                      <a:pt x="1" y="304"/>
                    </a:cubicBezTo>
                    <a:lnTo>
                      <a:pt x="1" y="629"/>
                    </a:lnTo>
                    <a:cubicBezTo>
                      <a:pt x="1" y="797"/>
                      <a:pt x="137" y="933"/>
                      <a:pt x="304" y="933"/>
                    </a:cubicBezTo>
                    <a:cubicBezTo>
                      <a:pt x="472" y="933"/>
                      <a:pt x="608" y="797"/>
                      <a:pt x="608" y="629"/>
                    </a:cubicBezTo>
                    <a:lnTo>
                      <a:pt x="608" y="304"/>
                    </a:lnTo>
                    <a:cubicBezTo>
                      <a:pt x="608" y="136"/>
                      <a:pt x="472"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925100" y="-2203350"/>
                <a:ext cx="15200" cy="23325"/>
              </a:xfrm>
              <a:custGeom>
                <a:avLst/>
                <a:gdLst/>
                <a:ahLst/>
                <a:cxnLst/>
                <a:rect l="l" t="t" r="r" b="b"/>
                <a:pathLst>
                  <a:path w="608" h="933" extrusionOk="0">
                    <a:moveTo>
                      <a:pt x="303" y="0"/>
                    </a:moveTo>
                    <a:cubicBezTo>
                      <a:pt x="136" y="0"/>
                      <a:pt x="0" y="136"/>
                      <a:pt x="0" y="304"/>
                    </a:cubicBezTo>
                    <a:lnTo>
                      <a:pt x="0" y="629"/>
                    </a:lnTo>
                    <a:cubicBezTo>
                      <a:pt x="0" y="797"/>
                      <a:pt x="136" y="933"/>
                      <a:pt x="303" y="933"/>
                    </a:cubicBezTo>
                    <a:cubicBezTo>
                      <a:pt x="471" y="933"/>
                      <a:pt x="607" y="797"/>
                      <a:pt x="607" y="629"/>
                    </a:cubicBezTo>
                    <a:lnTo>
                      <a:pt x="607" y="304"/>
                    </a:lnTo>
                    <a:cubicBezTo>
                      <a:pt x="607" y="136"/>
                      <a:pt x="471"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5851325" y="-2146575"/>
                <a:ext cx="65375" cy="23325"/>
              </a:xfrm>
              <a:custGeom>
                <a:avLst/>
                <a:gdLst/>
                <a:ahLst/>
                <a:cxnLst/>
                <a:rect l="l" t="t" r="r" b="b"/>
                <a:pathLst>
                  <a:path w="2615" h="933" extrusionOk="0">
                    <a:moveTo>
                      <a:pt x="2280" y="1"/>
                    </a:moveTo>
                    <a:cubicBezTo>
                      <a:pt x="2203" y="1"/>
                      <a:pt x="2126" y="30"/>
                      <a:pt x="2067" y="90"/>
                    </a:cubicBezTo>
                    <a:cubicBezTo>
                      <a:pt x="1957" y="199"/>
                      <a:pt x="1690" y="327"/>
                      <a:pt x="1307" y="327"/>
                    </a:cubicBezTo>
                    <a:cubicBezTo>
                      <a:pt x="923" y="327"/>
                      <a:pt x="657" y="200"/>
                      <a:pt x="546" y="90"/>
                    </a:cubicBezTo>
                    <a:cubicBezTo>
                      <a:pt x="486" y="31"/>
                      <a:pt x="410" y="2"/>
                      <a:pt x="333" y="2"/>
                    </a:cubicBezTo>
                    <a:cubicBezTo>
                      <a:pt x="255" y="2"/>
                      <a:pt x="177" y="32"/>
                      <a:pt x="118" y="91"/>
                    </a:cubicBezTo>
                    <a:cubicBezTo>
                      <a:pt x="1" y="210"/>
                      <a:pt x="2" y="401"/>
                      <a:pt x="122" y="520"/>
                    </a:cubicBezTo>
                    <a:cubicBezTo>
                      <a:pt x="382" y="777"/>
                      <a:pt x="826" y="933"/>
                      <a:pt x="1307" y="933"/>
                    </a:cubicBezTo>
                    <a:cubicBezTo>
                      <a:pt x="1789" y="933"/>
                      <a:pt x="2231" y="778"/>
                      <a:pt x="2494" y="520"/>
                    </a:cubicBezTo>
                    <a:cubicBezTo>
                      <a:pt x="2614" y="401"/>
                      <a:pt x="2614" y="210"/>
                      <a:pt x="2496" y="91"/>
                    </a:cubicBezTo>
                    <a:cubicBezTo>
                      <a:pt x="2437" y="31"/>
                      <a:pt x="2359" y="1"/>
                      <a:pt x="2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5819625" y="-2227675"/>
                <a:ext cx="31450" cy="15200"/>
              </a:xfrm>
              <a:custGeom>
                <a:avLst/>
                <a:gdLst/>
                <a:ahLst/>
                <a:cxnLst/>
                <a:rect l="l" t="t" r="r" b="b"/>
                <a:pathLst>
                  <a:path w="1258" h="608" extrusionOk="0">
                    <a:moveTo>
                      <a:pt x="305" y="1"/>
                    </a:moveTo>
                    <a:cubicBezTo>
                      <a:pt x="136" y="1"/>
                      <a:pt x="0" y="136"/>
                      <a:pt x="0" y="303"/>
                    </a:cubicBezTo>
                    <a:cubicBezTo>
                      <a:pt x="0" y="472"/>
                      <a:pt x="136" y="608"/>
                      <a:pt x="305" y="608"/>
                    </a:cubicBezTo>
                    <a:lnTo>
                      <a:pt x="954" y="608"/>
                    </a:lnTo>
                    <a:cubicBezTo>
                      <a:pt x="1121" y="608"/>
                      <a:pt x="1257" y="472"/>
                      <a:pt x="1257" y="303"/>
                    </a:cubicBezTo>
                    <a:cubicBezTo>
                      <a:pt x="1257" y="136"/>
                      <a:pt x="1121" y="1"/>
                      <a:pt x="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5916950" y="-2227675"/>
                <a:ext cx="31400" cy="15200"/>
              </a:xfrm>
              <a:custGeom>
                <a:avLst/>
                <a:gdLst/>
                <a:ahLst/>
                <a:cxnLst/>
                <a:rect l="l" t="t" r="r" b="b"/>
                <a:pathLst>
                  <a:path w="1256" h="608" extrusionOk="0">
                    <a:moveTo>
                      <a:pt x="305" y="1"/>
                    </a:moveTo>
                    <a:cubicBezTo>
                      <a:pt x="136" y="1"/>
                      <a:pt x="0" y="136"/>
                      <a:pt x="0" y="303"/>
                    </a:cubicBezTo>
                    <a:cubicBezTo>
                      <a:pt x="0" y="472"/>
                      <a:pt x="136" y="608"/>
                      <a:pt x="305" y="608"/>
                    </a:cubicBezTo>
                    <a:lnTo>
                      <a:pt x="953" y="608"/>
                    </a:lnTo>
                    <a:cubicBezTo>
                      <a:pt x="1120" y="608"/>
                      <a:pt x="1256" y="472"/>
                      <a:pt x="1256" y="303"/>
                    </a:cubicBezTo>
                    <a:cubicBezTo>
                      <a:pt x="1256" y="136"/>
                      <a:pt x="1120" y="1"/>
                      <a:pt x="9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 name="Google Shape;108;p3"/>
          <p:cNvGrpSpPr/>
          <p:nvPr/>
        </p:nvGrpSpPr>
        <p:grpSpPr>
          <a:xfrm>
            <a:off x="8428489" y="4286250"/>
            <a:ext cx="858600" cy="857219"/>
            <a:chOff x="8428489" y="4286250"/>
            <a:chExt cx="858600" cy="857219"/>
          </a:xfrm>
        </p:grpSpPr>
        <p:sp>
          <p:nvSpPr>
            <p:cNvPr id="109" name="Google Shape;109;p3"/>
            <p:cNvSpPr/>
            <p:nvPr/>
          </p:nvSpPr>
          <p:spPr>
            <a:xfrm>
              <a:off x="8428489" y="4286250"/>
              <a:ext cx="858600" cy="85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3"/>
            <p:cNvGrpSpPr/>
            <p:nvPr/>
          </p:nvGrpSpPr>
          <p:grpSpPr>
            <a:xfrm>
              <a:off x="8591340" y="4457655"/>
              <a:ext cx="532976" cy="685813"/>
              <a:chOff x="5682300" y="-1760600"/>
              <a:chExt cx="403525" cy="518025"/>
            </a:xfrm>
          </p:grpSpPr>
          <p:sp>
            <p:nvSpPr>
              <p:cNvPr id="111" name="Google Shape;111;p3"/>
              <p:cNvSpPr/>
              <p:nvPr/>
            </p:nvSpPr>
            <p:spPr>
              <a:xfrm>
                <a:off x="5682300" y="-1760600"/>
                <a:ext cx="403525" cy="518025"/>
              </a:xfrm>
              <a:custGeom>
                <a:avLst/>
                <a:gdLst/>
                <a:ahLst/>
                <a:cxnLst/>
                <a:rect l="l" t="t" r="r" b="b"/>
                <a:pathLst>
                  <a:path w="16141" h="20721" extrusionOk="0">
                    <a:moveTo>
                      <a:pt x="1529" y="4168"/>
                    </a:moveTo>
                    <a:cubicBezTo>
                      <a:pt x="1375" y="4689"/>
                      <a:pt x="1293" y="5239"/>
                      <a:pt x="1293" y="5806"/>
                    </a:cubicBezTo>
                    <a:lnTo>
                      <a:pt x="1293" y="7446"/>
                    </a:lnTo>
                    <a:lnTo>
                      <a:pt x="1273" y="7446"/>
                    </a:lnTo>
                    <a:cubicBezTo>
                      <a:pt x="906" y="7446"/>
                      <a:pt x="606" y="7146"/>
                      <a:pt x="606" y="6777"/>
                    </a:cubicBezTo>
                    <a:lnTo>
                      <a:pt x="606" y="4835"/>
                    </a:lnTo>
                    <a:cubicBezTo>
                      <a:pt x="606" y="4468"/>
                      <a:pt x="906" y="4168"/>
                      <a:pt x="1273" y="4168"/>
                    </a:cubicBezTo>
                    <a:close/>
                    <a:moveTo>
                      <a:pt x="14863" y="4170"/>
                    </a:moveTo>
                    <a:cubicBezTo>
                      <a:pt x="15232" y="4170"/>
                      <a:pt x="15532" y="4469"/>
                      <a:pt x="15532" y="4836"/>
                    </a:cubicBezTo>
                    <a:lnTo>
                      <a:pt x="15532" y="6780"/>
                    </a:lnTo>
                    <a:cubicBezTo>
                      <a:pt x="15532" y="7147"/>
                      <a:pt x="15232" y="7447"/>
                      <a:pt x="14863" y="7447"/>
                    </a:cubicBezTo>
                    <a:lnTo>
                      <a:pt x="14845" y="7447"/>
                    </a:lnTo>
                    <a:lnTo>
                      <a:pt x="14845" y="5808"/>
                    </a:lnTo>
                    <a:cubicBezTo>
                      <a:pt x="14845" y="5239"/>
                      <a:pt x="14762" y="4691"/>
                      <a:pt x="14609" y="4170"/>
                    </a:cubicBezTo>
                    <a:close/>
                    <a:moveTo>
                      <a:pt x="9041" y="611"/>
                    </a:moveTo>
                    <a:cubicBezTo>
                      <a:pt x="11906" y="611"/>
                      <a:pt x="14238" y="2941"/>
                      <a:pt x="14238" y="5806"/>
                    </a:cubicBezTo>
                    <a:lnTo>
                      <a:pt x="14238" y="8488"/>
                    </a:lnTo>
                    <a:cubicBezTo>
                      <a:pt x="14238" y="9297"/>
                      <a:pt x="13620" y="10074"/>
                      <a:pt x="12503" y="10673"/>
                    </a:cubicBezTo>
                    <a:cubicBezTo>
                      <a:pt x="11325" y="11305"/>
                      <a:pt x="9749" y="11652"/>
                      <a:pt x="8070" y="11652"/>
                    </a:cubicBezTo>
                    <a:cubicBezTo>
                      <a:pt x="6390" y="11652"/>
                      <a:pt x="4815" y="11303"/>
                      <a:pt x="3637" y="10673"/>
                    </a:cubicBezTo>
                    <a:cubicBezTo>
                      <a:pt x="2517" y="10074"/>
                      <a:pt x="1902" y="9297"/>
                      <a:pt x="1902" y="8488"/>
                    </a:cubicBezTo>
                    <a:lnTo>
                      <a:pt x="1902" y="5806"/>
                    </a:lnTo>
                    <a:cubicBezTo>
                      <a:pt x="1902" y="2941"/>
                      <a:pt x="4234" y="611"/>
                      <a:pt x="7099" y="611"/>
                    </a:cubicBezTo>
                    <a:close/>
                    <a:moveTo>
                      <a:pt x="12637" y="11283"/>
                    </a:moveTo>
                    <a:lnTo>
                      <a:pt x="13575" y="11576"/>
                    </a:lnTo>
                    <a:cubicBezTo>
                      <a:pt x="13584" y="11579"/>
                      <a:pt x="13590" y="11587"/>
                      <a:pt x="13590" y="11596"/>
                    </a:cubicBezTo>
                    <a:lnTo>
                      <a:pt x="13590" y="13594"/>
                    </a:lnTo>
                    <a:lnTo>
                      <a:pt x="12578" y="13594"/>
                    </a:lnTo>
                    <a:lnTo>
                      <a:pt x="12578" y="11315"/>
                    </a:lnTo>
                    <a:cubicBezTo>
                      <a:pt x="12598" y="11305"/>
                      <a:pt x="12618" y="11295"/>
                      <a:pt x="12637" y="11283"/>
                    </a:cubicBezTo>
                    <a:close/>
                    <a:moveTo>
                      <a:pt x="3558" y="14201"/>
                    </a:moveTo>
                    <a:lnTo>
                      <a:pt x="3558" y="14888"/>
                    </a:lnTo>
                    <a:lnTo>
                      <a:pt x="2548" y="14888"/>
                    </a:lnTo>
                    <a:lnTo>
                      <a:pt x="2548" y="14201"/>
                    </a:lnTo>
                    <a:close/>
                    <a:moveTo>
                      <a:pt x="13590" y="14201"/>
                    </a:moveTo>
                    <a:lnTo>
                      <a:pt x="13590" y="14888"/>
                    </a:lnTo>
                    <a:lnTo>
                      <a:pt x="12578" y="14888"/>
                    </a:lnTo>
                    <a:lnTo>
                      <a:pt x="12578" y="14201"/>
                    </a:lnTo>
                    <a:close/>
                    <a:moveTo>
                      <a:pt x="7099" y="1"/>
                    </a:moveTo>
                    <a:cubicBezTo>
                      <a:pt x="4694" y="1"/>
                      <a:pt x="2624" y="1472"/>
                      <a:pt x="1746" y="3561"/>
                    </a:cubicBezTo>
                    <a:lnTo>
                      <a:pt x="1275" y="3561"/>
                    </a:lnTo>
                    <a:cubicBezTo>
                      <a:pt x="572" y="3561"/>
                      <a:pt x="1" y="4132"/>
                      <a:pt x="1" y="4835"/>
                    </a:cubicBezTo>
                    <a:lnTo>
                      <a:pt x="1" y="6777"/>
                    </a:lnTo>
                    <a:cubicBezTo>
                      <a:pt x="1" y="7480"/>
                      <a:pt x="572" y="8053"/>
                      <a:pt x="1275" y="8053"/>
                    </a:cubicBezTo>
                    <a:lnTo>
                      <a:pt x="1295" y="8053"/>
                    </a:lnTo>
                    <a:lnTo>
                      <a:pt x="1295" y="8488"/>
                    </a:lnTo>
                    <a:cubicBezTo>
                      <a:pt x="1295" y="9374"/>
                      <a:pt x="1822" y="10203"/>
                      <a:pt x="2793" y="10869"/>
                    </a:cubicBezTo>
                    <a:lnTo>
                      <a:pt x="2384" y="10996"/>
                    </a:lnTo>
                    <a:cubicBezTo>
                      <a:pt x="2141" y="11070"/>
                      <a:pt x="1973" y="11280"/>
                      <a:pt x="1946" y="11529"/>
                    </a:cubicBezTo>
                    <a:lnTo>
                      <a:pt x="1613" y="11626"/>
                    </a:lnTo>
                    <a:cubicBezTo>
                      <a:pt x="663" y="11904"/>
                      <a:pt x="1" y="12790"/>
                      <a:pt x="1" y="13780"/>
                    </a:cubicBezTo>
                    <a:lnTo>
                      <a:pt x="1" y="20416"/>
                    </a:lnTo>
                    <a:cubicBezTo>
                      <a:pt x="1" y="20585"/>
                      <a:pt x="136" y="20720"/>
                      <a:pt x="303" y="20720"/>
                    </a:cubicBezTo>
                    <a:cubicBezTo>
                      <a:pt x="472" y="20720"/>
                      <a:pt x="608" y="20585"/>
                      <a:pt x="608" y="20416"/>
                    </a:cubicBezTo>
                    <a:lnTo>
                      <a:pt x="608" y="13780"/>
                    </a:lnTo>
                    <a:cubicBezTo>
                      <a:pt x="608" y="13058"/>
                      <a:pt x="1092" y="12411"/>
                      <a:pt x="1784" y="12209"/>
                    </a:cubicBezTo>
                    <a:lnTo>
                      <a:pt x="1943" y="12161"/>
                    </a:lnTo>
                    <a:lnTo>
                      <a:pt x="1943" y="20416"/>
                    </a:lnTo>
                    <a:cubicBezTo>
                      <a:pt x="1943" y="20585"/>
                      <a:pt x="2079" y="20720"/>
                      <a:pt x="2246" y="20720"/>
                    </a:cubicBezTo>
                    <a:cubicBezTo>
                      <a:pt x="2414" y="20720"/>
                      <a:pt x="2550" y="20585"/>
                      <a:pt x="2550" y="20416"/>
                    </a:cubicBezTo>
                    <a:lnTo>
                      <a:pt x="2550" y="15493"/>
                    </a:lnTo>
                    <a:lnTo>
                      <a:pt x="3560" y="15493"/>
                    </a:lnTo>
                    <a:lnTo>
                      <a:pt x="3560" y="20416"/>
                    </a:lnTo>
                    <a:cubicBezTo>
                      <a:pt x="3560" y="20585"/>
                      <a:pt x="3695" y="20720"/>
                      <a:pt x="3864" y="20720"/>
                    </a:cubicBezTo>
                    <a:cubicBezTo>
                      <a:pt x="4031" y="20720"/>
                      <a:pt x="4167" y="20585"/>
                      <a:pt x="4167" y="20416"/>
                    </a:cubicBezTo>
                    <a:lnTo>
                      <a:pt x="4167" y="12651"/>
                    </a:lnTo>
                    <a:cubicBezTo>
                      <a:pt x="4167" y="12483"/>
                      <a:pt x="4031" y="12347"/>
                      <a:pt x="3864" y="12347"/>
                    </a:cubicBezTo>
                    <a:cubicBezTo>
                      <a:pt x="3695" y="12347"/>
                      <a:pt x="3560" y="12483"/>
                      <a:pt x="3560" y="12651"/>
                    </a:cubicBezTo>
                    <a:lnTo>
                      <a:pt x="3560" y="13594"/>
                    </a:lnTo>
                    <a:lnTo>
                      <a:pt x="2550" y="13594"/>
                    </a:lnTo>
                    <a:lnTo>
                      <a:pt x="2550" y="11596"/>
                    </a:lnTo>
                    <a:cubicBezTo>
                      <a:pt x="2550" y="11587"/>
                      <a:pt x="2556" y="11580"/>
                      <a:pt x="2564" y="11576"/>
                    </a:cubicBezTo>
                    <a:lnTo>
                      <a:pt x="3501" y="11285"/>
                    </a:lnTo>
                    <a:cubicBezTo>
                      <a:pt x="4748" y="11913"/>
                      <a:pt x="6362" y="12259"/>
                      <a:pt x="8071" y="12259"/>
                    </a:cubicBezTo>
                    <a:cubicBezTo>
                      <a:pt x="9489" y="12259"/>
                      <a:pt x="10842" y="12020"/>
                      <a:pt x="11974" y="11580"/>
                    </a:cubicBezTo>
                    <a:lnTo>
                      <a:pt x="11974" y="20416"/>
                    </a:lnTo>
                    <a:cubicBezTo>
                      <a:pt x="11974" y="20585"/>
                      <a:pt x="12110" y="20720"/>
                      <a:pt x="12277" y="20720"/>
                    </a:cubicBezTo>
                    <a:cubicBezTo>
                      <a:pt x="12446" y="20720"/>
                      <a:pt x="12581" y="20585"/>
                      <a:pt x="12581" y="20416"/>
                    </a:cubicBezTo>
                    <a:lnTo>
                      <a:pt x="12581" y="15493"/>
                    </a:lnTo>
                    <a:lnTo>
                      <a:pt x="13591" y="15493"/>
                    </a:lnTo>
                    <a:lnTo>
                      <a:pt x="13591" y="20416"/>
                    </a:lnTo>
                    <a:cubicBezTo>
                      <a:pt x="13591" y="20585"/>
                      <a:pt x="13727" y="20720"/>
                      <a:pt x="13895" y="20720"/>
                    </a:cubicBezTo>
                    <a:cubicBezTo>
                      <a:pt x="14062" y="20720"/>
                      <a:pt x="14198" y="20585"/>
                      <a:pt x="14198" y="20416"/>
                    </a:cubicBezTo>
                    <a:lnTo>
                      <a:pt x="14198" y="12161"/>
                    </a:lnTo>
                    <a:lnTo>
                      <a:pt x="14356" y="12209"/>
                    </a:lnTo>
                    <a:cubicBezTo>
                      <a:pt x="15049" y="12411"/>
                      <a:pt x="15533" y="13058"/>
                      <a:pt x="15533" y="13780"/>
                    </a:cubicBezTo>
                    <a:lnTo>
                      <a:pt x="15533" y="20416"/>
                    </a:lnTo>
                    <a:cubicBezTo>
                      <a:pt x="15533" y="20585"/>
                      <a:pt x="15669" y="20720"/>
                      <a:pt x="15837" y="20720"/>
                    </a:cubicBezTo>
                    <a:cubicBezTo>
                      <a:pt x="16005" y="20720"/>
                      <a:pt x="16140" y="20585"/>
                      <a:pt x="16140" y="20416"/>
                    </a:cubicBezTo>
                    <a:lnTo>
                      <a:pt x="16140" y="13780"/>
                    </a:lnTo>
                    <a:cubicBezTo>
                      <a:pt x="16140" y="12790"/>
                      <a:pt x="15478" y="11904"/>
                      <a:pt x="14528" y="11626"/>
                    </a:cubicBezTo>
                    <a:lnTo>
                      <a:pt x="14195" y="11529"/>
                    </a:lnTo>
                    <a:cubicBezTo>
                      <a:pt x="14169" y="11280"/>
                      <a:pt x="13999" y="11070"/>
                      <a:pt x="13757" y="10996"/>
                    </a:cubicBezTo>
                    <a:lnTo>
                      <a:pt x="13348" y="10869"/>
                    </a:lnTo>
                    <a:cubicBezTo>
                      <a:pt x="14318" y="10203"/>
                      <a:pt x="14845" y="9374"/>
                      <a:pt x="14845" y="8488"/>
                    </a:cubicBezTo>
                    <a:lnTo>
                      <a:pt x="14845" y="8053"/>
                    </a:lnTo>
                    <a:lnTo>
                      <a:pt x="14863" y="8053"/>
                    </a:lnTo>
                    <a:cubicBezTo>
                      <a:pt x="15566" y="8053"/>
                      <a:pt x="16139" y="7481"/>
                      <a:pt x="16139" y="6777"/>
                    </a:cubicBezTo>
                    <a:lnTo>
                      <a:pt x="16139" y="4835"/>
                    </a:lnTo>
                    <a:cubicBezTo>
                      <a:pt x="16139" y="4132"/>
                      <a:pt x="15568" y="3561"/>
                      <a:pt x="14863" y="3561"/>
                    </a:cubicBezTo>
                    <a:lnTo>
                      <a:pt x="14392" y="3561"/>
                    </a:lnTo>
                    <a:cubicBezTo>
                      <a:pt x="13512" y="1472"/>
                      <a:pt x="11446" y="1"/>
                      <a:pt x="9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5746925" y="-1671550"/>
                <a:ext cx="274125" cy="185075"/>
              </a:xfrm>
              <a:custGeom>
                <a:avLst/>
                <a:gdLst/>
                <a:ahLst/>
                <a:cxnLst/>
                <a:rect l="l" t="t" r="r" b="b"/>
                <a:pathLst>
                  <a:path w="10965" h="7403" extrusionOk="0">
                    <a:moveTo>
                      <a:pt x="1923" y="1"/>
                    </a:moveTo>
                    <a:cubicBezTo>
                      <a:pt x="865" y="1"/>
                      <a:pt x="1" y="863"/>
                      <a:pt x="1" y="1921"/>
                    </a:cubicBezTo>
                    <a:lnTo>
                      <a:pt x="1" y="4926"/>
                    </a:lnTo>
                    <a:cubicBezTo>
                      <a:pt x="1" y="5500"/>
                      <a:pt x="596" y="6132"/>
                      <a:pt x="1594" y="6610"/>
                    </a:cubicBezTo>
                    <a:cubicBezTo>
                      <a:pt x="2657" y="7120"/>
                      <a:pt x="4038" y="7403"/>
                      <a:pt x="5482" y="7403"/>
                    </a:cubicBezTo>
                    <a:cubicBezTo>
                      <a:pt x="6296" y="7403"/>
                      <a:pt x="7084" y="7317"/>
                      <a:pt x="7817" y="7146"/>
                    </a:cubicBezTo>
                    <a:cubicBezTo>
                      <a:pt x="7981" y="7107"/>
                      <a:pt x="8081" y="6943"/>
                      <a:pt x="8044" y="6781"/>
                    </a:cubicBezTo>
                    <a:cubicBezTo>
                      <a:pt x="8012" y="6641"/>
                      <a:pt x="7886" y="6547"/>
                      <a:pt x="7748" y="6547"/>
                    </a:cubicBezTo>
                    <a:cubicBezTo>
                      <a:pt x="7725" y="6547"/>
                      <a:pt x="7703" y="6549"/>
                      <a:pt x="7680" y="6554"/>
                    </a:cubicBezTo>
                    <a:cubicBezTo>
                      <a:pt x="6991" y="6714"/>
                      <a:pt x="6252" y="6796"/>
                      <a:pt x="5485" y="6796"/>
                    </a:cubicBezTo>
                    <a:cubicBezTo>
                      <a:pt x="2320" y="6796"/>
                      <a:pt x="610" y="5469"/>
                      <a:pt x="610" y="4926"/>
                    </a:cubicBezTo>
                    <a:lnTo>
                      <a:pt x="610" y="1921"/>
                    </a:lnTo>
                    <a:cubicBezTo>
                      <a:pt x="610" y="1197"/>
                      <a:pt x="1200" y="608"/>
                      <a:pt x="1924" y="608"/>
                    </a:cubicBezTo>
                    <a:lnTo>
                      <a:pt x="9044" y="608"/>
                    </a:lnTo>
                    <a:cubicBezTo>
                      <a:pt x="9769" y="608"/>
                      <a:pt x="10358" y="1197"/>
                      <a:pt x="10358" y="1921"/>
                    </a:cubicBezTo>
                    <a:lnTo>
                      <a:pt x="10358" y="4926"/>
                    </a:lnTo>
                    <a:cubicBezTo>
                      <a:pt x="10358" y="5222"/>
                      <a:pt x="9865" y="5736"/>
                      <a:pt x="8922" y="6149"/>
                    </a:cubicBezTo>
                    <a:cubicBezTo>
                      <a:pt x="8769" y="6217"/>
                      <a:pt x="8700" y="6396"/>
                      <a:pt x="8765" y="6549"/>
                    </a:cubicBezTo>
                    <a:cubicBezTo>
                      <a:pt x="8816" y="6663"/>
                      <a:pt x="8927" y="6732"/>
                      <a:pt x="9044" y="6732"/>
                    </a:cubicBezTo>
                    <a:cubicBezTo>
                      <a:pt x="9084" y="6732"/>
                      <a:pt x="9126" y="6723"/>
                      <a:pt x="9165" y="6706"/>
                    </a:cubicBezTo>
                    <a:cubicBezTo>
                      <a:pt x="10292" y="6213"/>
                      <a:pt x="10965" y="5549"/>
                      <a:pt x="10965" y="4928"/>
                    </a:cubicBezTo>
                    <a:lnTo>
                      <a:pt x="10965" y="1923"/>
                    </a:lnTo>
                    <a:cubicBezTo>
                      <a:pt x="10965" y="862"/>
                      <a:pt x="10103" y="1"/>
                      <a:pt x="9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5803600" y="-1420775"/>
                <a:ext cx="160825" cy="128450"/>
              </a:xfrm>
              <a:custGeom>
                <a:avLst/>
                <a:gdLst/>
                <a:ahLst/>
                <a:cxnLst/>
                <a:rect l="l" t="t" r="r" b="b"/>
                <a:pathLst>
                  <a:path w="6433" h="5138" extrusionOk="0">
                    <a:moveTo>
                      <a:pt x="5483" y="608"/>
                    </a:moveTo>
                    <a:cubicBezTo>
                      <a:pt x="5673" y="608"/>
                      <a:pt x="5826" y="762"/>
                      <a:pt x="5826" y="952"/>
                    </a:cubicBezTo>
                    <a:lnTo>
                      <a:pt x="5826" y="1295"/>
                    </a:lnTo>
                    <a:lnTo>
                      <a:pt x="607" y="1295"/>
                    </a:lnTo>
                    <a:lnTo>
                      <a:pt x="607" y="952"/>
                    </a:lnTo>
                    <a:cubicBezTo>
                      <a:pt x="607" y="761"/>
                      <a:pt x="763" y="608"/>
                      <a:pt x="953" y="608"/>
                    </a:cubicBezTo>
                    <a:close/>
                    <a:moveTo>
                      <a:pt x="5826" y="1902"/>
                    </a:moveTo>
                    <a:lnTo>
                      <a:pt x="5826" y="4187"/>
                    </a:lnTo>
                    <a:cubicBezTo>
                      <a:pt x="5826" y="4377"/>
                      <a:pt x="5673" y="4530"/>
                      <a:pt x="5481" y="4530"/>
                    </a:cubicBezTo>
                    <a:lnTo>
                      <a:pt x="4813" y="4530"/>
                    </a:lnTo>
                    <a:lnTo>
                      <a:pt x="4813" y="4187"/>
                    </a:lnTo>
                    <a:cubicBezTo>
                      <a:pt x="4813" y="4020"/>
                      <a:pt x="4677" y="3884"/>
                      <a:pt x="4510" y="3884"/>
                    </a:cubicBezTo>
                    <a:cubicBezTo>
                      <a:pt x="4342" y="3884"/>
                      <a:pt x="4206" y="4020"/>
                      <a:pt x="4206" y="4187"/>
                    </a:cubicBezTo>
                    <a:lnTo>
                      <a:pt x="4206" y="4530"/>
                    </a:lnTo>
                    <a:lnTo>
                      <a:pt x="3519" y="4530"/>
                    </a:lnTo>
                    <a:lnTo>
                      <a:pt x="3519" y="4187"/>
                    </a:lnTo>
                    <a:cubicBezTo>
                      <a:pt x="3519" y="4020"/>
                      <a:pt x="3383" y="3884"/>
                      <a:pt x="3216" y="3884"/>
                    </a:cubicBezTo>
                    <a:cubicBezTo>
                      <a:pt x="3048" y="3884"/>
                      <a:pt x="2912" y="4020"/>
                      <a:pt x="2912" y="4187"/>
                    </a:cubicBezTo>
                    <a:lnTo>
                      <a:pt x="2912" y="4530"/>
                    </a:lnTo>
                    <a:lnTo>
                      <a:pt x="2225" y="4530"/>
                    </a:lnTo>
                    <a:lnTo>
                      <a:pt x="2225" y="4187"/>
                    </a:lnTo>
                    <a:cubicBezTo>
                      <a:pt x="2225" y="4020"/>
                      <a:pt x="2089" y="3884"/>
                      <a:pt x="1921" y="3884"/>
                    </a:cubicBezTo>
                    <a:cubicBezTo>
                      <a:pt x="1754" y="3884"/>
                      <a:pt x="1618" y="4020"/>
                      <a:pt x="1618" y="4187"/>
                    </a:cubicBezTo>
                    <a:lnTo>
                      <a:pt x="1618" y="4530"/>
                    </a:lnTo>
                    <a:lnTo>
                      <a:pt x="950" y="4530"/>
                    </a:lnTo>
                    <a:cubicBezTo>
                      <a:pt x="761" y="4530"/>
                      <a:pt x="607" y="4377"/>
                      <a:pt x="607" y="4187"/>
                    </a:cubicBezTo>
                    <a:lnTo>
                      <a:pt x="607" y="1902"/>
                    </a:lnTo>
                    <a:close/>
                    <a:moveTo>
                      <a:pt x="950" y="1"/>
                    </a:moveTo>
                    <a:cubicBezTo>
                      <a:pt x="426" y="1"/>
                      <a:pt x="0" y="427"/>
                      <a:pt x="0" y="952"/>
                    </a:cubicBezTo>
                    <a:lnTo>
                      <a:pt x="0" y="4188"/>
                    </a:lnTo>
                    <a:cubicBezTo>
                      <a:pt x="0" y="4714"/>
                      <a:pt x="427" y="5138"/>
                      <a:pt x="950" y="5138"/>
                    </a:cubicBezTo>
                    <a:lnTo>
                      <a:pt x="5481" y="5138"/>
                    </a:lnTo>
                    <a:cubicBezTo>
                      <a:pt x="6005" y="5138"/>
                      <a:pt x="6431" y="4712"/>
                      <a:pt x="6431" y="4188"/>
                    </a:cubicBezTo>
                    <a:lnTo>
                      <a:pt x="6431" y="952"/>
                    </a:lnTo>
                    <a:cubicBezTo>
                      <a:pt x="6433" y="428"/>
                      <a:pt x="6005" y="1"/>
                      <a:pt x="5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4" name="Google Shape;114;p3"/>
          <p:cNvSpPr txBox="1">
            <a:spLocks noGrp="1"/>
          </p:cNvSpPr>
          <p:nvPr>
            <p:ph type="title"/>
          </p:nvPr>
        </p:nvSpPr>
        <p:spPr>
          <a:xfrm>
            <a:off x="719900" y="2367600"/>
            <a:ext cx="77040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5" name="Google Shape;115;p3"/>
          <p:cNvSpPr txBox="1">
            <a:spLocks noGrp="1"/>
          </p:cNvSpPr>
          <p:nvPr>
            <p:ph type="title" idx="2" hasCustomPrompt="1"/>
          </p:nvPr>
        </p:nvSpPr>
        <p:spPr>
          <a:xfrm>
            <a:off x="4067900" y="1359600"/>
            <a:ext cx="1008000" cy="10080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SzPts val="5200"/>
              <a:buNone/>
              <a:defRPr sz="52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6" name="Google Shape;116;p3"/>
          <p:cNvSpPr txBox="1">
            <a:spLocks noGrp="1"/>
          </p:cNvSpPr>
          <p:nvPr>
            <p:ph type="subTitle" idx="1"/>
          </p:nvPr>
        </p:nvSpPr>
        <p:spPr>
          <a:xfrm>
            <a:off x="719900" y="3352800"/>
            <a:ext cx="7704000" cy="431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3576522958"/>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7"/>
        <p:cNvGrpSpPr/>
        <p:nvPr/>
      </p:nvGrpSpPr>
      <p:grpSpPr>
        <a:xfrm>
          <a:off x="0" y="0"/>
          <a:ext cx="0" cy="0"/>
          <a:chOff x="0" y="0"/>
          <a:chExt cx="0" cy="0"/>
        </a:xfrm>
      </p:grpSpPr>
      <p:sp>
        <p:nvSpPr>
          <p:cNvPr id="208" name="Google Shape;208;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09" name="Google Shape;209;p6"/>
          <p:cNvGrpSpPr/>
          <p:nvPr/>
        </p:nvGrpSpPr>
        <p:grpSpPr>
          <a:xfrm>
            <a:off x="124878" y="1811012"/>
            <a:ext cx="450935" cy="3332500"/>
            <a:chOff x="124878" y="1811012"/>
            <a:chExt cx="450935" cy="3332500"/>
          </a:xfrm>
        </p:grpSpPr>
        <p:cxnSp>
          <p:nvCxnSpPr>
            <p:cNvPr id="210" name="Google Shape;210;p6"/>
            <p:cNvCxnSpPr/>
            <p:nvPr/>
          </p:nvCxnSpPr>
          <p:spPr>
            <a:xfrm rot="-5400000">
              <a:off x="-414962" y="3571862"/>
              <a:ext cx="1455300" cy="0"/>
            </a:xfrm>
            <a:prstGeom prst="straightConnector1">
              <a:avLst/>
            </a:prstGeom>
            <a:noFill/>
            <a:ln w="9525" cap="flat" cmpd="sng">
              <a:solidFill>
                <a:schemeClr val="accent6"/>
              </a:solidFill>
              <a:prstDash val="solid"/>
              <a:round/>
              <a:headEnd type="none" w="med" len="med"/>
              <a:tailEnd type="none" w="med" len="med"/>
            </a:ln>
          </p:spPr>
        </p:cxnSp>
        <p:sp>
          <p:nvSpPr>
            <p:cNvPr id="211" name="Google Shape;211;p6"/>
            <p:cNvSpPr/>
            <p:nvPr/>
          </p:nvSpPr>
          <p:spPr>
            <a:xfrm rot="-5400000">
              <a:off x="-333912" y="2533912"/>
              <a:ext cx="1632625" cy="186825"/>
            </a:xfrm>
            <a:custGeom>
              <a:avLst/>
              <a:gdLst/>
              <a:ahLst/>
              <a:cxnLst/>
              <a:rect l="l" t="t" r="r" b="b"/>
              <a:pathLst>
                <a:path w="65305" h="7473" extrusionOk="0">
                  <a:moveTo>
                    <a:pt x="0" y="0"/>
                  </a:moveTo>
                  <a:lnTo>
                    <a:pt x="23952" y="0"/>
                  </a:lnTo>
                  <a:lnTo>
                    <a:pt x="31424" y="7473"/>
                  </a:lnTo>
                  <a:lnTo>
                    <a:pt x="65305" y="7473"/>
                  </a:lnTo>
                </a:path>
              </a:pathLst>
            </a:custGeom>
            <a:noFill/>
            <a:ln w="9525" cap="flat" cmpd="sng">
              <a:solidFill>
                <a:schemeClr val="accent6"/>
              </a:solidFill>
              <a:prstDash val="solid"/>
              <a:round/>
              <a:headEnd type="none" w="med" len="med"/>
              <a:tailEnd type="none" w="med" len="med"/>
            </a:ln>
          </p:spPr>
        </p:sp>
        <p:sp>
          <p:nvSpPr>
            <p:cNvPr id="212" name="Google Shape;212;p6"/>
            <p:cNvSpPr/>
            <p:nvPr/>
          </p:nvSpPr>
          <p:spPr>
            <a:xfrm rot="-5400000">
              <a:off x="470525" y="2912787"/>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rot="-5400000">
              <a:off x="470525" y="3066337"/>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rot="-5400000">
              <a:off x="470525" y="3219887"/>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rot="-5400000">
              <a:off x="470525" y="3373437"/>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rot="-5400000">
              <a:off x="90078" y="2122699"/>
              <a:ext cx="257400" cy="187800"/>
            </a:xfrm>
            <a:prstGeom prst="triangle">
              <a:avLst>
                <a:gd name="adj" fmla="val 50000"/>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7" name="Google Shape;217;p6"/>
            <p:cNvCxnSpPr/>
            <p:nvPr/>
          </p:nvCxnSpPr>
          <p:spPr>
            <a:xfrm rot="-5400000">
              <a:off x="132413" y="2216587"/>
              <a:ext cx="554100" cy="0"/>
            </a:xfrm>
            <a:prstGeom prst="straightConnector1">
              <a:avLst/>
            </a:prstGeom>
            <a:noFill/>
            <a:ln w="9525" cap="flat" cmpd="sng">
              <a:solidFill>
                <a:schemeClr val="accent6"/>
              </a:solidFill>
              <a:prstDash val="solid"/>
              <a:round/>
              <a:headEnd type="none" w="med" len="med"/>
              <a:tailEnd type="none" w="med" len="med"/>
            </a:ln>
          </p:spPr>
        </p:cxnSp>
        <p:cxnSp>
          <p:nvCxnSpPr>
            <p:cNvPr id="218" name="Google Shape;218;p6"/>
            <p:cNvCxnSpPr/>
            <p:nvPr/>
          </p:nvCxnSpPr>
          <p:spPr>
            <a:xfrm rot="-5400000">
              <a:off x="127650" y="2216587"/>
              <a:ext cx="709500" cy="0"/>
            </a:xfrm>
            <a:prstGeom prst="straightConnector1">
              <a:avLst/>
            </a:prstGeom>
            <a:noFill/>
            <a:ln w="9525" cap="flat" cmpd="sng">
              <a:solidFill>
                <a:schemeClr val="accent6"/>
              </a:solidFill>
              <a:prstDash val="solid"/>
              <a:round/>
              <a:headEnd type="none" w="med" len="med"/>
              <a:tailEnd type="none" w="med" len="med"/>
            </a:ln>
          </p:spPr>
        </p:cxnSp>
        <p:cxnSp>
          <p:nvCxnSpPr>
            <p:cNvPr id="219" name="Google Shape;219;p6"/>
            <p:cNvCxnSpPr/>
            <p:nvPr/>
          </p:nvCxnSpPr>
          <p:spPr>
            <a:xfrm rot="10800000">
              <a:off x="227063" y="2853612"/>
              <a:ext cx="0" cy="2289900"/>
            </a:xfrm>
            <a:prstGeom prst="straightConnector1">
              <a:avLst/>
            </a:prstGeom>
            <a:noFill/>
            <a:ln w="9525" cap="flat" cmpd="sng">
              <a:solidFill>
                <a:schemeClr val="accent6"/>
              </a:solidFill>
              <a:prstDash val="solid"/>
              <a:round/>
              <a:headEnd type="none" w="med" len="med"/>
              <a:tailEnd type="none" w="med" len="med"/>
            </a:ln>
          </p:spPr>
        </p:cxnSp>
      </p:grpSp>
      <p:sp>
        <p:nvSpPr>
          <p:cNvPr id="220" name="Google Shape;220;p6"/>
          <p:cNvSpPr/>
          <p:nvPr/>
        </p:nvSpPr>
        <p:spPr>
          <a:xfrm>
            <a:off x="8714600" y="-2450"/>
            <a:ext cx="429300" cy="338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1"/>
        <p:cNvGrpSpPr/>
        <p:nvPr/>
      </p:nvGrpSpPr>
      <p:grpSpPr>
        <a:xfrm>
          <a:off x="0" y="0"/>
          <a:ext cx="0" cy="0"/>
          <a:chOff x="0" y="0"/>
          <a:chExt cx="0" cy="0"/>
        </a:xfrm>
      </p:grpSpPr>
      <p:sp>
        <p:nvSpPr>
          <p:cNvPr id="222" name="Google Shape;222;p7"/>
          <p:cNvSpPr/>
          <p:nvPr/>
        </p:nvSpPr>
        <p:spPr>
          <a:xfrm>
            <a:off x="7430400" y="2878175"/>
            <a:ext cx="1713600" cy="2298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txBox="1">
            <a:spLocks noGrp="1"/>
          </p:cNvSpPr>
          <p:nvPr>
            <p:ph type="title"/>
          </p:nvPr>
        </p:nvSpPr>
        <p:spPr>
          <a:xfrm>
            <a:off x="857400" y="866363"/>
            <a:ext cx="3459900" cy="1053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4" name="Google Shape;224;p7"/>
          <p:cNvSpPr txBox="1">
            <a:spLocks noGrp="1"/>
          </p:cNvSpPr>
          <p:nvPr>
            <p:ph type="subTitle" idx="1"/>
          </p:nvPr>
        </p:nvSpPr>
        <p:spPr>
          <a:xfrm>
            <a:off x="857400" y="1978838"/>
            <a:ext cx="4196400" cy="22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Open Sans"/>
              <a:buAutoNum type="arabicPeriod"/>
              <a:defRPr/>
            </a:lvl1pPr>
            <a:lvl2pPr lvl="1" algn="ctr" rtl="0">
              <a:lnSpc>
                <a:spcPct val="100000"/>
              </a:lnSpc>
              <a:spcBef>
                <a:spcPts val="1000"/>
              </a:spcBef>
              <a:spcAft>
                <a:spcPts val="0"/>
              </a:spcAft>
              <a:buClr>
                <a:srgbClr val="E76A28"/>
              </a:buClr>
              <a:buSzPts val="1200"/>
              <a:buFont typeface="Nunito Light"/>
              <a:buAutoNum type="alphaLcPeriod"/>
              <a:defRPr/>
            </a:lvl2pPr>
            <a:lvl3pPr lvl="2" algn="ctr" rtl="0">
              <a:lnSpc>
                <a:spcPct val="100000"/>
              </a:lnSpc>
              <a:spcBef>
                <a:spcPts val="0"/>
              </a:spcBef>
              <a:spcAft>
                <a:spcPts val="0"/>
              </a:spcAft>
              <a:buClr>
                <a:srgbClr val="E76A28"/>
              </a:buClr>
              <a:buSzPts val="1200"/>
              <a:buFont typeface="Nunito Light"/>
              <a:buAutoNum type="romanLcPeriod"/>
              <a:defRPr/>
            </a:lvl3pPr>
            <a:lvl4pPr lvl="3" algn="ctr" rtl="0">
              <a:lnSpc>
                <a:spcPct val="100000"/>
              </a:lnSpc>
              <a:spcBef>
                <a:spcPts val="0"/>
              </a:spcBef>
              <a:spcAft>
                <a:spcPts val="0"/>
              </a:spcAft>
              <a:buClr>
                <a:srgbClr val="E76A28"/>
              </a:buClr>
              <a:buSzPts val="1200"/>
              <a:buFont typeface="Nunito Light"/>
              <a:buAutoNum type="arabicPeriod"/>
              <a:defRPr/>
            </a:lvl4pPr>
            <a:lvl5pPr lvl="4" algn="ctr" rtl="0">
              <a:lnSpc>
                <a:spcPct val="100000"/>
              </a:lnSpc>
              <a:spcBef>
                <a:spcPts val="0"/>
              </a:spcBef>
              <a:spcAft>
                <a:spcPts val="0"/>
              </a:spcAft>
              <a:buClr>
                <a:srgbClr val="E76A28"/>
              </a:buClr>
              <a:buSzPts val="1200"/>
              <a:buFont typeface="Nunito Light"/>
              <a:buAutoNum type="alphaLcPeriod"/>
              <a:defRPr/>
            </a:lvl5pPr>
            <a:lvl6pPr lvl="5" algn="ctr" rtl="0">
              <a:lnSpc>
                <a:spcPct val="100000"/>
              </a:lnSpc>
              <a:spcBef>
                <a:spcPts val="0"/>
              </a:spcBef>
              <a:spcAft>
                <a:spcPts val="0"/>
              </a:spcAft>
              <a:buClr>
                <a:srgbClr val="999999"/>
              </a:buClr>
              <a:buSzPts val="1200"/>
              <a:buFont typeface="Nunito Light"/>
              <a:buAutoNum type="romanLcPeriod"/>
              <a:defRPr/>
            </a:lvl6pPr>
            <a:lvl7pPr lvl="6" algn="ctr" rtl="0">
              <a:lnSpc>
                <a:spcPct val="100000"/>
              </a:lnSpc>
              <a:spcBef>
                <a:spcPts val="0"/>
              </a:spcBef>
              <a:spcAft>
                <a:spcPts val="0"/>
              </a:spcAft>
              <a:buClr>
                <a:srgbClr val="999999"/>
              </a:buClr>
              <a:buSzPts val="1200"/>
              <a:buFont typeface="Nunito Light"/>
              <a:buAutoNum type="arabicPeriod"/>
              <a:defRPr/>
            </a:lvl7pPr>
            <a:lvl8pPr lvl="7" algn="ctr" rtl="0">
              <a:lnSpc>
                <a:spcPct val="100000"/>
              </a:lnSpc>
              <a:spcBef>
                <a:spcPts val="0"/>
              </a:spcBef>
              <a:spcAft>
                <a:spcPts val="0"/>
              </a:spcAft>
              <a:buClr>
                <a:srgbClr val="999999"/>
              </a:buClr>
              <a:buSzPts val="1200"/>
              <a:buFont typeface="Nunito Light"/>
              <a:buAutoNum type="alphaLcPeriod"/>
              <a:defRPr/>
            </a:lvl8pPr>
            <a:lvl9pPr lvl="8" algn="ctr" rtl="0">
              <a:lnSpc>
                <a:spcPct val="100000"/>
              </a:lnSpc>
              <a:spcBef>
                <a:spcPts val="0"/>
              </a:spcBef>
              <a:spcAft>
                <a:spcPts val="0"/>
              </a:spcAft>
              <a:buClr>
                <a:srgbClr val="999999"/>
              </a:buClr>
              <a:buSzPts val="1200"/>
              <a:buFont typeface="Nunito Light"/>
              <a:buAutoNum type="romanLcPeriod"/>
              <a:defRPr/>
            </a:lvl9pPr>
          </a:lstStyle>
          <a:p>
            <a:endParaRPr/>
          </a:p>
        </p:txBody>
      </p:sp>
      <p:sp>
        <p:nvSpPr>
          <p:cNvPr id="225" name="Google Shape;225;p7"/>
          <p:cNvSpPr>
            <a:spLocks noGrp="1"/>
          </p:cNvSpPr>
          <p:nvPr>
            <p:ph type="pic" idx="2"/>
          </p:nvPr>
        </p:nvSpPr>
        <p:spPr>
          <a:xfrm>
            <a:off x="5499600" y="1036062"/>
            <a:ext cx="2787000" cy="3071400"/>
          </a:xfrm>
          <a:prstGeom prst="rect">
            <a:avLst/>
          </a:prstGeom>
          <a:noFill/>
          <a:ln w="9525" cap="flat" cmpd="sng">
            <a:solidFill>
              <a:schemeClr val="accent6"/>
            </a:solidFill>
            <a:prstDash val="solid"/>
            <a:round/>
            <a:headEnd type="none" w="sm" len="sm"/>
            <a:tailEnd type="none" w="sm" len="sm"/>
          </a:ln>
        </p:spPr>
      </p:sp>
      <p:grpSp>
        <p:nvGrpSpPr>
          <p:cNvPr id="226" name="Google Shape;226;p7"/>
          <p:cNvGrpSpPr/>
          <p:nvPr/>
        </p:nvGrpSpPr>
        <p:grpSpPr>
          <a:xfrm>
            <a:off x="2888090" y="169988"/>
            <a:ext cx="6272960" cy="414075"/>
            <a:chOff x="2888090" y="169988"/>
            <a:chExt cx="6272960" cy="414075"/>
          </a:xfrm>
        </p:grpSpPr>
        <p:grpSp>
          <p:nvGrpSpPr>
            <p:cNvPr id="227" name="Google Shape;227;p7"/>
            <p:cNvGrpSpPr/>
            <p:nvPr/>
          </p:nvGrpSpPr>
          <p:grpSpPr>
            <a:xfrm>
              <a:off x="6771350" y="241963"/>
              <a:ext cx="204375" cy="196800"/>
              <a:chOff x="1447975" y="3268300"/>
              <a:chExt cx="204375" cy="196800"/>
            </a:xfrm>
          </p:grpSpPr>
          <p:sp>
            <p:nvSpPr>
              <p:cNvPr id="228" name="Google Shape;228;p7"/>
              <p:cNvSpPr/>
              <p:nvPr/>
            </p:nvSpPr>
            <p:spPr>
              <a:xfrm>
                <a:off x="1447975" y="3268300"/>
                <a:ext cx="204375" cy="196800"/>
              </a:xfrm>
              <a:custGeom>
                <a:avLst/>
                <a:gdLst/>
                <a:ahLst/>
                <a:cxnLst/>
                <a:rect l="l" t="t" r="r" b="b"/>
                <a:pathLst>
                  <a:path w="8175" h="7872" extrusionOk="0">
                    <a:moveTo>
                      <a:pt x="4082" y="529"/>
                    </a:moveTo>
                    <a:cubicBezTo>
                      <a:pt x="4293" y="529"/>
                      <a:pt x="4516" y="656"/>
                      <a:pt x="4632" y="912"/>
                    </a:cubicBezTo>
                    <a:cubicBezTo>
                      <a:pt x="4830" y="1387"/>
                      <a:pt x="5260" y="1660"/>
                      <a:pt x="5728" y="1660"/>
                    </a:cubicBezTo>
                    <a:cubicBezTo>
                      <a:pt x="5859" y="1660"/>
                      <a:pt x="5993" y="1639"/>
                      <a:pt x="6125" y="1595"/>
                    </a:cubicBezTo>
                    <a:cubicBezTo>
                      <a:pt x="6182" y="1579"/>
                      <a:pt x="6239" y="1572"/>
                      <a:pt x="6293" y="1572"/>
                    </a:cubicBezTo>
                    <a:cubicBezTo>
                      <a:pt x="6502" y="1572"/>
                      <a:pt x="6682" y="1677"/>
                      <a:pt x="6783" y="1797"/>
                    </a:cubicBezTo>
                    <a:cubicBezTo>
                      <a:pt x="6909" y="1949"/>
                      <a:pt x="7011" y="2202"/>
                      <a:pt x="6834" y="2481"/>
                    </a:cubicBezTo>
                    <a:cubicBezTo>
                      <a:pt x="6530" y="3037"/>
                      <a:pt x="6707" y="3721"/>
                      <a:pt x="7213" y="4075"/>
                    </a:cubicBezTo>
                    <a:cubicBezTo>
                      <a:pt x="7466" y="4252"/>
                      <a:pt x="7517" y="4556"/>
                      <a:pt x="7466" y="4733"/>
                    </a:cubicBezTo>
                    <a:cubicBezTo>
                      <a:pt x="7441" y="4961"/>
                      <a:pt x="7289" y="5189"/>
                      <a:pt x="6960" y="5239"/>
                    </a:cubicBezTo>
                    <a:cubicBezTo>
                      <a:pt x="6378" y="5366"/>
                      <a:pt x="5922" y="5897"/>
                      <a:pt x="5998" y="6530"/>
                    </a:cubicBezTo>
                    <a:cubicBezTo>
                      <a:pt x="6024" y="6859"/>
                      <a:pt x="5821" y="7087"/>
                      <a:pt x="5644" y="7163"/>
                    </a:cubicBezTo>
                    <a:cubicBezTo>
                      <a:pt x="5551" y="7209"/>
                      <a:pt x="5443" y="7239"/>
                      <a:pt x="5331" y="7239"/>
                    </a:cubicBezTo>
                    <a:cubicBezTo>
                      <a:pt x="5198" y="7239"/>
                      <a:pt x="5059" y="7197"/>
                      <a:pt x="4935" y="7087"/>
                    </a:cubicBezTo>
                    <a:cubicBezTo>
                      <a:pt x="4723" y="6875"/>
                      <a:pt x="4438" y="6767"/>
                      <a:pt x="4151" y="6767"/>
                    </a:cubicBezTo>
                    <a:cubicBezTo>
                      <a:pt x="3856" y="6767"/>
                      <a:pt x="3559" y="6881"/>
                      <a:pt x="3341" y="7112"/>
                    </a:cubicBezTo>
                    <a:cubicBezTo>
                      <a:pt x="3204" y="7249"/>
                      <a:pt x="3050" y="7303"/>
                      <a:pt x="2904" y="7303"/>
                    </a:cubicBezTo>
                    <a:cubicBezTo>
                      <a:pt x="2807" y="7303"/>
                      <a:pt x="2713" y="7279"/>
                      <a:pt x="2632" y="7239"/>
                    </a:cubicBezTo>
                    <a:cubicBezTo>
                      <a:pt x="2455" y="7137"/>
                      <a:pt x="2228" y="6960"/>
                      <a:pt x="2253" y="6631"/>
                    </a:cubicBezTo>
                    <a:cubicBezTo>
                      <a:pt x="2278" y="5998"/>
                      <a:pt x="1823" y="5467"/>
                      <a:pt x="1215" y="5366"/>
                    </a:cubicBezTo>
                    <a:cubicBezTo>
                      <a:pt x="886" y="5340"/>
                      <a:pt x="734" y="5087"/>
                      <a:pt x="684" y="4885"/>
                    </a:cubicBezTo>
                    <a:cubicBezTo>
                      <a:pt x="633" y="4708"/>
                      <a:pt x="684" y="4429"/>
                      <a:pt x="937" y="4227"/>
                    </a:cubicBezTo>
                    <a:cubicBezTo>
                      <a:pt x="1443" y="3873"/>
                      <a:pt x="1595" y="3189"/>
                      <a:pt x="1266" y="2658"/>
                    </a:cubicBezTo>
                    <a:cubicBezTo>
                      <a:pt x="1114" y="2405"/>
                      <a:pt x="1190" y="2101"/>
                      <a:pt x="1316" y="1949"/>
                    </a:cubicBezTo>
                    <a:cubicBezTo>
                      <a:pt x="1443" y="1823"/>
                      <a:pt x="1595" y="1696"/>
                      <a:pt x="1823" y="1696"/>
                    </a:cubicBezTo>
                    <a:cubicBezTo>
                      <a:pt x="1873" y="1696"/>
                      <a:pt x="1949" y="1696"/>
                      <a:pt x="2000" y="1671"/>
                    </a:cubicBezTo>
                    <a:cubicBezTo>
                      <a:pt x="2105" y="1697"/>
                      <a:pt x="2210" y="1710"/>
                      <a:pt x="2314" y="1710"/>
                    </a:cubicBezTo>
                    <a:cubicBezTo>
                      <a:pt x="2813" y="1710"/>
                      <a:pt x="3279" y="1419"/>
                      <a:pt x="3468" y="937"/>
                    </a:cubicBezTo>
                    <a:cubicBezTo>
                      <a:pt x="3544" y="659"/>
                      <a:pt x="3797" y="532"/>
                      <a:pt x="4024" y="532"/>
                    </a:cubicBezTo>
                    <a:cubicBezTo>
                      <a:pt x="4043" y="530"/>
                      <a:pt x="4063" y="529"/>
                      <a:pt x="4082" y="529"/>
                    </a:cubicBezTo>
                    <a:close/>
                    <a:moveTo>
                      <a:pt x="4024" y="1"/>
                    </a:moveTo>
                    <a:cubicBezTo>
                      <a:pt x="3518" y="1"/>
                      <a:pt x="3113" y="279"/>
                      <a:pt x="2911" y="760"/>
                    </a:cubicBezTo>
                    <a:cubicBezTo>
                      <a:pt x="2831" y="1000"/>
                      <a:pt x="2608" y="1145"/>
                      <a:pt x="2356" y="1145"/>
                    </a:cubicBezTo>
                    <a:cubicBezTo>
                      <a:pt x="2289" y="1145"/>
                      <a:pt x="2220" y="1135"/>
                      <a:pt x="2152" y="1114"/>
                    </a:cubicBezTo>
                    <a:cubicBezTo>
                      <a:pt x="2030" y="1076"/>
                      <a:pt x="1910" y="1057"/>
                      <a:pt x="1794" y="1057"/>
                    </a:cubicBezTo>
                    <a:cubicBezTo>
                      <a:pt x="1449" y="1057"/>
                      <a:pt x="1132" y="1223"/>
                      <a:pt x="886" y="1544"/>
                    </a:cubicBezTo>
                    <a:cubicBezTo>
                      <a:pt x="583" y="1949"/>
                      <a:pt x="557" y="2455"/>
                      <a:pt x="785" y="2911"/>
                    </a:cubicBezTo>
                    <a:cubicBezTo>
                      <a:pt x="962" y="3164"/>
                      <a:pt x="861" y="3544"/>
                      <a:pt x="608" y="3721"/>
                    </a:cubicBezTo>
                    <a:cubicBezTo>
                      <a:pt x="203" y="3999"/>
                      <a:pt x="0" y="4505"/>
                      <a:pt x="127" y="4986"/>
                    </a:cubicBezTo>
                    <a:cubicBezTo>
                      <a:pt x="254" y="5492"/>
                      <a:pt x="633" y="5847"/>
                      <a:pt x="1139" y="5897"/>
                    </a:cubicBezTo>
                    <a:cubicBezTo>
                      <a:pt x="1468" y="5973"/>
                      <a:pt x="1721" y="6252"/>
                      <a:pt x="1696" y="6581"/>
                    </a:cubicBezTo>
                    <a:cubicBezTo>
                      <a:pt x="1645" y="7087"/>
                      <a:pt x="1949" y="7517"/>
                      <a:pt x="2379" y="7745"/>
                    </a:cubicBezTo>
                    <a:cubicBezTo>
                      <a:pt x="2531" y="7846"/>
                      <a:pt x="2734" y="7871"/>
                      <a:pt x="2886" y="7871"/>
                    </a:cubicBezTo>
                    <a:cubicBezTo>
                      <a:pt x="3215" y="7871"/>
                      <a:pt x="3493" y="7770"/>
                      <a:pt x="3695" y="7390"/>
                    </a:cubicBezTo>
                    <a:cubicBezTo>
                      <a:pt x="3809" y="7277"/>
                      <a:pt x="3961" y="7220"/>
                      <a:pt x="4116" y="7220"/>
                    </a:cubicBezTo>
                    <a:cubicBezTo>
                      <a:pt x="4271" y="7220"/>
                      <a:pt x="4429" y="7277"/>
                      <a:pt x="4556" y="7390"/>
                    </a:cubicBezTo>
                    <a:cubicBezTo>
                      <a:pt x="4783" y="7602"/>
                      <a:pt x="5055" y="7706"/>
                      <a:pt x="5335" y="7706"/>
                    </a:cubicBezTo>
                    <a:cubicBezTo>
                      <a:pt x="5523" y="7706"/>
                      <a:pt x="5714" y="7659"/>
                      <a:pt x="5897" y="7568"/>
                    </a:cubicBezTo>
                    <a:cubicBezTo>
                      <a:pt x="6327" y="7365"/>
                      <a:pt x="6580" y="6910"/>
                      <a:pt x="6555" y="6403"/>
                    </a:cubicBezTo>
                    <a:cubicBezTo>
                      <a:pt x="6555" y="6100"/>
                      <a:pt x="6783" y="5796"/>
                      <a:pt x="7087" y="5745"/>
                    </a:cubicBezTo>
                    <a:cubicBezTo>
                      <a:pt x="7593" y="5669"/>
                      <a:pt x="7972" y="5340"/>
                      <a:pt x="8074" y="4834"/>
                    </a:cubicBezTo>
                    <a:cubicBezTo>
                      <a:pt x="8175" y="4353"/>
                      <a:pt x="7972" y="3873"/>
                      <a:pt x="7567" y="3594"/>
                    </a:cubicBezTo>
                    <a:cubicBezTo>
                      <a:pt x="7314" y="3442"/>
                      <a:pt x="7213" y="3063"/>
                      <a:pt x="7365" y="2759"/>
                    </a:cubicBezTo>
                    <a:cubicBezTo>
                      <a:pt x="7618" y="2354"/>
                      <a:pt x="7567" y="1823"/>
                      <a:pt x="7238" y="1443"/>
                    </a:cubicBezTo>
                    <a:cubicBezTo>
                      <a:pt x="7013" y="1162"/>
                      <a:pt x="6677" y="1005"/>
                      <a:pt x="6322" y="1005"/>
                    </a:cubicBezTo>
                    <a:cubicBezTo>
                      <a:pt x="6198" y="1005"/>
                      <a:pt x="6072" y="1024"/>
                      <a:pt x="5948" y="1063"/>
                    </a:cubicBezTo>
                    <a:cubicBezTo>
                      <a:pt x="5876" y="1094"/>
                      <a:pt x="5801" y="1108"/>
                      <a:pt x="5727" y="1108"/>
                    </a:cubicBezTo>
                    <a:cubicBezTo>
                      <a:pt x="5489" y="1108"/>
                      <a:pt x="5260" y="960"/>
                      <a:pt x="5163" y="709"/>
                    </a:cubicBezTo>
                    <a:cubicBezTo>
                      <a:pt x="4961" y="279"/>
                      <a:pt x="4531" y="1"/>
                      <a:pt x="40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1520725" y="3388425"/>
                <a:ext cx="36725" cy="31750"/>
              </a:xfrm>
              <a:custGeom>
                <a:avLst/>
                <a:gdLst/>
                <a:ahLst/>
                <a:cxnLst/>
                <a:rect l="l" t="t" r="r" b="b"/>
                <a:pathLst>
                  <a:path w="1469" h="1270" extrusionOk="0">
                    <a:moveTo>
                      <a:pt x="423" y="1"/>
                    </a:moveTo>
                    <a:cubicBezTo>
                      <a:pt x="325" y="1"/>
                      <a:pt x="226" y="50"/>
                      <a:pt x="178" y="131"/>
                    </a:cubicBezTo>
                    <a:cubicBezTo>
                      <a:pt x="51" y="282"/>
                      <a:pt x="1" y="460"/>
                      <a:pt x="51" y="662"/>
                    </a:cubicBezTo>
                    <a:cubicBezTo>
                      <a:pt x="77" y="839"/>
                      <a:pt x="178" y="1016"/>
                      <a:pt x="330" y="1143"/>
                    </a:cubicBezTo>
                    <a:cubicBezTo>
                      <a:pt x="482" y="1219"/>
                      <a:pt x="608" y="1269"/>
                      <a:pt x="760" y="1269"/>
                    </a:cubicBezTo>
                    <a:cubicBezTo>
                      <a:pt x="988" y="1269"/>
                      <a:pt x="1216" y="1143"/>
                      <a:pt x="1367" y="1016"/>
                    </a:cubicBezTo>
                    <a:cubicBezTo>
                      <a:pt x="1469" y="890"/>
                      <a:pt x="1443" y="687"/>
                      <a:pt x="1317" y="586"/>
                    </a:cubicBezTo>
                    <a:cubicBezTo>
                      <a:pt x="1269" y="558"/>
                      <a:pt x="1211" y="543"/>
                      <a:pt x="1152" y="543"/>
                    </a:cubicBezTo>
                    <a:cubicBezTo>
                      <a:pt x="1053" y="543"/>
                      <a:pt x="950" y="583"/>
                      <a:pt x="887" y="662"/>
                    </a:cubicBezTo>
                    <a:cubicBezTo>
                      <a:pt x="871" y="694"/>
                      <a:pt x="814" y="726"/>
                      <a:pt x="762" y="726"/>
                    </a:cubicBezTo>
                    <a:cubicBezTo>
                      <a:pt x="732" y="726"/>
                      <a:pt x="703" y="715"/>
                      <a:pt x="684" y="687"/>
                    </a:cubicBezTo>
                    <a:cubicBezTo>
                      <a:pt x="634" y="687"/>
                      <a:pt x="608" y="637"/>
                      <a:pt x="608" y="586"/>
                    </a:cubicBezTo>
                    <a:cubicBezTo>
                      <a:pt x="608" y="561"/>
                      <a:pt x="608" y="510"/>
                      <a:pt x="634" y="460"/>
                    </a:cubicBezTo>
                    <a:cubicBezTo>
                      <a:pt x="735" y="333"/>
                      <a:pt x="709" y="156"/>
                      <a:pt x="583" y="55"/>
                    </a:cubicBezTo>
                    <a:cubicBezTo>
                      <a:pt x="536" y="17"/>
                      <a:pt x="480"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1511250" y="3334650"/>
                <a:ext cx="39250" cy="32375"/>
              </a:xfrm>
              <a:custGeom>
                <a:avLst/>
                <a:gdLst/>
                <a:ahLst/>
                <a:cxnLst/>
                <a:rect l="l" t="t" r="r" b="b"/>
                <a:pathLst>
                  <a:path w="1570" h="1295" extrusionOk="0">
                    <a:moveTo>
                      <a:pt x="522" y="1"/>
                    </a:moveTo>
                    <a:cubicBezTo>
                      <a:pt x="422" y="1"/>
                      <a:pt x="317" y="50"/>
                      <a:pt x="253" y="130"/>
                    </a:cubicBezTo>
                    <a:cubicBezTo>
                      <a:pt x="0" y="434"/>
                      <a:pt x="101" y="915"/>
                      <a:pt x="430" y="1143"/>
                    </a:cubicBezTo>
                    <a:cubicBezTo>
                      <a:pt x="557" y="1193"/>
                      <a:pt x="709" y="1269"/>
                      <a:pt x="861" y="1269"/>
                    </a:cubicBezTo>
                    <a:cubicBezTo>
                      <a:pt x="886" y="1269"/>
                      <a:pt x="962" y="1269"/>
                      <a:pt x="987" y="1295"/>
                    </a:cubicBezTo>
                    <a:cubicBezTo>
                      <a:pt x="1190" y="1269"/>
                      <a:pt x="1342" y="1168"/>
                      <a:pt x="1468" y="1016"/>
                    </a:cubicBezTo>
                    <a:cubicBezTo>
                      <a:pt x="1569" y="890"/>
                      <a:pt x="1519" y="687"/>
                      <a:pt x="1392" y="586"/>
                    </a:cubicBezTo>
                    <a:cubicBezTo>
                      <a:pt x="1345" y="557"/>
                      <a:pt x="1290" y="543"/>
                      <a:pt x="1235" y="543"/>
                    </a:cubicBezTo>
                    <a:cubicBezTo>
                      <a:pt x="1143" y="543"/>
                      <a:pt x="1051" y="583"/>
                      <a:pt x="987" y="662"/>
                    </a:cubicBezTo>
                    <a:cubicBezTo>
                      <a:pt x="987" y="687"/>
                      <a:pt x="937" y="712"/>
                      <a:pt x="886" y="712"/>
                    </a:cubicBezTo>
                    <a:cubicBezTo>
                      <a:pt x="861" y="712"/>
                      <a:pt x="810" y="712"/>
                      <a:pt x="759" y="687"/>
                    </a:cubicBezTo>
                    <a:cubicBezTo>
                      <a:pt x="709" y="662"/>
                      <a:pt x="684" y="535"/>
                      <a:pt x="734" y="459"/>
                    </a:cubicBezTo>
                    <a:cubicBezTo>
                      <a:pt x="835" y="333"/>
                      <a:pt x="810" y="156"/>
                      <a:pt x="684" y="54"/>
                    </a:cubicBezTo>
                    <a:cubicBezTo>
                      <a:pt x="637" y="17"/>
                      <a:pt x="580"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1570725" y="3354550"/>
                <a:ext cx="36700" cy="31450"/>
              </a:xfrm>
              <a:custGeom>
                <a:avLst/>
                <a:gdLst/>
                <a:ahLst/>
                <a:cxnLst/>
                <a:rect l="l" t="t" r="r" b="b"/>
                <a:pathLst>
                  <a:path w="1468" h="1258" extrusionOk="0">
                    <a:moveTo>
                      <a:pt x="417" y="0"/>
                    </a:moveTo>
                    <a:cubicBezTo>
                      <a:pt x="318" y="0"/>
                      <a:pt x="215" y="40"/>
                      <a:pt x="152" y="119"/>
                    </a:cubicBezTo>
                    <a:cubicBezTo>
                      <a:pt x="25" y="271"/>
                      <a:pt x="0" y="473"/>
                      <a:pt x="25" y="650"/>
                    </a:cubicBezTo>
                    <a:cubicBezTo>
                      <a:pt x="76" y="828"/>
                      <a:pt x="152" y="1005"/>
                      <a:pt x="329" y="1131"/>
                    </a:cubicBezTo>
                    <a:cubicBezTo>
                      <a:pt x="481" y="1232"/>
                      <a:pt x="608" y="1258"/>
                      <a:pt x="759" y="1258"/>
                    </a:cubicBezTo>
                    <a:cubicBezTo>
                      <a:pt x="987" y="1258"/>
                      <a:pt x="1215" y="1157"/>
                      <a:pt x="1367" y="1005"/>
                    </a:cubicBezTo>
                    <a:cubicBezTo>
                      <a:pt x="1468" y="878"/>
                      <a:pt x="1417" y="676"/>
                      <a:pt x="1291" y="600"/>
                    </a:cubicBezTo>
                    <a:cubicBezTo>
                      <a:pt x="1238" y="558"/>
                      <a:pt x="1176" y="537"/>
                      <a:pt x="1115" y="537"/>
                    </a:cubicBezTo>
                    <a:cubicBezTo>
                      <a:pt x="1030" y="537"/>
                      <a:pt x="945" y="577"/>
                      <a:pt x="886" y="650"/>
                    </a:cubicBezTo>
                    <a:cubicBezTo>
                      <a:pt x="871" y="695"/>
                      <a:pt x="822" y="722"/>
                      <a:pt x="769" y="722"/>
                    </a:cubicBezTo>
                    <a:cubicBezTo>
                      <a:pt x="731" y="722"/>
                      <a:pt x="690" y="708"/>
                      <a:pt x="658" y="676"/>
                    </a:cubicBezTo>
                    <a:cubicBezTo>
                      <a:pt x="633" y="676"/>
                      <a:pt x="608" y="625"/>
                      <a:pt x="608" y="600"/>
                    </a:cubicBezTo>
                    <a:cubicBezTo>
                      <a:pt x="608" y="549"/>
                      <a:pt x="608" y="499"/>
                      <a:pt x="633" y="473"/>
                    </a:cubicBezTo>
                    <a:cubicBezTo>
                      <a:pt x="734" y="347"/>
                      <a:pt x="709" y="144"/>
                      <a:pt x="582" y="43"/>
                    </a:cubicBezTo>
                    <a:cubicBezTo>
                      <a:pt x="535" y="15"/>
                      <a:pt x="477" y="0"/>
                      <a:pt x="4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32" name="Google Shape;232;p7"/>
            <p:cNvCxnSpPr/>
            <p:nvPr/>
          </p:nvCxnSpPr>
          <p:spPr>
            <a:xfrm>
              <a:off x="6730050" y="169988"/>
              <a:ext cx="2414100" cy="0"/>
            </a:xfrm>
            <a:prstGeom prst="straightConnector1">
              <a:avLst/>
            </a:prstGeom>
            <a:noFill/>
            <a:ln w="9525" cap="flat" cmpd="sng">
              <a:solidFill>
                <a:schemeClr val="accent6"/>
              </a:solidFill>
              <a:prstDash val="solid"/>
              <a:round/>
              <a:headEnd type="none" w="med" len="med"/>
              <a:tailEnd type="none" w="med" len="med"/>
            </a:ln>
          </p:spPr>
        </p:cxnSp>
        <p:sp>
          <p:nvSpPr>
            <p:cNvPr id="233" name="Google Shape;233;p7"/>
            <p:cNvSpPr/>
            <p:nvPr/>
          </p:nvSpPr>
          <p:spPr>
            <a:xfrm>
              <a:off x="6724925" y="317938"/>
              <a:ext cx="2431025" cy="192075"/>
            </a:xfrm>
            <a:custGeom>
              <a:avLst/>
              <a:gdLst/>
              <a:ahLst/>
              <a:cxnLst/>
              <a:rect l="l" t="t" r="r" b="b"/>
              <a:pathLst>
                <a:path w="97241" h="7683" extrusionOk="0">
                  <a:moveTo>
                    <a:pt x="97241" y="0"/>
                  </a:moveTo>
                  <a:lnTo>
                    <a:pt x="56707" y="0"/>
                  </a:lnTo>
                  <a:lnTo>
                    <a:pt x="43400" y="7683"/>
                  </a:lnTo>
                  <a:lnTo>
                    <a:pt x="0" y="7683"/>
                  </a:lnTo>
                </a:path>
              </a:pathLst>
            </a:custGeom>
            <a:noFill/>
            <a:ln w="9525" cap="flat" cmpd="sng">
              <a:solidFill>
                <a:schemeClr val="accent6"/>
              </a:solidFill>
              <a:prstDash val="solid"/>
              <a:round/>
              <a:headEnd type="none" w="med" len="med"/>
              <a:tailEnd type="none" w="med" len="med"/>
            </a:ln>
          </p:spPr>
        </p:sp>
        <p:sp>
          <p:nvSpPr>
            <p:cNvPr id="234" name="Google Shape;234;p7"/>
            <p:cNvSpPr/>
            <p:nvPr/>
          </p:nvSpPr>
          <p:spPr>
            <a:xfrm>
              <a:off x="8501450" y="410350"/>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8347900" y="410350"/>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8194350" y="410350"/>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8637725" y="410350"/>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8" name="Google Shape;238;p7"/>
            <p:cNvCxnSpPr/>
            <p:nvPr/>
          </p:nvCxnSpPr>
          <p:spPr>
            <a:xfrm flipH="1">
              <a:off x="7534875" y="256513"/>
              <a:ext cx="290400" cy="167700"/>
            </a:xfrm>
            <a:prstGeom prst="straightConnector1">
              <a:avLst/>
            </a:prstGeom>
            <a:noFill/>
            <a:ln w="9525" cap="flat" cmpd="sng">
              <a:solidFill>
                <a:schemeClr val="accent6"/>
              </a:solidFill>
              <a:prstDash val="solid"/>
              <a:round/>
              <a:headEnd type="none" w="med" len="med"/>
              <a:tailEnd type="none" w="med" len="med"/>
            </a:ln>
          </p:spPr>
        </p:cxnSp>
        <p:cxnSp>
          <p:nvCxnSpPr>
            <p:cNvPr id="239" name="Google Shape;239;p7"/>
            <p:cNvCxnSpPr/>
            <p:nvPr/>
          </p:nvCxnSpPr>
          <p:spPr>
            <a:xfrm flipH="1">
              <a:off x="7324688" y="256513"/>
              <a:ext cx="290400" cy="167700"/>
            </a:xfrm>
            <a:prstGeom prst="straightConnector1">
              <a:avLst/>
            </a:prstGeom>
            <a:noFill/>
            <a:ln w="9525" cap="flat" cmpd="sng">
              <a:solidFill>
                <a:schemeClr val="accent6"/>
              </a:solidFill>
              <a:prstDash val="solid"/>
              <a:round/>
              <a:headEnd type="none" w="med" len="med"/>
              <a:tailEnd type="none" w="med" len="med"/>
            </a:ln>
          </p:spPr>
        </p:cxnSp>
        <p:cxnSp>
          <p:nvCxnSpPr>
            <p:cNvPr id="240" name="Google Shape;240;p7"/>
            <p:cNvCxnSpPr/>
            <p:nvPr/>
          </p:nvCxnSpPr>
          <p:spPr>
            <a:xfrm flipH="1">
              <a:off x="7099488" y="256513"/>
              <a:ext cx="290400" cy="167700"/>
            </a:xfrm>
            <a:prstGeom prst="straightConnector1">
              <a:avLst/>
            </a:prstGeom>
            <a:noFill/>
            <a:ln w="9525" cap="flat" cmpd="sng">
              <a:solidFill>
                <a:schemeClr val="accent6"/>
              </a:solidFill>
              <a:prstDash val="solid"/>
              <a:round/>
              <a:headEnd type="none" w="med" len="med"/>
              <a:tailEnd type="none" w="med" len="med"/>
            </a:ln>
          </p:spPr>
        </p:cxnSp>
        <p:sp>
          <p:nvSpPr>
            <p:cNvPr id="241" name="Google Shape;241;p7"/>
            <p:cNvSpPr/>
            <p:nvPr/>
          </p:nvSpPr>
          <p:spPr>
            <a:xfrm>
              <a:off x="8838625" y="399813"/>
              <a:ext cx="322425" cy="184250"/>
            </a:xfrm>
            <a:custGeom>
              <a:avLst/>
              <a:gdLst/>
              <a:ahLst/>
              <a:cxnLst/>
              <a:rect l="l" t="t" r="r" b="b"/>
              <a:pathLst>
                <a:path w="12897" h="7370" extrusionOk="0">
                  <a:moveTo>
                    <a:pt x="12897" y="0"/>
                  </a:moveTo>
                  <a:lnTo>
                    <a:pt x="0" y="0"/>
                  </a:lnTo>
                  <a:lnTo>
                    <a:pt x="0" y="7370"/>
                  </a:lnTo>
                  <a:lnTo>
                    <a:pt x="12693" y="7370"/>
                  </a:lnTo>
                </a:path>
              </a:pathLst>
            </a:custGeom>
            <a:noFill/>
            <a:ln w="9525" cap="flat" cmpd="sng">
              <a:solidFill>
                <a:schemeClr val="accent6"/>
              </a:solidFill>
              <a:prstDash val="solid"/>
              <a:round/>
              <a:headEnd type="none" w="med" len="med"/>
              <a:tailEnd type="none" w="med" len="med"/>
            </a:ln>
          </p:spPr>
        </p:sp>
        <p:sp>
          <p:nvSpPr>
            <p:cNvPr id="242" name="Google Shape;242;p7"/>
            <p:cNvSpPr/>
            <p:nvPr/>
          </p:nvSpPr>
          <p:spPr>
            <a:xfrm flipH="1">
              <a:off x="2888090" y="170114"/>
              <a:ext cx="2197205" cy="338557"/>
            </a:xfrm>
            <a:custGeom>
              <a:avLst/>
              <a:gdLst/>
              <a:ahLst/>
              <a:cxnLst/>
              <a:rect l="l" t="t" r="r" b="b"/>
              <a:pathLst>
                <a:path w="74926" h="11545" extrusionOk="0">
                  <a:moveTo>
                    <a:pt x="0" y="11545"/>
                  </a:moveTo>
                  <a:lnTo>
                    <a:pt x="37463" y="11464"/>
                  </a:lnTo>
                  <a:lnTo>
                    <a:pt x="48928" y="0"/>
                  </a:lnTo>
                  <a:lnTo>
                    <a:pt x="74926" y="0"/>
                  </a:lnTo>
                </a:path>
              </a:pathLst>
            </a:custGeom>
            <a:noFill/>
            <a:ln w="9525" cap="flat" cmpd="sng">
              <a:solidFill>
                <a:schemeClr val="accent6"/>
              </a:solidFill>
              <a:prstDash val="solid"/>
              <a:round/>
              <a:headEnd type="none" w="med" len="med"/>
              <a:tailEnd type="none" w="med" len="med"/>
            </a:ln>
          </p:spPr>
        </p:sp>
        <p:sp>
          <p:nvSpPr>
            <p:cNvPr id="243" name="Google Shape;243;p7"/>
            <p:cNvSpPr/>
            <p:nvPr/>
          </p:nvSpPr>
          <p:spPr>
            <a:xfrm flipH="1">
              <a:off x="4566981" y="341150"/>
              <a:ext cx="71788" cy="71788"/>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flipH="1">
              <a:off x="4724209" y="341150"/>
              <a:ext cx="71788" cy="71788"/>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flipH="1">
              <a:off x="4881436" y="341150"/>
              <a:ext cx="71788" cy="71788"/>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flipH="1">
              <a:off x="4427442" y="341150"/>
              <a:ext cx="71788" cy="71788"/>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7" name="Google Shape;247;p7"/>
            <p:cNvCxnSpPr/>
            <p:nvPr/>
          </p:nvCxnSpPr>
          <p:spPr>
            <a:xfrm>
              <a:off x="5084562" y="186272"/>
              <a:ext cx="0" cy="316710"/>
            </a:xfrm>
            <a:prstGeom prst="straightConnector1">
              <a:avLst/>
            </a:prstGeom>
            <a:noFill/>
            <a:ln w="9525" cap="flat" cmpd="sng">
              <a:solidFill>
                <a:schemeClr val="accent6"/>
              </a:solidFill>
              <a:prstDash val="solid"/>
              <a:round/>
              <a:headEnd type="none" w="med" len="med"/>
              <a:tailEnd type="none" w="med" len="med"/>
            </a:ln>
          </p:spPr>
        </p:cxnSp>
        <p:grpSp>
          <p:nvGrpSpPr>
            <p:cNvPr id="248" name="Google Shape;248;p7"/>
            <p:cNvGrpSpPr/>
            <p:nvPr/>
          </p:nvGrpSpPr>
          <p:grpSpPr>
            <a:xfrm flipH="1">
              <a:off x="2888169" y="273273"/>
              <a:ext cx="263192" cy="241606"/>
              <a:chOff x="2176850" y="3199325"/>
              <a:chExt cx="300550" cy="275900"/>
            </a:xfrm>
          </p:grpSpPr>
          <p:sp>
            <p:nvSpPr>
              <p:cNvPr id="249" name="Google Shape;249;p7"/>
              <p:cNvSpPr/>
              <p:nvPr/>
            </p:nvSpPr>
            <p:spPr>
              <a:xfrm>
                <a:off x="2176850" y="3199325"/>
                <a:ext cx="300550" cy="275900"/>
              </a:xfrm>
              <a:custGeom>
                <a:avLst/>
                <a:gdLst/>
                <a:ahLst/>
                <a:cxnLst/>
                <a:rect l="l" t="t" r="r" b="b"/>
                <a:pathLst>
                  <a:path w="12022" h="11036" extrusionOk="0">
                    <a:moveTo>
                      <a:pt x="6276" y="532"/>
                    </a:moveTo>
                    <a:cubicBezTo>
                      <a:pt x="8023" y="532"/>
                      <a:pt x="9668" y="1418"/>
                      <a:pt x="10579" y="3013"/>
                    </a:cubicBezTo>
                    <a:cubicBezTo>
                      <a:pt x="11287" y="4177"/>
                      <a:pt x="11464" y="5493"/>
                      <a:pt x="11135" y="6809"/>
                    </a:cubicBezTo>
                    <a:cubicBezTo>
                      <a:pt x="10781" y="8074"/>
                      <a:pt x="9946" y="9162"/>
                      <a:pt x="8807" y="9846"/>
                    </a:cubicBezTo>
                    <a:cubicBezTo>
                      <a:pt x="8024" y="10309"/>
                      <a:pt x="7160" y="10528"/>
                      <a:pt x="6304" y="10528"/>
                    </a:cubicBezTo>
                    <a:cubicBezTo>
                      <a:pt x="4587" y="10528"/>
                      <a:pt x="2903" y="9645"/>
                      <a:pt x="1974" y="8074"/>
                    </a:cubicBezTo>
                    <a:cubicBezTo>
                      <a:pt x="1291" y="6885"/>
                      <a:pt x="1088" y="5569"/>
                      <a:pt x="1443" y="4278"/>
                    </a:cubicBezTo>
                    <a:cubicBezTo>
                      <a:pt x="1797" y="3013"/>
                      <a:pt x="2607" y="1899"/>
                      <a:pt x="3746" y="1241"/>
                    </a:cubicBezTo>
                    <a:cubicBezTo>
                      <a:pt x="4555" y="760"/>
                      <a:pt x="5441" y="532"/>
                      <a:pt x="6276" y="532"/>
                    </a:cubicBezTo>
                    <a:close/>
                    <a:moveTo>
                      <a:pt x="6287" y="0"/>
                    </a:moveTo>
                    <a:cubicBezTo>
                      <a:pt x="5335" y="0"/>
                      <a:pt x="4372" y="245"/>
                      <a:pt x="3492" y="760"/>
                    </a:cubicBezTo>
                    <a:cubicBezTo>
                      <a:pt x="886" y="2304"/>
                      <a:pt x="0" y="5695"/>
                      <a:pt x="1544" y="8327"/>
                    </a:cubicBezTo>
                    <a:cubicBezTo>
                      <a:pt x="2303" y="9593"/>
                      <a:pt x="3492" y="10478"/>
                      <a:pt x="4935" y="10858"/>
                    </a:cubicBezTo>
                    <a:cubicBezTo>
                      <a:pt x="5391" y="10985"/>
                      <a:pt x="5846" y="11035"/>
                      <a:pt x="6327" y="11035"/>
                    </a:cubicBezTo>
                    <a:cubicBezTo>
                      <a:pt x="7289" y="11035"/>
                      <a:pt x="8250" y="10782"/>
                      <a:pt x="9136" y="10276"/>
                    </a:cubicBezTo>
                    <a:cubicBezTo>
                      <a:pt x="10402" y="9517"/>
                      <a:pt x="11313" y="8302"/>
                      <a:pt x="11667" y="6885"/>
                    </a:cubicBezTo>
                    <a:cubicBezTo>
                      <a:pt x="12021" y="5467"/>
                      <a:pt x="11819" y="3974"/>
                      <a:pt x="11060" y="2709"/>
                    </a:cubicBezTo>
                    <a:cubicBezTo>
                      <a:pt x="10031" y="973"/>
                      <a:pt x="8184" y="0"/>
                      <a:pt x="62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2248325" y="3265025"/>
                <a:ext cx="52550" cy="104525"/>
              </a:xfrm>
              <a:custGeom>
                <a:avLst/>
                <a:gdLst/>
                <a:ahLst/>
                <a:cxnLst/>
                <a:rect l="l" t="t" r="r" b="b"/>
                <a:pathLst>
                  <a:path w="2102" h="4181" extrusionOk="0">
                    <a:moveTo>
                      <a:pt x="1791" y="0"/>
                    </a:moveTo>
                    <a:cubicBezTo>
                      <a:pt x="1696" y="0"/>
                      <a:pt x="1607" y="65"/>
                      <a:pt x="1570" y="157"/>
                    </a:cubicBezTo>
                    <a:lnTo>
                      <a:pt x="77" y="3801"/>
                    </a:lnTo>
                    <a:cubicBezTo>
                      <a:pt x="1" y="3928"/>
                      <a:pt x="77" y="4080"/>
                      <a:pt x="203" y="4130"/>
                    </a:cubicBezTo>
                    <a:cubicBezTo>
                      <a:pt x="229" y="4181"/>
                      <a:pt x="254" y="4181"/>
                      <a:pt x="304" y="4181"/>
                    </a:cubicBezTo>
                    <a:cubicBezTo>
                      <a:pt x="431" y="4181"/>
                      <a:pt x="507" y="4130"/>
                      <a:pt x="558" y="4004"/>
                    </a:cubicBezTo>
                    <a:lnTo>
                      <a:pt x="2025" y="385"/>
                    </a:lnTo>
                    <a:cubicBezTo>
                      <a:pt x="2101" y="258"/>
                      <a:pt x="2025" y="81"/>
                      <a:pt x="1899" y="30"/>
                    </a:cubicBezTo>
                    <a:cubicBezTo>
                      <a:pt x="1864" y="9"/>
                      <a:pt x="1827" y="0"/>
                      <a:pt x="1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2367900" y="3302975"/>
                <a:ext cx="52550" cy="104550"/>
              </a:xfrm>
              <a:custGeom>
                <a:avLst/>
                <a:gdLst/>
                <a:ahLst/>
                <a:cxnLst/>
                <a:rect l="l" t="t" r="r" b="b"/>
                <a:pathLst>
                  <a:path w="2102" h="4182" extrusionOk="0">
                    <a:moveTo>
                      <a:pt x="1791" y="1"/>
                    </a:moveTo>
                    <a:cubicBezTo>
                      <a:pt x="1695" y="1"/>
                      <a:pt x="1600" y="66"/>
                      <a:pt x="1545" y="157"/>
                    </a:cubicBezTo>
                    <a:lnTo>
                      <a:pt x="77" y="3802"/>
                    </a:lnTo>
                    <a:cubicBezTo>
                      <a:pt x="1" y="3928"/>
                      <a:pt x="77" y="4080"/>
                      <a:pt x="203" y="4131"/>
                    </a:cubicBezTo>
                    <a:cubicBezTo>
                      <a:pt x="229" y="4181"/>
                      <a:pt x="254" y="4181"/>
                      <a:pt x="279" y="4181"/>
                    </a:cubicBezTo>
                    <a:cubicBezTo>
                      <a:pt x="406" y="4181"/>
                      <a:pt x="507" y="4105"/>
                      <a:pt x="532" y="4004"/>
                    </a:cubicBezTo>
                    <a:lnTo>
                      <a:pt x="2026" y="385"/>
                    </a:lnTo>
                    <a:cubicBezTo>
                      <a:pt x="2101" y="259"/>
                      <a:pt x="2026" y="81"/>
                      <a:pt x="1899" y="31"/>
                    </a:cubicBezTo>
                    <a:cubicBezTo>
                      <a:pt x="1864" y="10"/>
                      <a:pt x="1827" y="1"/>
                      <a:pt x="17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2294525" y="3259275"/>
                <a:ext cx="75300" cy="173550"/>
              </a:xfrm>
              <a:custGeom>
                <a:avLst/>
                <a:gdLst/>
                <a:ahLst/>
                <a:cxnLst/>
                <a:rect l="l" t="t" r="r" b="b"/>
                <a:pathLst>
                  <a:path w="3012" h="6942" extrusionOk="0">
                    <a:moveTo>
                      <a:pt x="2736" y="1"/>
                    </a:moveTo>
                    <a:cubicBezTo>
                      <a:pt x="2617" y="1"/>
                      <a:pt x="2518" y="54"/>
                      <a:pt x="2455" y="159"/>
                    </a:cubicBezTo>
                    <a:lnTo>
                      <a:pt x="26" y="6562"/>
                    </a:lnTo>
                    <a:cubicBezTo>
                      <a:pt x="0" y="6714"/>
                      <a:pt x="51" y="6840"/>
                      <a:pt x="177" y="6891"/>
                    </a:cubicBezTo>
                    <a:cubicBezTo>
                      <a:pt x="228" y="6942"/>
                      <a:pt x="253" y="6942"/>
                      <a:pt x="279" y="6942"/>
                    </a:cubicBezTo>
                    <a:cubicBezTo>
                      <a:pt x="380" y="6942"/>
                      <a:pt x="481" y="6866"/>
                      <a:pt x="532" y="6739"/>
                    </a:cubicBezTo>
                    <a:lnTo>
                      <a:pt x="2961" y="362"/>
                    </a:lnTo>
                    <a:cubicBezTo>
                      <a:pt x="3012" y="184"/>
                      <a:pt x="2936" y="58"/>
                      <a:pt x="2809" y="7"/>
                    </a:cubicBezTo>
                    <a:cubicBezTo>
                      <a:pt x="2784" y="3"/>
                      <a:pt x="2760" y="1"/>
                      <a:pt x="2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53" name="Google Shape;253;p7"/>
            <p:cNvCxnSpPr/>
            <p:nvPr/>
          </p:nvCxnSpPr>
          <p:spPr>
            <a:xfrm>
              <a:off x="5200850" y="353721"/>
              <a:ext cx="1408500" cy="0"/>
            </a:xfrm>
            <a:prstGeom prst="straightConnector1">
              <a:avLst/>
            </a:prstGeom>
            <a:noFill/>
            <a:ln w="9525" cap="flat" cmpd="sng">
              <a:solidFill>
                <a:schemeClr val="accent6"/>
              </a:solidFill>
              <a:prstDash val="solid"/>
              <a:round/>
              <a:headEnd type="none" w="med" len="med"/>
              <a:tailEnd type="none" w="med" len="med"/>
            </a:ln>
          </p:spPr>
        </p:cxnSp>
        <p:cxnSp>
          <p:nvCxnSpPr>
            <p:cNvPr id="254" name="Google Shape;254;p7"/>
            <p:cNvCxnSpPr/>
            <p:nvPr/>
          </p:nvCxnSpPr>
          <p:spPr>
            <a:xfrm>
              <a:off x="5208009" y="172000"/>
              <a:ext cx="0" cy="338400"/>
            </a:xfrm>
            <a:prstGeom prst="straightConnector1">
              <a:avLst/>
            </a:prstGeom>
            <a:noFill/>
            <a:ln w="9525" cap="flat" cmpd="sng">
              <a:solidFill>
                <a:schemeClr val="accent6"/>
              </a:solidFill>
              <a:prstDash val="solid"/>
              <a:round/>
              <a:headEnd type="none" w="med" len="med"/>
              <a:tailEnd type="none" w="med" len="med"/>
            </a:ln>
          </p:spPr>
        </p:cxnSp>
        <p:cxnSp>
          <p:nvCxnSpPr>
            <p:cNvPr id="255" name="Google Shape;255;p7"/>
            <p:cNvCxnSpPr/>
            <p:nvPr/>
          </p:nvCxnSpPr>
          <p:spPr>
            <a:xfrm>
              <a:off x="6598773" y="172000"/>
              <a:ext cx="0" cy="338400"/>
            </a:xfrm>
            <a:prstGeom prst="straightConnector1">
              <a:avLst/>
            </a:prstGeom>
            <a:noFill/>
            <a:ln w="9525" cap="flat" cmpd="sng">
              <a:solidFill>
                <a:schemeClr val="accent6"/>
              </a:solidFill>
              <a:prstDash val="solid"/>
              <a:round/>
              <a:headEnd type="none" w="med" len="med"/>
              <a:tailEnd type="none" w="med" len="med"/>
            </a:ln>
          </p:spPr>
        </p:cxnSp>
      </p:gr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6"/>
        <p:cNvGrpSpPr/>
        <p:nvPr/>
      </p:nvGrpSpPr>
      <p:grpSpPr>
        <a:xfrm>
          <a:off x="0" y="0"/>
          <a:ext cx="0" cy="0"/>
          <a:chOff x="0" y="0"/>
          <a:chExt cx="0" cy="0"/>
        </a:xfrm>
      </p:grpSpPr>
      <p:sp>
        <p:nvSpPr>
          <p:cNvPr id="257" name="Google Shape;257;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72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58" name="Google Shape;258;p8"/>
          <p:cNvGrpSpPr/>
          <p:nvPr/>
        </p:nvGrpSpPr>
        <p:grpSpPr>
          <a:xfrm>
            <a:off x="150" y="0"/>
            <a:ext cx="9143750" cy="5176350"/>
            <a:chOff x="150" y="0"/>
            <a:chExt cx="9143750" cy="5176350"/>
          </a:xfrm>
        </p:grpSpPr>
        <p:sp>
          <p:nvSpPr>
            <p:cNvPr id="259" name="Google Shape;259;p8"/>
            <p:cNvSpPr/>
            <p:nvPr/>
          </p:nvSpPr>
          <p:spPr>
            <a:xfrm>
              <a:off x="8617400" y="2200650"/>
              <a:ext cx="526500" cy="2975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p:nvPr/>
          </p:nvSpPr>
          <p:spPr>
            <a:xfrm rot="5400000">
              <a:off x="427950" y="-427800"/>
              <a:ext cx="526500" cy="1382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1"/>
        <p:cNvGrpSpPr/>
        <p:nvPr/>
      </p:nvGrpSpPr>
      <p:grpSpPr>
        <a:xfrm>
          <a:off x="0" y="0"/>
          <a:ext cx="0" cy="0"/>
          <a:chOff x="0" y="0"/>
          <a:chExt cx="0" cy="0"/>
        </a:xfrm>
      </p:grpSpPr>
      <p:sp>
        <p:nvSpPr>
          <p:cNvPr id="262" name="Google Shape;262;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63" name="Google Shape;263;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64" name="Google Shape;264;p9"/>
          <p:cNvSpPr/>
          <p:nvPr/>
        </p:nvSpPr>
        <p:spPr>
          <a:xfrm>
            <a:off x="0" y="0"/>
            <a:ext cx="630000" cy="2802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65"/>
        <p:cNvGrpSpPr/>
        <p:nvPr/>
      </p:nvGrpSpPr>
      <p:grpSpPr>
        <a:xfrm>
          <a:off x="0" y="0"/>
          <a:ext cx="0" cy="0"/>
          <a:chOff x="0" y="0"/>
          <a:chExt cx="0" cy="0"/>
        </a:xfrm>
      </p:grpSpPr>
      <p:sp>
        <p:nvSpPr>
          <p:cNvPr id="266" name="Google Shape;266;p10"/>
          <p:cNvSpPr>
            <a:spLocks noGrp="1"/>
          </p:cNvSpPr>
          <p:nvPr>
            <p:ph type="pic" idx="2"/>
          </p:nvPr>
        </p:nvSpPr>
        <p:spPr>
          <a:xfrm>
            <a:off x="0" y="0"/>
            <a:ext cx="9144000" cy="5143500"/>
          </a:xfrm>
          <a:prstGeom prst="rect">
            <a:avLst/>
          </a:prstGeom>
          <a:noFill/>
          <a:ln>
            <a:noFill/>
          </a:ln>
        </p:spPr>
      </p:sp>
      <p:sp>
        <p:nvSpPr>
          <p:cNvPr id="267" name="Google Shape;267;p10"/>
          <p:cNvSpPr txBox="1">
            <a:spLocks noGrp="1"/>
          </p:cNvSpPr>
          <p:nvPr>
            <p:ph type="title"/>
          </p:nvPr>
        </p:nvSpPr>
        <p:spPr>
          <a:xfrm>
            <a:off x="720000" y="4014450"/>
            <a:ext cx="7704000" cy="572700"/>
          </a:xfrm>
          <a:prstGeom prst="rect">
            <a:avLst/>
          </a:prstGeom>
          <a:solidFill>
            <a:schemeClr val="dk1"/>
          </a:solidFill>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a:solidFill>
                  <a:schemeClr val="lt1"/>
                </a:solidFill>
              </a:defRPr>
            </a:lvl1pPr>
            <a:lvl2pPr lvl="1" algn="ctr" rtl="0">
              <a:spcBef>
                <a:spcPts val="0"/>
              </a:spcBef>
              <a:spcAft>
                <a:spcPts val="0"/>
              </a:spcAft>
              <a:buClr>
                <a:schemeClr val="lt1"/>
              </a:buClr>
              <a:buSzPts val="3000"/>
              <a:buNone/>
              <a:defRPr>
                <a:solidFill>
                  <a:schemeClr val="lt1"/>
                </a:solidFill>
              </a:defRPr>
            </a:lvl2pPr>
            <a:lvl3pPr lvl="2" algn="ctr" rtl="0">
              <a:spcBef>
                <a:spcPts val="0"/>
              </a:spcBef>
              <a:spcAft>
                <a:spcPts val="0"/>
              </a:spcAft>
              <a:buClr>
                <a:schemeClr val="lt1"/>
              </a:buClr>
              <a:buSzPts val="3000"/>
              <a:buNone/>
              <a:defRPr>
                <a:solidFill>
                  <a:schemeClr val="lt1"/>
                </a:solidFill>
              </a:defRPr>
            </a:lvl3pPr>
            <a:lvl4pPr lvl="3" algn="ctr" rtl="0">
              <a:spcBef>
                <a:spcPts val="0"/>
              </a:spcBef>
              <a:spcAft>
                <a:spcPts val="0"/>
              </a:spcAft>
              <a:buClr>
                <a:schemeClr val="lt1"/>
              </a:buClr>
              <a:buSzPts val="3000"/>
              <a:buNone/>
              <a:defRPr>
                <a:solidFill>
                  <a:schemeClr val="lt1"/>
                </a:solidFill>
              </a:defRPr>
            </a:lvl4pPr>
            <a:lvl5pPr lvl="4" algn="ctr" rtl="0">
              <a:spcBef>
                <a:spcPts val="0"/>
              </a:spcBef>
              <a:spcAft>
                <a:spcPts val="0"/>
              </a:spcAft>
              <a:buClr>
                <a:schemeClr val="lt1"/>
              </a:buClr>
              <a:buSzPts val="3000"/>
              <a:buNone/>
              <a:defRPr>
                <a:solidFill>
                  <a:schemeClr val="lt1"/>
                </a:solidFill>
              </a:defRPr>
            </a:lvl5pPr>
            <a:lvl6pPr lvl="5" algn="ctr" rtl="0">
              <a:spcBef>
                <a:spcPts val="0"/>
              </a:spcBef>
              <a:spcAft>
                <a:spcPts val="0"/>
              </a:spcAft>
              <a:buClr>
                <a:schemeClr val="lt1"/>
              </a:buClr>
              <a:buSzPts val="3000"/>
              <a:buNone/>
              <a:defRPr>
                <a:solidFill>
                  <a:schemeClr val="lt1"/>
                </a:solidFill>
              </a:defRPr>
            </a:lvl6pPr>
            <a:lvl7pPr lvl="6" algn="ctr" rtl="0">
              <a:spcBef>
                <a:spcPts val="0"/>
              </a:spcBef>
              <a:spcAft>
                <a:spcPts val="0"/>
              </a:spcAft>
              <a:buClr>
                <a:schemeClr val="lt1"/>
              </a:buClr>
              <a:buSzPts val="3000"/>
              <a:buNone/>
              <a:defRPr>
                <a:solidFill>
                  <a:schemeClr val="lt1"/>
                </a:solidFill>
              </a:defRPr>
            </a:lvl7pPr>
            <a:lvl8pPr lvl="7" algn="ctr" rtl="0">
              <a:spcBef>
                <a:spcPts val="0"/>
              </a:spcBef>
              <a:spcAft>
                <a:spcPts val="0"/>
              </a:spcAft>
              <a:buClr>
                <a:schemeClr val="lt1"/>
              </a:buClr>
              <a:buSzPts val="3000"/>
              <a:buNone/>
              <a:defRPr>
                <a:solidFill>
                  <a:schemeClr val="lt1"/>
                </a:solidFill>
              </a:defRPr>
            </a:lvl8pPr>
            <a:lvl9pPr lvl="8" algn="ctr" rtl="0">
              <a:spcBef>
                <a:spcPts val="0"/>
              </a:spcBef>
              <a:spcAft>
                <a:spcPts val="0"/>
              </a:spcAft>
              <a:buClr>
                <a:schemeClr val="lt1"/>
              </a:buClr>
              <a:buSzPts val="3000"/>
              <a:buNone/>
              <a:defRPr>
                <a:solidFill>
                  <a:schemeClr val="lt1"/>
                </a:solidFill>
              </a:defRPr>
            </a:lvl9pPr>
          </a:lstStyle>
          <a:p>
            <a:endParaRPr/>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47"/>
        <p:cNvGrpSpPr/>
        <p:nvPr/>
      </p:nvGrpSpPr>
      <p:grpSpPr>
        <a:xfrm>
          <a:off x="0" y="0"/>
          <a:ext cx="0" cy="0"/>
          <a:chOff x="0" y="0"/>
          <a:chExt cx="0" cy="0"/>
        </a:xfrm>
      </p:grpSpPr>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48"/>
        <p:cNvGrpSpPr/>
        <p:nvPr/>
      </p:nvGrpSpPr>
      <p:grpSpPr>
        <a:xfrm>
          <a:off x="0" y="0"/>
          <a:ext cx="0" cy="0"/>
          <a:chOff x="0" y="0"/>
          <a:chExt cx="0" cy="0"/>
        </a:xfrm>
      </p:grpSpPr>
      <p:sp>
        <p:nvSpPr>
          <p:cNvPr id="349" name="Google Shape;34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0" name="Google Shape;350;p13"/>
          <p:cNvSpPr txBox="1">
            <a:spLocks noGrp="1"/>
          </p:cNvSpPr>
          <p:nvPr>
            <p:ph type="title" idx="2" hasCustomPrompt="1"/>
          </p:nvPr>
        </p:nvSpPr>
        <p:spPr>
          <a:xfrm>
            <a:off x="1618650" y="1621558"/>
            <a:ext cx="734700" cy="447600"/>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1" name="Google Shape;351;p13"/>
          <p:cNvSpPr txBox="1">
            <a:spLocks noGrp="1"/>
          </p:cNvSpPr>
          <p:nvPr>
            <p:ph type="title" idx="3" hasCustomPrompt="1"/>
          </p:nvPr>
        </p:nvSpPr>
        <p:spPr>
          <a:xfrm>
            <a:off x="1618650" y="3054966"/>
            <a:ext cx="734700" cy="447600"/>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2" name="Google Shape;352;p13"/>
          <p:cNvSpPr txBox="1">
            <a:spLocks noGrp="1"/>
          </p:cNvSpPr>
          <p:nvPr>
            <p:ph type="title" idx="4" hasCustomPrompt="1"/>
          </p:nvPr>
        </p:nvSpPr>
        <p:spPr>
          <a:xfrm>
            <a:off x="4204650" y="1621558"/>
            <a:ext cx="734700" cy="447600"/>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3" name="Google Shape;353;p13"/>
          <p:cNvSpPr txBox="1">
            <a:spLocks noGrp="1"/>
          </p:cNvSpPr>
          <p:nvPr>
            <p:ph type="title" idx="5" hasCustomPrompt="1"/>
          </p:nvPr>
        </p:nvSpPr>
        <p:spPr>
          <a:xfrm>
            <a:off x="4204650" y="3054966"/>
            <a:ext cx="734700" cy="447600"/>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4" name="Google Shape;354;p13"/>
          <p:cNvSpPr txBox="1">
            <a:spLocks noGrp="1"/>
          </p:cNvSpPr>
          <p:nvPr>
            <p:ph type="title" idx="6" hasCustomPrompt="1"/>
          </p:nvPr>
        </p:nvSpPr>
        <p:spPr>
          <a:xfrm>
            <a:off x="6790650" y="1621558"/>
            <a:ext cx="734700" cy="447600"/>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5" name="Google Shape;355;p13"/>
          <p:cNvSpPr txBox="1">
            <a:spLocks noGrp="1"/>
          </p:cNvSpPr>
          <p:nvPr>
            <p:ph type="title" idx="7" hasCustomPrompt="1"/>
          </p:nvPr>
        </p:nvSpPr>
        <p:spPr>
          <a:xfrm>
            <a:off x="6790650" y="3054966"/>
            <a:ext cx="734700" cy="447600"/>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6" name="Google Shape;356;p13"/>
          <p:cNvSpPr txBox="1">
            <a:spLocks noGrp="1"/>
          </p:cNvSpPr>
          <p:nvPr>
            <p:ph type="subTitle" idx="1"/>
          </p:nvPr>
        </p:nvSpPr>
        <p:spPr>
          <a:xfrm>
            <a:off x="720000" y="2175900"/>
            <a:ext cx="2532000" cy="4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Narrow"/>
              <a:buNone/>
              <a:defRPr sz="2000" b="1">
                <a:solidFill>
                  <a:schemeClr val="dk1"/>
                </a:solidFill>
                <a:latin typeface="Archivo Narrow"/>
                <a:ea typeface="Archivo Narrow"/>
                <a:cs typeface="Archivo Narrow"/>
                <a:sym typeface="Archivo Narrow"/>
              </a:defRPr>
            </a:lvl1pPr>
            <a:lvl2pPr lvl="1"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2pPr>
            <a:lvl3pPr lvl="2"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3pPr>
            <a:lvl4pPr lvl="3"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4pPr>
            <a:lvl5pPr lvl="4"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5pPr>
            <a:lvl6pPr lvl="5"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6pPr>
            <a:lvl7pPr lvl="6"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7pPr>
            <a:lvl8pPr lvl="7"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8pPr>
            <a:lvl9pPr lvl="8"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9pPr>
          </a:lstStyle>
          <a:p>
            <a:endParaRPr/>
          </a:p>
        </p:txBody>
      </p:sp>
      <p:sp>
        <p:nvSpPr>
          <p:cNvPr id="357" name="Google Shape;357;p13"/>
          <p:cNvSpPr txBox="1">
            <a:spLocks noGrp="1"/>
          </p:cNvSpPr>
          <p:nvPr>
            <p:ph type="subTitle" idx="8"/>
          </p:nvPr>
        </p:nvSpPr>
        <p:spPr>
          <a:xfrm>
            <a:off x="3306000" y="2175900"/>
            <a:ext cx="2532000" cy="4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Narrow"/>
              <a:buNone/>
              <a:defRPr sz="2000" b="1">
                <a:solidFill>
                  <a:schemeClr val="dk1"/>
                </a:solidFill>
                <a:latin typeface="Archivo Narrow"/>
                <a:ea typeface="Archivo Narrow"/>
                <a:cs typeface="Archivo Narrow"/>
                <a:sym typeface="Archivo Narrow"/>
              </a:defRPr>
            </a:lvl1pPr>
            <a:lvl2pPr lvl="1"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2pPr>
            <a:lvl3pPr lvl="2"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3pPr>
            <a:lvl4pPr lvl="3"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4pPr>
            <a:lvl5pPr lvl="4"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5pPr>
            <a:lvl6pPr lvl="5"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6pPr>
            <a:lvl7pPr lvl="6"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7pPr>
            <a:lvl8pPr lvl="7"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8pPr>
            <a:lvl9pPr lvl="8"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9pPr>
          </a:lstStyle>
          <a:p>
            <a:endParaRPr/>
          </a:p>
        </p:txBody>
      </p:sp>
      <p:sp>
        <p:nvSpPr>
          <p:cNvPr id="358" name="Google Shape;358;p13"/>
          <p:cNvSpPr txBox="1">
            <a:spLocks noGrp="1"/>
          </p:cNvSpPr>
          <p:nvPr>
            <p:ph type="subTitle" idx="9"/>
          </p:nvPr>
        </p:nvSpPr>
        <p:spPr>
          <a:xfrm>
            <a:off x="5892000" y="2175900"/>
            <a:ext cx="2532000" cy="4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Narrow"/>
              <a:buNone/>
              <a:defRPr sz="2000" b="1">
                <a:solidFill>
                  <a:schemeClr val="dk1"/>
                </a:solidFill>
                <a:latin typeface="Archivo Narrow"/>
                <a:ea typeface="Archivo Narrow"/>
                <a:cs typeface="Archivo Narrow"/>
                <a:sym typeface="Archivo Narrow"/>
              </a:defRPr>
            </a:lvl1pPr>
            <a:lvl2pPr lvl="1"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2pPr>
            <a:lvl3pPr lvl="2"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3pPr>
            <a:lvl4pPr lvl="3"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4pPr>
            <a:lvl5pPr lvl="4"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5pPr>
            <a:lvl6pPr lvl="5"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6pPr>
            <a:lvl7pPr lvl="6"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7pPr>
            <a:lvl8pPr lvl="7"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8pPr>
            <a:lvl9pPr lvl="8"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9pPr>
          </a:lstStyle>
          <a:p>
            <a:endParaRPr/>
          </a:p>
        </p:txBody>
      </p:sp>
      <p:sp>
        <p:nvSpPr>
          <p:cNvPr id="359" name="Google Shape;359;p13"/>
          <p:cNvSpPr txBox="1">
            <a:spLocks noGrp="1"/>
          </p:cNvSpPr>
          <p:nvPr>
            <p:ph type="subTitle" idx="13"/>
          </p:nvPr>
        </p:nvSpPr>
        <p:spPr>
          <a:xfrm>
            <a:off x="720000" y="3609375"/>
            <a:ext cx="2532000" cy="4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Narrow"/>
              <a:buNone/>
              <a:defRPr sz="2000" b="1">
                <a:solidFill>
                  <a:schemeClr val="dk1"/>
                </a:solidFill>
                <a:latin typeface="Archivo Narrow"/>
                <a:ea typeface="Archivo Narrow"/>
                <a:cs typeface="Archivo Narrow"/>
                <a:sym typeface="Archivo Narrow"/>
              </a:defRPr>
            </a:lvl1pPr>
            <a:lvl2pPr lvl="1"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2pPr>
            <a:lvl3pPr lvl="2"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3pPr>
            <a:lvl4pPr lvl="3"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4pPr>
            <a:lvl5pPr lvl="4"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5pPr>
            <a:lvl6pPr lvl="5"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6pPr>
            <a:lvl7pPr lvl="6"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7pPr>
            <a:lvl8pPr lvl="7"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8pPr>
            <a:lvl9pPr lvl="8"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9pPr>
          </a:lstStyle>
          <a:p>
            <a:endParaRPr/>
          </a:p>
        </p:txBody>
      </p:sp>
      <p:sp>
        <p:nvSpPr>
          <p:cNvPr id="360" name="Google Shape;360;p13"/>
          <p:cNvSpPr txBox="1">
            <a:spLocks noGrp="1"/>
          </p:cNvSpPr>
          <p:nvPr>
            <p:ph type="subTitle" idx="14"/>
          </p:nvPr>
        </p:nvSpPr>
        <p:spPr>
          <a:xfrm>
            <a:off x="3306000" y="3609375"/>
            <a:ext cx="2532000" cy="4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Narrow"/>
              <a:buNone/>
              <a:defRPr sz="2000" b="1">
                <a:solidFill>
                  <a:schemeClr val="dk1"/>
                </a:solidFill>
                <a:latin typeface="Archivo Narrow"/>
                <a:ea typeface="Archivo Narrow"/>
                <a:cs typeface="Archivo Narrow"/>
                <a:sym typeface="Archivo Narrow"/>
              </a:defRPr>
            </a:lvl1pPr>
            <a:lvl2pPr lvl="1"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2pPr>
            <a:lvl3pPr lvl="2"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3pPr>
            <a:lvl4pPr lvl="3"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4pPr>
            <a:lvl5pPr lvl="4"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5pPr>
            <a:lvl6pPr lvl="5"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6pPr>
            <a:lvl7pPr lvl="6"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7pPr>
            <a:lvl8pPr lvl="7"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8pPr>
            <a:lvl9pPr lvl="8"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9pPr>
          </a:lstStyle>
          <a:p>
            <a:endParaRPr/>
          </a:p>
        </p:txBody>
      </p:sp>
      <p:sp>
        <p:nvSpPr>
          <p:cNvPr id="361" name="Google Shape;361;p13"/>
          <p:cNvSpPr txBox="1">
            <a:spLocks noGrp="1"/>
          </p:cNvSpPr>
          <p:nvPr>
            <p:ph type="subTitle" idx="15"/>
          </p:nvPr>
        </p:nvSpPr>
        <p:spPr>
          <a:xfrm>
            <a:off x="5892000" y="3609375"/>
            <a:ext cx="2532000" cy="4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Narrow"/>
              <a:buNone/>
              <a:defRPr sz="2000" b="1">
                <a:solidFill>
                  <a:schemeClr val="dk1"/>
                </a:solidFill>
                <a:latin typeface="Archivo Narrow"/>
                <a:ea typeface="Archivo Narrow"/>
                <a:cs typeface="Archivo Narrow"/>
                <a:sym typeface="Archivo Narrow"/>
              </a:defRPr>
            </a:lvl1pPr>
            <a:lvl2pPr lvl="1"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2pPr>
            <a:lvl3pPr lvl="2"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3pPr>
            <a:lvl4pPr lvl="3"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4pPr>
            <a:lvl5pPr lvl="4"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5pPr>
            <a:lvl6pPr lvl="5"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6pPr>
            <a:lvl7pPr lvl="6"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7pPr>
            <a:lvl8pPr lvl="7"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8pPr>
            <a:lvl9pPr lvl="8" rtl="0">
              <a:lnSpc>
                <a:spcPct val="100000"/>
              </a:lnSpc>
              <a:spcBef>
                <a:spcPts val="0"/>
              </a:spcBef>
              <a:spcAft>
                <a:spcPts val="0"/>
              </a:spcAft>
              <a:buSzPts val="2400"/>
              <a:buFont typeface="Archivo Narrow"/>
              <a:buNone/>
              <a:defRPr sz="2400" b="1">
                <a:latin typeface="Archivo Narrow"/>
                <a:ea typeface="Archivo Narrow"/>
                <a:cs typeface="Archivo Narrow"/>
                <a:sym typeface="Archivo Narrow"/>
              </a:defRPr>
            </a:lvl9pPr>
          </a:lstStyle>
          <a:p>
            <a:endParaRPr/>
          </a:p>
        </p:txBody>
      </p:sp>
      <p:grpSp>
        <p:nvGrpSpPr>
          <p:cNvPr id="362" name="Google Shape;362;p13"/>
          <p:cNvGrpSpPr/>
          <p:nvPr/>
        </p:nvGrpSpPr>
        <p:grpSpPr>
          <a:xfrm>
            <a:off x="4072926" y="4535256"/>
            <a:ext cx="5069799" cy="309970"/>
            <a:chOff x="4072926" y="4535256"/>
            <a:chExt cx="5069799" cy="309970"/>
          </a:xfrm>
        </p:grpSpPr>
        <p:cxnSp>
          <p:nvCxnSpPr>
            <p:cNvPr id="363" name="Google Shape;363;p13"/>
            <p:cNvCxnSpPr/>
            <p:nvPr/>
          </p:nvCxnSpPr>
          <p:spPr>
            <a:xfrm>
              <a:off x="5362321" y="4535256"/>
              <a:ext cx="0" cy="239100"/>
            </a:xfrm>
            <a:prstGeom prst="straightConnector1">
              <a:avLst/>
            </a:prstGeom>
            <a:noFill/>
            <a:ln w="9525" cap="flat" cmpd="sng">
              <a:solidFill>
                <a:schemeClr val="accent6"/>
              </a:solidFill>
              <a:prstDash val="solid"/>
              <a:round/>
              <a:headEnd type="none" w="med" len="med"/>
              <a:tailEnd type="none" w="med" len="med"/>
            </a:ln>
          </p:spPr>
        </p:cxnSp>
        <p:sp>
          <p:nvSpPr>
            <p:cNvPr id="364" name="Google Shape;364;p13"/>
            <p:cNvSpPr/>
            <p:nvPr/>
          </p:nvSpPr>
          <p:spPr>
            <a:xfrm rot="5400000">
              <a:off x="5405299" y="4571587"/>
              <a:ext cx="228000" cy="166500"/>
            </a:xfrm>
            <a:prstGeom prst="triangle">
              <a:avLst>
                <a:gd name="adj" fmla="val 50000"/>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p:nvPr/>
          </p:nvSpPr>
          <p:spPr>
            <a:xfrm>
              <a:off x="4082620" y="4676487"/>
              <a:ext cx="1279694" cy="168739"/>
            </a:xfrm>
            <a:custGeom>
              <a:avLst/>
              <a:gdLst/>
              <a:ahLst/>
              <a:cxnLst/>
              <a:rect l="l" t="t" r="r" b="b"/>
              <a:pathLst>
                <a:path w="57774" h="7618" extrusionOk="0">
                  <a:moveTo>
                    <a:pt x="0" y="7618"/>
                  </a:moveTo>
                  <a:lnTo>
                    <a:pt x="23374" y="7618"/>
                  </a:lnTo>
                  <a:lnTo>
                    <a:pt x="36569" y="0"/>
                  </a:lnTo>
                  <a:lnTo>
                    <a:pt x="57774" y="0"/>
                  </a:lnTo>
                </a:path>
              </a:pathLst>
            </a:custGeom>
            <a:noFill/>
            <a:ln w="9525" cap="flat" cmpd="sng">
              <a:solidFill>
                <a:schemeClr val="accent6"/>
              </a:solidFill>
              <a:prstDash val="solid"/>
              <a:round/>
              <a:headEnd type="none" w="med" len="med"/>
              <a:tailEnd type="none" w="med" len="med"/>
            </a:ln>
          </p:spPr>
        </p:sp>
        <p:cxnSp>
          <p:nvCxnSpPr>
            <p:cNvPr id="366" name="Google Shape;366;p13"/>
            <p:cNvCxnSpPr/>
            <p:nvPr/>
          </p:nvCxnSpPr>
          <p:spPr>
            <a:xfrm>
              <a:off x="4072926" y="4603991"/>
              <a:ext cx="1289400" cy="0"/>
            </a:xfrm>
            <a:prstGeom prst="straightConnector1">
              <a:avLst/>
            </a:prstGeom>
            <a:noFill/>
            <a:ln w="9525" cap="flat" cmpd="sng">
              <a:solidFill>
                <a:schemeClr val="accent6"/>
              </a:solidFill>
              <a:prstDash val="solid"/>
              <a:round/>
              <a:headEnd type="none" w="med" len="med"/>
              <a:tailEnd type="none" w="med" len="med"/>
            </a:ln>
          </p:spPr>
        </p:cxnSp>
        <p:cxnSp>
          <p:nvCxnSpPr>
            <p:cNvPr id="367" name="Google Shape;367;p13"/>
            <p:cNvCxnSpPr/>
            <p:nvPr/>
          </p:nvCxnSpPr>
          <p:spPr>
            <a:xfrm>
              <a:off x="5916505" y="4535256"/>
              <a:ext cx="0" cy="239100"/>
            </a:xfrm>
            <a:prstGeom prst="straightConnector1">
              <a:avLst/>
            </a:prstGeom>
            <a:noFill/>
            <a:ln w="9525" cap="flat" cmpd="sng">
              <a:solidFill>
                <a:schemeClr val="accent6"/>
              </a:solidFill>
              <a:prstDash val="solid"/>
              <a:round/>
              <a:headEnd type="none" w="med" len="med"/>
              <a:tailEnd type="none" w="med" len="med"/>
            </a:ln>
          </p:spPr>
        </p:cxnSp>
        <p:cxnSp>
          <p:nvCxnSpPr>
            <p:cNvPr id="368" name="Google Shape;368;p13"/>
            <p:cNvCxnSpPr/>
            <p:nvPr/>
          </p:nvCxnSpPr>
          <p:spPr>
            <a:xfrm rot="10800000">
              <a:off x="5916525" y="4654875"/>
              <a:ext cx="3226200" cy="0"/>
            </a:xfrm>
            <a:prstGeom prst="straightConnector1">
              <a:avLst/>
            </a:prstGeom>
            <a:noFill/>
            <a:ln w="9525" cap="flat" cmpd="sng">
              <a:solidFill>
                <a:schemeClr val="accent6"/>
              </a:solidFill>
              <a:prstDash val="solid"/>
              <a:round/>
              <a:headEnd type="none" w="med" len="med"/>
              <a:tailEnd type="none" w="med" len="med"/>
            </a:ln>
          </p:spPr>
        </p:cxnSp>
        <p:sp>
          <p:nvSpPr>
            <p:cNvPr id="369" name="Google Shape;369;p13"/>
            <p:cNvSpPr/>
            <p:nvPr/>
          </p:nvSpPr>
          <p:spPr>
            <a:xfrm rot="-5400000" flipH="1">
              <a:off x="5645524" y="4571587"/>
              <a:ext cx="228000" cy="166500"/>
            </a:xfrm>
            <a:prstGeom prst="triangle">
              <a:avLst>
                <a:gd name="adj" fmla="val 50000"/>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13"/>
            <p:cNvGrpSpPr/>
            <p:nvPr/>
          </p:nvGrpSpPr>
          <p:grpSpPr>
            <a:xfrm>
              <a:off x="5990235" y="4729762"/>
              <a:ext cx="334288" cy="62197"/>
              <a:chOff x="978100" y="422763"/>
              <a:chExt cx="377300" cy="70200"/>
            </a:xfrm>
          </p:grpSpPr>
          <p:sp>
            <p:nvSpPr>
              <p:cNvPr id="371" name="Google Shape;371;p13"/>
              <p:cNvSpPr/>
              <p:nvPr/>
            </p:nvSpPr>
            <p:spPr>
              <a:xfrm>
                <a:off x="1285200" y="422763"/>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1131650" y="422763"/>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a:off x="978100" y="422763"/>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4" name="Google Shape;374;p13"/>
          <p:cNvSpPr/>
          <p:nvPr/>
        </p:nvSpPr>
        <p:spPr>
          <a:xfrm>
            <a:off x="0" y="4535250"/>
            <a:ext cx="3887400" cy="608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rchivo Narrow"/>
              <a:buNone/>
              <a:defRPr sz="3000" b="1">
                <a:solidFill>
                  <a:schemeClr val="dk1"/>
                </a:solidFill>
                <a:latin typeface="Archivo Narrow"/>
                <a:ea typeface="Archivo Narrow"/>
                <a:cs typeface="Archivo Narrow"/>
                <a:sym typeface="Archivo Narrow"/>
              </a:defRPr>
            </a:lvl1pPr>
            <a:lvl2pPr lvl="1" rtl="0">
              <a:spcBef>
                <a:spcPts val="0"/>
              </a:spcBef>
              <a:spcAft>
                <a:spcPts val="0"/>
              </a:spcAft>
              <a:buClr>
                <a:schemeClr val="dk1"/>
              </a:buClr>
              <a:buSzPts val="3000"/>
              <a:buFont typeface="Archivo Narrow"/>
              <a:buNone/>
              <a:defRPr sz="3000" b="1">
                <a:solidFill>
                  <a:schemeClr val="dk1"/>
                </a:solidFill>
                <a:latin typeface="Archivo Narrow"/>
                <a:ea typeface="Archivo Narrow"/>
                <a:cs typeface="Archivo Narrow"/>
                <a:sym typeface="Archivo Narrow"/>
              </a:defRPr>
            </a:lvl2pPr>
            <a:lvl3pPr lvl="2" rtl="0">
              <a:spcBef>
                <a:spcPts val="0"/>
              </a:spcBef>
              <a:spcAft>
                <a:spcPts val="0"/>
              </a:spcAft>
              <a:buClr>
                <a:schemeClr val="dk1"/>
              </a:buClr>
              <a:buSzPts val="3000"/>
              <a:buFont typeface="Archivo Narrow"/>
              <a:buNone/>
              <a:defRPr sz="3000" b="1">
                <a:solidFill>
                  <a:schemeClr val="dk1"/>
                </a:solidFill>
                <a:latin typeface="Archivo Narrow"/>
                <a:ea typeface="Archivo Narrow"/>
                <a:cs typeface="Archivo Narrow"/>
                <a:sym typeface="Archivo Narrow"/>
              </a:defRPr>
            </a:lvl3pPr>
            <a:lvl4pPr lvl="3" rtl="0">
              <a:spcBef>
                <a:spcPts val="0"/>
              </a:spcBef>
              <a:spcAft>
                <a:spcPts val="0"/>
              </a:spcAft>
              <a:buClr>
                <a:schemeClr val="dk1"/>
              </a:buClr>
              <a:buSzPts val="3000"/>
              <a:buFont typeface="Archivo Narrow"/>
              <a:buNone/>
              <a:defRPr sz="3000" b="1">
                <a:solidFill>
                  <a:schemeClr val="dk1"/>
                </a:solidFill>
                <a:latin typeface="Archivo Narrow"/>
                <a:ea typeface="Archivo Narrow"/>
                <a:cs typeface="Archivo Narrow"/>
                <a:sym typeface="Archivo Narrow"/>
              </a:defRPr>
            </a:lvl4pPr>
            <a:lvl5pPr lvl="4" rtl="0">
              <a:spcBef>
                <a:spcPts val="0"/>
              </a:spcBef>
              <a:spcAft>
                <a:spcPts val="0"/>
              </a:spcAft>
              <a:buClr>
                <a:schemeClr val="dk1"/>
              </a:buClr>
              <a:buSzPts val="3000"/>
              <a:buFont typeface="Archivo Narrow"/>
              <a:buNone/>
              <a:defRPr sz="3000" b="1">
                <a:solidFill>
                  <a:schemeClr val="dk1"/>
                </a:solidFill>
                <a:latin typeface="Archivo Narrow"/>
                <a:ea typeface="Archivo Narrow"/>
                <a:cs typeface="Archivo Narrow"/>
                <a:sym typeface="Archivo Narrow"/>
              </a:defRPr>
            </a:lvl5pPr>
            <a:lvl6pPr lvl="5" rtl="0">
              <a:spcBef>
                <a:spcPts val="0"/>
              </a:spcBef>
              <a:spcAft>
                <a:spcPts val="0"/>
              </a:spcAft>
              <a:buClr>
                <a:schemeClr val="dk1"/>
              </a:buClr>
              <a:buSzPts val="3000"/>
              <a:buFont typeface="Archivo Narrow"/>
              <a:buNone/>
              <a:defRPr sz="3000" b="1">
                <a:solidFill>
                  <a:schemeClr val="dk1"/>
                </a:solidFill>
                <a:latin typeface="Archivo Narrow"/>
                <a:ea typeface="Archivo Narrow"/>
                <a:cs typeface="Archivo Narrow"/>
                <a:sym typeface="Archivo Narrow"/>
              </a:defRPr>
            </a:lvl6pPr>
            <a:lvl7pPr lvl="6" rtl="0">
              <a:spcBef>
                <a:spcPts val="0"/>
              </a:spcBef>
              <a:spcAft>
                <a:spcPts val="0"/>
              </a:spcAft>
              <a:buClr>
                <a:schemeClr val="dk1"/>
              </a:buClr>
              <a:buSzPts val="3000"/>
              <a:buFont typeface="Archivo Narrow"/>
              <a:buNone/>
              <a:defRPr sz="3000" b="1">
                <a:solidFill>
                  <a:schemeClr val="dk1"/>
                </a:solidFill>
                <a:latin typeface="Archivo Narrow"/>
                <a:ea typeface="Archivo Narrow"/>
                <a:cs typeface="Archivo Narrow"/>
                <a:sym typeface="Archivo Narrow"/>
              </a:defRPr>
            </a:lvl7pPr>
            <a:lvl8pPr lvl="7" rtl="0">
              <a:spcBef>
                <a:spcPts val="0"/>
              </a:spcBef>
              <a:spcAft>
                <a:spcPts val="0"/>
              </a:spcAft>
              <a:buClr>
                <a:schemeClr val="dk1"/>
              </a:buClr>
              <a:buSzPts val="3000"/>
              <a:buFont typeface="Archivo Narrow"/>
              <a:buNone/>
              <a:defRPr sz="3000" b="1">
                <a:solidFill>
                  <a:schemeClr val="dk1"/>
                </a:solidFill>
                <a:latin typeface="Archivo Narrow"/>
                <a:ea typeface="Archivo Narrow"/>
                <a:cs typeface="Archivo Narrow"/>
                <a:sym typeface="Archivo Narrow"/>
              </a:defRPr>
            </a:lvl8pPr>
            <a:lvl9pPr lvl="8" rtl="0">
              <a:spcBef>
                <a:spcPts val="0"/>
              </a:spcBef>
              <a:spcAft>
                <a:spcPts val="0"/>
              </a:spcAft>
              <a:buClr>
                <a:schemeClr val="dk1"/>
              </a:buClr>
              <a:buSzPts val="3000"/>
              <a:buFont typeface="Archivo Narrow"/>
              <a:buNone/>
              <a:defRPr sz="3000" b="1">
                <a:solidFill>
                  <a:schemeClr val="dk1"/>
                </a:solidFill>
                <a:latin typeface="Archivo Narrow"/>
                <a:ea typeface="Archivo Narrow"/>
                <a:cs typeface="Archivo Narrow"/>
                <a:sym typeface="Archivo Narrow"/>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Oxygen"/>
              <a:buChar char="●"/>
              <a:defRPr sz="1200">
                <a:solidFill>
                  <a:schemeClr val="dk1"/>
                </a:solidFill>
                <a:latin typeface="Oxygen"/>
                <a:ea typeface="Oxygen"/>
                <a:cs typeface="Oxygen"/>
                <a:sym typeface="Oxygen"/>
              </a:defRPr>
            </a:lvl1pPr>
            <a:lvl2pPr marL="914400" lvl="1" indent="-304800">
              <a:lnSpc>
                <a:spcPct val="100000"/>
              </a:lnSpc>
              <a:spcBef>
                <a:spcPts val="0"/>
              </a:spcBef>
              <a:spcAft>
                <a:spcPts val="0"/>
              </a:spcAft>
              <a:buClr>
                <a:schemeClr val="dk1"/>
              </a:buClr>
              <a:buSzPts val="1200"/>
              <a:buFont typeface="Oxygen"/>
              <a:buChar char="○"/>
              <a:defRPr sz="1200">
                <a:solidFill>
                  <a:schemeClr val="dk1"/>
                </a:solidFill>
                <a:latin typeface="Oxygen"/>
                <a:ea typeface="Oxygen"/>
                <a:cs typeface="Oxygen"/>
                <a:sym typeface="Oxygen"/>
              </a:defRPr>
            </a:lvl2pPr>
            <a:lvl3pPr marL="1371600" lvl="2" indent="-304800">
              <a:lnSpc>
                <a:spcPct val="100000"/>
              </a:lnSpc>
              <a:spcBef>
                <a:spcPts val="0"/>
              </a:spcBef>
              <a:spcAft>
                <a:spcPts val="0"/>
              </a:spcAft>
              <a:buClr>
                <a:schemeClr val="dk1"/>
              </a:buClr>
              <a:buSzPts val="1200"/>
              <a:buFont typeface="Oxygen"/>
              <a:buChar char="■"/>
              <a:defRPr sz="1200">
                <a:solidFill>
                  <a:schemeClr val="dk1"/>
                </a:solidFill>
                <a:latin typeface="Oxygen"/>
                <a:ea typeface="Oxygen"/>
                <a:cs typeface="Oxygen"/>
                <a:sym typeface="Oxygen"/>
              </a:defRPr>
            </a:lvl3pPr>
            <a:lvl4pPr marL="1828800" lvl="3" indent="-304800">
              <a:lnSpc>
                <a:spcPct val="100000"/>
              </a:lnSpc>
              <a:spcBef>
                <a:spcPts val="0"/>
              </a:spcBef>
              <a:spcAft>
                <a:spcPts val="0"/>
              </a:spcAft>
              <a:buClr>
                <a:schemeClr val="dk1"/>
              </a:buClr>
              <a:buSzPts val="1200"/>
              <a:buFont typeface="Oxygen"/>
              <a:buChar char="●"/>
              <a:defRPr sz="1200">
                <a:solidFill>
                  <a:schemeClr val="dk1"/>
                </a:solidFill>
                <a:latin typeface="Oxygen"/>
                <a:ea typeface="Oxygen"/>
                <a:cs typeface="Oxygen"/>
                <a:sym typeface="Oxygen"/>
              </a:defRPr>
            </a:lvl4pPr>
            <a:lvl5pPr marL="2286000" lvl="4" indent="-304800">
              <a:lnSpc>
                <a:spcPct val="100000"/>
              </a:lnSpc>
              <a:spcBef>
                <a:spcPts val="0"/>
              </a:spcBef>
              <a:spcAft>
                <a:spcPts val="0"/>
              </a:spcAft>
              <a:buClr>
                <a:schemeClr val="dk1"/>
              </a:buClr>
              <a:buSzPts val="1200"/>
              <a:buFont typeface="Oxygen"/>
              <a:buChar char="○"/>
              <a:defRPr sz="1200">
                <a:solidFill>
                  <a:schemeClr val="dk1"/>
                </a:solidFill>
                <a:latin typeface="Oxygen"/>
                <a:ea typeface="Oxygen"/>
                <a:cs typeface="Oxygen"/>
                <a:sym typeface="Oxygen"/>
              </a:defRPr>
            </a:lvl5pPr>
            <a:lvl6pPr marL="2743200" lvl="5" indent="-304800">
              <a:lnSpc>
                <a:spcPct val="100000"/>
              </a:lnSpc>
              <a:spcBef>
                <a:spcPts val="0"/>
              </a:spcBef>
              <a:spcAft>
                <a:spcPts val="0"/>
              </a:spcAft>
              <a:buClr>
                <a:schemeClr val="dk1"/>
              </a:buClr>
              <a:buSzPts val="1200"/>
              <a:buFont typeface="Oxygen"/>
              <a:buChar char="■"/>
              <a:defRPr sz="1200">
                <a:solidFill>
                  <a:schemeClr val="dk1"/>
                </a:solidFill>
                <a:latin typeface="Oxygen"/>
                <a:ea typeface="Oxygen"/>
                <a:cs typeface="Oxygen"/>
                <a:sym typeface="Oxygen"/>
              </a:defRPr>
            </a:lvl6pPr>
            <a:lvl7pPr marL="3200400" lvl="6" indent="-304800">
              <a:lnSpc>
                <a:spcPct val="100000"/>
              </a:lnSpc>
              <a:spcBef>
                <a:spcPts val="0"/>
              </a:spcBef>
              <a:spcAft>
                <a:spcPts val="0"/>
              </a:spcAft>
              <a:buClr>
                <a:schemeClr val="dk1"/>
              </a:buClr>
              <a:buSzPts val="1200"/>
              <a:buFont typeface="Oxygen"/>
              <a:buChar char="●"/>
              <a:defRPr sz="1200">
                <a:solidFill>
                  <a:schemeClr val="dk1"/>
                </a:solidFill>
                <a:latin typeface="Oxygen"/>
                <a:ea typeface="Oxygen"/>
                <a:cs typeface="Oxygen"/>
                <a:sym typeface="Oxygen"/>
              </a:defRPr>
            </a:lvl7pPr>
            <a:lvl8pPr marL="3657600" lvl="7" indent="-304800">
              <a:lnSpc>
                <a:spcPct val="100000"/>
              </a:lnSpc>
              <a:spcBef>
                <a:spcPts val="0"/>
              </a:spcBef>
              <a:spcAft>
                <a:spcPts val="0"/>
              </a:spcAft>
              <a:buClr>
                <a:schemeClr val="dk1"/>
              </a:buClr>
              <a:buSzPts val="1200"/>
              <a:buFont typeface="Oxygen"/>
              <a:buChar char="○"/>
              <a:defRPr sz="1200">
                <a:solidFill>
                  <a:schemeClr val="dk1"/>
                </a:solidFill>
                <a:latin typeface="Oxygen"/>
                <a:ea typeface="Oxygen"/>
                <a:cs typeface="Oxygen"/>
                <a:sym typeface="Oxygen"/>
              </a:defRPr>
            </a:lvl8pPr>
            <a:lvl9pPr marL="4114800" lvl="8" indent="-304800">
              <a:lnSpc>
                <a:spcPct val="100000"/>
              </a:lnSpc>
              <a:spcBef>
                <a:spcPts val="0"/>
              </a:spcBef>
              <a:spcAft>
                <a:spcPts val="0"/>
              </a:spcAft>
              <a:buClr>
                <a:schemeClr val="dk1"/>
              </a:buClr>
              <a:buSzPts val="1200"/>
              <a:buFont typeface="Oxygen"/>
              <a:buChar char="■"/>
              <a:defRPr sz="1200">
                <a:solidFill>
                  <a:schemeClr val="dk1"/>
                </a:solidFill>
                <a:latin typeface="Oxygen"/>
                <a:ea typeface="Oxygen"/>
                <a:cs typeface="Oxygen"/>
                <a:sym typeface="Oxyge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9" r:id="rId18"/>
    <p:sldLayoutId id="2147483670" r:id="rId19"/>
    <p:sldLayoutId id="2147483675" r:id="rId20"/>
  </p:sldLayoutIdLst>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1.sv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3.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31.xml"/><Relationship Id="rId1" Type="http://schemas.openxmlformats.org/officeDocument/2006/relationships/slideLayout" Target="../slideLayouts/slideLayout8.xml"/><Relationship Id="rId4" Type="http://schemas.openxmlformats.org/officeDocument/2006/relationships/image" Target="../media/image62.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31.xml"/><Relationship Id="rId1" Type="http://schemas.openxmlformats.org/officeDocument/2006/relationships/slideLayout" Target="../slideLayouts/slideLayout8.xml"/><Relationship Id="rId4" Type="http://schemas.openxmlformats.org/officeDocument/2006/relationships/image" Target="../media/image62.sv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31.xml"/><Relationship Id="rId1" Type="http://schemas.openxmlformats.org/officeDocument/2006/relationships/slideLayout" Target="../slideLayouts/slideLayout8.xml"/><Relationship Id="rId4" Type="http://schemas.openxmlformats.org/officeDocument/2006/relationships/image" Target="../media/image62.svg"/></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0.sv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20.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6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3.svg"/><Relationship Id="rId5" Type="http://schemas.openxmlformats.org/officeDocument/2006/relationships/image" Target="../media/image5.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3.svg"/><Relationship Id="rId5" Type="http://schemas.openxmlformats.org/officeDocument/2006/relationships/image" Target="../media/image5.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grpSp>
        <p:nvGrpSpPr>
          <p:cNvPr id="14" name="Group 13">
            <a:extLst>
              <a:ext uri="{FF2B5EF4-FFF2-40B4-BE49-F238E27FC236}">
                <a16:creationId xmlns:a16="http://schemas.microsoft.com/office/drawing/2014/main" id="{A258CEF4-B8D3-5322-984D-67689DC6896F}"/>
              </a:ext>
            </a:extLst>
          </p:cNvPr>
          <p:cNvGrpSpPr/>
          <p:nvPr/>
        </p:nvGrpSpPr>
        <p:grpSpPr>
          <a:xfrm>
            <a:off x="4956629" y="1716739"/>
            <a:ext cx="4456848" cy="2767019"/>
            <a:chOff x="4472957" y="1416453"/>
            <a:chExt cx="4940520" cy="3067305"/>
          </a:xfrm>
        </p:grpSpPr>
        <p:grpSp>
          <p:nvGrpSpPr>
            <p:cNvPr id="1156" name="Google Shape;1156;p37"/>
            <p:cNvGrpSpPr/>
            <p:nvPr/>
          </p:nvGrpSpPr>
          <p:grpSpPr>
            <a:xfrm>
              <a:off x="4956103" y="1416453"/>
              <a:ext cx="4457374" cy="3067297"/>
              <a:chOff x="5750978" y="1416453"/>
              <a:chExt cx="4457374" cy="3067297"/>
            </a:xfrm>
          </p:grpSpPr>
          <p:sp>
            <p:nvSpPr>
              <p:cNvPr id="1157" name="Google Shape;1157;p37"/>
              <p:cNvSpPr/>
              <p:nvPr/>
            </p:nvSpPr>
            <p:spPr>
              <a:xfrm>
                <a:off x="5872738" y="3607705"/>
                <a:ext cx="2181895" cy="230745"/>
              </a:xfrm>
              <a:custGeom>
                <a:avLst/>
                <a:gdLst/>
                <a:ahLst/>
                <a:cxnLst/>
                <a:rect l="l" t="t" r="r" b="b"/>
                <a:pathLst>
                  <a:path w="29890" h="3161" extrusionOk="0">
                    <a:moveTo>
                      <a:pt x="1573" y="0"/>
                    </a:moveTo>
                    <a:cubicBezTo>
                      <a:pt x="707" y="0"/>
                      <a:pt x="1" y="706"/>
                      <a:pt x="1" y="1572"/>
                    </a:cubicBezTo>
                    <a:cubicBezTo>
                      <a:pt x="1" y="2455"/>
                      <a:pt x="707" y="3161"/>
                      <a:pt x="1573" y="3161"/>
                    </a:cubicBezTo>
                    <a:lnTo>
                      <a:pt x="28301" y="3161"/>
                    </a:lnTo>
                    <a:cubicBezTo>
                      <a:pt x="29184" y="3161"/>
                      <a:pt x="29890" y="2455"/>
                      <a:pt x="29890" y="1572"/>
                    </a:cubicBezTo>
                    <a:cubicBezTo>
                      <a:pt x="29890" y="706"/>
                      <a:pt x="29184" y="0"/>
                      <a:pt x="28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8" name="Google Shape;1158;p37"/>
              <p:cNvGrpSpPr/>
              <p:nvPr/>
            </p:nvGrpSpPr>
            <p:grpSpPr>
              <a:xfrm>
                <a:off x="6633521" y="3119346"/>
                <a:ext cx="503045" cy="527047"/>
                <a:chOff x="6541709" y="3119346"/>
                <a:chExt cx="503045" cy="527047"/>
              </a:xfrm>
            </p:grpSpPr>
            <p:sp>
              <p:nvSpPr>
                <p:cNvPr id="1159" name="Google Shape;1159;p37"/>
                <p:cNvSpPr/>
                <p:nvPr/>
              </p:nvSpPr>
              <p:spPr>
                <a:xfrm>
                  <a:off x="6541709" y="3119346"/>
                  <a:ext cx="503045" cy="527047"/>
                </a:xfrm>
                <a:custGeom>
                  <a:avLst/>
                  <a:gdLst/>
                  <a:ahLst/>
                  <a:cxnLst/>
                  <a:rect l="l" t="t" r="r" b="b"/>
                  <a:pathLst>
                    <a:path w="11087" h="11616" extrusionOk="0">
                      <a:moveTo>
                        <a:pt x="5535" y="0"/>
                      </a:moveTo>
                      <a:cubicBezTo>
                        <a:pt x="2487" y="0"/>
                        <a:pt x="0" y="2599"/>
                        <a:pt x="0" y="5808"/>
                      </a:cubicBezTo>
                      <a:cubicBezTo>
                        <a:pt x="0" y="9001"/>
                        <a:pt x="2487" y="11616"/>
                        <a:pt x="5535" y="11616"/>
                      </a:cubicBezTo>
                      <a:cubicBezTo>
                        <a:pt x="8600" y="11616"/>
                        <a:pt x="11086" y="9001"/>
                        <a:pt x="11086" y="5808"/>
                      </a:cubicBezTo>
                      <a:cubicBezTo>
                        <a:pt x="11086" y="2599"/>
                        <a:pt x="8600" y="0"/>
                        <a:pt x="55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6569340" y="3125880"/>
                  <a:ext cx="475413" cy="513980"/>
                </a:xfrm>
                <a:custGeom>
                  <a:avLst/>
                  <a:gdLst/>
                  <a:ahLst/>
                  <a:cxnLst/>
                  <a:rect l="l" t="t" r="r" b="b"/>
                  <a:pathLst>
                    <a:path w="10478" h="11328" extrusionOk="0">
                      <a:moveTo>
                        <a:pt x="5231" y="1"/>
                      </a:moveTo>
                      <a:cubicBezTo>
                        <a:pt x="2343" y="1"/>
                        <a:pt x="1" y="2535"/>
                        <a:pt x="1" y="5664"/>
                      </a:cubicBezTo>
                      <a:cubicBezTo>
                        <a:pt x="1" y="8792"/>
                        <a:pt x="2343" y="11327"/>
                        <a:pt x="5231" y="11327"/>
                      </a:cubicBezTo>
                      <a:cubicBezTo>
                        <a:pt x="8135" y="11327"/>
                        <a:pt x="10477" y="8792"/>
                        <a:pt x="10477" y="5664"/>
                      </a:cubicBezTo>
                      <a:cubicBezTo>
                        <a:pt x="10477" y="2535"/>
                        <a:pt x="8135" y="1"/>
                        <a:pt x="5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6615938" y="3146252"/>
                  <a:ext cx="423734" cy="471012"/>
                </a:xfrm>
                <a:custGeom>
                  <a:avLst/>
                  <a:gdLst/>
                  <a:ahLst/>
                  <a:cxnLst/>
                  <a:rect l="l" t="t" r="r" b="b"/>
                  <a:pathLst>
                    <a:path w="9339" h="10381" extrusionOk="0">
                      <a:moveTo>
                        <a:pt x="4669" y="1"/>
                      </a:moveTo>
                      <a:cubicBezTo>
                        <a:pt x="2086" y="1"/>
                        <a:pt x="1" y="2327"/>
                        <a:pt x="1" y="5183"/>
                      </a:cubicBezTo>
                      <a:cubicBezTo>
                        <a:pt x="1" y="8055"/>
                        <a:pt x="2086" y="10381"/>
                        <a:pt x="4669" y="10381"/>
                      </a:cubicBezTo>
                      <a:cubicBezTo>
                        <a:pt x="7252" y="10381"/>
                        <a:pt x="9338" y="8055"/>
                        <a:pt x="9338" y="5183"/>
                      </a:cubicBezTo>
                      <a:cubicBezTo>
                        <a:pt x="9338" y="2327"/>
                        <a:pt x="7252" y="1"/>
                        <a:pt x="4669" y="1"/>
                      </a:cubicBezTo>
                      <a:close/>
                    </a:path>
                  </a:pathLst>
                </a:custGeom>
                <a:solidFill>
                  <a:srgbClr val="FFFFFF">
                    <a:alpha val="5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6680003" y="3244712"/>
                  <a:ext cx="303587" cy="298143"/>
                </a:xfrm>
                <a:custGeom>
                  <a:avLst/>
                  <a:gdLst/>
                  <a:ahLst/>
                  <a:cxnLst/>
                  <a:rect l="l" t="t" r="r" b="b"/>
                  <a:pathLst>
                    <a:path w="6691" h="6571" extrusionOk="0">
                      <a:moveTo>
                        <a:pt x="6081" y="1"/>
                      </a:moveTo>
                      <a:cubicBezTo>
                        <a:pt x="5941" y="1"/>
                        <a:pt x="5800" y="53"/>
                        <a:pt x="5696" y="157"/>
                      </a:cubicBezTo>
                      <a:lnTo>
                        <a:pt x="225" y="5628"/>
                      </a:lnTo>
                      <a:cubicBezTo>
                        <a:pt x="1" y="5852"/>
                        <a:pt x="1" y="6189"/>
                        <a:pt x="225" y="6414"/>
                      </a:cubicBezTo>
                      <a:cubicBezTo>
                        <a:pt x="329" y="6518"/>
                        <a:pt x="470" y="6570"/>
                        <a:pt x="610" y="6570"/>
                      </a:cubicBezTo>
                      <a:cubicBezTo>
                        <a:pt x="751" y="6570"/>
                        <a:pt x="891" y="6518"/>
                        <a:pt x="995" y="6414"/>
                      </a:cubicBezTo>
                      <a:lnTo>
                        <a:pt x="6466" y="943"/>
                      </a:lnTo>
                      <a:cubicBezTo>
                        <a:pt x="6691" y="719"/>
                        <a:pt x="6691" y="366"/>
                        <a:pt x="6466" y="157"/>
                      </a:cubicBezTo>
                      <a:cubicBezTo>
                        <a:pt x="6362" y="53"/>
                        <a:pt x="6221" y="1"/>
                        <a:pt x="6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6811765" y="3394307"/>
                  <a:ext cx="208940" cy="204766"/>
                </a:xfrm>
                <a:custGeom>
                  <a:avLst/>
                  <a:gdLst/>
                  <a:ahLst/>
                  <a:cxnLst/>
                  <a:rect l="l" t="t" r="r" b="b"/>
                  <a:pathLst>
                    <a:path w="4605" h="4513" extrusionOk="0">
                      <a:moveTo>
                        <a:pt x="3987" y="1"/>
                      </a:moveTo>
                      <a:cubicBezTo>
                        <a:pt x="3863" y="1"/>
                        <a:pt x="3739" y="45"/>
                        <a:pt x="3642" y="133"/>
                      </a:cubicBezTo>
                      <a:lnTo>
                        <a:pt x="193" y="3598"/>
                      </a:lnTo>
                      <a:cubicBezTo>
                        <a:pt x="0" y="3791"/>
                        <a:pt x="0" y="4096"/>
                        <a:pt x="193" y="4288"/>
                      </a:cubicBezTo>
                      <a:lnTo>
                        <a:pt x="273" y="4368"/>
                      </a:lnTo>
                      <a:cubicBezTo>
                        <a:pt x="369" y="4465"/>
                        <a:pt x="494" y="4513"/>
                        <a:pt x="618" y="4513"/>
                      </a:cubicBezTo>
                      <a:cubicBezTo>
                        <a:pt x="742" y="4513"/>
                        <a:pt x="867" y="4465"/>
                        <a:pt x="963" y="4368"/>
                      </a:cubicBezTo>
                      <a:lnTo>
                        <a:pt x="4412" y="919"/>
                      </a:lnTo>
                      <a:cubicBezTo>
                        <a:pt x="4605" y="727"/>
                        <a:pt x="4605" y="422"/>
                        <a:pt x="4412" y="229"/>
                      </a:cubicBezTo>
                      <a:lnTo>
                        <a:pt x="4332" y="133"/>
                      </a:lnTo>
                      <a:cubicBezTo>
                        <a:pt x="4236" y="45"/>
                        <a:pt x="4112" y="1"/>
                        <a:pt x="39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6615212" y="3287453"/>
                  <a:ext cx="75817" cy="85255"/>
                </a:xfrm>
                <a:custGeom>
                  <a:avLst/>
                  <a:gdLst/>
                  <a:ahLst/>
                  <a:cxnLst/>
                  <a:rect l="l" t="t" r="r" b="b"/>
                  <a:pathLst>
                    <a:path w="1671" h="1879" extrusionOk="0">
                      <a:moveTo>
                        <a:pt x="1293" y="1"/>
                      </a:moveTo>
                      <a:cubicBezTo>
                        <a:pt x="1223" y="1"/>
                        <a:pt x="1151" y="30"/>
                        <a:pt x="1092" y="97"/>
                      </a:cubicBezTo>
                      <a:cubicBezTo>
                        <a:pt x="947" y="290"/>
                        <a:pt x="899" y="547"/>
                        <a:pt x="963" y="771"/>
                      </a:cubicBezTo>
                      <a:cubicBezTo>
                        <a:pt x="979" y="900"/>
                        <a:pt x="995" y="948"/>
                        <a:pt x="931" y="1012"/>
                      </a:cubicBezTo>
                      <a:cubicBezTo>
                        <a:pt x="883" y="1092"/>
                        <a:pt x="835" y="1092"/>
                        <a:pt x="707" y="1124"/>
                      </a:cubicBezTo>
                      <a:cubicBezTo>
                        <a:pt x="466" y="1124"/>
                        <a:pt x="241" y="1253"/>
                        <a:pt x="97" y="1429"/>
                      </a:cubicBezTo>
                      <a:cubicBezTo>
                        <a:pt x="1" y="1557"/>
                        <a:pt x="33" y="1734"/>
                        <a:pt x="161" y="1830"/>
                      </a:cubicBezTo>
                      <a:cubicBezTo>
                        <a:pt x="209" y="1862"/>
                        <a:pt x="257" y="1878"/>
                        <a:pt x="322" y="1878"/>
                      </a:cubicBezTo>
                      <a:cubicBezTo>
                        <a:pt x="418" y="1878"/>
                        <a:pt x="498" y="1830"/>
                        <a:pt x="546" y="1766"/>
                      </a:cubicBezTo>
                      <a:cubicBezTo>
                        <a:pt x="594" y="1702"/>
                        <a:pt x="642" y="1686"/>
                        <a:pt x="787" y="1670"/>
                      </a:cubicBezTo>
                      <a:cubicBezTo>
                        <a:pt x="1011" y="1654"/>
                        <a:pt x="1236" y="1541"/>
                        <a:pt x="1380" y="1349"/>
                      </a:cubicBezTo>
                      <a:cubicBezTo>
                        <a:pt x="1525" y="1156"/>
                        <a:pt x="1573" y="916"/>
                        <a:pt x="1509" y="691"/>
                      </a:cubicBezTo>
                      <a:cubicBezTo>
                        <a:pt x="1493" y="547"/>
                        <a:pt x="1493" y="499"/>
                        <a:pt x="1541" y="434"/>
                      </a:cubicBezTo>
                      <a:cubicBezTo>
                        <a:pt x="1671" y="222"/>
                        <a:pt x="1488" y="1"/>
                        <a:pt x="12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6832863" y="3227561"/>
                  <a:ext cx="77587" cy="86888"/>
                </a:xfrm>
                <a:custGeom>
                  <a:avLst/>
                  <a:gdLst/>
                  <a:ahLst/>
                  <a:cxnLst/>
                  <a:rect l="l" t="t" r="r" b="b"/>
                  <a:pathLst>
                    <a:path w="1710" h="1915" extrusionOk="0">
                      <a:moveTo>
                        <a:pt x="1298" y="0"/>
                      </a:moveTo>
                      <a:cubicBezTo>
                        <a:pt x="1216" y="0"/>
                        <a:pt x="1134" y="39"/>
                        <a:pt x="1076" y="134"/>
                      </a:cubicBezTo>
                      <a:cubicBezTo>
                        <a:pt x="947" y="310"/>
                        <a:pt x="883" y="503"/>
                        <a:pt x="883" y="712"/>
                      </a:cubicBezTo>
                      <a:cubicBezTo>
                        <a:pt x="899" y="808"/>
                        <a:pt x="867" y="904"/>
                        <a:pt x="803" y="968"/>
                      </a:cubicBezTo>
                      <a:cubicBezTo>
                        <a:pt x="755" y="1048"/>
                        <a:pt x="675" y="1113"/>
                        <a:pt x="578" y="1129"/>
                      </a:cubicBezTo>
                      <a:cubicBezTo>
                        <a:pt x="386" y="1193"/>
                        <a:pt x="209" y="1305"/>
                        <a:pt x="97" y="1466"/>
                      </a:cubicBezTo>
                      <a:cubicBezTo>
                        <a:pt x="1" y="1594"/>
                        <a:pt x="33" y="1770"/>
                        <a:pt x="145" y="1867"/>
                      </a:cubicBezTo>
                      <a:cubicBezTo>
                        <a:pt x="193" y="1899"/>
                        <a:pt x="257" y="1915"/>
                        <a:pt x="306" y="1915"/>
                      </a:cubicBezTo>
                      <a:cubicBezTo>
                        <a:pt x="402" y="1915"/>
                        <a:pt x="482" y="1867"/>
                        <a:pt x="530" y="1802"/>
                      </a:cubicBezTo>
                      <a:cubicBezTo>
                        <a:pt x="594" y="1722"/>
                        <a:pt x="675" y="1674"/>
                        <a:pt x="771" y="1642"/>
                      </a:cubicBezTo>
                      <a:cubicBezTo>
                        <a:pt x="1172" y="1530"/>
                        <a:pt x="1445" y="1161"/>
                        <a:pt x="1445" y="728"/>
                      </a:cubicBezTo>
                      <a:cubicBezTo>
                        <a:pt x="1429" y="631"/>
                        <a:pt x="1461" y="551"/>
                        <a:pt x="1525" y="471"/>
                      </a:cubicBezTo>
                      <a:cubicBezTo>
                        <a:pt x="1709" y="252"/>
                        <a:pt x="1505"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6744795" y="3472121"/>
                  <a:ext cx="79719" cy="86934"/>
                </a:xfrm>
                <a:custGeom>
                  <a:avLst/>
                  <a:gdLst/>
                  <a:ahLst/>
                  <a:cxnLst/>
                  <a:rect l="l" t="t" r="r" b="b"/>
                  <a:pathLst>
                    <a:path w="1757" h="1916" extrusionOk="0">
                      <a:moveTo>
                        <a:pt x="1358" y="1"/>
                      </a:moveTo>
                      <a:cubicBezTo>
                        <a:pt x="1279" y="1"/>
                        <a:pt x="1198" y="40"/>
                        <a:pt x="1140" y="135"/>
                      </a:cubicBezTo>
                      <a:cubicBezTo>
                        <a:pt x="995" y="327"/>
                        <a:pt x="947" y="568"/>
                        <a:pt x="995" y="808"/>
                      </a:cubicBezTo>
                      <a:cubicBezTo>
                        <a:pt x="1011" y="937"/>
                        <a:pt x="1027" y="985"/>
                        <a:pt x="963" y="1049"/>
                      </a:cubicBezTo>
                      <a:cubicBezTo>
                        <a:pt x="915" y="1129"/>
                        <a:pt x="867" y="1129"/>
                        <a:pt x="738" y="1161"/>
                      </a:cubicBezTo>
                      <a:cubicBezTo>
                        <a:pt x="498" y="1161"/>
                        <a:pt x="273" y="1290"/>
                        <a:pt x="129" y="1466"/>
                      </a:cubicBezTo>
                      <a:cubicBezTo>
                        <a:pt x="0" y="1659"/>
                        <a:pt x="129" y="1915"/>
                        <a:pt x="353" y="1915"/>
                      </a:cubicBezTo>
                      <a:cubicBezTo>
                        <a:pt x="450" y="1915"/>
                        <a:pt x="530" y="1867"/>
                        <a:pt x="594" y="1803"/>
                      </a:cubicBezTo>
                      <a:cubicBezTo>
                        <a:pt x="642" y="1723"/>
                        <a:pt x="690" y="1723"/>
                        <a:pt x="819" y="1707"/>
                      </a:cubicBezTo>
                      <a:cubicBezTo>
                        <a:pt x="1316" y="1675"/>
                        <a:pt x="1669" y="1193"/>
                        <a:pt x="1557" y="712"/>
                      </a:cubicBezTo>
                      <a:cubicBezTo>
                        <a:pt x="1525" y="584"/>
                        <a:pt x="1525" y="536"/>
                        <a:pt x="1573" y="471"/>
                      </a:cubicBezTo>
                      <a:cubicBezTo>
                        <a:pt x="1757" y="253"/>
                        <a:pt x="1561" y="1"/>
                        <a:pt x="1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6667617" y="3178286"/>
                  <a:ext cx="209712" cy="204585"/>
                </a:xfrm>
                <a:custGeom>
                  <a:avLst/>
                  <a:gdLst/>
                  <a:ahLst/>
                  <a:cxnLst/>
                  <a:rect l="l" t="t" r="r" b="b"/>
                  <a:pathLst>
                    <a:path w="4622" h="4509" extrusionOk="0">
                      <a:moveTo>
                        <a:pt x="3988" y="1"/>
                      </a:moveTo>
                      <a:cubicBezTo>
                        <a:pt x="3863" y="1"/>
                        <a:pt x="3739" y="49"/>
                        <a:pt x="3643" y="145"/>
                      </a:cubicBezTo>
                      <a:lnTo>
                        <a:pt x="193" y="3594"/>
                      </a:lnTo>
                      <a:cubicBezTo>
                        <a:pt x="1" y="3787"/>
                        <a:pt x="1" y="4092"/>
                        <a:pt x="193" y="4284"/>
                      </a:cubicBezTo>
                      <a:lnTo>
                        <a:pt x="274" y="4364"/>
                      </a:lnTo>
                      <a:cubicBezTo>
                        <a:pt x="370" y="4461"/>
                        <a:pt x="494" y="4509"/>
                        <a:pt x="618" y="4509"/>
                      </a:cubicBezTo>
                      <a:cubicBezTo>
                        <a:pt x="743" y="4509"/>
                        <a:pt x="867" y="4461"/>
                        <a:pt x="963" y="4364"/>
                      </a:cubicBezTo>
                      <a:lnTo>
                        <a:pt x="4429" y="915"/>
                      </a:lnTo>
                      <a:cubicBezTo>
                        <a:pt x="4621" y="723"/>
                        <a:pt x="4621" y="418"/>
                        <a:pt x="4429" y="225"/>
                      </a:cubicBezTo>
                      <a:lnTo>
                        <a:pt x="4333" y="145"/>
                      </a:lnTo>
                      <a:cubicBezTo>
                        <a:pt x="4236" y="49"/>
                        <a:pt x="4112" y="1"/>
                        <a:pt x="39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8" name="Google Shape;1168;p37"/>
              <p:cNvSpPr/>
              <p:nvPr/>
            </p:nvSpPr>
            <p:spPr>
              <a:xfrm>
                <a:off x="7993681" y="2803122"/>
                <a:ext cx="673475" cy="913564"/>
              </a:xfrm>
              <a:custGeom>
                <a:avLst/>
                <a:gdLst/>
                <a:ahLst/>
                <a:cxnLst/>
                <a:rect l="l" t="t" r="r" b="b"/>
                <a:pathLst>
                  <a:path w="9226" h="12515" extrusionOk="0">
                    <a:moveTo>
                      <a:pt x="546" y="0"/>
                    </a:moveTo>
                    <a:cubicBezTo>
                      <a:pt x="241" y="0"/>
                      <a:pt x="0" y="241"/>
                      <a:pt x="0" y="530"/>
                    </a:cubicBezTo>
                    <a:lnTo>
                      <a:pt x="0" y="11985"/>
                    </a:lnTo>
                    <a:cubicBezTo>
                      <a:pt x="0" y="12290"/>
                      <a:pt x="241" y="12514"/>
                      <a:pt x="546" y="12514"/>
                    </a:cubicBezTo>
                    <a:lnTo>
                      <a:pt x="8696" y="12514"/>
                    </a:lnTo>
                    <a:cubicBezTo>
                      <a:pt x="8985" y="12514"/>
                      <a:pt x="9225" y="12290"/>
                      <a:pt x="9225" y="11985"/>
                    </a:cubicBezTo>
                    <a:lnTo>
                      <a:pt x="9225" y="530"/>
                    </a:lnTo>
                    <a:cubicBezTo>
                      <a:pt x="9225" y="241"/>
                      <a:pt x="8985" y="0"/>
                      <a:pt x="86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8508245" y="2828597"/>
                <a:ext cx="212058" cy="908892"/>
              </a:xfrm>
              <a:custGeom>
                <a:avLst/>
                <a:gdLst/>
                <a:ahLst/>
                <a:cxnLst/>
                <a:rect l="l" t="t" r="r" b="b"/>
                <a:pathLst>
                  <a:path w="2905" h="12451" extrusionOk="0">
                    <a:moveTo>
                      <a:pt x="305" y="0"/>
                    </a:moveTo>
                    <a:cubicBezTo>
                      <a:pt x="145" y="0"/>
                      <a:pt x="0" y="129"/>
                      <a:pt x="0" y="289"/>
                    </a:cubicBezTo>
                    <a:lnTo>
                      <a:pt x="0" y="12145"/>
                    </a:lnTo>
                    <a:cubicBezTo>
                      <a:pt x="0" y="12322"/>
                      <a:pt x="145" y="12450"/>
                      <a:pt x="305" y="12450"/>
                    </a:cubicBezTo>
                    <a:lnTo>
                      <a:pt x="2600" y="12450"/>
                    </a:lnTo>
                    <a:cubicBezTo>
                      <a:pt x="2776" y="12450"/>
                      <a:pt x="2904" y="12322"/>
                      <a:pt x="2904" y="12145"/>
                    </a:cubicBezTo>
                    <a:lnTo>
                      <a:pt x="2904" y="289"/>
                    </a:lnTo>
                    <a:cubicBezTo>
                      <a:pt x="2904" y="129"/>
                      <a:pt x="2776" y="0"/>
                      <a:pt x="26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7877761" y="2732825"/>
                <a:ext cx="209649" cy="976780"/>
              </a:xfrm>
              <a:custGeom>
                <a:avLst/>
                <a:gdLst/>
                <a:ahLst/>
                <a:cxnLst/>
                <a:rect l="l" t="t" r="r" b="b"/>
                <a:pathLst>
                  <a:path w="2872" h="13381" extrusionOk="0">
                    <a:moveTo>
                      <a:pt x="449" y="1"/>
                    </a:moveTo>
                    <a:cubicBezTo>
                      <a:pt x="209" y="17"/>
                      <a:pt x="0" y="273"/>
                      <a:pt x="0" y="610"/>
                    </a:cubicBezTo>
                    <a:lnTo>
                      <a:pt x="0" y="12771"/>
                    </a:lnTo>
                    <a:cubicBezTo>
                      <a:pt x="0" y="13108"/>
                      <a:pt x="209" y="13381"/>
                      <a:pt x="449" y="13381"/>
                    </a:cubicBezTo>
                    <a:lnTo>
                      <a:pt x="2423" y="13381"/>
                    </a:lnTo>
                    <a:cubicBezTo>
                      <a:pt x="2663" y="13381"/>
                      <a:pt x="2872" y="13108"/>
                      <a:pt x="2872" y="12771"/>
                    </a:cubicBezTo>
                    <a:lnTo>
                      <a:pt x="2872" y="610"/>
                    </a:lnTo>
                    <a:cubicBezTo>
                      <a:pt x="2872" y="273"/>
                      <a:pt x="2679" y="1"/>
                      <a:pt x="2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7877761" y="2732825"/>
                <a:ext cx="132344" cy="976780"/>
              </a:xfrm>
              <a:custGeom>
                <a:avLst/>
                <a:gdLst/>
                <a:ahLst/>
                <a:cxnLst/>
                <a:rect l="l" t="t" r="r" b="b"/>
                <a:pathLst>
                  <a:path w="1813" h="13381" extrusionOk="0">
                    <a:moveTo>
                      <a:pt x="449" y="1"/>
                    </a:moveTo>
                    <a:cubicBezTo>
                      <a:pt x="209" y="17"/>
                      <a:pt x="0" y="273"/>
                      <a:pt x="0" y="610"/>
                    </a:cubicBezTo>
                    <a:lnTo>
                      <a:pt x="0" y="12771"/>
                    </a:lnTo>
                    <a:cubicBezTo>
                      <a:pt x="0" y="13108"/>
                      <a:pt x="209" y="13381"/>
                      <a:pt x="449" y="13381"/>
                    </a:cubicBezTo>
                    <a:lnTo>
                      <a:pt x="1364" y="13381"/>
                    </a:lnTo>
                    <a:cubicBezTo>
                      <a:pt x="1620" y="13381"/>
                      <a:pt x="1813" y="13108"/>
                      <a:pt x="1813" y="12771"/>
                    </a:cubicBezTo>
                    <a:lnTo>
                      <a:pt x="1813" y="610"/>
                    </a:lnTo>
                    <a:cubicBezTo>
                      <a:pt x="1813" y="273"/>
                      <a:pt x="1620" y="1"/>
                      <a:pt x="13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5752146" y="3662746"/>
                <a:ext cx="3582571" cy="439226"/>
              </a:xfrm>
              <a:custGeom>
                <a:avLst/>
                <a:gdLst/>
                <a:ahLst/>
                <a:cxnLst/>
                <a:rect l="l" t="t" r="r" b="b"/>
                <a:pathLst>
                  <a:path w="49078" h="6017" extrusionOk="0">
                    <a:moveTo>
                      <a:pt x="3000" y="0"/>
                    </a:moveTo>
                    <a:cubicBezTo>
                      <a:pt x="1348" y="0"/>
                      <a:pt x="0" y="1348"/>
                      <a:pt x="0" y="3016"/>
                    </a:cubicBezTo>
                    <a:cubicBezTo>
                      <a:pt x="0" y="4669"/>
                      <a:pt x="1348" y="6016"/>
                      <a:pt x="3000" y="6016"/>
                    </a:cubicBezTo>
                    <a:lnTo>
                      <a:pt x="49077" y="6016"/>
                    </a:lnTo>
                    <a:lnTo>
                      <a:pt x="490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7073182" y="4092557"/>
                <a:ext cx="261185" cy="391194"/>
              </a:xfrm>
              <a:custGeom>
                <a:avLst/>
                <a:gdLst/>
                <a:ahLst/>
                <a:cxnLst/>
                <a:rect l="l" t="t" r="r" b="b"/>
                <a:pathLst>
                  <a:path w="3578" h="5359" extrusionOk="0">
                    <a:moveTo>
                      <a:pt x="786" y="0"/>
                    </a:moveTo>
                    <a:cubicBezTo>
                      <a:pt x="353" y="0"/>
                      <a:pt x="0" y="353"/>
                      <a:pt x="0" y="786"/>
                    </a:cubicBezTo>
                    <a:lnTo>
                      <a:pt x="0" y="4573"/>
                    </a:lnTo>
                    <a:cubicBezTo>
                      <a:pt x="0" y="5006"/>
                      <a:pt x="353" y="5359"/>
                      <a:pt x="786" y="5359"/>
                    </a:cubicBezTo>
                    <a:lnTo>
                      <a:pt x="2792" y="5359"/>
                    </a:lnTo>
                    <a:cubicBezTo>
                      <a:pt x="3225" y="5359"/>
                      <a:pt x="3578" y="5006"/>
                      <a:pt x="3578" y="4573"/>
                    </a:cubicBezTo>
                    <a:lnTo>
                      <a:pt x="3578" y="786"/>
                    </a:lnTo>
                    <a:cubicBezTo>
                      <a:pt x="3578" y="353"/>
                      <a:pt x="3225" y="0"/>
                      <a:pt x="27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5973475" y="4092557"/>
                <a:ext cx="261258" cy="391194"/>
              </a:xfrm>
              <a:custGeom>
                <a:avLst/>
                <a:gdLst/>
                <a:ahLst/>
                <a:cxnLst/>
                <a:rect l="l" t="t" r="r" b="b"/>
                <a:pathLst>
                  <a:path w="3579" h="5359" extrusionOk="0">
                    <a:moveTo>
                      <a:pt x="787" y="0"/>
                    </a:moveTo>
                    <a:cubicBezTo>
                      <a:pt x="353" y="0"/>
                      <a:pt x="0" y="353"/>
                      <a:pt x="0" y="786"/>
                    </a:cubicBezTo>
                    <a:lnTo>
                      <a:pt x="0" y="4573"/>
                    </a:lnTo>
                    <a:cubicBezTo>
                      <a:pt x="0" y="5006"/>
                      <a:pt x="353" y="5359"/>
                      <a:pt x="787" y="5359"/>
                    </a:cubicBezTo>
                    <a:lnTo>
                      <a:pt x="2792" y="5359"/>
                    </a:lnTo>
                    <a:cubicBezTo>
                      <a:pt x="3225" y="5359"/>
                      <a:pt x="3578" y="5006"/>
                      <a:pt x="3578" y="4573"/>
                    </a:cubicBezTo>
                    <a:lnTo>
                      <a:pt x="3578" y="786"/>
                    </a:lnTo>
                    <a:cubicBezTo>
                      <a:pt x="3578" y="353"/>
                      <a:pt x="3225" y="0"/>
                      <a:pt x="27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5750978" y="3666249"/>
                <a:ext cx="1797709" cy="675811"/>
              </a:xfrm>
              <a:custGeom>
                <a:avLst/>
                <a:gdLst/>
                <a:ahLst/>
                <a:cxnLst/>
                <a:rect l="l" t="t" r="r" b="b"/>
                <a:pathLst>
                  <a:path w="24627" h="9258" extrusionOk="0">
                    <a:moveTo>
                      <a:pt x="1797" y="0"/>
                    </a:moveTo>
                    <a:cubicBezTo>
                      <a:pt x="802" y="0"/>
                      <a:pt x="0" y="802"/>
                      <a:pt x="0" y="1781"/>
                    </a:cubicBezTo>
                    <a:lnTo>
                      <a:pt x="0" y="7477"/>
                    </a:lnTo>
                    <a:cubicBezTo>
                      <a:pt x="0" y="8471"/>
                      <a:pt x="802" y="9257"/>
                      <a:pt x="1797" y="9257"/>
                    </a:cubicBezTo>
                    <a:lnTo>
                      <a:pt x="22846" y="9257"/>
                    </a:lnTo>
                    <a:cubicBezTo>
                      <a:pt x="23825" y="9257"/>
                      <a:pt x="24627" y="8471"/>
                      <a:pt x="24627" y="7477"/>
                    </a:cubicBezTo>
                    <a:lnTo>
                      <a:pt x="24627" y="1781"/>
                    </a:lnTo>
                    <a:cubicBezTo>
                      <a:pt x="24627" y="802"/>
                      <a:pt x="23825" y="0"/>
                      <a:pt x="22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9733942" y="4092557"/>
                <a:ext cx="260090" cy="391194"/>
              </a:xfrm>
              <a:custGeom>
                <a:avLst/>
                <a:gdLst/>
                <a:ahLst/>
                <a:cxnLst/>
                <a:rect l="l" t="t" r="r" b="b"/>
                <a:pathLst>
                  <a:path w="3563" h="5359" extrusionOk="0">
                    <a:moveTo>
                      <a:pt x="771" y="0"/>
                    </a:moveTo>
                    <a:cubicBezTo>
                      <a:pt x="338" y="0"/>
                      <a:pt x="1" y="353"/>
                      <a:pt x="1" y="786"/>
                    </a:cubicBezTo>
                    <a:lnTo>
                      <a:pt x="1" y="4573"/>
                    </a:lnTo>
                    <a:cubicBezTo>
                      <a:pt x="1" y="5006"/>
                      <a:pt x="338" y="5359"/>
                      <a:pt x="771" y="5359"/>
                    </a:cubicBezTo>
                    <a:lnTo>
                      <a:pt x="2776" y="5359"/>
                    </a:lnTo>
                    <a:cubicBezTo>
                      <a:pt x="3210" y="5359"/>
                      <a:pt x="3563" y="5006"/>
                      <a:pt x="3563" y="4573"/>
                    </a:cubicBezTo>
                    <a:lnTo>
                      <a:pt x="3563" y="786"/>
                    </a:lnTo>
                    <a:cubicBezTo>
                      <a:pt x="3563" y="353"/>
                      <a:pt x="3210" y="0"/>
                      <a:pt x="27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8634307" y="4092557"/>
                <a:ext cx="260017" cy="391194"/>
              </a:xfrm>
              <a:custGeom>
                <a:avLst/>
                <a:gdLst/>
                <a:ahLst/>
                <a:cxnLst/>
                <a:rect l="l" t="t" r="r" b="b"/>
                <a:pathLst>
                  <a:path w="3562" h="5359" extrusionOk="0">
                    <a:moveTo>
                      <a:pt x="770" y="0"/>
                    </a:moveTo>
                    <a:cubicBezTo>
                      <a:pt x="337" y="0"/>
                      <a:pt x="0" y="353"/>
                      <a:pt x="0" y="786"/>
                    </a:cubicBezTo>
                    <a:lnTo>
                      <a:pt x="0" y="4573"/>
                    </a:lnTo>
                    <a:cubicBezTo>
                      <a:pt x="0" y="5006"/>
                      <a:pt x="337" y="5359"/>
                      <a:pt x="770" y="5359"/>
                    </a:cubicBezTo>
                    <a:lnTo>
                      <a:pt x="2792" y="5359"/>
                    </a:lnTo>
                    <a:cubicBezTo>
                      <a:pt x="3225" y="5359"/>
                      <a:pt x="3562" y="5006"/>
                      <a:pt x="3562" y="4573"/>
                    </a:cubicBezTo>
                    <a:lnTo>
                      <a:pt x="3562" y="786"/>
                    </a:lnTo>
                    <a:cubicBezTo>
                      <a:pt x="3562" y="353"/>
                      <a:pt x="3225" y="0"/>
                      <a:pt x="27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9226901" y="1808817"/>
                <a:ext cx="966195" cy="960428"/>
              </a:xfrm>
              <a:custGeom>
                <a:avLst/>
                <a:gdLst/>
                <a:ahLst/>
                <a:cxnLst/>
                <a:rect l="l" t="t" r="r" b="b"/>
                <a:pathLst>
                  <a:path w="13236" h="13157" extrusionOk="0">
                    <a:moveTo>
                      <a:pt x="7942" y="0"/>
                    </a:moveTo>
                    <a:lnTo>
                      <a:pt x="5856" y="450"/>
                    </a:lnTo>
                    <a:lnTo>
                      <a:pt x="4637" y="722"/>
                    </a:lnTo>
                    <a:lnTo>
                      <a:pt x="177" y="4493"/>
                    </a:lnTo>
                    <a:cubicBezTo>
                      <a:pt x="0" y="4637"/>
                      <a:pt x="32" y="4926"/>
                      <a:pt x="241" y="5038"/>
                    </a:cubicBezTo>
                    <a:cubicBezTo>
                      <a:pt x="770" y="6209"/>
                      <a:pt x="1572" y="7252"/>
                      <a:pt x="2583" y="8038"/>
                    </a:cubicBezTo>
                    <a:lnTo>
                      <a:pt x="4380" y="9466"/>
                    </a:lnTo>
                    <a:lnTo>
                      <a:pt x="4990" y="13156"/>
                    </a:lnTo>
                    <a:lnTo>
                      <a:pt x="13236" y="6177"/>
                    </a:lnTo>
                    <a:lnTo>
                      <a:pt x="11519" y="2904"/>
                    </a:lnTo>
                    <a:lnTo>
                      <a:pt x="79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9655542" y="1808817"/>
                <a:ext cx="538795" cy="516530"/>
              </a:xfrm>
              <a:custGeom>
                <a:avLst/>
                <a:gdLst/>
                <a:ahLst/>
                <a:cxnLst/>
                <a:rect l="l" t="t" r="r" b="b"/>
                <a:pathLst>
                  <a:path w="7381" h="7076" extrusionOk="0">
                    <a:moveTo>
                      <a:pt x="2086" y="0"/>
                    </a:moveTo>
                    <a:lnTo>
                      <a:pt x="0" y="450"/>
                    </a:lnTo>
                    <a:cubicBezTo>
                      <a:pt x="915" y="1059"/>
                      <a:pt x="3016" y="2118"/>
                      <a:pt x="3064" y="2230"/>
                    </a:cubicBezTo>
                    <a:cubicBezTo>
                      <a:pt x="3129" y="2391"/>
                      <a:pt x="5856" y="4461"/>
                      <a:pt x="6145" y="6354"/>
                    </a:cubicBezTo>
                    <a:cubicBezTo>
                      <a:pt x="6193" y="6594"/>
                      <a:pt x="6241" y="6835"/>
                      <a:pt x="6321" y="7076"/>
                    </a:cubicBezTo>
                    <a:lnTo>
                      <a:pt x="7380" y="6177"/>
                    </a:lnTo>
                    <a:lnTo>
                      <a:pt x="5663" y="2904"/>
                    </a:lnTo>
                    <a:lnTo>
                      <a:pt x="20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9649630" y="1860354"/>
                <a:ext cx="507187" cy="719171"/>
              </a:xfrm>
              <a:custGeom>
                <a:avLst/>
                <a:gdLst/>
                <a:ahLst/>
                <a:cxnLst/>
                <a:rect l="l" t="t" r="r" b="b"/>
                <a:pathLst>
                  <a:path w="6948" h="9852" extrusionOk="0">
                    <a:moveTo>
                      <a:pt x="1862" y="0"/>
                    </a:moveTo>
                    <a:lnTo>
                      <a:pt x="1" y="129"/>
                    </a:lnTo>
                    <a:lnTo>
                      <a:pt x="450" y="3674"/>
                    </a:lnTo>
                    <a:lnTo>
                      <a:pt x="2070" y="7076"/>
                    </a:lnTo>
                    <a:lnTo>
                      <a:pt x="2279" y="9851"/>
                    </a:lnTo>
                    <a:lnTo>
                      <a:pt x="6948" y="5920"/>
                    </a:lnTo>
                    <a:lnTo>
                      <a:pt x="5809" y="3915"/>
                    </a:lnTo>
                    <a:lnTo>
                      <a:pt x="2439" y="690"/>
                    </a:lnTo>
                    <a:lnTo>
                      <a:pt x="18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7"/>
              <p:cNvSpPr/>
              <p:nvPr/>
            </p:nvSpPr>
            <p:spPr>
              <a:xfrm>
                <a:off x="9690654" y="1897802"/>
                <a:ext cx="436890" cy="652379"/>
              </a:xfrm>
              <a:custGeom>
                <a:avLst/>
                <a:gdLst/>
                <a:ahLst/>
                <a:cxnLst/>
                <a:rect l="l" t="t" r="r" b="b"/>
                <a:pathLst>
                  <a:path w="5985" h="8937" extrusionOk="0">
                    <a:moveTo>
                      <a:pt x="1075" y="1"/>
                    </a:moveTo>
                    <a:lnTo>
                      <a:pt x="0" y="81"/>
                    </a:lnTo>
                    <a:lnTo>
                      <a:pt x="369" y="3017"/>
                    </a:lnTo>
                    <a:lnTo>
                      <a:pt x="2006" y="6434"/>
                    </a:lnTo>
                    <a:lnTo>
                      <a:pt x="2198" y="8937"/>
                    </a:lnTo>
                    <a:lnTo>
                      <a:pt x="5985" y="5728"/>
                    </a:lnTo>
                    <a:lnTo>
                      <a:pt x="4845" y="3707"/>
                    </a:lnTo>
                    <a:lnTo>
                      <a:pt x="1508" y="514"/>
                    </a:lnTo>
                    <a:lnTo>
                      <a:pt x="10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7"/>
              <p:cNvSpPr/>
              <p:nvPr/>
            </p:nvSpPr>
            <p:spPr>
              <a:xfrm>
                <a:off x="9888550" y="2384990"/>
                <a:ext cx="105481" cy="123074"/>
              </a:xfrm>
              <a:custGeom>
                <a:avLst/>
                <a:gdLst/>
                <a:ahLst/>
                <a:cxnLst/>
                <a:rect l="l" t="t" r="r" b="b"/>
                <a:pathLst>
                  <a:path w="1445" h="1686" extrusionOk="0">
                    <a:moveTo>
                      <a:pt x="867" y="1"/>
                    </a:moveTo>
                    <a:cubicBezTo>
                      <a:pt x="370" y="33"/>
                      <a:pt x="1" y="466"/>
                      <a:pt x="65" y="963"/>
                    </a:cubicBezTo>
                    <a:lnTo>
                      <a:pt x="161" y="1685"/>
                    </a:lnTo>
                    <a:lnTo>
                      <a:pt x="1445" y="610"/>
                    </a:lnTo>
                    <a:lnTo>
                      <a:pt x="1156" y="338"/>
                    </a:lnTo>
                    <a:lnTo>
                      <a:pt x="8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7"/>
              <p:cNvSpPr/>
              <p:nvPr/>
            </p:nvSpPr>
            <p:spPr>
              <a:xfrm>
                <a:off x="9913151" y="2397910"/>
                <a:ext cx="86721" cy="92561"/>
              </a:xfrm>
              <a:custGeom>
                <a:avLst/>
                <a:gdLst/>
                <a:ahLst/>
                <a:cxnLst/>
                <a:rect l="l" t="t" r="r" b="b"/>
                <a:pathLst>
                  <a:path w="1188" h="1268" extrusionOk="0">
                    <a:moveTo>
                      <a:pt x="867" y="0"/>
                    </a:moveTo>
                    <a:cubicBezTo>
                      <a:pt x="370" y="16"/>
                      <a:pt x="1" y="466"/>
                      <a:pt x="65" y="963"/>
                    </a:cubicBezTo>
                    <a:lnTo>
                      <a:pt x="97" y="1268"/>
                    </a:lnTo>
                    <a:lnTo>
                      <a:pt x="1188" y="369"/>
                    </a:lnTo>
                    <a:lnTo>
                      <a:pt x="1156" y="321"/>
                    </a:lnTo>
                    <a:lnTo>
                      <a:pt x="8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7"/>
              <p:cNvSpPr/>
              <p:nvPr/>
            </p:nvSpPr>
            <p:spPr>
              <a:xfrm>
                <a:off x="9757374" y="2009051"/>
                <a:ext cx="268266" cy="328051"/>
              </a:xfrm>
              <a:custGeom>
                <a:avLst/>
                <a:gdLst/>
                <a:ahLst/>
                <a:cxnLst/>
                <a:rect l="l" t="t" r="r" b="b"/>
                <a:pathLst>
                  <a:path w="3675" h="4494" extrusionOk="0">
                    <a:moveTo>
                      <a:pt x="434" y="1"/>
                    </a:moveTo>
                    <a:lnTo>
                      <a:pt x="1" y="225"/>
                    </a:lnTo>
                    <a:lnTo>
                      <a:pt x="145" y="1028"/>
                    </a:lnTo>
                    <a:lnTo>
                      <a:pt x="562" y="1669"/>
                    </a:lnTo>
                    <a:lnTo>
                      <a:pt x="643" y="2279"/>
                    </a:lnTo>
                    <a:cubicBezTo>
                      <a:pt x="723" y="2841"/>
                      <a:pt x="963" y="3354"/>
                      <a:pt x="1365" y="3755"/>
                    </a:cubicBezTo>
                    <a:lnTo>
                      <a:pt x="2086" y="4493"/>
                    </a:lnTo>
                    <a:lnTo>
                      <a:pt x="2760" y="4349"/>
                    </a:lnTo>
                    <a:lnTo>
                      <a:pt x="3675" y="3274"/>
                    </a:lnTo>
                    <a:lnTo>
                      <a:pt x="3466" y="2199"/>
                    </a:lnTo>
                    <a:lnTo>
                      <a:pt x="2263" y="1573"/>
                    </a:lnTo>
                    <a:lnTo>
                      <a:pt x="1397" y="498"/>
                    </a:lnTo>
                    <a:lnTo>
                      <a:pt x="578" y="97"/>
                    </a:lnTo>
                    <a:lnTo>
                      <a:pt x="4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7"/>
              <p:cNvSpPr/>
              <p:nvPr/>
            </p:nvSpPr>
            <p:spPr>
              <a:xfrm>
                <a:off x="9767959" y="2027811"/>
                <a:ext cx="269434" cy="320970"/>
              </a:xfrm>
              <a:custGeom>
                <a:avLst/>
                <a:gdLst/>
                <a:ahLst/>
                <a:cxnLst/>
                <a:rect l="l" t="t" r="r" b="b"/>
                <a:pathLst>
                  <a:path w="3691" h="4397" extrusionOk="0">
                    <a:moveTo>
                      <a:pt x="417" y="1"/>
                    </a:moveTo>
                    <a:lnTo>
                      <a:pt x="0" y="225"/>
                    </a:lnTo>
                    <a:lnTo>
                      <a:pt x="161" y="995"/>
                    </a:lnTo>
                    <a:lnTo>
                      <a:pt x="594" y="1621"/>
                    </a:lnTo>
                    <a:cubicBezTo>
                      <a:pt x="738" y="2551"/>
                      <a:pt x="1171" y="3418"/>
                      <a:pt x="1845" y="4076"/>
                    </a:cubicBezTo>
                    <a:lnTo>
                      <a:pt x="2150" y="4396"/>
                    </a:lnTo>
                    <a:lnTo>
                      <a:pt x="2808" y="4268"/>
                    </a:lnTo>
                    <a:lnTo>
                      <a:pt x="3690" y="3241"/>
                    </a:lnTo>
                    <a:lnTo>
                      <a:pt x="3466" y="2199"/>
                    </a:lnTo>
                    <a:lnTo>
                      <a:pt x="2262" y="1557"/>
                    </a:lnTo>
                    <a:lnTo>
                      <a:pt x="1380" y="498"/>
                    </a:lnTo>
                    <a:lnTo>
                      <a:pt x="562" y="97"/>
                    </a:lnTo>
                    <a:lnTo>
                      <a:pt x="4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7"/>
              <p:cNvSpPr/>
              <p:nvPr/>
            </p:nvSpPr>
            <p:spPr>
              <a:xfrm>
                <a:off x="9979724" y="2276734"/>
                <a:ext cx="89276" cy="115409"/>
              </a:xfrm>
              <a:custGeom>
                <a:avLst/>
                <a:gdLst/>
                <a:ahLst/>
                <a:cxnLst/>
                <a:rect l="l" t="t" r="r" b="b"/>
                <a:pathLst>
                  <a:path w="1223" h="1581" extrusionOk="0">
                    <a:moveTo>
                      <a:pt x="132" y="0"/>
                    </a:moveTo>
                    <a:cubicBezTo>
                      <a:pt x="64" y="0"/>
                      <a:pt x="1" y="72"/>
                      <a:pt x="35" y="152"/>
                    </a:cubicBezTo>
                    <a:lnTo>
                      <a:pt x="805" y="1580"/>
                    </a:lnTo>
                    <a:lnTo>
                      <a:pt x="1222" y="1227"/>
                    </a:lnTo>
                    <a:lnTo>
                      <a:pt x="212" y="40"/>
                    </a:lnTo>
                    <a:cubicBezTo>
                      <a:pt x="189" y="12"/>
                      <a:pt x="160" y="0"/>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7"/>
              <p:cNvSpPr/>
              <p:nvPr/>
            </p:nvSpPr>
            <p:spPr>
              <a:xfrm>
                <a:off x="9244420" y="2174172"/>
                <a:ext cx="428714" cy="595076"/>
              </a:xfrm>
              <a:custGeom>
                <a:avLst/>
                <a:gdLst/>
                <a:ahLst/>
                <a:cxnLst/>
                <a:rect l="l" t="t" r="r" b="b"/>
                <a:pathLst>
                  <a:path w="5873" h="8152" extrusionOk="0">
                    <a:moveTo>
                      <a:pt x="1" y="1"/>
                    </a:moveTo>
                    <a:lnTo>
                      <a:pt x="113" y="258"/>
                    </a:lnTo>
                    <a:cubicBezTo>
                      <a:pt x="578" y="1284"/>
                      <a:pt x="1268" y="2183"/>
                      <a:pt x="2167" y="2889"/>
                    </a:cubicBezTo>
                    <a:lnTo>
                      <a:pt x="2584" y="3226"/>
                    </a:lnTo>
                    <a:cubicBezTo>
                      <a:pt x="3595" y="4028"/>
                      <a:pt x="4268" y="5167"/>
                      <a:pt x="4477" y="6434"/>
                    </a:cubicBezTo>
                    <a:lnTo>
                      <a:pt x="4750" y="8151"/>
                    </a:lnTo>
                    <a:lnTo>
                      <a:pt x="5873" y="7188"/>
                    </a:lnTo>
                    <a:lnTo>
                      <a:pt x="4910" y="4525"/>
                    </a:lnTo>
                    <a:lnTo>
                      <a:pt x="2504" y="1670"/>
                    </a:lnTo>
                    <a:cubicBezTo>
                      <a:pt x="1701" y="1060"/>
                      <a:pt x="867" y="514"/>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7"/>
              <p:cNvSpPr/>
              <p:nvPr/>
            </p:nvSpPr>
            <p:spPr>
              <a:xfrm>
                <a:off x="9450565" y="1893130"/>
                <a:ext cx="198845" cy="202349"/>
              </a:xfrm>
              <a:custGeom>
                <a:avLst/>
                <a:gdLst/>
                <a:ahLst/>
                <a:cxnLst/>
                <a:rect l="l" t="t" r="r" b="b"/>
                <a:pathLst>
                  <a:path w="2724" h="2772" extrusionOk="0">
                    <a:moveTo>
                      <a:pt x="2344" y="0"/>
                    </a:moveTo>
                    <a:cubicBezTo>
                      <a:pt x="2344" y="0"/>
                      <a:pt x="2343" y="0"/>
                      <a:pt x="2343" y="1"/>
                    </a:cubicBezTo>
                    <a:lnTo>
                      <a:pt x="915" y="129"/>
                    </a:lnTo>
                    <a:lnTo>
                      <a:pt x="0" y="899"/>
                    </a:lnTo>
                    <a:lnTo>
                      <a:pt x="81" y="915"/>
                    </a:lnTo>
                    <a:cubicBezTo>
                      <a:pt x="337" y="995"/>
                      <a:pt x="562" y="1204"/>
                      <a:pt x="674" y="1461"/>
                    </a:cubicBezTo>
                    <a:lnTo>
                      <a:pt x="867" y="1926"/>
                    </a:lnTo>
                    <a:cubicBezTo>
                      <a:pt x="1059" y="2359"/>
                      <a:pt x="1460" y="2680"/>
                      <a:pt x="1926" y="2760"/>
                    </a:cubicBezTo>
                    <a:cubicBezTo>
                      <a:pt x="1966" y="2768"/>
                      <a:pt x="2006" y="2771"/>
                      <a:pt x="2045" y="2771"/>
                    </a:cubicBezTo>
                    <a:cubicBezTo>
                      <a:pt x="2424" y="2771"/>
                      <a:pt x="2723" y="2432"/>
                      <a:pt x="2680" y="2054"/>
                    </a:cubicBezTo>
                    <a:cubicBezTo>
                      <a:pt x="2568" y="1194"/>
                      <a:pt x="2425" y="0"/>
                      <a:pt x="2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7"/>
              <p:cNvSpPr/>
              <p:nvPr/>
            </p:nvSpPr>
            <p:spPr>
              <a:xfrm>
                <a:off x="9438813" y="2112124"/>
                <a:ext cx="347906" cy="522443"/>
              </a:xfrm>
              <a:custGeom>
                <a:avLst/>
                <a:gdLst/>
                <a:ahLst/>
                <a:cxnLst/>
                <a:rect l="l" t="t" r="r" b="b"/>
                <a:pathLst>
                  <a:path w="4766" h="7157" extrusionOk="0">
                    <a:moveTo>
                      <a:pt x="450" y="1"/>
                    </a:moveTo>
                    <a:cubicBezTo>
                      <a:pt x="145" y="17"/>
                      <a:pt x="1" y="402"/>
                      <a:pt x="226" y="610"/>
                    </a:cubicBezTo>
                    <a:lnTo>
                      <a:pt x="1653" y="1878"/>
                    </a:lnTo>
                    <a:cubicBezTo>
                      <a:pt x="2327" y="2471"/>
                      <a:pt x="2809" y="3258"/>
                      <a:pt x="3033" y="4124"/>
                    </a:cubicBezTo>
                    <a:lnTo>
                      <a:pt x="3707" y="6707"/>
                    </a:lnTo>
                    <a:lnTo>
                      <a:pt x="4269" y="7156"/>
                    </a:lnTo>
                    <a:lnTo>
                      <a:pt x="4766" y="6739"/>
                    </a:lnTo>
                    <a:lnTo>
                      <a:pt x="4605" y="3402"/>
                    </a:lnTo>
                    <a:cubicBezTo>
                      <a:pt x="4605" y="3402"/>
                      <a:pt x="4236" y="2712"/>
                      <a:pt x="3867" y="2006"/>
                    </a:cubicBezTo>
                    <a:cubicBezTo>
                      <a:pt x="3370" y="1124"/>
                      <a:pt x="2568" y="450"/>
                      <a:pt x="1589" y="145"/>
                    </a:cubicBezTo>
                    <a:lnTo>
                      <a:pt x="11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7"/>
              <p:cNvSpPr/>
              <p:nvPr/>
            </p:nvSpPr>
            <p:spPr>
              <a:xfrm>
                <a:off x="9360413" y="1971603"/>
                <a:ext cx="146433" cy="114825"/>
              </a:xfrm>
              <a:custGeom>
                <a:avLst/>
                <a:gdLst/>
                <a:ahLst/>
                <a:cxnLst/>
                <a:rect l="l" t="t" r="r" b="b"/>
                <a:pathLst>
                  <a:path w="2006" h="1573" extrusionOk="0">
                    <a:moveTo>
                      <a:pt x="1027" y="0"/>
                    </a:moveTo>
                    <a:lnTo>
                      <a:pt x="0" y="899"/>
                    </a:lnTo>
                    <a:lnTo>
                      <a:pt x="177" y="1172"/>
                    </a:lnTo>
                    <a:cubicBezTo>
                      <a:pt x="353" y="1428"/>
                      <a:pt x="658" y="1573"/>
                      <a:pt x="963" y="1573"/>
                    </a:cubicBezTo>
                    <a:lnTo>
                      <a:pt x="1572" y="1573"/>
                    </a:lnTo>
                    <a:cubicBezTo>
                      <a:pt x="1829" y="1573"/>
                      <a:pt x="2006" y="1316"/>
                      <a:pt x="1909" y="1091"/>
                    </a:cubicBezTo>
                    <a:lnTo>
                      <a:pt x="1701" y="594"/>
                    </a:lnTo>
                    <a:cubicBezTo>
                      <a:pt x="1604" y="305"/>
                      <a:pt x="1364" y="97"/>
                      <a:pt x="1059" y="17"/>
                    </a:cubicBezTo>
                    <a:lnTo>
                      <a:pt x="1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7"/>
              <p:cNvSpPr/>
              <p:nvPr/>
            </p:nvSpPr>
            <p:spPr>
              <a:xfrm>
                <a:off x="8777893" y="1416453"/>
                <a:ext cx="835529" cy="862611"/>
              </a:xfrm>
              <a:custGeom>
                <a:avLst/>
                <a:gdLst/>
                <a:ahLst/>
                <a:cxnLst/>
                <a:rect l="l" t="t" r="r" b="b"/>
                <a:pathLst>
                  <a:path w="11446" h="11817" extrusionOk="0">
                    <a:moveTo>
                      <a:pt x="8173" y="1"/>
                    </a:moveTo>
                    <a:lnTo>
                      <a:pt x="3632" y="1365"/>
                    </a:lnTo>
                    <a:lnTo>
                      <a:pt x="1386" y="274"/>
                    </a:lnTo>
                    <a:cubicBezTo>
                      <a:pt x="1249" y="207"/>
                      <a:pt x="1108" y="176"/>
                      <a:pt x="972" y="176"/>
                    </a:cubicBezTo>
                    <a:cubicBezTo>
                      <a:pt x="455" y="176"/>
                      <a:pt x="0" y="617"/>
                      <a:pt x="39" y="1188"/>
                    </a:cubicBezTo>
                    <a:lnTo>
                      <a:pt x="985" y="11520"/>
                    </a:lnTo>
                    <a:lnTo>
                      <a:pt x="2509" y="11713"/>
                    </a:lnTo>
                    <a:cubicBezTo>
                      <a:pt x="3033" y="11782"/>
                      <a:pt x="3559" y="11817"/>
                      <a:pt x="4085" y="11817"/>
                    </a:cubicBezTo>
                    <a:cubicBezTo>
                      <a:pt x="5253" y="11817"/>
                      <a:pt x="6419" y="11648"/>
                      <a:pt x="7547" y="11328"/>
                    </a:cubicBezTo>
                    <a:lnTo>
                      <a:pt x="7707" y="11295"/>
                    </a:lnTo>
                    <a:cubicBezTo>
                      <a:pt x="9151" y="10878"/>
                      <a:pt x="10338" y="9836"/>
                      <a:pt x="10916" y="8440"/>
                    </a:cubicBezTo>
                    <a:lnTo>
                      <a:pt x="11445" y="7156"/>
                    </a:lnTo>
                    <a:lnTo>
                      <a:pt x="10852" y="707"/>
                    </a:lnTo>
                    <a:cubicBezTo>
                      <a:pt x="10828" y="503"/>
                      <a:pt x="10669" y="371"/>
                      <a:pt x="10490" y="371"/>
                    </a:cubicBezTo>
                    <a:cubicBezTo>
                      <a:pt x="10430" y="371"/>
                      <a:pt x="10367" y="386"/>
                      <a:pt x="10306" y="418"/>
                    </a:cubicBezTo>
                    <a:lnTo>
                      <a:pt x="81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7"/>
              <p:cNvSpPr/>
              <p:nvPr/>
            </p:nvSpPr>
            <p:spPr>
              <a:xfrm>
                <a:off x="8840379" y="2033651"/>
                <a:ext cx="734428" cy="246805"/>
              </a:xfrm>
              <a:custGeom>
                <a:avLst/>
                <a:gdLst/>
                <a:ahLst/>
                <a:cxnLst/>
                <a:rect l="l" t="t" r="r" b="b"/>
                <a:pathLst>
                  <a:path w="10061" h="3381" extrusionOk="0">
                    <a:moveTo>
                      <a:pt x="10060" y="1"/>
                    </a:moveTo>
                    <a:lnTo>
                      <a:pt x="10060" y="1"/>
                    </a:lnTo>
                    <a:cubicBezTo>
                      <a:pt x="8936" y="444"/>
                      <a:pt x="6670" y="1654"/>
                      <a:pt x="6488" y="1654"/>
                    </a:cubicBezTo>
                    <a:cubicBezTo>
                      <a:pt x="6486" y="1654"/>
                      <a:pt x="6484" y="1654"/>
                      <a:pt x="6482" y="1653"/>
                    </a:cubicBezTo>
                    <a:cubicBezTo>
                      <a:pt x="6480" y="1653"/>
                      <a:pt x="6477" y="1653"/>
                      <a:pt x="6473" y="1653"/>
                    </a:cubicBezTo>
                    <a:cubicBezTo>
                      <a:pt x="6285" y="1653"/>
                      <a:pt x="4454" y="2216"/>
                      <a:pt x="2725" y="2216"/>
                    </a:cubicBezTo>
                    <a:cubicBezTo>
                      <a:pt x="2009" y="2216"/>
                      <a:pt x="1311" y="2119"/>
                      <a:pt x="755" y="1846"/>
                    </a:cubicBezTo>
                    <a:cubicBezTo>
                      <a:pt x="514" y="1733"/>
                      <a:pt x="257" y="1621"/>
                      <a:pt x="1" y="1541"/>
                    </a:cubicBezTo>
                    <a:lnTo>
                      <a:pt x="1" y="1541"/>
                    </a:lnTo>
                    <a:lnTo>
                      <a:pt x="129" y="3065"/>
                    </a:lnTo>
                    <a:lnTo>
                      <a:pt x="1894" y="3290"/>
                    </a:lnTo>
                    <a:cubicBezTo>
                      <a:pt x="2375" y="3350"/>
                      <a:pt x="2860" y="3381"/>
                      <a:pt x="3344" y="3381"/>
                    </a:cubicBezTo>
                    <a:cubicBezTo>
                      <a:pt x="4393" y="3381"/>
                      <a:pt x="5440" y="3238"/>
                      <a:pt x="6450" y="2953"/>
                    </a:cubicBezTo>
                    <a:lnTo>
                      <a:pt x="7349" y="2712"/>
                    </a:lnTo>
                    <a:cubicBezTo>
                      <a:pt x="8488" y="2375"/>
                      <a:pt x="9402" y="1557"/>
                      <a:pt x="9851" y="482"/>
                    </a:cubicBezTo>
                    <a:lnTo>
                      <a:pt x="100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7"/>
              <p:cNvSpPr/>
              <p:nvPr/>
            </p:nvSpPr>
            <p:spPr>
              <a:xfrm>
                <a:off x="8800595" y="1710416"/>
                <a:ext cx="739027" cy="507187"/>
              </a:xfrm>
              <a:custGeom>
                <a:avLst/>
                <a:gdLst/>
                <a:ahLst/>
                <a:cxnLst/>
                <a:rect l="l" t="t" r="r" b="b"/>
                <a:pathLst>
                  <a:path w="10124" h="6948" extrusionOk="0">
                    <a:moveTo>
                      <a:pt x="0" y="1"/>
                    </a:moveTo>
                    <a:lnTo>
                      <a:pt x="626" y="6739"/>
                    </a:lnTo>
                    <a:lnTo>
                      <a:pt x="2551" y="6932"/>
                    </a:lnTo>
                    <a:cubicBezTo>
                      <a:pt x="2678" y="6942"/>
                      <a:pt x="2805" y="6947"/>
                      <a:pt x="2932" y="6947"/>
                    </a:cubicBezTo>
                    <a:cubicBezTo>
                      <a:pt x="3206" y="6947"/>
                      <a:pt x="3480" y="6922"/>
                      <a:pt x="3754" y="6867"/>
                    </a:cubicBezTo>
                    <a:lnTo>
                      <a:pt x="8247" y="5969"/>
                    </a:lnTo>
                    <a:lnTo>
                      <a:pt x="8503" y="5937"/>
                    </a:lnTo>
                    <a:cubicBezTo>
                      <a:pt x="8969" y="5905"/>
                      <a:pt x="9370" y="5648"/>
                      <a:pt x="9610" y="5247"/>
                    </a:cubicBezTo>
                    <a:lnTo>
                      <a:pt x="9899" y="4766"/>
                    </a:lnTo>
                    <a:cubicBezTo>
                      <a:pt x="10124" y="4413"/>
                      <a:pt x="9995" y="3931"/>
                      <a:pt x="9626" y="3739"/>
                    </a:cubicBezTo>
                    <a:lnTo>
                      <a:pt x="6787" y="2247"/>
                    </a:lnTo>
                    <a:lnTo>
                      <a:pt x="3835" y="1766"/>
                    </a:lnTo>
                    <a:cubicBezTo>
                      <a:pt x="3049" y="1637"/>
                      <a:pt x="2311" y="1364"/>
                      <a:pt x="1637" y="979"/>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7"/>
              <p:cNvSpPr/>
              <p:nvPr/>
            </p:nvSpPr>
            <p:spPr>
              <a:xfrm>
                <a:off x="8805267" y="1760785"/>
                <a:ext cx="680483" cy="412728"/>
              </a:xfrm>
              <a:custGeom>
                <a:avLst/>
                <a:gdLst/>
                <a:ahLst/>
                <a:cxnLst/>
                <a:rect l="l" t="t" r="r" b="b"/>
                <a:pathLst>
                  <a:path w="9322" h="5654" extrusionOk="0">
                    <a:moveTo>
                      <a:pt x="0" y="1"/>
                    </a:moveTo>
                    <a:lnTo>
                      <a:pt x="514" y="5488"/>
                    </a:lnTo>
                    <a:lnTo>
                      <a:pt x="1829" y="5616"/>
                    </a:lnTo>
                    <a:cubicBezTo>
                      <a:pt x="2090" y="5641"/>
                      <a:pt x="2353" y="5654"/>
                      <a:pt x="2616" y="5654"/>
                    </a:cubicBezTo>
                    <a:cubicBezTo>
                      <a:pt x="3178" y="5654"/>
                      <a:pt x="3743" y="5597"/>
                      <a:pt x="4300" y="5488"/>
                    </a:cubicBezTo>
                    <a:lnTo>
                      <a:pt x="8102" y="4717"/>
                    </a:lnTo>
                    <a:lnTo>
                      <a:pt x="8584" y="4685"/>
                    </a:lnTo>
                    <a:cubicBezTo>
                      <a:pt x="8744" y="4653"/>
                      <a:pt x="8889" y="4573"/>
                      <a:pt x="8985" y="4429"/>
                    </a:cubicBezTo>
                    <a:lnTo>
                      <a:pt x="9161" y="4124"/>
                    </a:lnTo>
                    <a:cubicBezTo>
                      <a:pt x="9322" y="3867"/>
                      <a:pt x="9225" y="3514"/>
                      <a:pt x="8953" y="3370"/>
                    </a:cubicBezTo>
                    <a:lnTo>
                      <a:pt x="7621" y="2680"/>
                    </a:lnTo>
                    <a:cubicBezTo>
                      <a:pt x="6899" y="2295"/>
                      <a:pt x="6129" y="2038"/>
                      <a:pt x="5327" y="1894"/>
                    </a:cubicBezTo>
                    <a:lnTo>
                      <a:pt x="4204" y="1717"/>
                    </a:lnTo>
                    <a:cubicBezTo>
                      <a:pt x="3017" y="1509"/>
                      <a:pt x="1862" y="1092"/>
                      <a:pt x="819" y="482"/>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7"/>
              <p:cNvSpPr/>
              <p:nvPr/>
            </p:nvSpPr>
            <p:spPr>
              <a:xfrm>
                <a:off x="8811107" y="1831082"/>
                <a:ext cx="100810" cy="135921"/>
              </a:xfrm>
              <a:custGeom>
                <a:avLst/>
                <a:gdLst/>
                <a:ahLst/>
                <a:cxnLst/>
                <a:rect l="l" t="t" r="r" b="b"/>
                <a:pathLst>
                  <a:path w="1381" h="1862" extrusionOk="0">
                    <a:moveTo>
                      <a:pt x="1" y="0"/>
                    </a:moveTo>
                    <a:lnTo>
                      <a:pt x="177" y="1861"/>
                    </a:lnTo>
                    <a:lnTo>
                      <a:pt x="610" y="1765"/>
                    </a:lnTo>
                    <a:lnTo>
                      <a:pt x="1092" y="1717"/>
                    </a:lnTo>
                    <a:cubicBezTo>
                      <a:pt x="1380" y="1252"/>
                      <a:pt x="1204" y="642"/>
                      <a:pt x="723" y="385"/>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7"/>
              <p:cNvSpPr/>
              <p:nvPr/>
            </p:nvSpPr>
            <p:spPr>
              <a:xfrm>
                <a:off x="8814611" y="1861522"/>
                <a:ext cx="70370" cy="113657"/>
              </a:xfrm>
              <a:custGeom>
                <a:avLst/>
                <a:gdLst/>
                <a:ahLst/>
                <a:cxnLst/>
                <a:rect l="l" t="t" r="r" b="b"/>
                <a:pathLst>
                  <a:path w="964" h="1557" extrusionOk="0">
                    <a:moveTo>
                      <a:pt x="1" y="0"/>
                    </a:moveTo>
                    <a:lnTo>
                      <a:pt x="129" y="1557"/>
                    </a:lnTo>
                    <a:lnTo>
                      <a:pt x="193" y="1557"/>
                    </a:lnTo>
                    <a:lnTo>
                      <a:pt x="675" y="1508"/>
                    </a:lnTo>
                    <a:cubicBezTo>
                      <a:pt x="963" y="1027"/>
                      <a:pt x="787" y="418"/>
                      <a:pt x="306" y="161"/>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7"/>
              <p:cNvSpPr/>
              <p:nvPr/>
            </p:nvSpPr>
            <p:spPr>
              <a:xfrm>
                <a:off x="8938780" y="1924008"/>
                <a:ext cx="401778" cy="224540"/>
              </a:xfrm>
              <a:custGeom>
                <a:avLst/>
                <a:gdLst/>
                <a:ahLst/>
                <a:cxnLst/>
                <a:rect l="l" t="t" r="r" b="b"/>
                <a:pathLst>
                  <a:path w="5504" h="3076" extrusionOk="0">
                    <a:moveTo>
                      <a:pt x="1116" y="0"/>
                    </a:moveTo>
                    <a:cubicBezTo>
                      <a:pt x="600" y="0"/>
                      <a:pt x="149" y="365"/>
                      <a:pt x="33" y="877"/>
                    </a:cubicBezTo>
                    <a:lnTo>
                      <a:pt x="0" y="1054"/>
                    </a:lnTo>
                    <a:lnTo>
                      <a:pt x="402" y="2578"/>
                    </a:lnTo>
                    <a:lnTo>
                      <a:pt x="1509" y="3075"/>
                    </a:lnTo>
                    <a:lnTo>
                      <a:pt x="2856" y="2369"/>
                    </a:lnTo>
                    <a:lnTo>
                      <a:pt x="4396" y="2257"/>
                    </a:lnTo>
                    <a:lnTo>
                      <a:pt x="5279" y="1776"/>
                    </a:lnTo>
                    <a:lnTo>
                      <a:pt x="5455" y="1711"/>
                    </a:lnTo>
                    <a:lnTo>
                      <a:pt x="5503" y="1166"/>
                    </a:lnTo>
                    <a:lnTo>
                      <a:pt x="4685" y="797"/>
                    </a:lnTo>
                    <a:lnTo>
                      <a:pt x="3835" y="765"/>
                    </a:lnTo>
                    <a:lnTo>
                      <a:pt x="2760" y="203"/>
                    </a:lnTo>
                    <a:cubicBezTo>
                      <a:pt x="2581" y="108"/>
                      <a:pt x="2375" y="57"/>
                      <a:pt x="2162" y="57"/>
                    </a:cubicBezTo>
                    <a:cubicBezTo>
                      <a:pt x="2089" y="57"/>
                      <a:pt x="2015" y="63"/>
                      <a:pt x="1942" y="75"/>
                    </a:cubicBezTo>
                    <a:lnTo>
                      <a:pt x="1268" y="11"/>
                    </a:lnTo>
                    <a:cubicBezTo>
                      <a:pt x="1217" y="4"/>
                      <a:pt x="1166"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7"/>
              <p:cNvSpPr/>
              <p:nvPr/>
            </p:nvSpPr>
            <p:spPr>
              <a:xfrm>
                <a:off x="8918851" y="1944009"/>
                <a:ext cx="400610" cy="202130"/>
              </a:xfrm>
              <a:custGeom>
                <a:avLst/>
                <a:gdLst/>
                <a:ahLst/>
                <a:cxnLst/>
                <a:rect l="l" t="t" r="r" b="b"/>
                <a:pathLst>
                  <a:path w="5488" h="2769" extrusionOk="0">
                    <a:moveTo>
                      <a:pt x="1648" y="1"/>
                    </a:moveTo>
                    <a:cubicBezTo>
                      <a:pt x="1362" y="1"/>
                      <a:pt x="1074" y="25"/>
                      <a:pt x="787" y="74"/>
                    </a:cubicBezTo>
                    <a:lnTo>
                      <a:pt x="306" y="170"/>
                    </a:lnTo>
                    <a:lnTo>
                      <a:pt x="1" y="844"/>
                    </a:lnTo>
                    <a:lnTo>
                      <a:pt x="370" y="2304"/>
                    </a:lnTo>
                    <a:lnTo>
                      <a:pt x="1477" y="2769"/>
                    </a:lnTo>
                    <a:lnTo>
                      <a:pt x="2808" y="2063"/>
                    </a:lnTo>
                    <a:lnTo>
                      <a:pt x="4348" y="1935"/>
                    </a:lnTo>
                    <a:lnTo>
                      <a:pt x="5231" y="1453"/>
                    </a:lnTo>
                    <a:lnTo>
                      <a:pt x="5423" y="1389"/>
                    </a:lnTo>
                    <a:lnTo>
                      <a:pt x="5488" y="860"/>
                    </a:lnTo>
                    <a:lnTo>
                      <a:pt x="4669" y="507"/>
                    </a:lnTo>
                    <a:lnTo>
                      <a:pt x="3835" y="507"/>
                    </a:lnTo>
                    <a:cubicBezTo>
                      <a:pt x="3149" y="170"/>
                      <a:pt x="2404" y="1"/>
                      <a:pt x="16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7"/>
              <p:cNvSpPr/>
              <p:nvPr/>
            </p:nvSpPr>
            <p:spPr>
              <a:xfrm>
                <a:off x="8829867" y="2031315"/>
                <a:ext cx="209722" cy="44601"/>
              </a:xfrm>
              <a:custGeom>
                <a:avLst/>
                <a:gdLst/>
                <a:ahLst/>
                <a:cxnLst/>
                <a:rect l="l" t="t" r="r" b="b"/>
                <a:pathLst>
                  <a:path w="2873" h="611" extrusionOk="0">
                    <a:moveTo>
                      <a:pt x="0" y="1"/>
                    </a:moveTo>
                    <a:lnTo>
                      <a:pt x="49" y="610"/>
                    </a:lnTo>
                    <a:lnTo>
                      <a:pt x="2872" y="35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7"/>
              <p:cNvSpPr/>
              <p:nvPr/>
            </p:nvSpPr>
            <p:spPr>
              <a:xfrm>
                <a:off x="8777163" y="1416453"/>
                <a:ext cx="756619" cy="145046"/>
              </a:xfrm>
              <a:custGeom>
                <a:avLst/>
                <a:gdLst/>
                <a:ahLst/>
                <a:cxnLst/>
                <a:rect l="l" t="t" r="r" b="b"/>
                <a:pathLst>
                  <a:path w="10365" h="1987" extrusionOk="0">
                    <a:moveTo>
                      <a:pt x="8183" y="1"/>
                    </a:moveTo>
                    <a:lnTo>
                      <a:pt x="5776" y="723"/>
                    </a:lnTo>
                    <a:cubicBezTo>
                      <a:pt x="5242" y="886"/>
                      <a:pt x="4691" y="966"/>
                      <a:pt x="4142" y="966"/>
                    </a:cubicBezTo>
                    <a:cubicBezTo>
                      <a:pt x="3287" y="966"/>
                      <a:pt x="2434" y="773"/>
                      <a:pt x="1653" y="402"/>
                    </a:cubicBezTo>
                    <a:lnTo>
                      <a:pt x="1396" y="274"/>
                    </a:lnTo>
                    <a:cubicBezTo>
                      <a:pt x="1261" y="208"/>
                      <a:pt x="1123" y="178"/>
                      <a:pt x="988" y="178"/>
                    </a:cubicBezTo>
                    <a:cubicBezTo>
                      <a:pt x="464" y="178"/>
                      <a:pt x="1" y="630"/>
                      <a:pt x="65" y="1204"/>
                    </a:cubicBezTo>
                    <a:lnTo>
                      <a:pt x="2487" y="1862"/>
                    </a:lnTo>
                    <a:cubicBezTo>
                      <a:pt x="2791" y="1947"/>
                      <a:pt x="3104" y="1986"/>
                      <a:pt x="3419" y="1986"/>
                    </a:cubicBezTo>
                    <a:cubicBezTo>
                      <a:pt x="3520" y="1986"/>
                      <a:pt x="3621" y="1982"/>
                      <a:pt x="3723" y="1974"/>
                    </a:cubicBezTo>
                    <a:lnTo>
                      <a:pt x="6707" y="1701"/>
                    </a:lnTo>
                    <a:cubicBezTo>
                      <a:pt x="7076" y="1669"/>
                      <a:pt x="7445" y="1589"/>
                      <a:pt x="7798" y="1461"/>
                    </a:cubicBezTo>
                    <a:cubicBezTo>
                      <a:pt x="8664" y="1156"/>
                      <a:pt x="9514" y="819"/>
                      <a:pt x="10365" y="418"/>
                    </a:cubicBezTo>
                    <a:lnTo>
                      <a:pt x="81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7"/>
              <p:cNvSpPr/>
              <p:nvPr/>
            </p:nvSpPr>
            <p:spPr>
              <a:xfrm>
                <a:off x="9370925" y="1770201"/>
                <a:ext cx="235490" cy="181180"/>
              </a:xfrm>
              <a:custGeom>
                <a:avLst/>
                <a:gdLst/>
                <a:ahLst/>
                <a:cxnLst/>
                <a:rect l="l" t="t" r="r" b="b"/>
                <a:pathLst>
                  <a:path w="3226" h="2482" extrusionOk="0">
                    <a:moveTo>
                      <a:pt x="787" y="0"/>
                    </a:moveTo>
                    <a:lnTo>
                      <a:pt x="482" y="321"/>
                    </a:lnTo>
                    <a:cubicBezTo>
                      <a:pt x="0" y="802"/>
                      <a:pt x="113" y="1620"/>
                      <a:pt x="722" y="1941"/>
                    </a:cubicBezTo>
                    <a:cubicBezTo>
                      <a:pt x="1011" y="2086"/>
                      <a:pt x="1300" y="2246"/>
                      <a:pt x="1573" y="2374"/>
                    </a:cubicBezTo>
                    <a:cubicBezTo>
                      <a:pt x="1713" y="2447"/>
                      <a:pt x="1865" y="2482"/>
                      <a:pt x="2014" y="2482"/>
                    </a:cubicBezTo>
                    <a:cubicBezTo>
                      <a:pt x="2358" y="2482"/>
                      <a:pt x="2693" y="2298"/>
                      <a:pt x="2872" y="1973"/>
                    </a:cubicBezTo>
                    <a:lnTo>
                      <a:pt x="3225" y="1348"/>
                    </a:lnTo>
                    <a:lnTo>
                      <a:pt x="3113" y="32"/>
                    </a:lnTo>
                    <a:lnTo>
                      <a:pt x="3113" y="48"/>
                    </a:lnTo>
                    <a:cubicBezTo>
                      <a:pt x="2889" y="210"/>
                      <a:pt x="2617" y="294"/>
                      <a:pt x="2349" y="294"/>
                    </a:cubicBezTo>
                    <a:cubicBezTo>
                      <a:pt x="2271" y="294"/>
                      <a:pt x="2194" y="287"/>
                      <a:pt x="2118" y="273"/>
                    </a:cubicBezTo>
                    <a:lnTo>
                      <a:pt x="7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7"/>
              <p:cNvSpPr/>
              <p:nvPr/>
            </p:nvSpPr>
            <p:spPr>
              <a:xfrm>
                <a:off x="8791179" y="1607781"/>
                <a:ext cx="694571" cy="227460"/>
              </a:xfrm>
              <a:custGeom>
                <a:avLst/>
                <a:gdLst/>
                <a:ahLst/>
                <a:cxnLst/>
                <a:rect l="l" t="t" r="r" b="b"/>
                <a:pathLst>
                  <a:path w="9515" h="3116" extrusionOk="0">
                    <a:moveTo>
                      <a:pt x="647" y="0"/>
                    </a:moveTo>
                    <a:cubicBezTo>
                      <a:pt x="430" y="0"/>
                      <a:pt x="213" y="30"/>
                      <a:pt x="1" y="91"/>
                    </a:cubicBezTo>
                    <a:lnTo>
                      <a:pt x="65" y="813"/>
                    </a:lnTo>
                    <a:lnTo>
                      <a:pt x="2680" y="2466"/>
                    </a:lnTo>
                    <a:cubicBezTo>
                      <a:pt x="3033" y="2690"/>
                      <a:pt x="3434" y="2835"/>
                      <a:pt x="3851" y="2883"/>
                    </a:cubicBezTo>
                    <a:cubicBezTo>
                      <a:pt x="4381" y="2947"/>
                      <a:pt x="5167" y="3043"/>
                      <a:pt x="5761" y="3107"/>
                    </a:cubicBezTo>
                    <a:cubicBezTo>
                      <a:pt x="5826" y="3113"/>
                      <a:pt x="5892" y="3115"/>
                      <a:pt x="5958" y="3115"/>
                    </a:cubicBezTo>
                    <a:cubicBezTo>
                      <a:pt x="6501" y="3115"/>
                      <a:pt x="7034" y="2939"/>
                      <a:pt x="7477" y="2610"/>
                    </a:cubicBezTo>
                    <a:lnTo>
                      <a:pt x="8023" y="2177"/>
                    </a:lnTo>
                    <a:cubicBezTo>
                      <a:pt x="8344" y="1936"/>
                      <a:pt x="8632" y="1631"/>
                      <a:pt x="8873" y="1294"/>
                    </a:cubicBezTo>
                    <a:lnTo>
                      <a:pt x="9515" y="364"/>
                    </a:lnTo>
                    <a:lnTo>
                      <a:pt x="6226" y="1150"/>
                    </a:lnTo>
                    <a:cubicBezTo>
                      <a:pt x="5903" y="1226"/>
                      <a:pt x="5575" y="1265"/>
                      <a:pt x="5248" y="1265"/>
                    </a:cubicBezTo>
                    <a:cubicBezTo>
                      <a:pt x="4746" y="1265"/>
                      <a:pt x="4247" y="1174"/>
                      <a:pt x="3771" y="990"/>
                    </a:cubicBezTo>
                    <a:lnTo>
                      <a:pt x="1509" y="155"/>
                    </a:lnTo>
                    <a:cubicBezTo>
                      <a:pt x="1233" y="54"/>
                      <a:pt x="940" y="0"/>
                      <a:pt x="6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7"/>
              <p:cNvSpPr/>
              <p:nvPr/>
            </p:nvSpPr>
            <p:spPr>
              <a:xfrm>
                <a:off x="9443558" y="1640119"/>
                <a:ext cx="152273" cy="129279"/>
              </a:xfrm>
              <a:custGeom>
                <a:avLst/>
                <a:gdLst/>
                <a:ahLst/>
                <a:cxnLst/>
                <a:rect l="l" t="t" r="r" b="b"/>
                <a:pathLst>
                  <a:path w="2086" h="1771" extrusionOk="0">
                    <a:moveTo>
                      <a:pt x="1689" y="0"/>
                    </a:moveTo>
                    <a:cubicBezTo>
                      <a:pt x="1272" y="0"/>
                      <a:pt x="874" y="222"/>
                      <a:pt x="626" y="563"/>
                    </a:cubicBezTo>
                    <a:lnTo>
                      <a:pt x="0" y="1477"/>
                    </a:lnTo>
                    <a:lnTo>
                      <a:pt x="1075" y="1734"/>
                    </a:lnTo>
                    <a:cubicBezTo>
                      <a:pt x="1166" y="1759"/>
                      <a:pt x="1260" y="1771"/>
                      <a:pt x="1353" y="1771"/>
                    </a:cubicBezTo>
                    <a:cubicBezTo>
                      <a:pt x="1619" y="1771"/>
                      <a:pt x="1884" y="1672"/>
                      <a:pt x="2086" y="1493"/>
                    </a:cubicBezTo>
                    <a:lnTo>
                      <a:pt x="1941" y="1"/>
                    </a:lnTo>
                    <a:lnTo>
                      <a:pt x="1733" y="1"/>
                    </a:lnTo>
                    <a:cubicBezTo>
                      <a:pt x="1718" y="1"/>
                      <a:pt x="1704" y="0"/>
                      <a:pt x="1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7"/>
              <p:cNvSpPr/>
              <p:nvPr/>
            </p:nvSpPr>
            <p:spPr>
              <a:xfrm>
                <a:off x="8924691" y="1902474"/>
                <a:ext cx="638363" cy="962764"/>
              </a:xfrm>
              <a:custGeom>
                <a:avLst/>
                <a:gdLst/>
                <a:ahLst/>
                <a:cxnLst/>
                <a:rect l="l" t="t" r="r" b="b"/>
                <a:pathLst>
                  <a:path w="8745" h="13189" extrusionOk="0">
                    <a:moveTo>
                      <a:pt x="4718" y="1"/>
                    </a:moveTo>
                    <a:lnTo>
                      <a:pt x="322" y="3274"/>
                    </a:lnTo>
                    <a:lnTo>
                      <a:pt x="2536" y="6482"/>
                    </a:lnTo>
                    <a:lnTo>
                      <a:pt x="2600" y="8247"/>
                    </a:lnTo>
                    <a:cubicBezTo>
                      <a:pt x="2648" y="9675"/>
                      <a:pt x="2087" y="11071"/>
                      <a:pt x="1076" y="12098"/>
                    </a:cubicBezTo>
                    <a:lnTo>
                      <a:pt x="1" y="13189"/>
                    </a:lnTo>
                    <a:lnTo>
                      <a:pt x="3033" y="11071"/>
                    </a:lnTo>
                    <a:lnTo>
                      <a:pt x="6242" y="7846"/>
                    </a:lnTo>
                    <a:lnTo>
                      <a:pt x="8745" y="4140"/>
                    </a:lnTo>
                    <a:lnTo>
                      <a:pt x="6996" y="1252"/>
                    </a:lnTo>
                    <a:lnTo>
                      <a:pt x="5103" y="209"/>
                    </a:lnTo>
                    <a:lnTo>
                      <a:pt x="4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7"/>
              <p:cNvSpPr/>
              <p:nvPr/>
            </p:nvSpPr>
            <p:spPr>
              <a:xfrm>
                <a:off x="8586275" y="1874369"/>
                <a:ext cx="639531" cy="956121"/>
              </a:xfrm>
              <a:custGeom>
                <a:avLst/>
                <a:gdLst/>
                <a:ahLst/>
                <a:cxnLst/>
                <a:rect l="l" t="t" r="r" b="b"/>
                <a:pathLst>
                  <a:path w="8761" h="13098" extrusionOk="0">
                    <a:moveTo>
                      <a:pt x="8086" y="1"/>
                    </a:moveTo>
                    <a:lnTo>
                      <a:pt x="6354" y="803"/>
                    </a:lnTo>
                    <a:lnTo>
                      <a:pt x="4910" y="1814"/>
                    </a:lnTo>
                    <a:lnTo>
                      <a:pt x="3450" y="2969"/>
                    </a:lnTo>
                    <a:lnTo>
                      <a:pt x="1075" y="5375"/>
                    </a:lnTo>
                    <a:lnTo>
                      <a:pt x="0" y="6450"/>
                    </a:lnTo>
                    <a:lnTo>
                      <a:pt x="1524" y="9900"/>
                    </a:lnTo>
                    <a:lnTo>
                      <a:pt x="2279" y="10654"/>
                    </a:lnTo>
                    <a:lnTo>
                      <a:pt x="2471" y="11857"/>
                    </a:lnTo>
                    <a:cubicBezTo>
                      <a:pt x="2471" y="11857"/>
                      <a:pt x="3725" y="13097"/>
                      <a:pt x="4078" y="13097"/>
                    </a:cubicBezTo>
                    <a:cubicBezTo>
                      <a:pt x="4103" y="13097"/>
                      <a:pt x="4124" y="13090"/>
                      <a:pt x="4140" y="13076"/>
                    </a:cubicBezTo>
                    <a:cubicBezTo>
                      <a:pt x="4348" y="12852"/>
                      <a:pt x="6546" y="10862"/>
                      <a:pt x="6546" y="10638"/>
                    </a:cubicBezTo>
                    <a:cubicBezTo>
                      <a:pt x="6546" y="10429"/>
                      <a:pt x="5936" y="6370"/>
                      <a:pt x="5936" y="6370"/>
                    </a:cubicBezTo>
                    <a:lnTo>
                      <a:pt x="5247" y="4750"/>
                    </a:lnTo>
                    <a:lnTo>
                      <a:pt x="5760" y="3226"/>
                    </a:lnTo>
                    <a:lnTo>
                      <a:pt x="8760" y="209"/>
                    </a:lnTo>
                    <a:lnTo>
                      <a:pt x="80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7"/>
              <p:cNvSpPr/>
              <p:nvPr/>
            </p:nvSpPr>
            <p:spPr>
              <a:xfrm>
                <a:off x="8790011" y="1882618"/>
                <a:ext cx="479083" cy="983787"/>
              </a:xfrm>
              <a:custGeom>
                <a:avLst/>
                <a:gdLst/>
                <a:ahLst/>
                <a:cxnLst/>
                <a:rect l="l" t="t" r="r" b="b"/>
                <a:pathLst>
                  <a:path w="6563" h="13477" extrusionOk="0">
                    <a:moveTo>
                      <a:pt x="5696" y="0"/>
                    </a:moveTo>
                    <a:lnTo>
                      <a:pt x="2071" y="2920"/>
                    </a:lnTo>
                    <a:cubicBezTo>
                      <a:pt x="1300" y="3546"/>
                      <a:pt x="1092" y="4637"/>
                      <a:pt x="1589" y="5503"/>
                    </a:cubicBezTo>
                    <a:lnTo>
                      <a:pt x="2183" y="6514"/>
                    </a:lnTo>
                    <a:cubicBezTo>
                      <a:pt x="2488" y="7075"/>
                      <a:pt x="2680" y="7685"/>
                      <a:pt x="2744" y="8311"/>
                    </a:cubicBezTo>
                    <a:lnTo>
                      <a:pt x="2825" y="9161"/>
                    </a:lnTo>
                    <a:cubicBezTo>
                      <a:pt x="2889" y="9915"/>
                      <a:pt x="2616" y="10669"/>
                      <a:pt x="2087" y="11198"/>
                    </a:cubicBezTo>
                    <a:lnTo>
                      <a:pt x="1766" y="11519"/>
                    </a:lnTo>
                    <a:lnTo>
                      <a:pt x="1" y="11632"/>
                    </a:lnTo>
                    <a:lnTo>
                      <a:pt x="1445" y="11840"/>
                    </a:lnTo>
                    <a:lnTo>
                      <a:pt x="1012" y="12642"/>
                    </a:lnTo>
                    <a:lnTo>
                      <a:pt x="1862" y="13477"/>
                    </a:lnTo>
                    <a:lnTo>
                      <a:pt x="3434" y="11888"/>
                    </a:lnTo>
                    <a:cubicBezTo>
                      <a:pt x="4220" y="11086"/>
                      <a:pt x="4670" y="10011"/>
                      <a:pt x="4686" y="8888"/>
                    </a:cubicBezTo>
                    <a:lnTo>
                      <a:pt x="4686" y="8632"/>
                    </a:lnTo>
                    <a:cubicBezTo>
                      <a:pt x="4702" y="7476"/>
                      <a:pt x="4413" y="6353"/>
                      <a:pt x="3851" y="5375"/>
                    </a:cubicBezTo>
                    <a:lnTo>
                      <a:pt x="3386" y="4573"/>
                    </a:lnTo>
                    <a:cubicBezTo>
                      <a:pt x="3113" y="4075"/>
                      <a:pt x="3226" y="3450"/>
                      <a:pt x="3675" y="3097"/>
                    </a:cubicBezTo>
                    <a:lnTo>
                      <a:pt x="6563" y="289"/>
                    </a:lnTo>
                    <a:lnTo>
                      <a:pt x="5953" y="112"/>
                    </a:lnTo>
                    <a:lnTo>
                      <a:pt x="56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7"/>
              <p:cNvSpPr/>
              <p:nvPr/>
            </p:nvSpPr>
            <p:spPr>
              <a:xfrm>
                <a:off x="8838043" y="2156652"/>
                <a:ext cx="107817" cy="527042"/>
              </a:xfrm>
              <a:custGeom>
                <a:avLst/>
                <a:gdLst/>
                <a:ahLst/>
                <a:cxnLst/>
                <a:rect l="l" t="t" r="r" b="b"/>
                <a:pathLst>
                  <a:path w="1477" h="7220" extrusionOk="0">
                    <a:moveTo>
                      <a:pt x="803" y="0"/>
                    </a:moveTo>
                    <a:lnTo>
                      <a:pt x="450" y="1268"/>
                    </a:lnTo>
                    <a:cubicBezTo>
                      <a:pt x="17" y="2022"/>
                      <a:pt x="1" y="3337"/>
                      <a:pt x="386" y="4123"/>
                    </a:cubicBezTo>
                    <a:lnTo>
                      <a:pt x="562" y="4460"/>
                    </a:lnTo>
                    <a:cubicBezTo>
                      <a:pt x="819" y="4958"/>
                      <a:pt x="883" y="5519"/>
                      <a:pt x="739" y="6049"/>
                    </a:cubicBezTo>
                    <a:lnTo>
                      <a:pt x="418" y="7220"/>
                    </a:lnTo>
                    <a:lnTo>
                      <a:pt x="819" y="6305"/>
                    </a:lnTo>
                    <a:cubicBezTo>
                      <a:pt x="1172" y="5487"/>
                      <a:pt x="1060" y="4541"/>
                      <a:pt x="530" y="3819"/>
                    </a:cubicBezTo>
                    <a:cubicBezTo>
                      <a:pt x="273" y="3273"/>
                      <a:pt x="306" y="2648"/>
                      <a:pt x="594" y="2134"/>
                    </a:cubicBezTo>
                    <a:lnTo>
                      <a:pt x="1477" y="562"/>
                    </a:lnTo>
                    <a:lnTo>
                      <a:pt x="8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7"/>
              <p:cNvSpPr/>
              <p:nvPr/>
            </p:nvSpPr>
            <p:spPr>
              <a:xfrm>
                <a:off x="8644819" y="2276077"/>
                <a:ext cx="210890" cy="343672"/>
              </a:xfrm>
              <a:custGeom>
                <a:avLst/>
                <a:gdLst/>
                <a:ahLst/>
                <a:cxnLst/>
                <a:rect l="l" t="t" r="r" b="b"/>
                <a:pathLst>
                  <a:path w="2889" h="4708" extrusionOk="0">
                    <a:moveTo>
                      <a:pt x="1332" y="1"/>
                    </a:moveTo>
                    <a:lnTo>
                      <a:pt x="1" y="931"/>
                    </a:lnTo>
                    <a:lnTo>
                      <a:pt x="353" y="1525"/>
                    </a:lnTo>
                    <a:cubicBezTo>
                      <a:pt x="706" y="2151"/>
                      <a:pt x="963" y="2840"/>
                      <a:pt x="1091" y="3562"/>
                    </a:cubicBezTo>
                    <a:cubicBezTo>
                      <a:pt x="1204" y="4092"/>
                      <a:pt x="1589" y="4525"/>
                      <a:pt x="2118" y="4685"/>
                    </a:cubicBezTo>
                    <a:cubicBezTo>
                      <a:pt x="2167" y="4701"/>
                      <a:pt x="2215" y="4708"/>
                      <a:pt x="2263" y="4708"/>
                    </a:cubicBezTo>
                    <a:cubicBezTo>
                      <a:pt x="2518" y="4708"/>
                      <a:pt x="2749" y="4506"/>
                      <a:pt x="2776" y="4236"/>
                    </a:cubicBezTo>
                    <a:cubicBezTo>
                      <a:pt x="2824" y="3675"/>
                      <a:pt x="2888" y="2921"/>
                      <a:pt x="2888" y="2792"/>
                    </a:cubicBezTo>
                    <a:cubicBezTo>
                      <a:pt x="2888" y="2584"/>
                      <a:pt x="1332" y="1"/>
                      <a:pt x="1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7"/>
              <p:cNvSpPr/>
              <p:nvPr/>
            </p:nvSpPr>
            <p:spPr>
              <a:xfrm>
                <a:off x="8436338" y="2447111"/>
                <a:ext cx="1747414" cy="282281"/>
              </a:xfrm>
              <a:custGeom>
                <a:avLst/>
                <a:gdLst/>
                <a:ahLst/>
                <a:cxnLst/>
                <a:rect l="l" t="t" r="r" b="b"/>
                <a:pathLst>
                  <a:path w="23938" h="3867" extrusionOk="0">
                    <a:moveTo>
                      <a:pt x="1" y="0"/>
                    </a:moveTo>
                    <a:lnTo>
                      <a:pt x="691" y="3867"/>
                    </a:lnTo>
                    <a:lnTo>
                      <a:pt x="23232" y="3867"/>
                    </a:lnTo>
                    <a:lnTo>
                      <a:pt x="239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7"/>
              <p:cNvSpPr/>
              <p:nvPr/>
            </p:nvSpPr>
            <p:spPr>
              <a:xfrm>
                <a:off x="8486706" y="2729321"/>
                <a:ext cx="1645510" cy="953347"/>
              </a:xfrm>
              <a:custGeom>
                <a:avLst/>
                <a:gdLst/>
                <a:ahLst/>
                <a:cxnLst/>
                <a:rect l="l" t="t" r="r" b="b"/>
                <a:pathLst>
                  <a:path w="22542" h="13060" extrusionOk="0">
                    <a:moveTo>
                      <a:pt x="1" y="1"/>
                    </a:moveTo>
                    <a:lnTo>
                      <a:pt x="2359" y="13060"/>
                    </a:lnTo>
                    <a:lnTo>
                      <a:pt x="20199" y="13060"/>
                    </a:lnTo>
                    <a:lnTo>
                      <a:pt x="225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7"/>
              <p:cNvSpPr/>
              <p:nvPr/>
            </p:nvSpPr>
            <p:spPr>
              <a:xfrm>
                <a:off x="9102732" y="3273886"/>
                <a:ext cx="148842" cy="137381"/>
              </a:xfrm>
              <a:custGeom>
                <a:avLst/>
                <a:gdLst/>
                <a:ahLst/>
                <a:cxnLst/>
                <a:rect l="l" t="t" r="r" b="b"/>
                <a:pathLst>
                  <a:path w="2039" h="1882" extrusionOk="0">
                    <a:moveTo>
                      <a:pt x="1" y="1"/>
                    </a:moveTo>
                    <a:lnTo>
                      <a:pt x="498" y="1509"/>
                    </a:lnTo>
                    <a:cubicBezTo>
                      <a:pt x="578" y="1758"/>
                      <a:pt x="799" y="1882"/>
                      <a:pt x="1019" y="1882"/>
                    </a:cubicBezTo>
                    <a:cubicBezTo>
                      <a:pt x="1240" y="1882"/>
                      <a:pt x="1460" y="1758"/>
                      <a:pt x="1541" y="1509"/>
                    </a:cubicBezTo>
                    <a:lnTo>
                      <a:pt x="20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7"/>
              <p:cNvSpPr/>
              <p:nvPr/>
            </p:nvSpPr>
            <p:spPr>
              <a:xfrm>
                <a:off x="9102732" y="3188405"/>
                <a:ext cx="45769" cy="71538"/>
              </a:xfrm>
              <a:custGeom>
                <a:avLst/>
                <a:gdLst/>
                <a:ahLst/>
                <a:cxnLst/>
                <a:rect l="l" t="t" r="r" b="b"/>
                <a:pathLst>
                  <a:path w="627" h="980" extrusionOk="0">
                    <a:moveTo>
                      <a:pt x="1" y="1"/>
                    </a:moveTo>
                    <a:lnTo>
                      <a:pt x="97" y="979"/>
                    </a:lnTo>
                    <a:lnTo>
                      <a:pt x="594" y="931"/>
                    </a:lnTo>
                    <a:cubicBezTo>
                      <a:pt x="626" y="546"/>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7"/>
              <p:cNvSpPr/>
              <p:nvPr/>
            </p:nvSpPr>
            <p:spPr>
              <a:xfrm>
                <a:off x="9202301" y="3188405"/>
                <a:ext cx="45696" cy="71538"/>
              </a:xfrm>
              <a:custGeom>
                <a:avLst/>
                <a:gdLst/>
                <a:ahLst/>
                <a:cxnLst/>
                <a:rect l="l" t="t" r="r" b="b"/>
                <a:pathLst>
                  <a:path w="626" h="980" extrusionOk="0">
                    <a:moveTo>
                      <a:pt x="626" y="1"/>
                    </a:moveTo>
                    <a:cubicBezTo>
                      <a:pt x="626" y="1"/>
                      <a:pt x="0" y="546"/>
                      <a:pt x="32" y="931"/>
                    </a:cubicBezTo>
                    <a:lnTo>
                      <a:pt x="530" y="979"/>
                    </a:lnTo>
                    <a:lnTo>
                      <a:pt x="6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7"/>
              <p:cNvSpPr/>
              <p:nvPr/>
            </p:nvSpPr>
            <p:spPr>
              <a:xfrm>
                <a:off x="9342821" y="3259870"/>
                <a:ext cx="149937" cy="84385"/>
              </a:xfrm>
              <a:custGeom>
                <a:avLst/>
                <a:gdLst/>
                <a:ahLst/>
                <a:cxnLst/>
                <a:rect l="l" t="t" r="r" b="b"/>
                <a:pathLst>
                  <a:path w="2054" h="1156" extrusionOk="0">
                    <a:moveTo>
                      <a:pt x="0" y="0"/>
                    </a:moveTo>
                    <a:lnTo>
                      <a:pt x="385" y="1155"/>
                    </a:lnTo>
                    <a:lnTo>
                      <a:pt x="1669" y="1155"/>
                    </a:lnTo>
                    <a:lnTo>
                      <a:pt x="20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7"/>
              <p:cNvSpPr/>
              <p:nvPr/>
            </p:nvSpPr>
            <p:spPr>
              <a:xfrm>
                <a:off x="9375597" y="3351190"/>
                <a:ext cx="85553" cy="52777"/>
              </a:xfrm>
              <a:custGeom>
                <a:avLst/>
                <a:gdLst/>
                <a:ahLst/>
                <a:cxnLst/>
                <a:rect l="l" t="t" r="r" b="b"/>
                <a:pathLst>
                  <a:path w="1172" h="723" extrusionOk="0">
                    <a:moveTo>
                      <a:pt x="578" y="1"/>
                    </a:moveTo>
                    <a:cubicBezTo>
                      <a:pt x="257" y="1"/>
                      <a:pt x="1" y="161"/>
                      <a:pt x="1" y="370"/>
                    </a:cubicBezTo>
                    <a:cubicBezTo>
                      <a:pt x="1" y="562"/>
                      <a:pt x="257" y="723"/>
                      <a:pt x="578" y="723"/>
                    </a:cubicBezTo>
                    <a:cubicBezTo>
                      <a:pt x="899" y="723"/>
                      <a:pt x="1172" y="562"/>
                      <a:pt x="1172" y="370"/>
                    </a:cubicBezTo>
                    <a:cubicBezTo>
                      <a:pt x="1172" y="161"/>
                      <a:pt x="899" y="1"/>
                      <a:pt x="5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7"/>
              <p:cNvSpPr/>
              <p:nvPr/>
            </p:nvSpPr>
            <p:spPr>
              <a:xfrm>
                <a:off x="9385598" y="3369659"/>
                <a:ext cx="15256" cy="12337"/>
              </a:xfrm>
              <a:custGeom>
                <a:avLst/>
                <a:gdLst/>
                <a:ahLst/>
                <a:cxnLst/>
                <a:rect l="l" t="t" r="r" b="b"/>
                <a:pathLst>
                  <a:path w="209" h="169" extrusionOk="0">
                    <a:moveTo>
                      <a:pt x="104" y="0"/>
                    </a:moveTo>
                    <a:cubicBezTo>
                      <a:pt x="60" y="0"/>
                      <a:pt x="16" y="28"/>
                      <a:pt x="8" y="85"/>
                    </a:cubicBezTo>
                    <a:cubicBezTo>
                      <a:pt x="0" y="141"/>
                      <a:pt x="52" y="169"/>
                      <a:pt x="104" y="169"/>
                    </a:cubicBezTo>
                    <a:cubicBezTo>
                      <a:pt x="156" y="169"/>
                      <a:pt x="209" y="141"/>
                      <a:pt x="201" y="85"/>
                    </a:cubicBezTo>
                    <a:cubicBezTo>
                      <a:pt x="193" y="28"/>
                      <a:pt x="148"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7"/>
              <p:cNvSpPr/>
              <p:nvPr/>
            </p:nvSpPr>
            <p:spPr>
              <a:xfrm>
                <a:off x="9435309" y="3368783"/>
                <a:ext cx="14162" cy="14089"/>
              </a:xfrm>
              <a:custGeom>
                <a:avLst/>
                <a:gdLst/>
                <a:ahLst/>
                <a:cxnLst/>
                <a:rect l="l" t="t" r="r" b="b"/>
                <a:pathLst>
                  <a:path w="194" h="193" extrusionOk="0">
                    <a:moveTo>
                      <a:pt x="97" y="0"/>
                    </a:moveTo>
                    <a:cubicBezTo>
                      <a:pt x="49" y="0"/>
                      <a:pt x="1" y="32"/>
                      <a:pt x="1" y="97"/>
                    </a:cubicBezTo>
                    <a:cubicBezTo>
                      <a:pt x="1" y="161"/>
                      <a:pt x="49" y="193"/>
                      <a:pt x="97" y="193"/>
                    </a:cubicBezTo>
                    <a:cubicBezTo>
                      <a:pt x="145" y="193"/>
                      <a:pt x="193" y="161"/>
                      <a:pt x="193" y="97"/>
                    </a:cubicBezTo>
                    <a:cubicBezTo>
                      <a:pt x="193" y="32"/>
                      <a:pt x="145"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7"/>
              <p:cNvSpPr/>
              <p:nvPr/>
            </p:nvSpPr>
            <p:spPr>
              <a:xfrm>
                <a:off x="9495094" y="3263520"/>
                <a:ext cx="34017" cy="38543"/>
              </a:xfrm>
              <a:custGeom>
                <a:avLst/>
                <a:gdLst/>
                <a:ahLst/>
                <a:cxnLst/>
                <a:rect l="l" t="t" r="r" b="b"/>
                <a:pathLst>
                  <a:path w="466" h="528" extrusionOk="0">
                    <a:moveTo>
                      <a:pt x="109" y="0"/>
                    </a:moveTo>
                    <a:cubicBezTo>
                      <a:pt x="92" y="0"/>
                      <a:pt x="77" y="5"/>
                      <a:pt x="64" y="14"/>
                    </a:cubicBezTo>
                    <a:cubicBezTo>
                      <a:pt x="0" y="79"/>
                      <a:pt x="32" y="223"/>
                      <a:pt x="144" y="367"/>
                    </a:cubicBezTo>
                    <a:cubicBezTo>
                      <a:pt x="225" y="448"/>
                      <a:pt x="321" y="512"/>
                      <a:pt x="449" y="528"/>
                    </a:cubicBezTo>
                    <a:cubicBezTo>
                      <a:pt x="465" y="399"/>
                      <a:pt x="433" y="287"/>
                      <a:pt x="369" y="191"/>
                    </a:cubicBezTo>
                    <a:cubicBezTo>
                      <a:pt x="279" y="75"/>
                      <a:pt x="178"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7"/>
              <p:cNvSpPr/>
              <p:nvPr/>
            </p:nvSpPr>
            <p:spPr>
              <a:xfrm>
                <a:off x="9308877" y="3262863"/>
                <a:ext cx="32849" cy="40368"/>
              </a:xfrm>
              <a:custGeom>
                <a:avLst/>
                <a:gdLst/>
                <a:ahLst/>
                <a:cxnLst/>
                <a:rect l="l" t="t" r="r" b="b"/>
                <a:pathLst>
                  <a:path w="450" h="553" extrusionOk="0">
                    <a:moveTo>
                      <a:pt x="347" y="0"/>
                    </a:moveTo>
                    <a:cubicBezTo>
                      <a:pt x="268" y="0"/>
                      <a:pt x="162" y="77"/>
                      <a:pt x="80" y="200"/>
                    </a:cubicBezTo>
                    <a:cubicBezTo>
                      <a:pt x="16" y="296"/>
                      <a:pt x="0" y="425"/>
                      <a:pt x="32" y="553"/>
                    </a:cubicBezTo>
                    <a:cubicBezTo>
                      <a:pt x="145" y="521"/>
                      <a:pt x="257" y="457"/>
                      <a:pt x="321" y="360"/>
                    </a:cubicBezTo>
                    <a:cubicBezTo>
                      <a:pt x="417" y="216"/>
                      <a:pt x="449" y="56"/>
                      <a:pt x="385" y="7"/>
                    </a:cubicBezTo>
                    <a:cubicBezTo>
                      <a:pt x="373" y="3"/>
                      <a:pt x="360"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7"/>
              <p:cNvSpPr/>
              <p:nvPr/>
            </p:nvSpPr>
            <p:spPr>
              <a:xfrm>
                <a:off x="8411738" y="3666249"/>
                <a:ext cx="1796614" cy="675811"/>
              </a:xfrm>
              <a:custGeom>
                <a:avLst/>
                <a:gdLst/>
                <a:ahLst/>
                <a:cxnLst/>
                <a:rect l="l" t="t" r="r" b="b"/>
                <a:pathLst>
                  <a:path w="24612" h="9258" extrusionOk="0">
                    <a:moveTo>
                      <a:pt x="1782" y="0"/>
                    </a:moveTo>
                    <a:cubicBezTo>
                      <a:pt x="787" y="0"/>
                      <a:pt x="1" y="802"/>
                      <a:pt x="1" y="1781"/>
                    </a:cubicBezTo>
                    <a:lnTo>
                      <a:pt x="1" y="7477"/>
                    </a:lnTo>
                    <a:cubicBezTo>
                      <a:pt x="1" y="8471"/>
                      <a:pt x="787" y="9257"/>
                      <a:pt x="1782" y="9257"/>
                    </a:cubicBezTo>
                    <a:lnTo>
                      <a:pt x="22831" y="9257"/>
                    </a:lnTo>
                    <a:cubicBezTo>
                      <a:pt x="23825" y="9257"/>
                      <a:pt x="24612" y="8471"/>
                      <a:pt x="24612" y="7477"/>
                    </a:cubicBezTo>
                    <a:lnTo>
                      <a:pt x="24612" y="1781"/>
                    </a:lnTo>
                    <a:cubicBezTo>
                      <a:pt x="24612" y="802"/>
                      <a:pt x="23825" y="0"/>
                      <a:pt x="228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7"/>
              <p:cNvSpPr/>
              <p:nvPr/>
            </p:nvSpPr>
            <p:spPr>
              <a:xfrm>
                <a:off x="8785339" y="2811298"/>
                <a:ext cx="1021308" cy="270602"/>
              </a:xfrm>
              <a:custGeom>
                <a:avLst/>
                <a:gdLst/>
                <a:ahLst/>
                <a:cxnLst/>
                <a:rect l="l" t="t" r="r" b="b"/>
                <a:pathLst>
                  <a:path w="13991" h="3707" extrusionOk="0">
                    <a:moveTo>
                      <a:pt x="498" y="1"/>
                    </a:moveTo>
                    <a:cubicBezTo>
                      <a:pt x="225" y="1"/>
                      <a:pt x="1" y="225"/>
                      <a:pt x="1" y="498"/>
                    </a:cubicBezTo>
                    <a:lnTo>
                      <a:pt x="1" y="3209"/>
                    </a:lnTo>
                    <a:cubicBezTo>
                      <a:pt x="1" y="3482"/>
                      <a:pt x="225" y="3707"/>
                      <a:pt x="498" y="3707"/>
                    </a:cubicBezTo>
                    <a:lnTo>
                      <a:pt x="13493" y="3707"/>
                    </a:lnTo>
                    <a:cubicBezTo>
                      <a:pt x="13766" y="3707"/>
                      <a:pt x="13991" y="3482"/>
                      <a:pt x="13991" y="3209"/>
                    </a:cubicBezTo>
                    <a:lnTo>
                      <a:pt x="13991" y="498"/>
                    </a:lnTo>
                    <a:cubicBezTo>
                      <a:pt x="13991" y="225"/>
                      <a:pt x="13766" y="1"/>
                      <a:pt x="134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7"/>
              <p:cNvSpPr/>
              <p:nvPr/>
            </p:nvSpPr>
            <p:spPr>
              <a:xfrm>
                <a:off x="9668390" y="2896778"/>
                <a:ext cx="118329" cy="100445"/>
              </a:xfrm>
              <a:custGeom>
                <a:avLst/>
                <a:gdLst/>
                <a:ahLst/>
                <a:cxnLst/>
                <a:rect l="l" t="t" r="r" b="b"/>
                <a:pathLst>
                  <a:path w="1621" h="1376" extrusionOk="0">
                    <a:moveTo>
                      <a:pt x="706" y="1"/>
                    </a:moveTo>
                    <a:cubicBezTo>
                      <a:pt x="321" y="1"/>
                      <a:pt x="1" y="306"/>
                      <a:pt x="17" y="691"/>
                    </a:cubicBezTo>
                    <a:cubicBezTo>
                      <a:pt x="6" y="1103"/>
                      <a:pt x="346" y="1375"/>
                      <a:pt x="702" y="1375"/>
                    </a:cubicBezTo>
                    <a:cubicBezTo>
                      <a:pt x="873" y="1375"/>
                      <a:pt x="1047" y="1312"/>
                      <a:pt x="1188" y="1172"/>
                    </a:cubicBezTo>
                    <a:cubicBezTo>
                      <a:pt x="1621" y="739"/>
                      <a:pt x="1316" y="1"/>
                      <a:pt x="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7"/>
              <p:cNvSpPr/>
              <p:nvPr/>
            </p:nvSpPr>
            <p:spPr>
              <a:xfrm>
                <a:off x="9498598" y="2896778"/>
                <a:ext cx="117161" cy="100445"/>
              </a:xfrm>
              <a:custGeom>
                <a:avLst/>
                <a:gdLst/>
                <a:ahLst/>
                <a:cxnLst/>
                <a:rect l="l" t="t" r="r" b="b"/>
                <a:pathLst>
                  <a:path w="1605" h="1376" extrusionOk="0">
                    <a:moveTo>
                      <a:pt x="690" y="1"/>
                    </a:moveTo>
                    <a:cubicBezTo>
                      <a:pt x="305" y="1"/>
                      <a:pt x="0" y="306"/>
                      <a:pt x="0" y="691"/>
                    </a:cubicBezTo>
                    <a:cubicBezTo>
                      <a:pt x="0" y="1103"/>
                      <a:pt x="337" y="1375"/>
                      <a:pt x="689" y="1375"/>
                    </a:cubicBezTo>
                    <a:cubicBezTo>
                      <a:pt x="858" y="1375"/>
                      <a:pt x="1031" y="1312"/>
                      <a:pt x="1171" y="1172"/>
                    </a:cubicBezTo>
                    <a:cubicBezTo>
                      <a:pt x="1605" y="739"/>
                      <a:pt x="1300" y="1"/>
                      <a:pt x="6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7"/>
              <p:cNvSpPr/>
              <p:nvPr/>
            </p:nvSpPr>
            <p:spPr>
              <a:xfrm>
                <a:off x="9327565" y="2896778"/>
                <a:ext cx="118402" cy="100445"/>
              </a:xfrm>
              <a:custGeom>
                <a:avLst/>
                <a:gdLst/>
                <a:ahLst/>
                <a:cxnLst/>
                <a:rect l="l" t="t" r="r" b="b"/>
                <a:pathLst>
                  <a:path w="1622" h="1376" extrusionOk="0">
                    <a:moveTo>
                      <a:pt x="691" y="1"/>
                    </a:moveTo>
                    <a:cubicBezTo>
                      <a:pt x="306" y="1"/>
                      <a:pt x="1" y="306"/>
                      <a:pt x="1" y="691"/>
                    </a:cubicBezTo>
                    <a:cubicBezTo>
                      <a:pt x="1" y="1103"/>
                      <a:pt x="338" y="1375"/>
                      <a:pt x="690" y="1375"/>
                    </a:cubicBezTo>
                    <a:cubicBezTo>
                      <a:pt x="859" y="1375"/>
                      <a:pt x="1032" y="1312"/>
                      <a:pt x="1172" y="1172"/>
                    </a:cubicBezTo>
                    <a:cubicBezTo>
                      <a:pt x="1621" y="739"/>
                      <a:pt x="1300" y="1"/>
                      <a:pt x="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7"/>
              <p:cNvSpPr/>
              <p:nvPr/>
            </p:nvSpPr>
            <p:spPr>
              <a:xfrm>
                <a:off x="9156604" y="2847578"/>
                <a:ext cx="28177" cy="198042"/>
              </a:xfrm>
              <a:custGeom>
                <a:avLst/>
                <a:gdLst/>
                <a:ahLst/>
                <a:cxnLst/>
                <a:rect l="l" t="t" r="r" b="b"/>
                <a:pathLst>
                  <a:path w="386" h="2713" extrusionOk="0">
                    <a:moveTo>
                      <a:pt x="1" y="1"/>
                    </a:moveTo>
                    <a:lnTo>
                      <a:pt x="1" y="2712"/>
                    </a:lnTo>
                    <a:lnTo>
                      <a:pt x="386" y="2712"/>
                    </a:lnTo>
                    <a:lnTo>
                      <a:pt x="3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7"/>
              <p:cNvSpPr/>
              <p:nvPr/>
            </p:nvSpPr>
            <p:spPr>
              <a:xfrm>
                <a:off x="9012580" y="2847578"/>
                <a:ext cx="27009" cy="198042"/>
              </a:xfrm>
              <a:custGeom>
                <a:avLst/>
                <a:gdLst/>
                <a:ahLst/>
                <a:cxnLst/>
                <a:rect l="l" t="t" r="r" b="b"/>
                <a:pathLst>
                  <a:path w="370" h="2713" extrusionOk="0">
                    <a:moveTo>
                      <a:pt x="0" y="1"/>
                    </a:moveTo>
                    <a:lnTo>
                      <a:pt x="0" y="2712"/>
                    </a:lnTo>
                    <a:lnTo>
                      <a:pt x="369" y="2712"/>
                    </a:lnTo>
                    <a:lnTo>
                      <a:pt x="3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7"/>
              <p:cNvSpPr/>
              <p:nvPr/>
            </p:nvSpPr>
            <p:spPr>
              <a:xfrm>
                <a:off x="8867315" y="2847578"/>
                <a:ext cx="27009" cy="198042"/>
              </a:xfrm>
              <a:custGeom>
                <a:avLst/>
                <a:gdLst/>
                <a:ahLst/>
                <a:cxnLst/>
                <a:rect l="l" t="t" r="r" b="b"/>
                <a:pathLst>
                  <a:path w="370" h="2713" extrusionOk="0">
                    <a:moveTo>
                      <a:pt x="1" y="1"/>
                    </a:moveTo>
                    <a:lnTo>
                      <a:pt x="1" y="2712"/>
                    </a:lnTo>
                    <a:lnTo>
                      <a:pt x="370" y="2712"/>
                    </a:lnTo>
                    <a:lnTo>
                      <a:pt x="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7"/>
              <p:cNvSpPr/>
              <p:nvPr/>
            </p:nvSpPr>
            <p:spPr>
              <a:xfrm>
                <a:off x="9129668" y="2878091"/>
                <a:ext cx="82049" cy="36353"/>
              </a:xfrm>
              <a:custGeom>
                <a:avLst/>
                <a:gdLst/>
                <a:ahLst/>
                <a:cxnLst/>
                <a:rect l="l" t="t" r="r" b="b"/>
                <a:pathLst>
                  <a:path w="1124" h="498" extrusionOk="0">
                    <a:moveTo>
                      <a:pt x="257" y="0"/>
                    </a:moveTo>
                    <a:cubicBezTo>
                      <a:pt x="113" y="0"/>
                      <a:pt x="1" y="112"/>
                      <a:pt x="1" y="257"/>
                    </a:cubicBezTo>
                    <a:cubicBezTo>
                      <a:pt x="1" y="385"/>
                      <a:pt x="113" y="497"/>
                      <a:pt x="257" y="497"/>
                    </a:cubicBezTo>
                    <a:lnTo>
                      <a:pt x="883" y="497"/>
                    </a:lnTo>
                    <a:cubicBezTo>
                      <a:pt x="1011" y="497"/>
                      <a:pt x="1124" y="385"/>
                      <a:pt x="1124" y="257"/>
                    </a:cubicBezTo>
                    <a:cubicBezTo>
                      <a:pt x="1124" y="112"/>
                      <a:pt x="1011" y="0"/>
                      <a:pt x="8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7"/>
              <p:cNvSpPr/>
              <p:nvPr/>
            </p:nvSpPr>
            <p:spPr>
              <a:xfrm>
                <a:off x="8984476" y="2978755"/>
                <a:ext cx="82049" cy="36426"/>
              </a:xfrm>
              <a:custGeom>
                <a:avLst/>
                <a:gdLst/>
                <a:ahLst/>
                <a:cxnLst/>
                <a:rect l="l" t="t" r="r" b="b"/>
                <a:pathLst>
                  <a:path w="1124" h="499" extrusionOk="0">
                    <a:moveTo>
                      <a:pt x="257" y="1"/>
                    </a:moveTo>
                    <a:cubicBezTo>
                      <a:pt x="112" y="1"/>
                      <a:pt x="0" y="113"/>
                      <a:pt x="0" y="258"/>
                    </a:cubicBezTo>
                    <a:cubicBezTo>
                      <a:pt x="0" y="386"/>
                      <a:pt x="112" y="498"/>
                      <a:pt x="257" y="498"/>
                    </a:cubicBezTo>
                    <a:lnTo>
                      <a:pt x="883" y="498"/>
                    </a:lnTo>
                    <a:cubicBezTo>
                      <a:pt x="1011" y="498"/>
                      <a:pt x="1123" y="386"/>
                      <a:pt x="1123" y="258"/>
                    </a:cubicBezTo>
                    <a:cubicBezTo>
                      <a:pt x="1123" y="113"/>
                      <a:pt x="1011" y="1"/>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7"/>
              <p:cNvSpPr/>
              <p:nvPr/>
            </p:nvSpPr>
            <p:spPr>
              <a:xfrm>
                <a:off x="8840379" y="2878091"/>
                <a:ext cx="82049" cy="36353"/>
              </a:xfrm>
              <a:custGeom>
                <a:avLst/>
                <a:gdLst/>
                <a:ahLst/>
                <a:cxnLst/>
                <a:rect l="l" t="t" r="r" b="b"/>
                <a:pathLst>
                  <a:path w="1124" h="498" extrusionOk="0">
                    <a:moveTo>
                      <a:pt x="241" y="0"/>
                    </a:moveTo>
                    <a:cubicBezTo>
                      <a:pt x="113" y="0"/>
                      <a:pt x="1" y="112"/>
                      <a:pt x="1" y="241"/>
                    </a:cubicBezTo>
                    <a:cubicBezTo>
                      <a:pt x="1" y="385"/>
                      <a:pt x="113" y="497"/>
                      <a:pt x="241" y="497"/>
                    </a:cubicBezTo>
                    <a:lnTo>
                      <a:pt x="883" y="497"/>
                    </a:lnTo>
                    <a:cubicBezTo>
                      <a:pt x="1012" y="497"/>
                      <a:pt x="1124" y="385"/>
                      <a:pt x="1124" y="257"/>
                    </a:cubicBezTo>
                    <a:cubicBezTo>
                      <a:pt x="1124" y="112"/>
                      <a:pt x="1012" y="0"/>
                      <a:pt x="8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7"/>
              <p:cNvSpPr/>
              <p:nvPr/>
            </p:nvSpPr>
            <p:spPr>
              <a:xfrm>
                <a:off x="8957540" y="3750562"/>
                <a:ext cx="675811" cy="429882"/>
              </a:xfrm>
              <a:custGeom>
                <a:avLst/>
                <a:gdLst/>
                <a:ahLst/>
                <a:cxnLst/>
                <a:rect l="l" t="t" r="r" b="b"/>
                <a:pathLst>
                  <a:path w="9258" h="5889" extrusionOk="0">
                    <a:moveTo>
                      <a:pt x="305" y="0"/>
                    </a:moveTo>
                    <a:cubicBezTo>
                      <a:pt x="128" y="0"/>
                      <a:pt x="0" y="129"/>
                      <a:pt x="0" y="305"/>
                    </a:cubicBezTo>
                    <a:lnTo>
                      <a:pt x="0" y="5584"/>
                    </a:lnTo>
                    <a:cubicBezTo>
                      <a:pt x="0" y="5760"/>
                      <a:pt x="128" y="5888"/>
                      <a:pt x="305" y="5888"/>
                    </a:cubicBezTo>
                    <a:lnTo>
                      <a:pt x="8952" y="5888"/>
                    </a:lnTo>
                    <a:cubicBezTo>
                      <a:pt x="9129" y="5888"/>
                      <a:pt x="9257" y="5760"/>
                      <a:pt x="9257" y="5584"/>
                    </a:cubicBezTo>
                    <a:lnTo>
                      <a:pt x="9257" y="305"/>
                    </a:lnTo>
                    <a:cubicBezTo>
                      <a:pt x="9257" y="129"/>
                      <a:pt x="9129" y="0"/>
                      <a:pt x="89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7"/>
              <p:cNvSpPr/>
              <p:nvPr/>
            </p:nvSpPr>
            <p:spPr>
              <a:xfrm>
                <a:off x="8970388" y="3750562"/>
                <a:ext cx="676979" cy="429882"/>
              </a:xfrm>
              <a:custGeom>
                <a:avLst/>
                <a:gdLst/>
                <a:ahLst/>
                <a:cxnLst/>
                <a:rect l="l" t="t" r="r" b="b"/>
                <a:pathLst>
                  <a:path w="9274" h="5889" extrusionOk="0">
                    <a:moveTo>
                      <a:pt x="305" y="0"/>
                    </a:moveTo>
                    <a:cubicBezTo>
                      <a:pt x="145" y="0"/>
                      <a:pt x="1" y="129"/>
                      <a:pt x="1" y="305"/>
                    </a:cubicBezTo>
                    <a:lnTo>
                      <a:pt x="1" y="5584"/>
                    </a:lnTo>
                    <a:cubicBezTo>
                      <a:pt x="1" y="5760"/>
                      <a:pt x="145" y="5888"/>
                      <a:pt x="305" y="5888"/>
                    </a:cubicBezTo>
                    <a:lnTo>
                      <a:pt x="8969" y="5888"/>
                    </a:lnTo>
                    <a:cubicBezTo>
                      <a:pt x="9145" y="5888"/>
                      <a:pt x="9274" y="5760"/>
                      <a:pt x="9274" y="5584"/>
                    </a:cubicBezTo>
                    <a:lnTo>
                      <a:pt x="9274" y="305"/>
                    </a:lnTo>
                    <a:cubicBezTo>
                      <a:pt x="9274" y="129"/>
                      <a:pt x="9145" y="0"/>
                      <a:pt x="89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7"/>
              <p:cNvSpPr/>
              <p:nvPr/>
            </p:nvSpPr>
            <p:spPr>
              <a:xfrm>
                <a:off x="8987980" y="3765819"/>
                <a:ext cx="643035" cy="399369"/>
              </a:xfrm>
              <a:custGeom>
                <a:avLst/>
                <a:gdLst/>
                <a:ahLst/>
                <a:cxnLst/>
                <a:rect l="l" t="t" r="r" b="b"/>
                <a:pathLst>
                  <a:path w="8809" h="5471" extrusionOk="0">
                    <a:moveTo>
                      <a:pt x="0" y="0"/>
                    </a:moveTo>
                    <a:lnTo>
                      <a:pt x="0" y="5471"/>
                    </a:lnTo>
                    <a:lnTo>
                      <a:pt x="8808" y="5471"/>
                    </a:lnTo>
                    <a:lnTo>
                      <a:pt x="88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7"/>
              <p:cNvSpPr/>
              <p:nvPr/>
            </p:nvSpPr>
            <p:spPr>
              <a:xfrm>
                <a:off x="9339317" y="3809106"/>
                <a:ext cx="263594" cy="31681"/>
              </a:xfrm>
              <a:custGeom>
                <a:avLst/>
                <a:gdLst/>
                <a:ahLst/>
                <a:cxnLst/>
                <a:rect l="l" t="t" r="r" b="b"/>
                <a:pathLst>
                  <a:path w="3611" h="434" extrusionOk="0">
                    <a:moveTo>
                      <a:pt x="0" y="1"/>
                    </a:moveTo>
                    <a:lnTo>
                      <a:pt x="0" y="434"/>
                    </a:lnTo>
                    <a:lnTo>
                      <a:pt x="3610" y="434"/>
                    </a:lnTo>
                    <a:lnTo>
                      <a:pt x="36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7"/>
              <p:cNvSpPr/>
              <p:nvPr/>
            </p:nvSpPr>
            <p:spPr>
              <a:xfrm>
                <a:off x="9339317" y="3878235"/>
                <a:ext cx="263594" cy="31681"/>
              </a:xfrm>
              <a:custGeom>
                <a:avLst/>
                <a:gdLst/>
                <a:ahLst/>
                <a:cxnLst/>
                <a:rect l="l" t="t" r="r" b="b"/>
                <a:pathLst>
                  <a:path w="3611" h="434" extrusionOk="0">
                    <a:moveTo>
                      <a:pt x="0" y="0"/>
                    </a:moveTo>
                    <a:lnTo>
                      <a:pt x="0" y="433"/>
                    </a:lnTo>
                    <a:lnTo>
                      <a:pt x="3610" y="433"/>
                    </a:lnTo>
                    <a:lnTo>
                      <a:pt x="36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7"/>
              <p:cNvSpPr/>
              <p:nvPr/>
            </p:nvSpPr>
            <p:spPr>
              <a:xfrm>
                <a:off x="9031268" y="3809106"/>
                <a:ext cx="263594" cy="31681"/>
              </a:xfrm>
              <a:custGeom>
                <a:avLst/>
                <a:gdLst/>
                <a:ahLst/>
                <a:cxnLst/>
                <a:rect l="l" t="t" r="r" b="b"/>
                <a:pathLst>
                  <a:path w="3611" h="434" extrusionOk="0">
                    <a:moveTo>
                      <a:pt x="1" y="1"/>
                    </a:moveTo>
                    <a:lnTo>
                      <a:pt x="1" y="434"/>
                    </a:lnTo>
                    <a:lnTo>
                      <a:pt x="3611" y="434"/>
                    </a:lnTo>
                    <a:lnTo>
                      <a:pt x="36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7"/>
              <p:cNvSpPr/>
              <p:nvPr/>
            </p:nvSpPr>
            <p:spPr>
              <a:xfrm>
                <a:off x="9031268" y="3878235"/>
                <a:ext cx="263594" cy="31681"/>
              </a:xfrm>
              <a:custGeom>
                <a:avLst/>
                <a:gdLst/>
                <a:ahLst/>
                <a:cxnLst/>
                <a:rect l="l" t="t" r="r" b="b"/>
                <a:pathLst>
                  <a:path w="3611" h="434" extrusionOk="0">
                    <a:moveTo>
                      <a:pt x="1" y="0"/>
                    </a:moveTo>
                    <a:lnTo>
                      <a:pt x="1" y="433"/>
                    </a:lnTo>
                    <a:lnTo>
                      <a:pt x="3611" y="433"/>
                    </a:lnTo>
                    <a:lnTo>
                      <a:pt x="36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7"/>
              <p:cNvSpPr/>
              <p:nvPr/>
            </p:nvSpPr>
            <p:spPr>
              <a:xfrm>
                <a:off x="9411877" y="3947291"/>
                <a:ext cx="191034" cy="30513"/>
              </a:xfrm>
              <a:custGeom>
                <a:avLst/>
                <a:gdLst/>
                <a:ahLst/>
                <a:cxnLst/>
                <a:rect l="l" t="t" r="r" b="b"/>
                <a:pathLst>
                  <a:path w="2617" h="418" extrusionOk="0">
                    <a:moveTo>
                      <a:pt x="1" y="1"/>
                    </a:moveTo>
                    <a:lnTo>
                      <a:pt x="1" y="418"/>
                    </a:lnTo>
                    <a:lnTo>
                      <a:pt x="2616" y="418"/>
                    </a:lnTo>
                    <a:lnTo>
                      <a:pt x="26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7"/>
              <p:cNvSpPr/>
              <p:nvPr/>
            </p:nvSpPr>
            <p:spPr>
              <a:xfrm>
                <a:off x="9524366" y="4070293"/>
                <a:ext cx="83217" cy="70297"/>
              </a:xfrm>
              <a:custGeom>
                <a:avLst/>
                <a:gdLst/>
                <a:ahLst/>
                <a:cxnLst/>
                <a:rect l="l" t="t" r="r" b="b"/>
                <a:pathLst>
                  <a:path w="1140" h="963" extrusionOk="0">
                    <a:moveTo>
                      <a:pt x="498" y="0"/>
                    </a:moveTo>
                    <a:cubicBezTo>
                      <a:pt x="225" y="0"/>
                      <a:pt x="0" y="209"/>
                      <a:pt x="0" y="482"/>
                    </a:cubicBezTo>
                    <a:cubicBezTo>
                      <a:pt x="0" y="773"/>
                      <a:pt x="240" y="963"/>
                      <a:pt x="490" y="963"/>
                    </a:cubicBezTo>
                    <a:cubicBezTo>
                      <a:pt x="611" y="963"/>
                      <a:pt x="735" y="918"/>
                      <a:pt x="834" y="819"/>
                    </a:cubicBezTo>
                    <a:cubicBezTo>
                      <a:pt x="1139" y="514"/>
                      <a:pt x="915"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7"/>
              <p:cNvSpPr/>
              <p:nvPr/>
            </p:nvSpPr>
            <p:spPr>
              <a:xfrm>
                <a:off x="9376765" y="4070293"/>
                <a:ext cx="70370" cy="70297"/>
              </a:xfrm>
              <a:custGeom>
                <a:avLst/>
                <a:gdLst/>
                <a:ahLst/>
                <a:cxnLst/>
                <a:rect l="l" t="t" r="r" b="b"/>
                <a:pathLst>
                  <a:path w="964" h="963" extrusionOk="0">
                    <a:moveTo>
                      <a:pt x="482" y="0"/>
                    </a:moveTo>
                    <a:cubicBezTo>
                      <a:pt x="209" y="0"/>
                      <a:pt x="1" y="209"/>
                      <a:pt x="1" y="482"/>
                    </a:cubicBezTo>
                    <a:cubicBezTo>
                      <a:pt x="1" y="738"/>
                      <a:pt x="209" y="963"/>
                      <a:pt x="482" y="963"/>
                    </a:cubicBezTo>
                    <a:cubicBezTo>
                      <a:pt x="755" y="963"/>
                      <a:pt x="963" y="738"/>
                      <a:pt x="963" y="482"/>
                    </a:cubicBezTo>
                    <a:cubicBezTo>
                      <a:pt x="963" y="209"/>
                      <a:pt x="755" y="0"/>
                      <a:pt x="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7"/>
              <p:cNvSpPr/>
              <p:nvPr/>
            </p:nvSpPr>
            <p:spPr>
              <a:xfrm>
                <a:off x="9178869" y="4070293"/>
                <a:ext cx="71465" cy="70297"/>
              </a:xfrm>
              <a:custGeom>
                <a:avLst/>
                <a:gdLst/>
                <a:ahLst/>
                <a:cxnLst/>
                <a:rect l="l" t="t" r="r" b="b"/>
                <a:pathLst>
                  <a:path w="979" h="963" extrusionOk="0">
                    <a:moveTo>
                      <a:pt x="482" y="0"/>
                    </a:moveTo>
                    <a:cubicBezTo>
                      <a:pt x="225" y="0"/>
                      <a:pt x="0" y="209"/>
                      <a:pt x="0" y="482"/>
                    </a:cubicBezTo>
                    <a:cubicBezTo>
                      <a:pt x="0" y="738"/>
                      <a:pt x="225" y="963"/>
                      <a:pt x="482" y="963"/>
                    </a:cubicBezTo>
                    <a:cubicBezTo>
                      <a:pt x="754" y="963"/>
                      <a:pt x="979" y="738"/>
                      <a:pt x="979" y="482"/>
                    </a:cubicBezTo>
                    <a:cubicBezTo>
                      <a:pt x="979" y="209"/>
                      <a:pt x="754" y="0"/>
                      <a:pt x="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7"/>
              <p:cNvSpPr/>
              <p:nvPr/>
            </p:nvSpPr>
            <p:spPr>
              <a:xfrm>
                <a:off x="9031268" y="4070293"/>
                <a:ext cx="82049" cy="70297"/>
              </a:xfrm>
              <a:custGeom>
                <a:avLst/>
                <a:gdLst/>
                <a:ahLst/>
                <a:cxnLst/>
                <a:rect l="l" t="t" r="r" b="b"/>
                <a:pathLst>
                  <a:path w="1124" h="963" extrusionOk="0">
                    <a:moveTo>
                      <a:pt x="482" y="0"/>
                    </a:moveTo>
                    <a:cubicBezTo>
                      <a:pt x="209" y="0"/>
                      <a:pt x="1" y="209"/>
                      <a:pt x="1" y="482"/>
                    </a:cubicBezTo>
                    <a:cubicBezTo>
                      <a:pt x="1" y="773"/>
                      <a:pt x="233" y="963"/>
                      <a:pt x="478" y="963"/>
                    </a:cubicBezTo>
                    <a:cubicBezTo>
                      <a:pt x="597" y="963"/>
                      <a:pt x="719" y="918"/>
                      <a:pt x="819" y="819"/>
                    </a:cubicBezTo>
                    <a:cubicBezTo>
                      <a:pt x="1124" y="514"/>
                      <a:pt x="915" y="0"/>
                      <a:pt x="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3" name="Google Shape;1243;p37"/>
              <p:cNvGrpSpPr/>
              <p:nvPr/>
            </p:nvGrpSpPr>
            <p:grpSpPr>
              <a:xfrm>
                <a:off x="7263471" y="3119346"/>
                <a:ext cx="503045" cy="527047"/>
                <a:chOff x="6541709" y="3119346"/>
                <a:chExt cx="503045" cy="527047"/>
              </a:xfrm>
            </p:grpSpPr>
            <p:sp>
              <p:nvSpPr>
                <p:cNvPr id="1244" name="Google Shape;1244;p37"/>
                <p:cNvSpPr/>
                <p:nvPr/>
              </p:nvSpPr>
              <p:spPr>
                <a:xfrm>
                  <a:off x="6541709" y="3119346"/>
                  <a:ext cx="503045" cy="527047"/>
                </a:xfrm>
                <a:custGeom>
                  <a:avLst/>
                  <a:gdLst/>
                  <a:ahLst/>
                  <a:cxnLst/>
                  <a:rect l="l" t="t" r="r" b="b"/>
                  <a:pathLst>
                    <a:path w="11087" h="11616" extrusionOk="0">
                      <a:moveTo>
                        <a:pt x="5535" y="0"/>
                      </a:moveTo>
                      <a:cubicBezTo>
                        <a:pt x="2487" y="0"/>
                        <a:pt x="0" y="2599"/>
                        <a:pt x="0" y="5808"/>
                      </a:cubicBezTo>
                      <a:cubicBezTo>
                        <a:pt x="0" y="9001"/>
                        <a:pt x="2487" y="11616"/>
                        <a:pt x="5535" y="11616"/>
                      </a:cubicBezTo>
                      <a:cubicBezTo>
                        <a:pt x="8600" y="11616"/>
                        <a:pt x="11086" y="9001"/>
                        <a:pt x="11086" y="5808"/>
                      </a:cubicBezTo>
                      <a:cubicBezTo>
                        <a:pt x="11086" y="2599"/>
                        <a:pt x="8600" y="0"/>
                        <a:pt x="55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7"/>
                <p:cNvSpPr/>
                <p:nvPr/>
              </p:nvSpPr>
              <p:spPr>
                <a:xfrm>
                  <a:off x="6569340" y="3125880"/>
                  <a:ext cx="475413" cy="513980"/>
                </a:xfrm>
                <a:custGeom>
                  <a:avLst/>
                  <a:gdLst/>
                  <a:ahLst/>
                  <a:cxnLst/>
                  <a:rect l="l" t="t" r="r" b="b"/>
                  <a:pathLst>
                    <a:path w="10478" h="11328" extrusionOk="0">
                      <a:moveTo>
                        <a:pt x="5231" y="1"/>
                      </a:moveTo>
                      <a:cubicBezTo>
                        <a:pt x="2343" y="1"/>
                        <a:pt x="1" y="2535"/>
                        <a:pt x="1" y="5664"/>
                      </a:cubicBezTo>
                      <a:cubicBezTo>
                        <a:pt x="1" y="8792"/>
                        <a:pt x="2343" y="11327"/>
                        <a:pt x="5231" y="11327"/>
                      </a:cubicBezTo>
                      <a:cubicBezTo>
                        <a:pt x="8135" y="11327"/>
                        <a:pt x="10477" y="8792"/>
                        <a:pt x="10477" y="5664"/>
                      </a:cubicBezTo>
                      <a:cubicBezTo>
                        <a:pt x="10477" y="2535"/>
                        <a:pt x="8135" y="1"/>
                        <a:pt x="5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7"/>
                <p:cNvSpPr/>
                <p:nvPr/>
              </p:nvSpPr>
              <p:spPr>
                <a:xfrm>
                  <a:off x="6615938" y="3146252"/>
                  <a:ext cx="423734" cy="471012"/>
                </a:xfrm>
                <a:custGeom>
                  <a:avLst/>
                  <a:gdLst/>
                  <a:ahLst/>
                  <a:cxnLst/>
                  <a:rect l="l" t="t" r="r" b="b"/>
                  <a:pathLst>
                    <a:path w="9339" h="10381" extrusionOk="0">
                      <a:moveTo>
                        <a:pt x="4669" y="1"/>
                      </a:moveTo>
                      <a:cubicBezTo>
                        <a:pt x="2086" y="1"/>
                        <a:pt x="1" y="2327"/>
                        <a:pt x="1" y="5183"/>
                      </a:cubicBezTo>
                      <a:cubicBezTo>
                        <a:pt x="1" y="8055"/>
                        <a:pt x="2086" y="10381"/>
                        <a:pt x="4669" y="10381"/>
                      </a:cubicBezTo>
                      <a:cubicBezTo>
                        <a:pt x="7252" y="10381"/>
                        <a:pt x="9338" y="8055"/>
                        <a:pt x="9338" y="5183"/>
                      </a:cubicBezTo>
                      <a:cubicBezTo>
                        <a:pt x="9338" y="2327"/>
                        <a:pt x="7252" y="1"/>
                        <a:pt x="4669" y="1"/>
                      </a:cubicBezTo>
                      <a:close/>
                    </a:path>
                  </a:pathLst>
                </a:custGeom>
                <a:solidFill>
                  <a:srgbClr val="FFFFFF">
                    <a:alpha val="5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7"/>
                <p:cNvSpPr/>
                <p:nvPr/>
              </p:nvSpPr>
              <p:spPr>
                <a:xfrm>
                  <a:off x="6680003" y="3244712"/>
                  <a:ext cx="303587" cy="298143"/>
                </a:xfrm>
                <a:custGeom>
                  <a:avLst/>
                  <a:gdLst/>
                  <a:ahLst/>
                  <a:cxnLst/>
                  <a:rect l="l" t="t" r="r" b="b"/>
                  <a:pathLst>
                    <a:path w="6691" h="6571" extrusionOk="0">
                      <a:moveTo>
                        <a:pt x="6081" y="1"/>
                      </a:moveTo>
                      <a:cubicBezTo>
                        <a:pt x="5941" y="1"/>
                        <a:pt x="5800" y="53"/>
                        <a:pt x="5696" y="157"/>
                      </a:cubicBezTo>
                      <a:lnTo>
                        <a:pt x="225" y="5628"/>
                      </a:lnTo>
                      <a:cubicBezTo>
                        <a:pt x="1" y="5852"/>
                        <a:pt x="1" y="6189"/>
                        <a:pt x="225" y="6414"/>
                      </a:cubicBezTo>
                      <a:cubicBezTo>
                        <a:pt x="329" y="6518"/>
                        <a:pt x="470" y="6570"/>
                        <a:pt x="610" y="6570"/>
                      </a:cubicBezTo>
                      <a:cubicBezTo>
                        <a:pt x="751" y="6570"/>
                        <a:pt x="891" y="6518"/>
                        <a:pt x="995" y="6414"/>
                      </a:cubicBezTo>
                      <a:lnTo>
                        <a:pt x="6466" y="943"/>
                      </a:lnTo>
                      <a:cubicBezTo>
                        <a:pt x="6691" y="719"/>
                        <a:pt x="6691" y="366"/>
                        <a:pt x="6466" y="157"/>
                      </a:cubicBezTo>
                      <a:cubicBezTo>
                        <a:pt x="6362" y="53"/>
                        <a:pt x="6221" y="1"/>
                        <a:pt x="6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7"/>
                <p:cNvSpPr/>
                <p:nvPr/>
              </p:nvSpPr>
              <p:spPr>
                <a:xfrm>
                  <a:off x="6811765" y="3394307"/>
                  <a:ext cx="208940" cy="204766"/>
                </a:xfrm>
                <a:custGeom>
                  <a:avLst/>
                  <a:gdLst/>
                  <a:ahLst/>
                  <a:cxnLst/>
                  <a:rect l="l" t="t" r="r" b="b"/>
                  <a:pathLst>
                    <a:path w="4605" h="4513" extrusionOk="0">
                      <a:moveTo>
                        <a:pt x="3987" y="1"/>
                      </a:moveTo>
                      <a:cubicBezTo>
                        <a:pt x="3863" y="1"/>
                        <a:pt x="3739" y="45"/>
                        <a:pt x="3642" y="133"/>
                      </a:cubicBezTo>
                      <a:lnTo>
                        <a:pt x="193" y="3598"/>
                      </a:lnTo>
                      <a:cubicBezTo>
                        <a:pt x="0" y="3791"/>
                        <a:pt x="0" y="4096"/>
                        <a:pt x="193" y="4288"/>
                      </a:cubicBezTo>
                      <a:lnTo>
                        <a:pt x="273" y="4368"/>
                      </a:lnTo>
                      <a:cubicBezTo>
                        <a:pt x="369" y="4465"/>
                        <a:pt x="494" y="4513"/>
                        <a:pt x="618" y="4513"/>
                      </a:cubicBezTo>
                      <a:cubicBezTo>
                        <a:pt x="742" y="4513"/>
                        <a:pt x="867" y="4465"/>
                        <a:pt x="963" y="4368"/>
                      </a:cubicBezTo>
                      <a:lnTo>
                        <a:pt x="4412" y="919"/>
                      </a:lnTo>
                      <a:cubicBezTo>
                        <a:pt x="4605" y="727"/>
                        <a:pt x="4605" y="422"/>
                        <a:pt x="4412" y="229"/>
                      </a:cubicBezTo>
                      <a:lnTo>
                        <a:pt x="4332" y="133"/>
                      </a:lnTo>
                      <a:cubicBezTo>
                        <a:pt x="4236" y="45"/>
                        <a:pt x="4112" y="1"/>
                        <a:pt x="39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7"/>
                <p:cNvSpPr/>
                <p:nvPr/>
              </p:nvSpPr>
              <p:spPr>
                <a:xfrm>
                  <a:off x="6615212" y="3287453"/>
                  <a:ext cx="75817" cy="85255"/>
                </a:xfrm>
                <a:custGeom>
                  <a:avLst/>
                  <a:gdLst/>
                  <a:ahLst/>
                  <a:cxnLst/>
                  <a:rect l="l" t="t" r="r" b="b"/>
                  <a:pathLst>
                    <a:path w="1671" h="1879" extrusionOk="0">
                      <a:moveTo>
                        <a:pt x="1293" y="1"/>
                      </a:moveTo>
                      <a:cubicBezTo>
                        <a:pt x="1223" y="1"/>
                        <a:pt x="1151" y="30"/>
                        <a:pt x="1092" y="97"/>
                      </a:cubicBezTo>
                      <a:cubicBezTo>
                        <a:pt x="947" y="290"/>
                        <a:pt x="899" y="547"/>
                        <a:pt x="963" y="771"/>
                      </a:cubicBezTo>
                      <a:cubicBezTo>
                        <a:pt x="979" y="900"/>
                        <a:pt x="995" y="948"/>
                        <a:pt x="931" y="1012"/>
                      </a:cubicBezTo>
                      <a:cubicBezTo>
                        <a:pt x="883" y="1092"/>
                        <a:pt x="835" y="1092"/>
                        <a:pt x="707" y="1124"/>
                      </a:cubicBezTo>
                      <a:cubicBezTo>
                        <a:pt x="466" y="1124"/>
                        <a:pt x="241" y="1253"/>
                        <a:pt x="97" y="1429"/>
                      </a:cubicBezTo>
                      <a:cubicBezTo>
                        <a:pt x="1" y="1557"/>
                        <a:pt x="33" y="1734"/>
                        <a:pt x="161" y="1830"/>
                      </a:cubicBezTo>
                      <a:cubicBezTo>
                        <a:pt x="209" y="1862"/>
                        <a:pt x="257" y="1878"/>
                        <a:pt x="322" y="1878"/>
                      </a:cubicBezTo>
                      <a:cubicBezTo>
                        <a:pt x="418" y="1878"/>
                        <a:pt x="498" y="1830"/>
                        <a:pt x="546" y="1766"/>
                      </a:cubicBezTo>
                      <a:cubicBezTo>
                        <a:pt x="594" y="1702"/>
                        <a:pt x="642" y="1686"/>
                        <a:pt x="787" y="1670"/>
                      </a:cubicBezTo>
                      <a:cubicBezTo>
                        <a:pt x="1011" y="1654"/>
                        <a:pt x="1236" y="1541"/>
                        <a:pt x="1380" y="1349"/>
                      </a:cubicBezTo>
                      <a:cubicBezTo>
                        <a:pt x="1525" y="1156"/>
                        <a:pt x="1573" y="916"/>
                        <a:pt x="1509" y="691"/>
                      </a:cubicBezTo>
                      <a:cubicBezTo>
                        <a:pt x="1493" y="547"/>
                        <a:pt x="1493" y="499"/>
                        <a:pt x="1541" y="434"/>
                      </a:cubicBezTo>
                      <a:cubicBezTo>
                        <a:pt x="1671" y="222"/>
                        <a:pt x="1488" y="1"/>
                        <a:pt x="12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7"/>
                <p:cNvSpPr/>
                <p:nvPr/>
              </p:nvSpPr>
              <p:spPr>
                <a:xfrm>
                  <a:off x="6832863" y="3227561"/>
                  <a:ext cx="77587" cy="86888"/>
                </a:xfrm>
                <a:custGeom>
                  <a:avLst/>
                  <a:gdLst/>
                  <a:ahLst/>
                  <a:cxnLst/>
                  <a:rect l="l" t="t" r="r" b="b"/>
                  <a:pathLst>
                    <a:path w="1710" h="1915" extrusionOk="0">
                      <a:moveTo>
                        <a:pt x="1298" y="0"/>
                      </a:moveTo>
                      <a:cubicBezTo>
                        <a:pt x="1216" y="0"/>
                        <a:pt x="1134" y="39"/>
                        <a:pt x="1076" y="134"/>
                      </a:cubicBezTo>
                      <a:cubicBezTo>
                        <a:pt x="947" y="310"/>
                        <a:pt x="883" y="503"/>
                        <a:pt x="883" y="712"/>
                      </a:cubicBezTo>
                      <a:cubicBezTo>
                        <a:pt x="899" y="808"/>
                        <a:pt x="867" y="904"/>
                        <a:pt x="803" y="968"/>
                      </a:cubicBezTo>
                      <a:cubicBezTo>
                        <a:pt x="755" y="1048"/>
                        <a:pt x="675" y="1113"/>
                        <a:pt x="578" y="1129"/>
                      </a:cubicBezTo>
                      <a:cubicBezTo>
                        <a:pt x="386" y="1193"/>
                        <a:pt x="209" y="1305"/>
                        <a:pt x="97" y="1466"/>
                      </a:cubicBezTo>
                      <a:cubicBezTo>
                        <a:pt x="1" y="1594"/>
                        <a:pt x="33" y="1770"/>
                        <a:pt x="145" y="1867"/>
                      </a:cubicBezTo>
                      <a:cubicBezTo>
                        <a:pt x="193" y="1899"/>
                        <a:pt x="257" y="1915"/>
                        <a:pt x="306" y="1915"/>
                      </a:cubicBezTo>
                      <a:cubicBezTo>
                        <a:pt x="402" y="1915"/>
                        <a:pt x="482" y="1867"/>
                        <a:pt x="530" y="1802"/>
                      </a:cubicBezTo>
                      <a:cubicBezTo>
                        <a:pt x="594" y="1722"/>
                        <a:pt x="675" y="1674"/>
                        <a:pt x="771" y="1642"/>
                      </a:cubicBezTo>
                      <a:cubicBezTo>
                        <a:pt x="1172" y="1530"/>
                        <a:pt x="1445" y="1161"/>
                        <a:pt x="1445" y="728"/>
                      </a:cubicBezTo>
                      <a:cubicBezTo>
                        <a:pt x="1429" y="631"/>
                        <a:pt x="1461" y="551"/>
                        <a:pt x="1525" y="471"/>
                      </a:cubicBezTo>
                      <a:cubicBezTo>
                        <a:pt x="1709" y="252"/>
                        <a:pt x="1505"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7"/>
                <p:cNvSpPr/>
                <p:nvPr/>
              </p:nvSpPr>
              <p:spPr>
                <a:xfrm>
                  <a:off x="6744795" y="3472121"/>
                  <a:ext cx="79719" cy="86934"/>
                </a:xfrm>
                <a:custGeom>
                  <a:avLst/>
                  <a:gdLst/>
                  <a:ahLst/>
                  <a:cxnLst/>
                  <a:rect l="l" t="t" r="r" b="b"/>
                  <a:pathLst>
                    <a:path w="1757" h="1916" extrusionOk="0">
                      <a:moveTo>
                        <a:pt x="1358" y="1"/>
                      </a:moveTo>
                      <a:cubicBezTo>
                        <a:pt x="1279" y="1"/>
                        <a:pt x="1198" y="40"/>
                        <a:pt x="1140" y="135"/>
                      </a:cubicBezTo>
                      <a:cubicBezTo>
                        <a:pt x="995" y="327"/>
                        <a:pt x="947" y="568"/>
                        <a:pt x="995" y="808"/>
                      </a:cubicBezTo>
                      <a:cubicBezTo>
                        <a:pt x="1011" y="937"/>
                        <a:pt x="1027" y="985"/>
                        <a:pt x="963" y="1049"/>
                      </a:cubicBezTo>
                      <a:cubicBezTo>
                        <a:pt x="915" y="1129"/>
                        <a:pt x="867" y="1129"/>
                        <a:pt x="738" y="1161"/>
                      </a:cubicBezTo>
                      <a:cubicBezTo>
                        <a:pt x="498" y="1161"/>
                        <a:pt x="273" y="1290"/>
                        <a:pt x="129" y="1466"/>
                      </a:cubicBezTo>
                      <a:cubicBezTo>
                        <a:pt x="0" y="1659"/>
                        <a:pt x="129" y="1915"/>
                        <a:pt x="353" y="1915"/>
                      </a:cubicBezTo>
                      <a:cubicBezTo>
                        <a:pt x="450" y="1915"/>
                        <a:pt x="530" y="1867"/>
                        <a:pt x="594" y="1803"/>
                      </a:cubicBezTo>
                      <a:cubicBezTo>
                        <a:pt x="642" y="1723"/>
                        <a:pt x="690" y="1723"/>
                        <a:pt x="819" y="1707"/>
                      </a:cubicBezTo>
                      <a:cubicBezTo>
                        <a:pt x="1316" y="1675"/>
                        <a:pt x="1669" y="1193"/>
                        <a:pt x="1557" y="712"/>
                      </a:cubicBezTo>
                      <a:cubicBezTo>
                        <a:pt x="1525" y="584"/>
                        <a:pt x="1525" y="536"/>
                        <a:pt x="1573" y="471"/>
                      </a:cubicBezTo>
                      <a:cubicBezTo>
                        <a:pt x="1757" y="253"/>
                        <a:pt x="1561" y="1"/>
                        <a:pt x="1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7"/>
                <p:cNvSpPr/>
                <p:nvPr/>
              </p:nvSpPr>
              <p:spPr>
                <a:xfrm>
                  <a:off x="6667617" y="3178286"/>
                  <a:ext cx="209712" cy="204585"/>
                </a:xfrm>
                <a:custGeom>
                  <a:avLst/>
                  <a:gdLst/>
                  <a:ahLst/>
                  <a:cxnLst/>
                  <a:rect l="l" t="t" r="r" b="b"/>
                  <a:pathLst>
                    <a:path w="4622" h="4509" extrusionOk="0">
                      <a:moveTo>
                        <a:pt x="3988" y="1"/>
                      </a:moveTo>
                      <a:cubicBezTo>
                        <a:pt x="3863" y="1"/>
                        <a:pt x="3739" y="49"/>
                        <a:pt x="3643" y="145"/>
                      </a:cubicBezTo>
                      <a:lnTo>
                        <a:pt x="193" y="3594"/>
                      </a:lnTo>
                      <a:cubicBezTo>
                        <a:pt x="1" y="3787"/>
                        <a:pt x="1" y="4092"/>
                        <a:pt x="193" y="4284"/>
                      </a:cubicBezTo>
                      <a:lnTo>
                        <a:pt x="274" y="4364"/>
                      </a:lnTo>
                      <a:cubicBezTo>
                        <a:pt x="370" y="4461"/>
                        <a:pt x="494" y="4509"/>
                        <a:pt x="618" y="4509"/>
                      </a:cubicBezTo>
                      <a:cubicBezTo>
                        <a:pt x="743" y="4509"/>
                        <a:pt x="867" y="4461"/>
                        <a:pt x="963" y="4364"/>
                      </a:cubicBezTo>
                      <a:lnTo>
                        <a:pt x="4429" y="915"/>
                      </a:lnTo>
                      <a:cubicBezTo>
                        <a:pt x="4621" y="723"/>
                        <a:pt x="4621" y="418"/>
                        <a:pt x="4429" y="225"/>
                      </a:cubicBezTo>
                      <a:lnTo>
                        <a:pt x="4333" y="145"/>
                      </a:lnTo>
                      <a:cubicBezTo>
                        <a:pt x="4236" y="49"/>
                        <a:pt x="4112" y="1"/>
                        <a:pt x="39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 name="Google Shape;1253;p37"/>
              <p:cNvGrpSpPr/>
              <p:nvPr/>
            </p:nvGrpSpPr>
            <p:grpSpPr>
              <a:xfrm>
                <a:off x="6009571" y="3119346"/>
                <a:ext cx="503045" cy="527047"/>
                <a:chOff x="6541709" y="3119346"/>
                <a:chExt cx="503045" cy="527047"/>
              </a:xfrm>
            </p:grpSpPr>
            <p:sp>
              <p:nvSpPr>
                <p:cNvPr id="1254" name="Google Shape;1254;p37"/>
                <p:cNvSpPr/>
                <p:nvPr/>
              </p:nvSpPr>
              <p:spPr>
                <a:xfrm>
                  <a:off x="6541709" y="3119346"/>
                  <a:ext cx="503045" cy="527047"/>
                </a:xfrm>
                <a:custGeom>
                  <a:avLst/>
                  <a:gdLst/>
                  <a:ahLst/>
                  <a:cxnLst/>
                  <a:rect l="l" t="t" r="r" b="b"/>
                  <a:pathLst>
                    <a:path w="11087" h="11616" extrusionOk="0">
                      <a:moveTo>
                        <a:pt x="5535" y="0"/>
                      </a:moveTo>
                      <a:cubicBezTo>
                        <a:pt x="2487" y="0"/>
                        <a:pt x="0" y="2599"/>
                        <a:pt x="0" y="5808"/>
                      </a:cubicBezTo>
                      <a:cubicBezTo>
                        <a:pt x="0" y="9001"/>
                        <a:pt x="2487" y="11616"/>
                        <a:pt x="5535" y="11616"/>
                      </a:cubicBezTo>
                      <a:cubicBezTo>
                        <a:pt x="8600" y="11616"/>
                        <a:pt x="11086" y="9001"/>
                        <a:pt x="11086" y="5808"/>
                      </a:cubicBezTo>
                      <a:cubicBezTo>
                        <a:pt x="11086" y="2599"/>
                        <a:pt x="8600" y="0"/>
                        <a:pt x="55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7"/>
                <p:cNvSpPr/>
                <p:nvPr/>
              </p:nvSpPr>
              <p:spPr>
                <a:xfrm>
                  <a:off x="6569340" y="3125880"/>
                  <a:ext cx="475413" cy="513980"/>
                </a:xfrm>
                <a:custGeom>
                  <a:avLst/>
                  <a:gdLst/>
                  <a:ahLst/>
                  <a:cxnLst/>
                  <a:rect l="l" t="t" r="r" b="b"/>
                  <a:pathLst>
                    <a:path w="10478" h="11328" extrusionOk="0">
                      <a:moveTo>
                        <a:pt x="5231" y="1"/>
                      </a:moveTo>
                      <a:cubicBezTo>
                        <a:pt x="2343" y="1"/>
                        <a:pt x="1" y="2535"/>
                        <a:pt x="1" y="5664"/>
                      </a:cubicBezTo>
                      <a:cubicBezTo>
                        <a:pt x="1" y="8792"/>
                        <a:pt x="2343" y="11327"/>
                        <a:pt x="5231" y="11327"/>
                      </a:cubicBezTo>
                      <a:cubicBezTo>
                        <a:pt x="8135" y="11327"/>
                        <a:pt x="10477" y="8792"/>
                        <a:pt x="10477" y="5664"/>
                      </a:cubicBezTo>
                      <a:cubicBezTo>
                        <a:pt x="10477" y="2535"/>
                        <a:pt x="8135" y="1"/>
                        <a:pt x="5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7"/>
                <p:cNvSpPr/>
                <p:nvPr/>
              </p:nvSpPr>
              <p:spPr>
                <a:xfrm>
                  <a:off x="6615938" y="3146252"/>
                  <a:ext cx="423734" cy="471012"/>
                </a:xfrm>
                <a:custGeom>
                  <a:avLst/>
                  <a:gdLst/>
                  <a:ahLst/>
                  <a:cxnLst/>
                  <a:rect l="l" t="t" r="r" b="b"/>
                  <a:pathLst>
                    <a:path w="9339" h="10381" extrusionOk="0">
                      <a:moveTo>
                        <a:pt x="4669" y="1"/>
                      </a:moveTo>
                      <a:cubicBezTo>
                        <a:pt x="2086" y="1"/>
                        <a:pt x="1" y="2327"/>
                        <a:pt x="1" y="5183"/>
                      </a:cubicBezTo>
                      <a:cubicBezTo>
                        <a:pt x="1" y="8055"/>
                        <a:pt x="2086" y="10381"/>
                        <a:pt x="4669" y="10381"/>
                      </a:cubicBezTo>
                      <a:cubicBezTo>
                        <a:pt x="7252" y="10381"/>
                        <a:pt x="9338" y="8055"/>
                        <a:pt x="9338" y="5183"/>
                      </a:cubicBezTo>
                      <a:cubicBezTo>
                        <a:pt x="9338" y="2327"/>
                        <a:pt x="7252" y="1"/>
                        <a:pt x="4669" y="1"/>
                      </a:cubicBezTo>
                      <a:close/>
                    </a:path>
                  </a:pathLst>
                </a:custGeom>
                <a:solidFill>
                  <a:srgbClr val="FFFFFF">
                    <a:alpha val="5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7"/>
                <p:cNvSpPr/>
                <p:nvPr/>
              </p:nvSpPr>
              <p:spPr>
                <a:xfrm>
                  <a:off x="6680003" y="3244712"/>
                  <a:ext cx="303587" cy="298143"/>
                </a:xfrm>
                <a:custGeom>
                  <a:avLst/>
                  <a:gdLst/>
                  <a:ahLst/>
                  <a:cxnLst/>
                  <a:rect l="l" t="t" r="r" b="b"/>
                  <a:pathLst>
                    <a:path w="6691" h="6571" extrusionOk="0">
                      <a:moveTo>
                        <a:pt x="6081" y="1"/>
                      </a:moveTo>
                      <a:cubicBezTo>
                        <a:pt x="5941" y="1"/>
                        <a:pt x="5800" y="53"/>
                        <a:pt x="5696" y="157"/>
                      </a:cubicBezTo>
                      <a:lnTo>
                        <a:pt x="225" y="5628"/>
                      </a:lnTo>
                      <a:cubicBezTo>
                        <a:pt x="1" y="5852"/>
                        <a:pt x="1" y="6189"/>
                        <a:pt x="225" y="6414"/>
                      </a:cubicBezTo>
                      <a:cubicBezTo>
                        <a:pt x="329" y="6518"/>
                        <a:pt x="470" y="6570"/>
                        <a:pt x="610" y="6570"/>
                      </a:cubicBezTo>
                      <a:cubicBezTo>
                        <a:pt x="751" y="6570"/>
                        <a:pt x="891" y="6518"/>
                        <a:pt x="995" y="6414"/>
                      </a:cubicBezTo>
                      <a:lnTo>
                        <a:pt x="6466" y="943"/>
                      </a:lnTo>
                      <a:cubicBezTo>
                        <a:pt x="6691" y="719"/>
                        <a:pt x="6691" y="366"/>
                        <a:pt x="6466" y="157"/>
                      </a:cubicBezTo>
                      <a:cubicBezTo>
                        <a:pt x="6362" y="53"/>
                        <a:pt x="6221" y="1"/>
                        <a:pt x="6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7"/>
                <p:cNvSpPr/>
                <p:nvPr/>
              </p:nvSpPr>
              <p:spPr>
                <a:xfrm>
                  <a:off x="6811765" y="3394307"/>
                  <a:ext cx="208940" cy="204766"/>
                </a:xfrm>
                <a:custGeom>
                  <a:avLst/>
                  <a:gdLst/>
                  <a:ahLst/>
                  <a:cxnLst/>
                  <a:rect l="l" t="t" r="r" b="b"/>
                  <a:pathLst>
                    <a:path w="4605" h="4513" extrusionOk="0">
                      <a:moveTo>
                        <a:pt x="3987" y="1"/>
                      </a:moveTo>
                      <a:cubicBezTo>
                        <a:pt x="3863" y="1"/>
                        <a:pt x="3739" y="45"/>
                        <a:pt x="3642" y="133"/>
                      </a:cubicBezTo>
                      <a:lnTo>
                        <a:pt x="193" y="3598"/>
                      </a:lnTo>
                      <a:cubicBezTo>
                        <a:pt x="0" y="3791"/>
                        <a:pt x="0" y="4096"/>
                        <a:pt x="193" y="4288"/>
                      </a:cubicBezTo>
                      <a:lnTo>
                        <a:pt x="273" y="4368"/>
                      </a:lnTo>
                      <a:cubicBezTo>
                        <a:pt x="369" y="4465"/>
                        <a:pt x="494" y="4513"/>
                        <a:pt x="618" y="4513"/>
                      </a:cubicBezTo>
                      <a:cubicBezTo>
                        <a:pt x="742" y="4513"/>
                        <a:pt x="867" y="4465"/>
                        <a:pt x="963" y="4368"/>
                      </a:cubicBezTo>
                      <a:lnTo>
                        <a:pt x="4412" y="919"/>
                      </a:lnTo>
                      <a:cubicBezTo>
                        <a:pt x="4605" y="727"/>
                        <a:pt x="4605" y="422"/>
                        <a:pt x="4412" y="229"/>
                      </a:cubicBezTo>
                      <a:lnTo>
                        <a:pt x="4332" y="133"/>
                      </a:lnTo>
                      <a:cubicBezTo>
                        <a:pt x="4236" y="45"/>
                        <a:pt x="4112" y="1"/>
                        <a:pt x="39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7"/>
                <p:cNvSpPr/>
                <p:nvPr/>
              </p:nvSpPr>
              <p:spPr>
                <a:xfrm>
                  <a:off x="6615212" y="3287453"/>
                  <a:ext cx="75817" cy="85255"/>
                </a:xfrm>
                <a:custGeom>
                  <a:avLst/>
                  <a:gdLst/>
                  <a:ahLst/>
                  <a:cxnLst/>
                  <a:rect l="l" t="t" r="r" b="b"/>
                  <a:pathLst>
                    <a:path w="1671" h="1879" extrusionOk="0">
                      <a:moveTo>
                        <a:pt x="1293" y="1"/>
                      </a:moveTo>
                      <a:cubicBezTo>
                        <a:pt x="1223" y="1"/>
                        <a:pt x="1151" y="30"/>
                        <a:pt x="1092" y="97"/>
                      </a:cubicBezTo>
                      <a:cubicBezTo>
                        <a:pt x="947" y="290"/>
                        <a:pt x="899" y="547"/>
                        <a:pt x="963" y="771"/>
                      </a:cubicBezTo>
                      <a:cubicBezTo>
                        <a:pt x="979" y="900"/>
                        <a:pt x="995" y="948"/>
                        <a:pt x="931" y="1012"/>
                      </a:cubicBezTo>
                      <a:cubicBezTo>
                        <a:pt x="883" y="1092"/>
                        <a:pt x="835" y="1092"/>
                        <a:pt x="707" y="1124"/>
                      </a:cubicBezTo>
                      <a:cubicBezTo>
                        <a:pt x="466" y="1124"/>
                        <a:pt x="241" y="1253"/>
                        <a:pt x="97" y="1429"/>
                      </a:cubicBezTo>
                      <a:cubicBezTo>
                        <a:pt x="1" y="1557"/>
                        <a:pt x="33" y="1734"/>
                        <a:pt x="161" y="1830"/>
                      </a:cubicBezTo>
                      <a:cubicBezTo>
                        <a:pt x="209" y="1862"/>
                        <a:pt x="257" y="1878"/>
                        <a:pt x="322" y="1878"/>
                      </a:cubicBezTo>
                      <a:cubicBezTo>
                        <a:pt x="418" y="1878"/>
                        <a:pt x="498" y="1830"/>
                        <a:pt x="546" y="1766"/>
                      </a:cubicBezTo>
                      <a:cubicBezTo>
                        <a:pt x="594" y="1702"/>
                        <a:pt x="642" y="1686"/>
                        <a:pt x="787" y="1670"/>
                      </a:cubicBezTo>
                      <a:cubicBezTo>
                        <a:pt x="1011" y="1654"/>
                        <a:pt x="1236" y="1541"/>
                        <a:pt x="1380" y="1349"/>
                      </a:cubicBezTo>
                      <a:cubicBezTo>
                        <a:pt x="1525" y="1156"/>
                        <a:pt x="1573" y="916"/>
                        <a:pt x="1509" y="691"/>
                      </a:cubicBezTo>
                      <a:cubicBezTo>
                        <a:pt x="1493" y="547"/>
                        <a:pt x="1493" y="499"/>
                        <a:pt x="1541" y="434"/>
                      </a:cubicBezTo>
                      <a:cubicBezTo>
                        <a:pt x="1671" y="222"/>
                        <a:pt x="1488" y="1"/>
                        <a:pt x="12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7"/>
                <p:cNvSpPr/>
                <p:nvPr/>
              </p:nvSpPr>
              <p:spPr>
                <a:xfrm>
                  <a:off x="6832863" y="3227561"/>
                  <a:ext cx="77587" cy="86888"/>
                </a:xfrm>
                <a:custGeom>
                  <a:avLst/>
                  <a:gdLst/>
                  <a:ahLst/>
                  <a:cxnLst/>
                  <a:rect l="l" t="t" r="r" b="b"/>
                  <a:pathLst>
                    <a:path w="1710" h="1915" extrusionOk="0">
                      <a:moveTo>
                        <a:pt x="1298" y="0"/>
                      </a:moveTo>
                      <a:cubicBezTo>
                        <a:pt x="1216" y="0"/>
                        <a:pt x="1134" y="39"/>
                        <a:pt x="1076" y="134"/>
                      </a:cubicBezTo>
                      <a:cubicBezTo>
                        <a:pt x="947" y="310"/>
                        <a:pt x="883" y="503"/>
                        <a:pt x="883" y="712"/>
                      </a:cubicBezTo>
                      <a:cubicBezTo>
                        <a:pt x="899" y="808"/>
                        <a:pt x="867" y="904"/>
                        <a:pt x="803" y="968"/>
                      </a:cubicBezTo>
                      <a:cubicBezTo>
                        <a:pt x="755" y="1048"/>
                        <a:pt x="675" y="1113"/>
                        <a:pt x="578" y="1129"/>
                      </a:cubicBezTo>
                      <a:cubicBezTo>
                        <a:pt x="386" y="1193"/>
                        <a:pt x="209" y="1305"/>
                        <a:pt x="97" y="1466"/>
                      </a:cubicBezTo>
                      <a:cubicBezTo>
                        <a:pt x="1" y="1594"/>
                        <a:pt x="33" y="1770"/>
                        <a:pt x="145" y="1867"/>
                      </a:cubicBezTo>
                      <a:cubicBezTo>
                        <a:pt x="193" y="1899"/>
                        <a:pt x="257" y="1915"/>
                        <a:pt x="306" y="1915"/>
                      </a:cubicBezTo>
                      <a:cubicBezTo>
                        <a:pt x="402" y="1915"/>
                        <a:pt x="482" y="1867"/>
                        <a:pt x="530" y="1802"/>
                      </a:cubicBezTo>
                      <a:cubicBezTo>
                        <a:pt x="594" y="1722"/>
                        <a:pt x="675" y="1674"/>
                        <a:pt x="771" y="1642"/>
                      </a:cubicBezTo>
                      <a:cubicBezTo>
                        <a:pt x="1172" y="1530"/>
                        <a:pt x="1445" y="1161"/>
                        <a:pt x="1445" y="728"/>
                      </a:cubicBezTo>
                      <a:cubicBezTo>
                        <a:pt x="1429" y="631"/>
                        <a:pt x="1461" y="551"/>
                        <a:pt x="1525" y="471"/>
                      </a:cubicBezTo>
                      <a:cubicBezTo>
                        <a:pt x="1709" y="252"/>
                        <a:pt x="1505"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p:nvPr/>
              </p:nvSpPr>
              <p:spPr>
                <a:xfrm>
                  <a:off x="6744795" y="3472121"/>
                  <a:ext cx="79719" cy="86934"/>
                </a:xfrm>
                <a:custGeom>
                  <a:avLst/>
                  <a:gdLst/>
                  <a:ahLst/>
                  <a:cxnLst/>
                  <a:rect l="l" t="t" r="r" b="b"/>
                  <a:pathLst>
                    <a:path w="1757" h="1916" extrusionOk="0">
                      <a:moveTo>
                        <a:pt x="1358" y="1"/>
                      </a:moveTo>
                      <a:cubicBezTo>
                        <a:pt x="1279" y="1"/>
                        <a:pt x="1198" y="40"/>
                        <a:pt x="1140" y="135"/>
                      </a:cubicBezTo>
                      <a:cubicBezTo>
                        <a:pt x="995" y="327"/>
                        <a:pt x="947" y="568"/>
                        <a:pt x="995" y="808"/>
                      </a:cubicBezTo>
                      <a:cubicBezTo>
                        <a:pt x="1011" y="937"/>
                        <a:pt x="1027" y="985"/>
                        <a:pt x="963" y="1049"/>
                      </a:cubicBezTo>
                      <a:cubicBezTo>
                        <a:pt x="915" y="1129"/>
                        <a:pt x="867" y="1129"/>
                        <a:pt x="738" y="1161"/>
                      </a:cubicBezTo>
                      <a:cubicBezTo>
                        <a:pt x="498" y="1161"/>
                        <a:pt x="273" y="1290"/>
                        <a:pt x="129" y="1466"/>
                      </a:cubicBezTo>
                      <a:cubicBezTo>
                        <a:pt x="0" y="1659"/>
                        <a:pt x="129" y="1915"/>
                        <a:pt x="353" y="1915"/>
                      </a:cubicBezTo>
                      <a:cubicBezTo>
                        <a:pt x="450" y="1915"/>
                        <a:pt x="530" y="1867"/>
                        <a:pt x="594" y="1803"/>
                      </a:cubicBezTo>
                      <a:cubicBezTo>
                        <a:pt x="642" y="1723"/>
                        <a:pt x="690" y="1723"/>
                        <a:pt x="819" y="1707"/>
                      </a:cubicBezTo>
                      <a:cubicBezTo>
                        <a:pt x="1316" y="1675"/>
                        <a:pt x="1669" y="1193"/>
                        <a:pt x="1557" y="712"/>
                      </a:cubicBezTo>
                      <a:cubicBezTo>
                        <a:pt x="1525" y="584"/>
                        <a:pt x="1525" y="536"/>
                        <a:pt x="1573" y="471"/>
                      </a:cubicBezTo>
                      <a:cubicBezTo>
                        <a:pt x="1757" y="253"/>
                        <a:pt x="1561" y="1"/>
                        <a:pt x="1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7"/>
                <p:cNvSpPr/>
                <p:nvPr/>
              </p:nvSpPr>
              <p:spPr>
                <a:xfrm>
                  <a:off x="6667617" y="3178286"/>
                  <a:ext cx="209712" cy="204585"/>
                </a:xfrm>
                <a:custGeom>
                  <a:avLst/>
                  <a:gdLst/>
                  <a:ahLst/>
                  <a:cxnLst/>
                  <a:rect l="l" t="t" r="r" b="b"/>
                  <a:pathLst>
                    <a:path w="4622" h="4509" extrusionOk="0">
                      <a:moveTo>
                        <a:pt x="3988" y="1"/>
                      </a:moveTo>
                      <a:cubicBezTo>
                        <a:pt x="3863" y="1"/>
                        <a:pt x="3739" y="49"/>
                        <a:pt x="3643" y="145"/>
                      </a:cubicBezTo>
                      <a:lnTo>
                        <a:pt x="193" y="3594"/>
                      </a:lnTo>
                      <a:cubicBezTo>
                        <a:pt x="1" y="3787"/>
                        <a:pt x="1" y="4092"/>
                        <a:pt x="193" y="4284"/>
                      </a:cubicBezTo>
                      <a:lnTo>
                        <a:pt x="274" y="4364"/>
                      </a:lnTo>
                      <a:cubicBezTo>
                        <a:pt x="370" y="4461"/>
                        <a:pt x="494" y="4509"/>
                        <a:pt x="618" y="4509"/>
                      </a:cubicBezTo>
                      <a:cubicBezTo>
                        <a:pt x="743" y="4509"/>
                        <a:pt x="867" y="4461"/>
                        <a:pt x="963" y="4364"/>
                      </a:cubicBezTo>
                      <a:lnTo>
                        <a:pt x="4429" y="915"/>
                      </a:lnTo>
                      <a:cubicBezTo>
                        <a:pt x="4621" y="723"/>
                        <a:pt x="4621" y="418"/>
                        <a:pt x="4429" y="225"/>
                      </a:cubicBezTo>
                      <a:lnTo>
                        <a:pt x="4333" y="145"/>
                      </a:lnTo>
                      <a:cubicBezTo>
                        <a:pt x="4236" y="49"/>
                        <a:pt x="4112" y="1"/>
                        <a:pt x="39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9" name="Google Shape;1269;p37"/>
            <p:cNvGrpSpPr/>
            <p:nvPr/>
          </p:nvGrpSpPr>
          <p:grpSpPr>
            <a:xfrm>
              <a:off x="4472957" y="1636660"/>
              <a:ext cx="1425376" cy="2847098"/>
              <a:chOff x="4472957" y="1636660"/>
              <a:chExt cx="1425376" cy="2847098"/>
            </a:xfrm>
          </p:grpSpPr>
          <p:sp>
            <p:nvSpPr>
              <p:cNvPr id="1270" name="Google Shape;1270;p37"/>
              <p:cNvSpPr/>
              <p:nvPr/>
            </p:nvSpPr>
            <p:spPr>
              <a:xfrm>
                <a:off x="4894733" y="2146062"/>
                <a:ext cx="483743" cy="322895"/>
              </a:xfrm>
              <a:custGeom>
                <a:avLst/>
                <a:gdLst/>
                <a:ahLst/>
                <a:cxnLst/>
                <a:rect l="l" t="t" r="r" b="b"/>
                <a:pathLst>
                  <a:path w="3224" h="2152" extrusionOk="0">
                    <a:moveTo>
                      <a:pt x="751" y="0"/>
                    </a:moveTo>
                    <a:cubicBezTo>
                      <a:pt x="563" y="0"/>
                      <a:pt x="373" y="74"/>
                      <a:pt x="241" y="278"/>
                    </a:cubicBezTo>
                    <a:cubicBezTo>
                      <a:pt x="0" y="631"/>
                      <a:pt x="52" y="1078"/>
                      <a:pt x="344" y="1284"/>
                    </a:cubicBezTo>
                    <a:cubicBezTo>
                      <a:pt x="370" y="1310"/>
                      <a:pt x="413" y="1327"/>
                      <a:pt x="447" y="1344"/>
                    </a:cubicBezTo>
                    <a:lnTo>
                      <a:pt x="2519" y="2126"/>
                    </a:lnTo>
                    <a:cubicBezTo>
                      <a:pt x="2562" y="2144"/>
                      <a:pt x="2608" y="2152"/>
                      <a:pt x="2654" y="2152"/>
                    </a:cubicBezTo>
                    <a:cubicBezTo>
                      <a:pt x="2835" y="2152"/>
                      <a:pt x="3025" y="2023"/>
                      <a:pt x="3121" y="1817"/>
                    </a:cubicBezTo>
                    <a:cubicBezTo>
                      <a:pt x="3224" y="1628"/>
                      <a:pt x="3172" y="1387"/>
                      <a:pt x="3000" y="1250"/>
                    </a:cubicBezTo>
                    <a:lnTo>
                      <a:pt x="1204" y="141"/>
                    </a:lnTo>
                    <a:cubicBezTo>
                      <a:pt x="1144" y="98"/>
                      <a:pt x="1066" y="63"/>
                      <a:pt x="989" y="37"/>
                    </a:cubicBezTo>
                    <a:cubicBezTo>
                      <a:pt x="913" y="14"/>
                      <a:pt x="832" y="0"/>
                      <a:pt x="751"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7"/>
              <p:cNvSpPr/>
              <p:nvPr/>
            </p:nvSpPr>
            <p:spPr>
              <a:xfrm>
                <a:off x="5197824" y="2116503"/>
                <a:ext cx="505799" cy="349153"/>
              </a:xfrm>
              <a:custGeom>
                <a:avLst/>
                <a:gdLst/>
                <a:ahLst/>
                <a:cxnLst/>
                <a:rect l="l" t="t" r="r" b="b"/>
                <a:pathLst>
                  <a:path w="3371" h="2327" extrusionOk="0">
                    <a:moveTo>
                      <a:pt x="3044" y="1"/>
                    </a:moveTo>
                    <a:cubicBezTo>
                      <a:pt x="3004" y="1"/>
                      <a:pt x="2963" y="10"/>
                      <a:pt x="2923" y="28"/>
                    </a:cubicBezTo>
                    <a:lnTo>
                      <a:pt x="499" y="1068"/>
                    </a:lnTo>
                    <a:cubicBezTo>
                      <a:pt x="164" y="1214"/>
                      <a:pt x="0" y="1593"/>
                      <a:pt x="129" y="1928"/>
                    </a:cubicBezTo>
                    <a:cubicBezTo>
                      <a:pt x="219" y="2177"/>
                      <a:pt x="451" y="2327"/>
                      <a:pt x="699" y="2327"/>
                    </a:cubicBezTo>
                    <a:cubicBezTo>
                      <a:pt x="784" y="2327"/>
                      <a:pt x="871" y="2309"/>
                      <a:pt x="955" y="2272"/>
                    </a:cubicBezTo>
                    <a:cubicBezTo>
                      <a:pt x="1006" y="2255"/>
                      <a:pt x="1049" y="2220"/>
                      <a:pt x="1101" y="2186"/>
                    </a:cubicBezTo>
                    <a:lnTo>
                      <a:pt x="3207" y="553"/>
                    </a:lnTo>
                    <a:cubicBezTo>
                      <a:pt x="3344" y="449"/>
                      <a:pt x="3370" y="260"/>
                      <a:pt x="3276" y="123"/>
                    </a:cubicBezTo>
                    <a:cubicBezTo>
                      <a:pt x="3222" y="45"/>
                      <a:pt x="3135" y="1"/>
                      <a:pt x="3044" y="1"/>
                    </a:cubicBezTo>
                    <a:close/>
                  </a:path>
                </a:pathLst>
              </a:custGeom>
              <a:solidFill>
                <a:srgbClr val="F49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7"/>
              <p:cNvSpPr/>
              <p:nvPr/>
            </p:nvSpPr>
            <p:spPr>
              <a:xfrm>
                <a:off x="4867575" y="2142161"/>
                <a:ext cx="660495" cy="331298"/>
              </a:xfrm>
              <a:custGeom>
                <a:avLst/>
                <a:gdLst/>
                <a:ahLst/>
                <a:cxnLst/>
                <a:rect l="l" t="t" r="r" b="b"/>
                <a:pathLst>
                  <a:path w="4402" h="2208" extrusionOk="0">
                    <a:moveTo>
                      <a:pt x="830" y="1"/>
                    </a:moveTo>
                    <a:cubicBezTo>
                      <a:pt x="667" y="1"/>
                      <a:pt x="543" y="58"/>
                      <a:pt x="448" y="175"/>
                    </a:cubicBezTo>
                    <a:cubicBezTo>
                      <a:pt x="1" y="717"/>
                      <a:pt x="138" y="1207"/>
                      <a:pt x="456" y="1344"/>
                    </a:cubicBezTo>
                    <a:cubicBezTo>
                      <a:pt x="1221" y="1654"/>
                      <a:pt x="1978" y="1955"/>
                      <a:pt x="2442" y="2144"/>
                    </a:cubicBezTo>
                    <a:cubicBezTo>
                      <a:pt x="2551" y="2186"/>
                      <a:pt x="2664" y="2208"/>
                      <a:pt x="2777" y="2208"/>
                    </a:cubicBezTo>
                    <a:cubicBezTo>
                      <a:pt x="2960" y="2208"/>
                      <a:pt x="3142" y="2152"/>
                      <a:pt x="3302" y="2041"/>
                    </a:cubicBezTo>
                    <a:lnTo>
                      <a:pt x="4402" y="1396"/>
                    </a:lnTo>
                    <a:lnTo>
                      <a:pt x="4050" y="278"/>
                    </a:lnTo>
                    <a:cubicBezTo>
                      <a:pt x="4046" y="276"/>
                      <a:pt x="4039" y="274"/>
                      <a:pt x="4030" y="274"/>
                    </a:cubicBezTo>
                    <a:cubicBezTo>
                      <a:pt x="3846" y="274"/>
                      <a:pt x="2680" y="796"/>
                      <a:pt x="2531" y="796"/>
                    </a:cubicBezTo>
                    <a:cubicBezTo>
                      <a:pt x="2526" y="796"/>
                      <a:pt x="2522" y="796"/>
                      <a:pt x="2519" y="794"/>
                    </a:cubicBezTo>
                    <a:cubicBezTo>
                      <a:pt x="1714" y="271"/>
                      <a:pt x="1182" y="1"/>
                      <a:pt x="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7"/>
              <p:cNvSpPr/>
              <p:nvPr/>
            </p:nvSpPr>
            <p:spPr>
              <a:xfrm>
                <a:off x="4564485" y="3592643"/>
                <a:ext cx="402569" cy="852401"/>
              </a:xfrm>
              <a:custGeom>
                <a:avLst/>
                <a:gdLst/>
                <a:ahLst/>
                <a:cxnLst/>
                <a:rect l="l" t="t" r="r" b="b"/>
                <a:pathLst>
                  <a:path w="2683" h="5681" extrusionOk="0">
                    <a:moveTo>
                      <a:pt x="1838" y="0"/>
                    </a:moveTo>
                    <a:cubicBezTo>
                      <a:pt x="1541" y="0"/>
                      <a:pt x="1261" y="194"/>
                      <a:pt x="1178" y="506"/>
                    </a:cubicBezTo>
                    <a:lnTo>
                      <a:pt x="1" y="5681"/>
                    </a:lnTo>
                    <a:lnTo>
                      <a:pt x="1" y="5681"/>
                    </a:lnTo>
                    <a:lnTo>
                      <a:pt x="1049" y="5397"/>
                    </a:lnTo>
                    <a:lnTo>
                      <a:pt x="2485" y="1150"/>
                    </a:lnTo>
                    <a:lnTo>
                      <a:pt x="2528" y="1056"/>
                    </a:lnTo>
                    <a:cubicBezTo>
                      <a:pt x="2683" y="695"/>
                      <a:pt x="2537" y="274"/>
                      <a:pt x="2184" y="93"/>
                    </a:cubicBezTo>
                    <a:lnTo>
                      <a:pt x="2150" y="76"/>
                    </a:lnTo>
                    <a:cubicBezTo>
                      <a:pt x="2049" y="24"/>
                      <a:pt x="1942" y="0"/>
                      <a:pt x="1838"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7"/>
              <p:cNvSpPr/>
              <p:nvPr/>
            </p:nvSpPr>
            <p:spPr>
              <a:xfrm>
                <a:off x="4472957" y="2858474"/>
                <a:ext cx="798535" cy="1505244"/>
              </a:xfrm>
              <a:custGeom>
                <a:avLst/>
                <a:gdLst/>
                <a:ahLst/>
                <a:cxnLst/>
                <a:rect l="l" t="t" r="r" b="b"/>
                <a:pathLst>
                  <a:path w="5322" h="10032" extrusionOk="0">
                    <a:moveTo>
                      <a:pt x="1427" y="0"/>
                    </a:moveTo>
                    <a:cubicBezTo>
                      <a:pt x="1333" y="267"/>
                      <a:pt x="1453" y="1101"/>
                      <a:pt x="1513" y="1315"/>
                    </a:cubicBezTo>
                    <a:cubicBezTo>
                      <a:pt x="1573" y="1487"/>
                      <a:pt x="1659" y="2055"/>
                      <a:pt x="1763" y="2527"/>
                    </a:cubicBezTo>
                    <a:cubicBezTo>
                      <a:pt x="1556" y="4539"/>
                      <a:pt x="499" y="8708"/>
                      <a:pt x="0" y="9912"/>
                    </a:cubicBezTo>
                    <a:cubicBezTo>
                      <a:pt x="93" y="9978"/>
                      <a:pt x="265" y="9997"/>
                      <a:pt x="473" y="9997"/>
                    </a:cubicBezTo>
                    <a:cubicBezTo>
                      <a:pt x="750" y="9997"/>
                      <a:pt x="1090" y="9963"/>
                      <a:pt x="1386" y="9963"/>
                    </a:cubicBezTo>
                    <a:cubicBezTo>
                      <a:pt x="1589" y="9963"/>
                      <a:pt x="1772" y="9979"/>
                      <a:pt x="1900" y="10032"/>
                    </a:cubicBezTo>
                    <a:cubicBezTo>
                      <a:pt x="2476" y="9018"/>
                      <a:pt x="4247" y="3361"/>
                      <a:pt x="4436" y="2476"/>
                    </a:cubicBezTo>
                    <a:cubicBezTo>
                      <a:pt x="4565" y="1866"/>
                      <a:pt x="5321" y="782"/>
                      <a:pt x="5149" y="146"/>
                    </a:cubicBezTo>
                    <a:lnTo>
                      <a:pt x="1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7"/>
              <p:cNvSpPr/>
              <p:nvPr/>
            </p:nvSpPr>
            <p:spPr>
              <a:xfrm>
                <a:off x="4959252" y="3703376"/>
                <a:ext cx="227017" cy="749471"/>
              </a:xfrm>
              <a:custGeom>
                <a:avLst/>
                <a:gdLst/>
                <a:ahLst/>
                <a:cxnLst/>
                <a:rect l="l" t="t" r="r" b="b"/>
                <a:pathLst>
                  <a:path w="1513" h="4995" extrusionOk="0">
                    <a:moveTo>
                      <a:pt x="678" y="1"/>
                    </a:moveTo>
                    <a:cubicBezTo>
                      <a:pt x="315" y="1"/>
                      <a:pt x="1" y="299"/>
                      <a:pt x="9" y="679"/>
                    </a:cubicBezTo>
                    <a:lnTo>
                      <a:pt x="0" y="4693"/>
                    </a:lnTo>
                    <a:lnTo>
                      <a:pt x="963" y="4994"/>
                    </a:lnTo>
                    <a:lnTo>
                      <a:pt x="1436" y="954"/>
                    </a:lnTo>
                    <a:lnTo>
                      <a:pt x="1453" y="859"/>
                    </a:lnTo>
                    <a:cubicBezTo>
                      <a:pt x="1513" y="473"/>
                      <a:pt x="1255" y="103"/>
                      <a:pt x="868" y="26"/>
                    </a:cubicBezTo>
                    <a:lnTo>
                      <a:pt x="825" y="17"/>
                    </a:lnTo>
                    <a:cubicBezTo>
                      <a:pt x="776" y="6"/>
                      <a:pt x="727" y="1"/>
                      <a:pt x="678"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7"/>
              <p:cNvSpPr/>
              <p:nvPr/>
            </p:nvSpPr>
            <p:spPr>
              <a:xfrm>
                <a:off x="4643258" y="2880381"/>
                <a:ext cx="584422" cy="1473134"/>
              </a:xfrm>
              <a:custGeom>
                <a:avLst/>
                <a:gdLst/>
                <a:ahLst/>
                <a:cxnLst/>
                <a:rect l="l" t="t" r="r" b="b"/>
                <a:pathLst>
                  <a:path w="3895" h="9818" extrusionOk="0">
                    <a:moveTo>
                      <a:pt x="361" y="0"/>
                    </a:moveTo>
                    <a:cubicBezTo>
                      <a:pt x="0" y="370"/>
                      <a:pt x="1109" y="4152"/>
                      <a:pt x="1453" y="5889"/>
                    </a:cubicBezTo>
                    <a:cubicBezTo>
                      <a:pt x="1797" y="7617"/>
                      <a:pt x="1410" y="9207"/>
                      <a:pt x="1530" y="9817"/>
                    </a:cubicBezTo>
                    <a:cubicBezTo>
                      <a:pt x="1865" y="9817"/>
                      <a:pt x="2777" y="9791"/>
                      <a:pt x="3258" y="9791"/>
                    </a:cubicBezTo>
                    <a:cubicBezTo>
                      <a:pt x="3344" y="8640"/>
                      <a:pt x="3894" y="3233"/>
                      <a:pt x="3757" y="2330"/>
                    </a:cubicBezTo>
                    <a:cubicBezTo>
                      <a:pt x="3671" y="1745"/>
                      <a:pt x="3172" y="533"/>
                      <a:pt x="2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7"/>
              <p:cNvSpPr/>
              <p:nvPr/>
            </p:nvSpPr>
            <p:spPr>
              <a:xfrm>
                <a:off x="4658713" y="2097448"/>
                <a:ext cx="541810" cy="881210"/>
              </a:xfrm>
              <a:custGeom>
                <a:avLst/>
                <a:gdLst/>
                <a:ahLst/>
                <a:cxnLst/>
                <a:rect l="l" t="t" r="r" b="b"/>
                <a:pathLst>
                  <a:path w="3611" h="5873" extrusionOk="0">
                    <a:moveTo>
                      <a:pt x="1694" y="0"/>
                    </a:moveTo>
                    <a:lnTo>
                      <a:pt x="1694" y="0"/>
                    </a:lnTo>
                    <a:cubicBezTo>
                      <a:pt x="1805" y="224"/>
                      <a:pt x="1831" y="817"/>
                      <a:pt x="1771" y="843"/>
                    </a:cubicBezTo>
                    <a:cubicBezTo>
                      <a:pt x="1758" y="848"/>
                      <a:pt x="1743" y="851"/>
                      <a:pt x="1726" y="851"/>
                    </a:cubicBezTo>
                    <a:cubicBezTo>
                      <a:pt x="1545" y="851"/>
                      <a:pt x="1135" y="574"/>
                      <a:pt x="954" y="276"/>
                    </a:cubicBezTo>
                    <a:cubicBezTo>
                      <a:pt x="953" y="274"/>
                      <a:pt x="952" y="274"/>
                      <a:pt x="949" y="274"/>
                    </a:cubicBezTo>
                    <a:cubicBezTo>
                      <a:pt x="887" y="274"/>
                      <a:pt x="381" y="570"/>
                      <a:pt x="224" y="834"/>
                    </a:cubicBezTo>
                    <a:cubicBezTo>
                      <a:pt x="69" y="1127"/>
                      <a:pt x="0" y="1453"/>
                      <a:pt x="9" y="1780"/>
                    </a:cubicBezTo>
                    <a:cubicBezTo>
                      <a:pt x="43" y="2141"/>
                      <a:pt x="121" y="2356"/>
                      <a:pt x="146" y="2837"/>
                    </a:cubicBezTo>
                    <a:cubicBezTo>
                      <a:pt x="181" y="3241"/>
                      <a:pt x="189" y="3645"/>
                      <a:pt x="163" y="4049"/>
                    </a:cubicBezTo>
                    <a:cubicBezTo>
                      <a:pt x="138" y="4393"/>
                      <a:pt x="138" y="4797"/>
                      <a:pt x="86" y="5141"/>
                    </a:cubicBezTo>
                    <a:cubicBezTo>
                      <a:pt x="17" y="5536"/>
                      <a:pt x="232" y="5863"/>
                      <a:pt x="559" y="5872"/>
                    </a:cubicBezTo>
                    <a:lnTo>
                      <a:pt x="1487" y="5872"/>
                    </a:lnTo>
                    <a:cubicBezTo>
                      <a:pt x="1530" y="5872"/>
                      <a:pt x="1573" y="5873"/>
                      <a:pt x="1615" y="5873"/>
                    </a:cubicBezTo>
                    <a:cubicBezTo>
                      <a:pt x="2169" y="5873"/>
                      <a:pt x="2737" y="5814"/>
                      <a:pt x="3224" y="5511"/>
                    </a:cubicBezTo>
                    <a:cubicBezTo>
                      <a:pt x="3318" y="5459"/>
                      <a:pt x="3525" y="5373"/>
                      <a:pt x="3568" y="5253"/>
                    </a:cubicBezTo>
                    <a:cubicBezTo>
                      <a:pt x="3611" y="5115"/>
                      <a:pt x="3568" y="4488"/>
                      <a:pt x="3559" y="4299"/>
                    </a:cubicBezTo>
                    <a:cubicBezTo>
                      <a:pt x="3499" y="3525"/>
                      <a:pt x="3378" y="2751"/>
                      <a:pt x="3207" y="1986"/>
                    </a:cubicBezTo>
                    <a:cubicBezTo>
                      <a:pt x="3112" y="1548"/>
                      <a:pt x="2596" y="361"/>
                      <a:pt x="16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7"/>
              <p:cNvSpPr/>
              <p:nvPr/>
            </p:nvSpPr>
            <p:spPr>
              <a:xfrm>
                <a:off x="4875377" y="3508018"/>
                <a:ext cx="145843" cy="553963"/>
              </a:xfrm>
              <a:custGeom>
                <a:avLst/>
                <a:gdLst/>
                <a:ahLst/>
                <a:cxnLst/>
                <a:rect l="l" t="t" r="r" b="b"/>
                <a:pathLst>
                  <a:path w="972" h="3692" extrusionOk="0">
                    <a:moveTo>
                      <a:pt x="932" y="0"/>
                    </a:moveTo>
                    <a:cubicBezTo>
                      <a:pt x="921" y="0"/>
                      <a:pt x="912" y="8"/>
                      <a:pt x="912" y="21"/>
                    </a:cubicBezTo>
                    <a:lnTo>
                      <a:pt x="619" y="1654"/>
                    </a:lnTo>
                    <a:cubicBezTo>
                      <a:pt x="473" y="2342"/>
                      <a:pt x="267" y="3004"/>
                      <a:pt x="9" y="3657"/>
                    </a:cubicBezTo>
                    <a:cubicBezTo>
                      <a:pt x="0" y="3666"/>
                      <a:pt x="9" y="3683"/>
                      <a:pt x="26" y="3691"/>
                    </a:cubicBezTo>
                    <a:lnTo>
                      <a:pt x="35" y="3691"/>
                    </a:lnTo>
                    <a:cubicBezTo>
                      <a:pt x="43" y="3691"/>
                      <a:pt x="52" y="3683"/>
                      <a:pt x="60" y="3674"/>
                    </a:cubicBezTo>
                    <a:cubicBezTo>
                      <a:pt x="318" y="3021"/>
                      <a:pt x="525" y="2350"/>
                      <a:pt x="671" y="1663"/>
                    </a:cubicBezTo>
                    <a:lnTo>
                      <a:pt x="963" y="29"/>
                    </a:lnTo>
                    <a:cubicBezTo>
                      <a:pt x="972" y="21"/>
                      <a:pt x="954" y="4"/>
                      <a:pt x="946" y="4"/>
                    </a:cubicBezTo>
                    <a:cubicBezTo>
                      <a:pt x="941" y="1"/>
                      <a:pt x="937" y="0"/>
                      <a:pt x="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7"/>
              <p:cNvSpPr/>
              <p:nvPr/>
            </p:nvSpPr>
            <p:spPr>
              <a:xfrm>
                <a:off x="4930744" y="2088445"/>
                <a:ext cx="193707" cy="296787"/>
              </a:xfrm>
              <a:custGeom>
                <a:avLst/>
                <a:gdLst/>
                <a:ahLst/>
                <a:cxnLst/>
                <a:rect l="l" t="t" r="r" b="b"/>
                <a:pathLst>
                  <a:path w="1291" h="1978" extrusionOk="0">
                    <a:moveTo>
                      <a:pt x="35" y="0"/>
                    </a:moveTo>
                    <a:lnTo>
                      <a:pt x="1" y="215"/>
                    </a:lnTo>
                    <a:cubicBezTo>
                      <a:pt x="568" y="318"/>
                      <a:pt x="904" y="1522"/>
                      <a:pt x="990" y="1977"/>
                    </a:cubicBezTo>
                    <a:lnTo>
                      <a:pt x="1290" y="1977"/>
                    </a:lnTo>
                    <a:cubicBezTo>
                      <a:pt x="1282" y="1900"/>
                      <a:pt x="869" y="155"/>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7"/>
              <p:cNvSpPr/>
              <p:nvPr/>
            </p:nvSpPr>
            <p:spPr>
              <a:xfrm>
                <a:off x="4750240" y="2098798"/>
                <a:ext cx="253875" cy="347052"/>
              </a:xfrm>
              <a:custGeom>
                <a:avLst/>
                <a:gdLst/>
                <a:ahLst/>
                <a:cxnLst/>
                <a:rect l="l" t="t" r="r" b="b"/>
                <a:pathLst>
                  <a:path w="1692" h="2313" extrusionOk="0">
                    <a:moveTo>
                      <a:pt x="508" y="0"/>
                    </a:moveTo>
                    <a:cubicBezTo>
                      <a:pt x="362" y="0"/>
                      <a:pt x="198" y="249"/>
                      <a:pt x="155" y="413"/>
                    </a:cubicBezTo>
                    <a:cubicBezTo>
                      <a:pt x="0" y="1057"/>
                      <a:pt x="1101" y="2261"/>
                      <a:pt x="1135" y="2312"/>
                    </a:cubicBezTo>
                    <a:lnTo>
                      <a:pt x="1324" y="2166"/>
                    </a:lnTo>
                    <a:cubicBezTo>
                      <a:pt x="1338" y="2168"/>
                      <a:pt x="1350" y="2169"/>
                      <a:pt x="1360" y="2169"/>
                    </a:cubicBezTo>
                    <a:cubicBezTo>
                      <a:pt x="1692" y="2169"/>
                      <a:pt x="280" y="1109"/>
                      <a:pt x="413" y="567"/>
                    </a:cubicBezTo>
                    <a:cubicBezTo>
                      <a:pt x="439" y="473"/>
                      <a:pt x="499" y="387"/>
                      <a:pt x="585" y="335"/>
                    </a:cubicBezTo>
                    <a:lnTo>
                      <a:pt x="5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7"/>
              <p:cNvSpPr/>
              <p:nvPr/>
            </p:nvSpPr>
            <p:spPr>
              <a:xfrm>
                <a:off x="4678069" y="2750142"/>
                <a:ext cx="258076" cy="109082"/>
              </a:xfrm>
              <a:custGeom>
                <a:avLst/>
                <a:gdLst/>
                <a:ahLst/>
                <a:cxnLst/>
                <a:rect l="l" t="t" r="r" b="b"/>
                <a:pathLst>
                  <a:path w="1720" h="727" extrusionOk="0">
                    <a:moveTo>
                      <a:pt x="43" y="0"/>
                    </a:moveTo>
                    <a:lnTo>
                      <a:pt x="0" y="361"/>
                    </a:lnTo>
                    <a:cubicBezTo>
                      <a:pt x="0" y="361"/>
                      <a:pt x="344" y="727"/>
                      <a:pt x="1066" y="727"/>
                    </a:cubicBezTo>
                    <a:cubicBezTo>
                      <a:pt x="1257" y="727"/>
                      <a:pt x="1475" y="701"/>
                      <a:pt x="1719" y="636"/>
                    </a:cubicBezTo>
                    <a:lnTo>
                      <a:pt x="1702" y="181"/>
                    </a:lnTo>
                    <a:cubicBezTo>
                      <a:pt x="1521" y="301"/>
                      <a:pt x="1320" y="345"/>
                      <a:pt x="1122" y="345"/>
                    </a:cubicBezTo>
                    <a:cubicBezTo>
                      <a:pt x="570" y="345"/>
                      <a:pt x="43"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7"/>
              <p:cNvSpPr/>
              <p:nvPr/>
            </p:nvSpPr>
            <p:spPr>
              <a:xfrm>
                <a:off x="4881829" y="2347722"/>
                <a:ext cx="586973" cy="1208606"/>
              </a:xfrm>
              <a:custGeom>
                <a:avLst/>
                <a:gdLst/>
                <a:ahLst/>
                <a:cxnLst/>
                <a:rect l="l" t="t" r="r" b="b"/>
                <a:pathLst>
                  <a:path w="3912" h="8055" extrusionOk="0">
                    <a:moveTo>
                      <a:pt x="1548" y="0"/>
                    </a:moveTo>
                    <a:lnTo>
                      <a:pt x="0" y="396"/>
                    </a:lnTo>
                    <a:lnTo>
                      <a:pt x="52" y="5003"/>
                    </a:lnTo>
                    <a:cubicBezTo>
                      <a:pt x="129" y="6052"/>
                      <a:pt x="430" y="7075"/>
                      <a:pt x="937" y="7995"/>
                    </a:cubicBezTo>
                    <a:lnTo>
                      <a:pt x="972" y="8055"/>
                    </a:lnTo>
                    <a:cubicBezTo>
                      <a:pt x="972" y="8055"/>
                      <a:pt x="2734" y="7350"/>
                      <a:pt x="3912" y="6697"/>
                    </a:cubicBezTo>
                    <a:cubicBezTo>
                      <a:pt x="2932" y="6103"/>
                      <a:pt x="1548" y="0"/>
                      <a:pt x="1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7"/>
              <p:cNvSpPr/>
              <p:nvPr/>
            </p:nvSpPr>
            <p:spPr>
              <a:xfrm>
                <a:off x="4895934" y="4308206"/>
                <a:ext cx="413972" cy="173001"/>
              </a:xfrm>
              <a:custGeom>
                <a:avLst/>
                <a:gdLst/>
                <a:ahLst/>
                <a:cxnLst/>
                <a:rect l="l" t="t" r="r" b="b"/>
                <a:pathLst>
                  <a:path w="2759" h="1153" extrusionOk="0">
                    <a:moveTo>
                      <a:pt x="1222" y="0"/>
                    </a:moveTo>
                    <a:cubicBezTo>
                      <a:pt x="1024" y="61"/>
                      <a:pt x="852" y="181"/>
                      <a:pt x="723" y="344"/>
                    </a:cubicBezTo>
                    <a:lnTo>
                      <a:pt x="216" y="284"/>
                    </a:lnTo>
                    <a:lnTo>
                      <a:pt x="1" y="1152"/>
                    </a:lnTo>
                    <a:lnTo>
                      <a:pt x="2580" y="1152"/>
                    </a:lnTo>
                    <a:cubicBezTo>
                      <a:pt x="2584" y="1153"/>
                      <a:pt x="2588" y="1153"/>
                      <a:pt x="2593" y="1153"/>
                    </a:cubicBezTo>
                    <a:cubicBezTo>
                      <a:pt x="2689" y="1153"/>
                      <a:pt x="2759" y="1062"/>
                      <a:pt x="2726" y="972"/>
                    </a:cubicBezTo>
                    <a:cubicBezTo>
                      <a:pt x="2614" y="654"/>
                      <a:pt x="2262" y="0"/>
                      <a:pt x="1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7"/>
              <p:cNvSpPr/>
              <p:nvPr/>
            </p:nvSpPr>
            <p:spPr>
              <a:xfrm>
                <a:off x="4996614" y="4306856"/>
                <a:ext cx="85225" cy="80124"/>
              </a:xfrm>
              <a:custGeom>
                <a:avLst/>
                <a:gdLst/>
                <a:ahLst/>
                <a:cxnLst/>
                <a:rect l="l" t="t" r="r" b="b"/>
                <a:pathLst>
                  <a:path w="568" h="534" extrusionOk="0">
                    <a:moveTo>
                      <a:pt x="551" y="1"/>
                    </a:moveTo>
                    <a:cubicBezTo>
                      <a:pt x="533" y="1"/>
                      <a:pt x="43" y="164"/>
                      <a:pt x="0" y="517"/>
                    </a:cubicBezTo>
                    <a:cubicBezTo>
                      <a:pt x="0" y="525"/>
                      <a:pt x="0" y="534"/>
                      <a:pt x="9" y="534"/>
                    </a:cubicBezTo>
                    <a:cubicBezTo>
                      <a:pt x="18" y="534"/>
                      <a:pt x="26" y="525"/>
                      <a:pt x="26" y="525"/>
                    </a:cubicBezTo>
                    <a:cubicBezTo>
                      <a:pt x="69" y="181"/>
                      <a:pt x="559" y="27"/>
                      <a:pt x="559" y="27"/>
                    </a:cubicBezTo>
                    <a:cubicBezTo>
                      <a:pt x="559" y="18"/>
                      <a:pt x="568" y="18"/>
                      <a:pt x="568" y="9"/>
                    </a:cubicBezTo>
                    <a:cubicBezTo>
                      <a:pt x="559" y="1"/>
                      <a:pt x="551" y="1"/>
                      <a:pt x="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7"/>
              <p:cNvSpPr/>
              <p:nvPr/>
            </p:nvSpPr>
            <p:spPr>
              <a:xfrm>
                <a:off x="5133304" y="4265593"/>
                <a:ext cx="63319" cy="49215"/>
              </a:xfrm>
              <a:custGeom>
                <a:avLst/>
                <a:gdLst/>
                <a:ahLst/>
                <a:cxnLst/>
                <a:rect l="l" t="t" r="r" b="b"/>
                <a:pathLst>
                  <a:path w="422" h="328" extrusionOk="0">
                    <a:moveTo>
                      <a:pt x="293" y="18"/>
                    </a:moveTo>
                    <a:cubicBezTo>
                      <a:pt x="319" y="18"/>
                      <a:pt x="353" y="35"/>
                      <a:pt x="370" y="69"/>
                    </a:cubicBezTo>
                    <a:cubicBezTo>
                      <a:pt x="387" y="87"/>
                      <a:pt x="396" y="112"/>
                      <a:pt x="379" y="138"/>
                    </a:cubicBezTo>
                    <a:cubicBezTo>
                      <a:pt x="344" y="224"/>
                      <a:pt x="112" y="284"/>
                      <a:pt x="35" y="302"/>
                    </a:cubicBezTo>
                    <a:cubicBezTo>
                      <a:pt x="87" y="173"/>
                      <a:pt x="198" y="35"/>
                      <a:pt x="284" y="18"/>
                    </a:cubicBezTo>
                    <a:close/>
                    <a:moveTo>
                      <a:pt x="284" y="1"/>
                    </a:moveTo>
                    <a:cubicBezTo>
                      <a:pt x="164" y="18"/>
                      <a:pt x="52" y="198"/>
                      <a:pt x="9" y="319"/>
                    </a:cubicBezTo>
                    <a:cubicBezTo>
                      <a:pt x="1" y="319"/>
                      <a:pt x="1" y="319"/>
                      <a:pt x="9" y="327"/>
                    </a:cubicBezTo>
                    <a:lnTo>
                      <a:pt x="18" y="327"/>
                    </a:lnTo>
                    <a:cubicBezTo>
                      <a:pt x="35" y="327"/>
                      <a:pt x="353" y="267"/>
                      <a:pt x="413" y="155"/>
                    </a:cubicBezTo>
                    <a:cubicBezTo>
                      <a:pt x="422" y="121"/>
                      <a:pt x="422" y="87"/>
                      <a:pt x="396" y="61"/>
                    </a:cubicBezTo>
                    <a:cubicBezTo>
                      <a:pt x="370" y="18"/>
                      <a:pt x="327" y="1"/>
                      <a:pt x="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7"/>
              <p:cNvSpPr/>
              <p:nvPr/>
            </p:nvSpPr>
            <p:spPr>
              <a:xfrm>
                <a:off x="5076587" y="4263043"/>
                <a:ext cx="61968" cy="51765"/>
              </a:xfrm>
              <a:custGeom>
                <a:avLst/>
                <a:gdLst/>
                <a:ahLst/>
                <a:cxnLst/>
                <a:rect l="l" t="t" r="r" b="b"/>
                <a:pathLst>
                  <a:path w="413" h="345" extrusionOk="0">
                    <a:moveTo>
                      <a:pt x="138" y="18"/>
                    </a:moveTo>
                    <a:lnTo>
                      <a:pt x="155" y="26"/>
                    </a:lnTo>
                    <a:cubicBezTo>
                      <a:pt x="267" y="52"/>
                      <a:pt x="344" y="250"/>
                      <a:pt x="370" y="310"/>
                    </a:cubicBezTo>
                    <a:cubicBezTo>
                      <a:pt x="224" y="276"/>
                      <a:pt x="60" y="198"/>
                      <a:pt x="35" y="121"/>
                    </a:cubicBezTo>
                    <a:cubicBezTo>
                      <a:pt x="26" y="95"/>
                      <a:pt x="43" y="69"/>
                      <a:pt x="78" y="43"/>
                    </a:cubicBezTo>
                    <a:cubicBezTo>
                      <a:pt x="95" y="26"/>
                      <a:pt x="112" y="18"/>
                      <a:pt x="138" y="18"/>
                    </a:cubicBezTo>
                    <a:close/>
                    <a:moveTo>
                      <a:pt x="129" y="0"/>
                    </a:moveTo>
                    <a:cubicBezTo>
                      <a:pt x="105" y="0"/>
                      <a:pt x="83" y="10"/>
                      <a:pt x="60" y="26"/>
                    </a:cubicBezTo>
                    <a:cubicBezTo>
                      <a:pt x="9" y="69"/>
                      <a:pt x="0" y="112"/>
                      <a:pt x="9" y="138"/>
                    </a:cubicBezTo>
                    <a:cubicBezTo>
                      <a:pt x="43" y="233"/>
                      <a:pt x="258" y="319"/>
                      <a:pt x="396" y="344"/>
                    </a:cubicBezTo>
                    <a:cubicBezTo>
                      <a:pt x="396" y="344"/>
                      <a:pt x="404" y="344"/>
                      <a:pt x="413" y="336"/>
                    </a:cubicBezTo>
                    <a:cubicBezTo>
                      <a:pt x="413" y="336"/>
                      <a:pt x="413" y="327"/>
                      <a:pt x="413" y="327"/>
                    </a:cubicBezTo>
                    <a:cubicBezTo>
                      <a:pt x="404" y="319"/>
                      <a:pt x="310" y="43"/>
                      <a:pt x="172" y="9"/>
                    </a:cubicBezTo>
                    <a:cubicBezTo>
                      <a:pt x="157" y="3"/>
                      <a:pt x="143" y="0"/>
                      <a:pt x="1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7"/>
              <p:cNvSpPr/>
              <p:nvPr/>
            </p:nvSpPr>
            <p:spPr>
              <a:xfrm>
                <a:off x="5122951" y="4310757"/>
                <a:ext cx="15605" cy="62118"/>
              </a:xfrm>
              <a:custGeom>
                <a:avLst/>
                <a:gdLst/>
                <a:ahLst/>
                <a:cxnLst/>
                <a:rect l="l" t="t" r="r" b="b"/>
                <a:pathLst>
                  <a:path w="104" h="414" extrusionOk="0">
                    <a:moveTo>
                      <a:pt x="78" y="1"/>
                    </a:moveTo>
                    <a:cubicBezTo>
                      <a:pt x="70" y="1"/>
                      <a:pt x="61" y="1"/>
                      <a:pt x="61" y="9"/>
                    </a:cubicBezTo>
                    <a:cubicBezTo>
                      <a:pt x="1" y="138"/>
                      <a:pt x="1" y="284"/>
                      <a:pt x="70" y="413"/>
                    </a:cubicBezTo>
                    <a:lnTo>
                      <a:pt x="95" y="413"/>
                    </a:lnTo>
                    <a:cubicBezTo>
                      <a:pt x="95" y="413"/>
                      <a:pt x="104" y="405"/>
                      <a:pt x="95" y="396"/>
                    </a:cubicBezTo>
                    <a:cubicBezTo>
                      <a:pt x="27" y="284"/>
                      <a:pt x="27" y="138"/>
                      <a:pt x="87" y="18"/>
                    </a:cubicBezTo>
                    <a:cubicBezTo>
                      <a:pt x="87" y="9"/>
                      <a:pt x="87" y="1"/>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7"/>
              <p:cNvSpPr/>
              <p:nvPr/>
            </p:nvSpPr>
            <p:spPr>
              <a:xfrm>
                <a:off x="5111398" y="4322310"/>
                <a:ext cx="63319" cy="32410"/>
              </a:xfrm>
              <a:custGeom>
                <a:avLst/>
                <a:gdLst/>
                <a:ahLst/>
                <a:cxnLst/>
                <a:rect l="l" t="t" r="r" b="b"/>
                <a:pathLst>
                  <a:path w="422" h="216" extrusionOk="0">
                    <a:moveTo>
                      <a:pt x="404" y="1"/>
                    </a:moveTo>
                    <a:cubicBezTo>
                      <a:pt x="250" y="9"/>
                      <a:pt x="104" y="78"/>
                      <a:pt x="9" y="199"/>
                    </a:cubicBezTo>
                    <a:cubicBezTo>
                      <a:pt x="0" y="207"/>
                      <a:pt x="9" y="216"/>
                      <a:pt x="18" y="216"/>
                    </a:cubicBezTo>
                    <a:lnTo>
                      <a:pt x="26" y="216"/>
                    </a:lnTo>
                    <a:cubicBezTo>
                      <a:pt x="121" y="104"/>
                      <a:pt x="258" y="35"/>
                      <a:pt x="404" y="27"/>
                    </a:cubicBezTo>
                    <a:cubicBezTo>
                      <a:pt x="413" y="27"/>
                      <a:pt x="422" y="18"/>
                      <a:pt x="422" y="9"/>
                    </a:cubicBezTo>
                    <a:cubicBezTo>
                      <a:pt x="413" y="9"/>
                      <a:pt x="413"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7"/>
              <p:cNvSpPr/>
              <p:nvPr/>
            </p:nvSpPr>
            <p:spPr>
              <a:xfrm>
                <a:off x="5182369" y="4335214"/>
                <a:ext cx="25958" cy="59568"/>
              </a:xfrm>
              <a:custGeom>
                <a:avLst/>
                <a:gdLst/>
                <a:ahLst/>
                <a:cxnLst/>
                <a:rect l="l" t="t" r="r" b="b"/>
                <a:pathLst>
                  <a:path w="173" h="397" extrusionOk="0">
                    <a:moveTo>
                      <a:pt x="146" y="1"/>
                    </a:moveTo>
                    <a:cubicBezTo>
                      <a:pt x="43" y="104"/>
                      <a:pt x="0" y="250"/>
                      <a:pt x="26" y="388"/>
                    </a:cubicBezTo>
                    <a:cubicBezTo>
                      <a:pt x="26" y="396"/>
                      <a:pt x="35" y="396"/>
                      <a:pt x="35" y="396"/>
                    </a:cubicBezTo>
                    <a:cubicBezTo>
                      <a:pt x="43" y="396"/>
                      <a:pt x="52" y="388"/>
                      <a:pt x="52" y="388"/>
                    </a:cubicBezTo>
                    <a:cubicBezTo>
                      <a:pt x="26" y="250"/>
                      <a:pt x="69" y="113"/>
                      <a:pt x="172" y="18"/>
                    </a:cubicBezTo>
                    <a:cubicBezTo>
                      <a:pt x="172" y="18"/>
                      <a:pt x="172" y="9"/>
                      <a:pt x="1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7"/>
              <p:cNvSpPr/>
              <p:nvPr/>
            </p:nvSpPr>
            <p:spPr>
              <a:xfrm>
                <a:off x="5170666" y="4355020"/>
                <a:ext cx="69921" cy="17855"/>
              </a:xfrm>
              <a:custGeom>
                <a:avLst/>
                <a:gdLst/>
                <a:ahLst/>
                <a:cxnLst/>
                <a:rect l="l" t="t" r="r" b="b"/>
                <a:pathLst>
                  <a:path w="466" h="119" extrusionOk="0">
                    <a:moveTo>
                      <a:pt x="323" y="0"/>
                    </a:moveTo>
                    <a:cubicBezTo>
                      <a:pt x="211" y="0"/>
                      <a:pt x="102" y="31"/>
                      <a:pt x="9" y="92"/>
                    </a:cubicBezTo>
                    <a:cubicBezTo>
                      <a:pt x="1" y="101"/>
                      <a:pt x="1" y="110"/>
                      <a:pt x="9" y="110"/>
                    </a:cubicBezTo>
                    <a:lnTo>
                      <a:pt x="18" y="110"/>
                    </a:lnTo>
                    <a:cubicBezTo>
                      <a:pt x="18" y="110"/>
                      <a:pt x="18" y="110"/>
                      <a:pt x="18" y="118"/>
                    </a:cubicBezTo>
                    <a:cubicBezTo>
                      <a:pt x="115" y="53"/>
                      <a:pt x="227" y="23"/>
                      <a:pt x="339" y="23"/>
                    </a:cubicBezTo>
                    <a:cubicBezTo>
                      <a:pt x="376" y="23"/>
                      <a:pt x="412" y="26"/>
                      <a:pt x="448" y="32"/>
                    </a:cubicBezTo>
                    <a:cubicBezTo>
                      <a:pt x="450" y="35"/>
                      <a:pt x="453" y="36"/>
                      <a:pt x="455" y="36"/>
                    </a:cubicBezTo>
                    <a:cubicBezTo>
                      <a:pt x="461" y="36"/>
                      <a:pt x="465" y="30"/>
                      <a:pt x="465" y="24"/>
                    </a:cubicBezTo>
                    <a:cubicBezTo>
                      <a:pt x="465" y="24"/>
                      <a:pt x="456" y="15"/>
                      <a:pt x="456" y="15"/>
                    </a:cubicBezTo>
                    <a:cubicBezTo>
                      <a:pt x="412" y="5"/>
                      <a:pt x="367"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7"/>
              <p:cNvSpPr/>
              <p:nvPr/>
            </p:nvSpPr>
            <p:spPr>
              <a:xfrm>
                <a:off x="4532225" y="4308206"/>
                <a:ext cx="411421" cy="175552"/>
              </a:xfrm>
              <a:custGeom>
                <a:avLst/>
                <a:gdLst/>
                <a:ahLst/>
                <a:cxnLst/>
                <a:rect l="l" t="t" r="r" b="b"/>
                <a:pathLst>
                  <a:path w="2742" h="1170" extrusionOk="0">
                    <a:moveTo>
                      <a:pt x="1244" y="0"/>
                    </a:moveTo>
                    <a:cubicBezTo>
                      <a:pt x="1231" y="0"/>
                      <a:pt x="1218" y="0"/>
                      <a:pt x="1204" y="0"/>
                    </a:cubicBezTo>
                    <a:cubicBezTo>
                      <a:pt x="1006" y="61"/>
                      <a:pt x="835" y="181"/>
                      <a:pt x="714" y="353"/>
                    </a:cubicBezTo>
                    <a:lnTo>
                      <a:pt x="198" y="301"/>
                    </a:lnTo>
                    <a:lnTo>
                      <a:pt x="1" y="1169"/>
                    </a:lnTo>
                    <a:lnTo>
                      <a:pt x="2580" y="1126"/>
                    </a:lnTo>
                    <a:cubicBezTo>
                      <a:pt x="2584" y="1127"/>
                      <a:pt x="2588" y="1127"/>
                      <a:pt x="2592" y="1127"/>
                    </a:cubicBezTo>
                    <a:cubicBezTo>
                      <a:pt x="2680" y="1127"/>
                      <a:pt x="2742" y="1037"/>
                      <a:pt x="2717" y="955"/>
                    </a:cubicBezTo>
                    <a:cubicBezTo>
                      <a:pt x="2607" y="641"/>
                      <a:pt x="2254" y="0"/>
                      <a:pt x="1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7"/>
              <p:cNvSpPr/>
              <p:nvPr/>
            </p:nvSpPr>
            <p:spPr>
              <a:xfrm>
                <a:off x="4631555" y="4306856"/>
                <a:ext cx="82674" cy="81474"/>
              </a:xfrm>
              <a:custGeom>
                <a:avLst/>
                <a:gdLst/>
                <a:ahLst/>
                <a:cxnLst/>
                <a:rect l="l" t="t" r="r" b="b"/>
                <a:pathLst>
                  <a:path w="551" h="543" extrusionOk="0">
                    <a:moveTo>
                      <a:pt x="534" y="1"/>
                    </a:moveTo>
                    <a:cubicBezTo>
                      <a:pt x="534" y="1"/>
                      <a:pt x="35" y="164"/>
                      <a:pt x="1" y="525"/>
                    </a:cubicBezTo>
                    <a:cubicBezTo>
                      <a:pt x="1" y="534"/>
                      <a:pt x="1" y="542"/>
                      <a:pt x="9" y="542"/>
                    </a:cubicBezTo>
                    <a:cubicBezTo>
                      <a:pt x="18" y="534"/>
                      <a:pt x="18" y="534"/>
                      <a:pt x="18" y="525"/>
                    </a:cubicBezTo>
                    <a:cubicBezTo>
                      <a:pt x="61" y="181"/>
                      <a:pt x="542" y="18"/>
                      <a:pt x="542" y="18"/>
                    </a:cubicBezTo>
                    <a:cubicBezTo>
                      <a:pt x="551" y="18"/>
                      <a:pt x="551" y="9"/>
                      <a:pt x="551" y="9"/>
                    </a:cubicBezTo>
                    <a:cubicBezTo>
                      <a:pt x="551" y="1"/>
                      <a:pt x="542" y="1"/>
                      <a:pt x="5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4767045" y="4263943"/>
                <a:ext cx="63319" cy="49515"/>
              </a:xfrm>
              <a:custGeom>
                <a:avLst/>
                <a:gdLst/>
                <a:ahLst/>
                <a:cxnLst/>
                <a:rect l="l" t="t" r="r" b="b"/>
                <a:pathLst>
                  <a:path w="422" h="330" extrusionOk="0">
                    <a:moveTo>
                      <a:pt x="284" y="20"/>
                    </a:moveTo>
                    <a:cubicBezTo>
                      <a:pt x="318" y="20"/>
                      <a:pt x="344" y="37"/>
                      <a:pt x="370" y="63"/>
                    </a:cubicBezTo>
                    <a:cubicBezTo>
                      <a:pt x="387" y="80"/>
                      <a:pt x="387" y="115"/>
                      <a:pt x="378" y="141"/>
                    </a:cubicBezTo>
                    <a:cubicBezTo>
                      <a:pt x="335" y="227"/>
                      <a:pt x="112" y="278"/>
                      <a:pt x="35" y="304"/>
                    </a:cubicBezTo>
                    <a:cubicBezTo>
                      <a:pt x="86" y="175"/>
                      <a:pt x="189" y="29"/>
                      <a:pt x="275" y="20"/>
                    </a:cubicBezTo>
                    <a:close/>
                    <a:moveTo>
                      <a:pt x="297" y="1"/>
                    </a:moveTo>
                    <a:cubicBezTo>
                      <a:pt x="290" y="1"/>
                      <a:pt x="282" y="2"/>
                      <a:pt x="275" y="3"/>
                    </a:cubicBezTo>
                    <a:cubicBezTo>
                      <a:pt x="155" y="20"/>
                      <a:pt x="43" y="201"/>
                      <a:pt x="9" y="321"/>
                    </a:cubicBezTo>
                    <a:cubicBezTo>
                      <a:pt x="0" y="321"/>
                      <a:pt x="0" y="321"/>
                      <a:pt x="9" y="330"/>
                    </a:cubicBezTo>
                    <a:lnTo>
                      <a:pt x="17" y="330"/>
                    </a:lnTo>
                    <a:cubicBezTo>
                      <a:pt x="35" y="330"/>
                      <a:pt x="353" y="270"/>
                      <a:pt x="404" y="149"/>
                    </a:cubicBezTo>
                    <a:cubicBezTo>
                      <a:pt x="421" y="115"/>
                      <a:pt x="413" y="80"/>
                      <a:pt x="387" y="55"/>
                    </a:cubicBezTo>
                    <a:cubicBezTo>
                      <a:pt x="366" y="19"/>
                      <a:pt x="332" y="1"/>
                      <a:pt x="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7"/>
              <p:cNvSpPr/>
              <p:nvPr/>
            </p:nvSpPr>
            <p:spPr>
              <a:xfrm>
                <a:off x="4710328" y="4262593"/>
                <a:ext cx="61968" cy="50865"/>
              </a:xfrm>
              <a:custGeom>
                <a:avLst/>
                <a:gdLst/>
                <a:ahLst/>
                <a:cxnLst/>
                <a:rect l="l" t="t" r="r" b="b"/>
                <a:pathLst>
                  <a:path w="413" h="339" extrusionOk="0">
                    <a:moveTo>
                      <a:pt x="129" y="21"/>
                    </a:moveTo>
                    <a:lnTo>
                      <a:pt x="155" y="29"/>
                    </a:lnTo>
                    <a:cubicBezTo>
                      <a:pt x="258" y="55"/>
                      <a:pt x="344" y="244"/>
                      <a:pt x="370" y="313"/>
                    </a:cubicBezTo>
                    <a:cubicBezTo>
                      <a:pt x="224" y="279"/>
                      <a:pt x="52" y="210"/>
                      <a:pt x="34" y="132"/>
                    </a:cubicBezTo>
                    <a:cubicBezTo>
                      <a:pt x="26" y="98"/>
                      <a:pt x="34" y="72"/>
                      <a:pt x="69" y="46"/>
                    </a:cubicBezTo>
                    <a:cubicBezTo>
                      <a:pt x="86" y="29"/>
                      <a:pt x="112" y="29"/>
                      <a:pt x="129" y="21"/>
                    </a:cubicBezTo>
                    <a:close/>
                    <a:moveTo>
                      <a:pt x="136" y="0"/>
                    </a:moveTo>
                    <a:cubicBezTo>
                      <a:pt x="109" y="0"/>
                      <a:pt x="80" y="10"/>
                      <a:pt x="60" y="29"/>
                    </a:cubicBezTo>
                    <a:cubicBezTo>
                      <a:pt x="0" y="72"/>
                      <a:pt x="0" y="107"/>
                      <a:pt x="9" y="132"/>
                    </a:cubicBezTo>
                    <a:cubicBezTo>
                      <a:pt x="43" y="236"/>
                      <a:pt x="258" y="313"/>
                      <a:pt x="395" y="339"/>
                    </a:cubicBezTo>
                    <a:lnTo>
                      <a:pt x="413" y="339"/>
                    </a:lnTo>
                    <a:cubicBezTo>
                      <a:pt x="413" y="330"/>
                      <a:pt x="413" y="330"/>
                      <a:pt x="413" y="322"/>
                    </a:cubicBezTo>
                    <a:cubicBezTo>
                      <a:pt x="404" y="313"/>
                      <a:pt x="301" y="38"/>
                      <a:pt x="163" y="3"/>
                    </a:cubicBezTo>
                    <a:cubicBezTo>
                      <a:pt x="155" y="1"/>
                      <a:pt x="146" y="0"/>
                      <a:pt x="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7"/>
              <p:cNvSpPr/>
              <p:nvPr/>
            </p:nvSpPr>
            <p:spPr>
              <a:xfrm>
                <a:off x="4756692" y="4309407"/>
                <a:ext cx="15605" cy="62118"/>
              </a:xfrm>
              <a:custGeom>
                <a:avLst/>
                <a:gdLst/>
                <a:ahLst/>
                <a:cxnLst/>
                <a:rect l="l" t="t" r="r" b="b"/>
                <a:pathLst>
                  <a:path w="104" h="414" extrusionOk="0">
                    <a:moveTo>
                      <a:pt x="78" y="1"/>
                    </a:moveTo>
                    <a:cubicBezTo>
                      <a:pt x="69" y="1"/>
                      <a:pt x="61" y="1"/>
                      <a:pt x="61" y="10"/>
                    </a:cubicBezTo>
                    <a:cubicBezTo>
                      <a:pt x="0" y="138"/>
                      <a:pt x="0" y="285"/>
                      <a:pt x="78" y="414"/>
                    </a:cubicBezTo>
                    <a:lnTo>
                      <a:pt x="95" y="414"/>
                    </a:lnTo>
                    <a:cubicBezTo>
                      <a:pt x="104" y="414"/>
                      <a:pt x="104" y="405"/>
                      <a:pt x="104" y="396"/>
                    </a:cubicBezTo>
                    <a:cubicBezTo>
                      <a:pt x="35" y="285"/>
                      <a:pt x="26" y="138"/>
                      <a:pt x="86" y="18"/>
                    </a:cubicBezTo>
                    <a:cubicBezTo>
                      <a:pt x="86" y="10"/>
                      <a:pt x="86" y="1"/>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4746339" y="4321110"/>
                <a:ext cx="62118" cy="33310"/>
              </a:xfrm>
              <a:custGeom>
                <a:avLst/>
                <a:gdLst/>
                <a:ahLst/>
                <a:cxnLst/>
                <a:rect l="l" t="t" r="r" b="b"/>
                <a:pathLst>
                  <a:path w="414" h="222" extrusionOk="0">
                    <a:moveTo>
                      <a:pt x="396" y="0"/>
                    </a:moveTo>
                    <a:cubicBezTo>
                      <a:pt x="241" y="9"/>
                      <a:pt x="104" y="78"/>
                      <a:pt x="1" y="198"/>
                    </a:cubicBezTo>
                    <a:cubicBezTo>
                      <a:pt x="1" y="207"/>
                      <a:pt x="1" y="215"/>
                      <a:pt x="1" y="215"/>
                    </a:cubicBezTo>
                    <a:cubicBezTo>
                      <a:pt x="5" y="220"/>
                      <a:pt x="7" y="222"/>
                      <a:pt x="8" y="222"/>
                    </a:cubicBezTo>
                    <a:cubicBezTo>
                      <a:pt x="9" y="222"/>
                      <a:pt x="9" y="220"/>
                      <a:pt x="9" y="215"/>
                    </a:cubicBezTo>
                    <a:cubicBezTo>
                      <a:pt x="12" y="218"/>
                      <a:pt x="15" y="219"/>
                      <a:pt x="18" y="219"/>
                    </a:cubicBezTo>
                    <a:cubicBezTo>
                      <a:pt x="23" y="219"/>
                      <a:pt x="26" y="215"/>
                      <a:pt x="26" y="215"/>
                    </a:cubicBezTo>
                    <a:cubicBezTo>
                      <a:pt x="121" y="103"/>
                      <a:pt x="259" y="35"/>
                      <a:pt x="405" y="26"/>
                    </a:cubicBezTo>
                    <a:cubicBezTo>
                      <a:pt x="413" y="17"/>
                      <a:pt x="413" y="17"/>
                      <a:pt x="413" y="9"/>
                    </a:cubicBezTo>
                    <a:cubicBezTo>
                      <a:pt x="413" y="0"/>
                      <a:pt x="405"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7"/>
              <p:cNvSpPr/>
              <p:nvPr/>
            </p:nvSpPr>
            <p:spPr>
              <a:xfrm>
                <a:off x="4815960" y="4332964"/>
                <a:ext cx="25958" cy="60468"/>
              </a:xfrm>
              <a:custGeom>
                <a:avLst/>
                <a:gdLst/>
                <a:ahLst/>
                <a:cxnLst/>
                <a:rect l="l" t="t" r="r" b="b"/>
                <a:pathLst>
                  <a:path w="173" h="403" extrusionOk="0">
                    <a:moveTo>
                      <a:pt x="161" y="1"/>
                    </a:moveTo>
                    <a:cubicBezTo>
                      <a:pt x="158" y="1"/>
                      <a:pt x="156" y="3"/>
                      <a:pt x="156" y="7"/>
                    </a:cubicBezTo>
                    <a:cubicBezTo>
                      <a:pt x="52" y="102"/>
                      <a:pt x="1" y="248"/>
                      <a:pt x="35" y="394"/>
                    </a:cubicBezTo>
                    <a:cubicBezTo>
                      <a:pt x="35" y="394"/>
                      <a:pt x="35" y="403"/>
                      <a:pt x="44" y="403"/>
                    </a:cubicBezTo>
                    <a:lnTo>
                      <a:pt x="52" y="403"/>
                    </a:lnTo>
                    <a:cubicBezTo>
                      <a:pt x="61" y="403"/>
                      <a:pt x="61" y="394"/>
                      <a:pt x="61" y="386"/>
                    </a:cubicBezTo>
                    <a:cubicBezTo>
                      <a:pt x="35" y="257"/>
                      <a:pt x="78" y="119"/>
                      <a:pt x="173" y="16"/>
                    </a:cubicBezTo>
                    <a:cubicBezTo>
                      <a:pt x="173" y="16"/>
                      <a:pt x="173" y="7"/>
                      <a:pt x="173" y="7"/>
                    </a:cubicBezTo>
                    <a:cubicBezTo>
                      <a:pt x="169" y="3"/>
                      <a:pt x="164"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a:off x="4805757" y="4352619"/>
                <a:ext cx="68420" cy="17555"/>
              </a:xfrm>
              <a:custGeom>
                <a:avLst/>
                <a:gdLst/>
                <a:ahLst/>
                <a:cxnLst/>
                <a:rect l="l" t="t" r="r" b="b"/>
                <a:pathLst>
                  <a:path w="456" h="117" extrusionOk="0">
                    <a:moveTo>
                      <a:pt x="326" y="1"/>
                    </a:moveTo>
                    <a:cubicBezTo>
                      <a:pt x="210" y="1"/>
                      <a:pt x="96" y="36"/>
                      <a:pt x="0" y="100"/>
                    </a:cubicBezTo>
                    <a:cubicBezTo>
                      <a:pt x="0" y="100"/>
                      <a:pt x="0" y="108"/>
                      <a:pt x="0" y="117"/>
                    </a:cubicBezTo>
                    <a:lnTo>
                      <a:pt x="17" y="117"/>
                    </a:lnTo>
                    <a:cubicBezTo>
                      <a:pt x="115" y="52"/>
                      <a:pt x="222" y="21"/>
                      <a:pt x="331" y="21"/>
                    </a:cubicBezTo>
                    <a:cubicBezTo>
                      <a:pt x="367" y="21"/>
                      <a:pt x="403" y="25"/>
                      <a:pt x="439" y="31"/>
                    </a:cubicBezTo>
                    <a:cubicBezTo>
                      <a:pt x="447" y="31"/>
                      <a:pt x="456" y="31"/>
                      <a:pt x="456" y="22"/>
                    </a:cubicBezTo>
                    <a:cubicBezTo>
                      <a:pt x="456" y="14"/>
                      <a:pt x="456" y="14"/>
                      <a:pt x="447" y="14"/>
                    </a:cubicBezTo>
                    <a:cubicBezTo>
                      <a:pt x="407" y="5"/>
                      <a:pt x="367"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a:off x="4643258" y="2305109"/>
                <a:ext cx="813990" cy="433028"/>
              </a:xfrm>
              <a:custGeom>
                <a:avLst/>
                <a:gdLst/>
                <a:ahLst/>
                <a:cxnLst/>
                <a:rect l="l" t="t" r="r" b="b"/>
                <a:pathLst>
                  <a:path w="5425" h="2886" extrusionOk="0">
                    <a:moveTo>
                      <a:pt x="836" y="1"/>
                    </a:moveTo>
                    <a:cubicBezTo>
                      <a:pt x="641" y="1"/>
                      <a:pt x="462" y="82"/>
                      <a:pt x="309" y="215"/>
                    </a:cubicBezTo>
                    <a:cubicBezTo>
                      <a:pt x="0" y="499"/>
                      <a:pt x="739" y="1255"/>
                      <a:pt x="911" y="1642"/>
                    </a:cubicBezTo>
                    <a:cubicBezTo>
                      <a:pt x="1336" y="2597"/>
                      <a:pt x="2130" y="2886"/>
                      <a:pt x="2935" y="2886"/>
                    </a:cubicBezTo>
                    <a:cubicBezTo>
                      <a:pt x="4167" y="2886"/>
                      <a:pt x="5424" y="2210"/>
                      <a:pt x="5424" y="2210"/>
                    </a:cubicBezTo>
                    <a:lnTo>
                      <a:pt x="5278" y="1522"/>
                    </a:lnTo>
                    <a:lnTo>
                      <a:pt x="3095" y="1780"/>
                    </a:lnTo>
                    <a:cubicBezTo>
                      <a:pt x="3069" y="1783"/>
                      <a:pt x="3044" y="1784"/>
                      <a:pt x="3019" y="1784"/>
                    </a:cubicBezTo>
                    <a:cubicBezTo>
                      <a:pt x="2815" y="1784"/>
                      <a:pt x="2623" y="1691"/>
                      <a:pt x="2493" y="1531"/>
                    </a:cubicBezTo>
                    <a:lnTo>
                      <a:pt x="1650" y="482"/>
                    </a:lnTo>
                    <a:cubicBezTo>
                      <a:pt x="1372" y="140"/>
                      <a:pt x="1091" y="1"/>
                      <a:pt x="836"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a:off x="4648060" y="2268348"/>
                <a:ext cx="713760" cy="509400"/>
              </a:xfrm>
              <a:custGeom>
                <a:avLst/>
                <a:gdLst/>
                <a:ahLst/>
                <a:cxnLst/>
                <a:rect l="l" t="t" r="r" b="b"/>
                <a:pathLst>
                  <a:path w="4757" h="3395" extrusionOk="0">
                    <a:moveTo>
                      <a:pt x="738" y="0"/>
                    </a:moveTo>
                    <a:cubicBezTo>
                      <a:pt x="230" y="0"/>
                      <a:pt x="1" y="599"/>
                      <a:pt x="269" y="1079"/>
                    </a:cubicBezTo>
                    <a:cubicBezTo>
                      <a:pt x="492" y="1483"/>
                      <a:pt x="604" y="1836"/>
                      <a:pt x="767" y="2051"/>
                    </a:cubicBezTo>
                    <a:cubicBezTo>
                      <a:pt x="828" y="2119"/>
                      <a:pt x="1335" y="2558"/>
                      <a:pt x="1593" y="2919"/>
                    </a:cubicBezTo>
                    <a:cubicBezTo>
                      <a:pt x="1798" y="3195"/>
                      <a:pt x="2265" y="3395"/>
                      <a:pt x="2649" y="3395"/>
                    </a:cubicBezTo>
                    <a:cubicBezTo>
                      <a:pt x="2732" y="3395"/>
                      <a:pt x="2811" y="3386"/>
                      <a:pt x="2882" y="3366"/>
                    </a:cubicBezTo>
                    <a:lnTo>
                      <a:pt x="4756" y="2824"/>
                    </a:lnTo>
                    <a:lnTo>
                      <a:pt x="4533" y="1801"/>
                    </a:lnTo>
                    <a:lnTo>
                      <a:pt x="2916" y="1887"/>
                    </a:lnTo>
                    <a:cubicBezTo>
                      <a:pt x="2909" y="1888"/>
                      <a:pt x="2901" y="1888"/>
                      <a:pt x="2893" y="1888"/>
                    </a:cubicBezTo>
                    <a:cubicBezTo>
                      <a:pt x="2712" y="1888"/>
                      <a:pt x="2534" y="1794"/>
                      <a:pt x="2444" y="1629"/>
                    </a:cubicBezTo>
                    <a:cubicBezTo>
                      <a:pt x="1767" y="409"/>
                      <a:pt x="1157" y="0"/>
                      <a:pt x="7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a:off x="5306156" y="2521774"/>
                <a:ext cx="265878" cy="170450"/>
              </a:xfrm>
              <a:custGeom>
                <a:avLst/>
                <a:gdLst/>
                <a:ahLst/>
                <a:cxnLst/>
                <a:rect l="l" t="t" r="r" b="b"/>
                <a:pathLst>
                  <a:path w="1772" h="1136" extrusionOk="0">
                    <a:moveTo>
                      <a:pt x="937" y="1"/>
                    </a:moveTo>
                    <a:lnTo>
                      <a:pt x="0" y="78"/>
                    </a:lnTo>
                    <a:lnTo>
                      <a:pt x="379" y="1135"/>
                    </a:lnTo>
                    <a:lnTo>
                      <a:pt x="1771" y="585"/>
                    </a:lnTo>
                    <a:lnTo>
                      <a:pt x="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a:off x="4790152" y="1968409"/>
                <a:ext cx="184704" cy="255675"/>
              </a:xfrm>
              <a:custGeom>
                <a:avLst/>
                <a:gdLst/>
                <a:ahLst/>
                <a:cxnLst/>
                <a:rect l="l" t="t" r="r" b="b"/>
                <a:pathLst>
                  <a:path w="1231" h="1704" extrusionOk="0">
                    <a:moveTo>
                      <a:pt x="886" y="1"/>
                    </a:moveTo>
                    <a:lnTo>
                      <a:pt x="1" y="241"/>
                    </a:lnTo>
                    <a:lnTo>
                      <a:pt x="285" y="1376"/>
                    </a:lnTo>
                    <a:cubicBezTo>
                      <a:pt x="334" y="1575"/>
                      <a:pt x="513" y="1703"/>
                      <a:pt x="709" y="1703"/>
                    </a:cubicBezTo>
                    <a:cubicBezTo>
                      <a:pt x="751" y="1703"/>
                      <a:pt x="793" y="1698"/>
                      <a:pt x="835" y="1686"/>
                    </a:cubicBezTo>
                    <a:cubicBezTo>
                      <a:pt x="1075" y="1625"/>
                      <a:pt x="1230" y="1385"/>
                      <a:pt x="1170" y="1136"/>
                    </a:cubicBezTo>
                    <a:lnTo>
                      <a:pt x="886" y="1"/>
                    </a:ln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7"/>
              <p:cNvSpPr/>
              <p:nvPr/>
            </p:nvSpPr>
            <p:spPr>
              <a:xfrm>
                <a:off x="4844468" y="2069089"/>
                <a:ext cx="112233" cy="32410"/>
              </a:xfrm>
              <a:custGeom>
                <a:avLst/>
                <a:gdLst/>
                <a:ahLst/>
                <a:cxnLst/>
                <a:rect l="l" t="t" r="r" b="b"/>
                <a:pathLst>
                  <a:path w="748" h="216" extrusionOk="0">
                    <a:moveTo>
                      <a:pt x="9" y="0"/>
                    </a:moveTo>
                    <a:cubicBezTo>
                      <a:pt x="0" y="9"/>
                      <a:pt x="0" y="18"/>
                      <a:pt x="9" y="26"/>
                    </a:cubicBezTo>
                    <a:cubicBezTo>
                      <a:pt x="9" y="26"/>
                      <a:pt x="230" y="216"/>
                      <a:pt x="493" y="216"/>
                    </a:cubicBezTo>
                    <a:cubicBezTo>
                      <a:pt x="537" y="216"/>
                      <a:pt x="582" y="210"/>
                      <a:pt x="628" y="198"/>
                    </a:cubicBezTo>
                    <a:cubicBezTo>
                      <a:pt x="671" y="181"/>
                      <a:pt x="705" y="172"/>
                      <a:pt x="739" y="155"/>
                    </a:cubicBezTo>
                    <a:cubicBezTo>
                      <a:pt x="748" y="146"/>
                      <a:pt x="748" y="138"/>
                      <a:pt x="739" y="138"/>
                    </a:cubicBezTo>
                    <a:cubicBezTo>
                      <a:pt x="739" y="129"/>
                      <a:pt x="731" y="129"/>
                      <a:pt x="722" y="129"/>
                    </a:cubicBezTo>
                    <a:cubicBezTo>
                      <a:pt x="644" y="170"/>
                      <a:pt x="566" y="186"/>
                      <a:pt x="492" y="186"/>
                    </a:cubicBezTo>
                    <a:cubicBezTo>
                      <a:pt x="237" y="186"/>
                      <a:pt x="26" y="0"/>
                      <a:pt x="26" y="0"/>
                    </a:cubicBezTo>
                    <a:close/>
                  </a:path>
                </a:pathLst>
              </a:custGeom>
              <a:solidFill>
                <a:srgbClr val="EE7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7"/>
              <p:cNvSpPr/>
              <p:nvPr/>
            </p:nvSpPr>
            <p:spPr>
              <a:xfrm>
                <a:off x="4814459" y="2111402"/>
                <a:ext cx="202860" cy="120786"/>
              </a:xfrm>
              <a:custGeom>
                <a:avLst/>
                <a:gdLst/>
                <a:ahLst/>
                <a:cxnLst/>
                <a:rect l="l" t="t" r="r" b="b"/>
                <a:pathLst>
                  <a:path w="1352" h="805" extrusionOk="0">
                    <a:moveTo>
                      <a:pt x="868" y="1"/>
                    </a:moveTo>
                    <a:cubicBezTo>
                      <a:pt x="707" y="1"/>
                      <a:pt x="553" y="36"/>
                      <a:pt x="406" y="105"/>
                    </a:cubicBezTo>
                    <a:lnTo>
                      <a:pt x="303" y="165"/>
                    </a:lnTo>
                    <a:cubicBezTo>
                      <a:pt x="183" y="208"/>
                      <a:pt x="88" y="294"/>
                      <a:pt x="28" y="406"/>
                    </a:cubicBezTo>
                    <a:cubicBezTo>
                      <a:pt x="1" y="447"/>
                      <a:pt x="268" y="805"/>
                      <a:pt x="682" y="805"/>
                    </a:cubicBezTo>
                    <a:cubicBezTo>
                      <a:pt x="788" y="805"/>
                      <a:pt x="903" y="782"/>
                      <a:pt x="1025" y="724"/>
                    </a:cubicBezTo>
                    <a:cubicBezTo>
                      <a:pt x="1352" y="578"/>
                      <a:pt x="1163" y="234"/>
                      <a:pt x="948" y="2"/>
                    </a:cubicBezTo>
                    <a:lnTo>
                      <a:pt x="922" y="2"/>
                    </a:lnTo>
                    <a:cubicBezTo>
                      <a:pt x="904" y="1"/>
                      <a:pt x="886" y="1"/>
                      <a:pt x="868"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a:off x="4806957" y="2016123"/>
                <a:ext cx="153645" cy="151245"/>
              </a:xfrm>
              <a:custGeom>
                <a:avLst/>
                <a:gdLst/>
                <a:ahLst/>
                <a:cxnLst/>
                <a:rect l="l" t="t" r="r" b="b"/>
                <a:pathLst>
                  <a:path w="1024" h="1008" extrusionOk="0">
                    <a:moveTo>
                      <a:pt x="860" y="1"/>
                    </a:moveTo>
                    <a:lnTo>
                      <a:pt x="1" y="371"/>
                    </a:lnTo>
                    <a:lnTo>
                      <a:pt x="78" y="680"/>
                    </a:lnTo>
                    <a:cubicBezTo>
                      <a:pt x="128" y="879"/>
                      <a:pt x="306" y="1007"/>
                      <a:pt x="503" y="1007"/>
                    </a:cubicBezTo>
                    <a:cubicBezTo>
                      <a:pt x="544" y="1007"/>
                      <a:pt x="586" y="1001"/>
                      <a:pt x="628" y="989"/>
                    </a:cubicBezTo>
                    <a:cubicBezTo>
                      <a:pt x="869" y="929"/>
                      <a:pt x="1024" y="689"/>
                      <a:pt x="972" y="439"/>
                    </a:cubicBezTo>
                    <a:lnTo>
                      <a:pt x="860" y="1"/>
                    </a:ln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a:off x="4843118" y="2069389"/>
                <a:ext cx="111783" cy="32109"/>
              </a:xfrm>
              <a:custGeom>
                <a:avLst/>
                <a:gdLst/>
                <a:ahLst/>
                <a:cxnLst/>
                <a:rect l="l" t="t" r="r" b="b"/>
                <a:pathLst>
                  <a:path w="745" h="214" extrusionOk="0">
                    <a:moveTo>
                      <a:pt x="13" y="0"/>
                    </a:moveTo>
                    <a:cubicBezTo>
                      <a:pt x="9" y="0"/>
                      <a:pt x="5" y="3"/>
                      <a:pt x="0" y="7"/>
                    </a:cubicBezTo>
                    <a:cubicBezTo>
                      <a:pt x="0" y="7"/>
                      <a:pt x="0" y="16"/>
                      <a:pt x="0" y="24"/>
                    </a:cubicBezTo>
                    <a:cubicBezTo>
                      <a:pt x="8" y="24"/>
                      <a:pt x="224" y="214"/>
                      <a:pt x="491" y="214"/>
                    </a:cubicBezTo>
                    <a:cubicBezTo>
                      <a:pt x="535" y="214"/>
                      <a:pt x="581" y="208"/>
                      <a:pt x="628" y="196"/>
                    </a:cubicBezTo>
                    <a:cubicBezTo>
                      <a:pt x="662" y="187"/>
                      <a:pt x="697" y="170"/>
                      <a:pt x="731" y="153"/>
                    </a:cubicBezTo>
                    <a:cubicBezTo>
                      <a:pt x="745" y="153"/>
                      <a:pt x="742" y="131"/>
                      <a:pt x="732" y="131"/>
                    </a:cubicBezTo>
                    <a:cubicBezTo>
                      <a:pt x="729" y="131"/>
                      <a:pt x="726" y="132"/>
                      <a:pt x="722" y="136"/>
                    </a:cubicBezTo>
                    <a:cubicBezTo>
                      <a:pt x="646" y="174"/>
                      <a:pt x="569" y="189"/>
                      <a:pt x="496" y="189"/>
                    </a:cubicBezTo>
                    <a:cubicBezTo>
                      <a:pt x="239" y="189"/>
                      <a:pt x="26" y="7"/>
                      <a:pt x="26" y="7"/>
                    </a:cubicBezTo>
                    <a:cubicBezTo>
                      <a:pt x="22" y="3"/>
                      <a:pt x="18"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a:off x="4735986" y="1796008"/>
                <a:ext cx="314943" cy="300088"/>
              </a:xfrm>
              <a:custGeom>
                <a:avLst/>
                <a:gdLst/>
                <a:ahLst/>
                <a:cxnLst/>
                <a:rect l="l" t="t" r="r" b="b"/>
                <a:pathLst>
                  <a:path w="2099" h="2000" extrusionOk="0">
                    <a:moveTo>
                      <a:pt x="1077" y="1"/>
                    </a:moveTo>
                    <a:cubicBezTo>
                      <a:pt x="781" y="1"/>
                      <a:pt x="439" y="121"/>
                      <a:pt x="224" y="462"/>
                    </a:cubicBezTo>
                    <a:cubicBezTo>
                      <a:pt x="1" y="823"/>
                      <a:pt x="250" y="1287"/>
                      <a:pt x="250" y="1287"/>
                    </a:cubicBezTo>
                    <a:cubicBezTo>
                      <a:pt x="250" y="1287"/>
                      <a:pt x="661" y="2000"/>
                      <a:pt x="1226" y="2000"/>
                    </a:cubicBezTo>
                    <a:cubicBezTo>
                      <a:pt x="1294" y="2000"/>
                      <a:pt x="1365" y="1990"/>
                      <a:pt x="1436" y="1966"/>
                    </a:cubicBezTo>
                    <a:cubicBezTo>
                      <a:pt x="2098" y="1752"/>
                      <a:pt x="1798" y="445"/>
                      <a:pt x="1626" y="196"/>
                    </a:cubicBezTo>
                    <a:cubicBezTo>
                      <a:pt x="1543" y="86"/>
                      <a:pt x="1326" y="1"/>
                      <a:pt x="1077"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7"/>
              <p:cNvSpPr/>
              <p:nvPr/>
            </p:nvSpPr>
            <p:spPr>
              <a:xfrm>
                <a:off x="4742438" y="1788656"/>
                <a:ext cx="300689" cy="210962"/>
              </a:xfrm>
              <a:custGeom>
                <a:avLst/>
                <a:gdLst/>
                <a:ahLst/>
                <a:cxnLst/>
                <a:rect l="l" t="t" r="r" b="b"/>
                <a:pathLst>
                  <a:path w="2004" h="1406" extrusionOk="0">
                    <a:moveTo>
                      <a:pt x="1178" y="1"/>
                    </a:moveTo>
                    <a:cubicBezTo>
                      <a:pt x="1164" y="1"/>
                      <a:pt x="1149" y="2"/>
                      <a:pt x="1136" y="4"/>
                    </a:cubicBezTo>
                    <a:lnTo>
                      <a:pt x="654" y="73"/>
                    </a:lnTo>
                    <a:cubicBezTo>
                      <a:pt x="551" y="81"/>
                      <a:pt x="465" y="133"/>
                      <a:pt x="396" y="193"/>
                    </a:cubicBezTo>
                    <a:lnTo>
                      <a:pt x="199" y="382"/>
                    </a:lnTo>
                    <a:cubicBezTo>
                      <a:pt x="95" y="485"/>
                      <a:pt x="27" y="623"/>
                      <a:pt x="10" y="778"/>
                    </a:cubicBezTo>
                    <a:lnTo>
                      <a:pt x="1" y="881"/>
                    </a:lnTo>
                    <a:cubicBezTo>
                      <a:pt x="147" y="1139"/>
                      <a:pt x="130" y="1199"/>
                      <a:pt x="242" y="1405"/>
                    </a:cubicBezTo>
                    <a:cubicBezTo>
                      <a:pt x="379" y="1319"/>
                      <a:pt x="482" y="1164"/>
                      <a:pt x="508" y="1001"/>
                    </a:cubicBezTo>
                    <a:cubicBezTo>
                      <a:pt x="542" y="726"/>
                      <a:pt x="517" y="743"/>
                      <a:pt x="783" y="571"/>
                    </a:cubicBezTo>
                    <a:cubicBezTo>
                      <a:pt x="829" y="547"/>
                      <a:pt x="880" y="535"/>
                      <a:pt x="932" y="535"/>
                    </a:cubicBezTo>
                    <a:cubicBezTo>
                      <a:pt x="1007" y="535"/>
                      <a:pt x="1083" y="560"/>
                      <a:pt x="1144" y="606"/>
                    </a:cubicBezTo>
                    <a:cubicBezTo>
                      <a:pt x="1234" y="667"/>
                      <a:pt x="1360" y="685"/>
                      <a:pt x="1474" y="685"/>
                    </a:cubicBezTo>
                    <a:cubicBezTo>
                      <a:pt x="1601" y="685"/>
                      <a:pt x="1714" y="662"/>
                      <a:pt x="1746" y="649"/>
                    </a:cubicBezTo>
                    <a:cubicBezTo>
                      <a:pt x="1832" y="606"/>
                      <a:pt x="1926" y="554"/>
                      <a:pt x="2004" y="494"/>
                    </a:cubicBezTo>
                    <a:lnTo>
                      <a:pt x="2004" y="494"/>
                    </a:lnTo>
                    <a:cubicBezTo>
                      <a:pt x="1981" y="501"/>
                      <a:pt x="1959" y="504"/>
                      <a:pt x="1937" y="504"/>
                    </a:cubicBezTo>
                    <a:cubicBezTo>
                      <a:pt x="1819" y="504"/>
                      <a:pt x="1718" y="412"/>
                      <a:pt x="1660" y="296"/>
                    </a:cubicBezTo>
                    <a:cubicBezTo>
                      <a:pt x="1591" y="176"/>
                      <a:pt x="1479" y="81"/>
                      <a:pt x="1342" y="38"/>
                    </a:cubicBezTo>
                    <a:lnTo>
                      <a:pt x="1290" y="21"/>
                    </a:lnTo>
                    <a:cubicBezTo>
                      <a:pt x="1259" y="9"/>
                      <a:pt x="1218" y="1"/>
                      <a:pt x="1178" y="1"/>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9" name="Google Shape;1309;p37"/>
              <p:cNvGrpSpPr/>
              <p:nvPr/>
            </p:nvGrpSpPr>
            <p:grpSpPr>
              <a:xfrm>
                <a:off x="5154013" y="1710019"/>
                <a:ext cx="744321" cy="923534"/>
                <a:chOff x="6225625" y="1320775"/>
                <a:chExt cx="2130283" cy="2643201"/>
              </a:xfrm>
            </p:grpSpPr>
            <p:sp>
              <p:nvSpPr>
                <p:cNvPr id="1310" name="Google Shape;1310;p37"/>
                <p:cNvSpPr/>
                <p:nvPr/>
              </p:nvSpPr>
              <p:spPr>
                <a:xfrm>
                  <a:off x="6225625" y="1320775"/>
                  <a:ext cx="2130283" cy="2643201"/>
                </a:xfrm>
                <a:custGeom>
                  <a:avLst/>
                  <a:gdLst/>
                  <a:ahLst/>
                  <a:cxnLst/>
                  <a:rect l="l" t="t" r="r" b="b"/>
                  <a:pathLst>
                    <a:path w="21082" h="26158" extrusionOk="0">
                      <a:moveTo>
                        <a:pt x="6397" y="1"/>
                      </a:moveTo>
                      <a:cubicBezTo>
                        <a:pt x="6043" y="1"/>
                        <a:pt x="5725" y="228"/>
                        <a:pt x="5632" y="590"/>
                      </a:cubicBezTo>
                      <a:lnTo>
                        <a:pt x="113" y="21510"/>
                      </a:lnTo>
                      <a:cubicBezTo>
                        <a:pt x="0" y="21944"/>
                        <a:pt x="257" y="22377"/>
                        <a:pt x="690" y="22489"/>
                      </a:cubicBezTo>
                      <a:lnTo>
                        <a:pt x="14471" y="26131"/>
                      </a:lnTo>
                      <a:cubicBezTo>
                        <a:pt x="14540" y="26149"/>
                        <a:pt x="14609" y="26157"/>
                        <a:pt x="14676" y="26157"/>
                      </a:cubicBezTo>
                      <a:cubicBezTo>
                        <a:pt x="15034" y="26157"/>
                        <a:pt x="15356" y="25918"/>
                        <a:pt x="15450" y="25553"/>
                      </a:cubicBezTo>
                      <a:lnTo>
                        <a:pt x="20969" y="4649"/>
                      </a:lnTo>
                      <a:cubicBezTo>
                        <a:pt x="21081" y="4216"/>
                        <a:pt x="20825" y="3766"/>
                        <a:pt x="20392" y="3654"/>
                      </a:cubicBezTo>
                      <a:lnTo>
                        <a:pt x="6610" y="28"/>
                      </a:lnTo>
                      <a:cubicBezTo>
                        <a:pt x="6539" y="10"/>
                        <a:pt x="6467" y="1"/>
                        <a:pt x="6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a:off x="6272612" y="1378170"/>
                  <a:ext cx="2036309" cy="2527501"/>
                </a:xfrm>
                <a:custGeom>
                  <a:avLst/>
                  <a:gdLst/>
                  <a:ahLst/>
                  <a:cxnLst/>
                  <a:rect l="l" t="t" r="r" b="b"/>
                  <a:pathLst>
                    <a:path w="20152" h="25013" extrusionOk="0">
                      <a:moveTo>
                        <a:pt x="6137" y="1"/>
                      </a:moveTo>
                      <a:cubicBezTo>
                        <a:pt x="5787" y="1"/>
                        <a:pt x="5471" y="226"/>
                        <a:pt x="5375" y="567"/>
                      </a:cubicBezTo>
                      <a:lnTo>
                        <a:pt x="97" y="20573"/>
                      </a:lnTo>
                      <a:cubicBezTo>
                        <a:pt x="1" y="20991"/>
                        <a:pt x="241" y="21408"/>
                        <a:pt x="658" y="21520"/>
                      </a:cubicBezTo>
                      <a:lnTo>
                        <a:pt x="13830" y="24985"/>
                      </a:lnTo>
                      <a:cubicBezTo>
                        <a:pt x="13899" y="25004"/>
                        <a:pt x="13968" y="25013"/>
                        <a:pt x="14036" y="25013"/>
                      </a:cubicBezTo>
                      <a:cubicBezTo>
                        <a:pt x="14377" y="25013"/>
                        <a:pt x="14680" y="24788"/>
                        <a:pt x="14761" y="24440"/>
                      </a:cubicBezTo>
                      <a:lnTo>
                        <a:pt x="20039" y="4450"/>
                      </a:lnTo>
                      <a:cubicBezTo>
                        <a:pt x="20151" y="4033"/>
                        <a:pt x="19910" y="3616"/>
                        <a:pt x="19493" y="3503"/>
                      </a:cubicBezTo>
                      <a:lnTo>
                        <a:pt x="6322" y="22"/>
                      </a:lnTo>
                      <a:cubicBezTo>
                        <a:pt x="6260" y="8"/>
                        <a:pt x="6198" y="1"/>
                        <a:pt x="6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p:cNvSpPr/>
                <p:nvPr/>
              </p:nvSpPr>
              <p:spPr>
                <a:xfrm>
                  <a:off x="6786536" y="1637762"/>
                  <a:ext cx="778268" cy="697127"/>
                </a:xfrm>
                <a:custGeom>
                  <a:avLst/>
                  <a:gdLst/>
                  <a:ahLst/>
                  <a:cxnLst/>
                  <a:rect l="l" t="t" r="r" b="b"/>
                  <a:pathLst>
                    <a:path w="7702" h="6899" extrusionOk="0">
                      <a:moveTo>
                        <a:pt x="3704" y="1"/>
                      </a:moveTo>
                      <a:cubicBezTo>
                        <a:pt x="3153" y="1"/>
                        <a:pt x="2602" y="141"/>
                        <a:pt x="2102" y="437"/>
                      </a:cubicBezTo>
                      <a:cubicBezTo>
                        <a:pt x="514" y="1367"/>
                        <a:pt x="0" y="3469"/>
                        <a:pt x="979" y="5122"/>
                      </a:cubicBezTo>
                      <a:cubicBezTo>
                        <a:pt x="1636" y="6260"/>
                        <a:pt x="2808" y="6898"/>
                        <a:pt x="3991" y="6898"/>
                      </a:cubicBezTo>
                      <a:cubicBezTo>
                        <a:pt x="4542" y="6898"/>
                        <a:pt x="5095" y="6760"/>
                        <a:pt x="5599" y="6469"/>
                      </a:cubicBezTo>
                      <a:cubicBezTo>
                        <a:pt x="7188" y="5539"/>
                        <a:pt x="7701" y="3437"/>
                        <a:pt x="6723" y="1785"/>
                      </a:cubicBezTo>
                      <a:cubicBezTo>
                        <a:pt x="6066" y="646"/>
                        <a:pt x="4887"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7"/>
                <p:cNvSpPr/>
                <p:nvPr/>
              </p:nvSpPr>
              <p:spPr>
                <a:xfrm>
                  <a:off x="6789769" y="1658780"/>
                  <a:ext cx="740981" cy="675300"/>
                </a:xfrm>
                <a:custGeom>
                  <a:avLst/>
                  <a:gdLst/>
                  <a:ahLst/>
                  <a:cxnLst/>
                  <a:rect l="l" t="t" r="r" b="b"/>
                  <a:pathLst>
                    <a:path w="7333" h="6683" extrusionOk="0">
                      <a:moveTo>
                        <a:pt x="3444" y="1"/>
                      </a:moveTo>
                      <a:cubicBezTo>
                        <a:pt x="2927" y="1"/>
                        <a:pt x="2411" y="131"/>
                        <a:pt x="1942" y="405"/>
                      </a:cubicBezTo>
                      <a:cubicBezTo>
                        <a:pt x="450" y="1272"/>
                        <a:pt x="0" y="3293"/>
                        <a:pt x="947" y="4930"/>
                      </a:cubicBezTo>
                      <a:cubicBezTo>
                        <a:pt x="1599" y="6046"/>
                        <a:pt x="2738" y="6682"/>
                        <a:pt x="3876" y="6682"/>
                      </a:cubicBezTo>
                      <a:cubicBezTo>
                        <a:pt x="4391" y="6682"/>
                        <a:pt x="4905" y="6552"/>
                        <a:pt x="5375" y="6277"/>
                      </a:cubicBezTo>
                      <a:cubicBezTo>
                        <a:pt x="6883" y="5411"/>
                        <a:pt x="7332" y="3373"/>
                        <a:pt x="6386" y="1753"/>
                      </a:cubicBezTo>
                      <a:cubicBezTo>
                        <a:pt x="5734" y="637"/>
                        <a:pt x="4587" y="1"/>
                        <a:pt x="34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6788053" y="1719203"/>
                  <a:ext cx="663175" cy="611236"/>
                </a:xfrm>
                <a:custGeom>
                  <a:avLst/>
                  <a:gdLst/>
                  <a:ahLst/>
                  <a:cxnLst/>
                  <a:rect l="l" t="t" r="r" b="b"/>
                  <a:pathLst>
                    <a:path w="6563" h="6049" extrusionOk="0">
                      <a:moveTo>
                        <a:pt x="3026" y="1"/>
                      </a:moveTo>
                      <a:cubicBezTo>
                        <a:pt x="2580" y="1"/>
                        <a:pt x="2137" y="112"/>
                        <a:pt x="1734" y="345"/>
                      </a:cubicBezTo>
                      <a:cubicBezTo>
                        <a:pt x="386" y="1115"/>
                        <a:pt x="1" y="2944"/>
                        <a:pt x="867" y="4436"/>
                      </a:cubicBezTo>
                      <a:cubicBezTo>
                        <a:pt x="1471" y="5464"/>
                        <a:pt x="2517" y="6049"/>
                        <a:pt x="3547" y="6049"/>
                      </a:cubicBezTo>
                      <a:cubicBezTo>
                        <a:pt x="3996" y="6049"/>
                        <a:pt x="4442" y="5938"/>
                        <a:pt x="4846" y="5704"/>
                      </a:cubicBezTo>
                      <a:cubicBezTo>
                        <a:pt x="6178" y="4934"/>
                        <a:pt x="6563" y="3105"/>
                        <a:pt x="5696" y="1629"/>
                      </a:cubicBezTo>
                      <a:cubicBezTo>
                        <a:pt x="5093" y="589"/>
                        <a:pt x="4052" y="1"/>
                        <a:pt x="3026" y="1"/>
                      </a:cubicBezTo>
                      <a:close/>
                    </a:path>
                  </a:pathLst>
                </a:custGeom>
                <a:solidFill>
                  <a:srgbClr val="FFFFFF">
                    <a:alpha val="5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6874042" y="1895029"/>
                  <a:ext cx="523729" cy="161676"/>
                </a:xfrm>
                <a:custGeom>
                  <a:avLst/>
                  <a:gdLst/>
                  <a:ahLst/>
                  <a:cxnLst/>
                  <a:rect l="l" t="t" r="r" b="b"/>
                  <a:pathLst>
                    <a:path w="5183" h="1600" extrusionOk="0">
                      <a:moveTo>
                        <a:pt x="181" y="0"/>
                      </a:moveTo>
                      <a:cubicBezTo>
                        <a:pt x="113" y="0"/>
                        <a:pt x="46" y="55"/>
                        <a:pt x="33" y="121"/>
                      </a:cubicBezTo>
                      <a:cubicBezTo>
                        <a:pt x="1" y="201"/>
                        <a:pt x="49" y="297"/>
                        <a:pt x="145" y="330"/>
                      </a:cubicBezTo>
                      <a:lnTo>
                        <a:pt x="4958" y="1597"/>
                      </a:lnTo>
                      <a:cubicBezTo>
                        <a:pt x="4968" y="1599"/>
                        <a:pt x="4979" y="1600"/>
                        <a:pt x="4989" y="1600"/>
                      </a:cubicBezTo>
                      <a:cubicBezTo>
                        <a:pt x="5061" y="1600"/>
                        <a:pt x="5137" y="1553"/>
                        <a:pt x="5151" y="1469"/>
                      </a:cubicBezTo>
                      <a:cubicBezTo>
                        <a:pt x="5183" y="1388"/>
                        <a:pt x="5119" y="1292"/>
                        <a:pt x="5038" y="1276"/>
                      </a:cubicBezTo>
                      <a:lnTo>
                        <a:pt x="225" y="9"/>
                      </a:lnTo>
                      <a:cubicBezTo>
                        <a:pt x="211" y="3"/>
                        <a:pt x="19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7032888" y="2215957"/>
                  <a:ext cx="147630" cy="62852"/>
                </a:xfrm>
                <a:custGeom>
                  <a:avLst/>
                  <a:gdLst/>
                  <a:ahLst/>
                  <a:cxnLst/>
                  <a:rect l="l" t="t" r="r" b="b"/>
                  <a:pathLst>
                    <a:path w="1461" h="622" extrusionOk="0">
                      <a:moveTo>
                        <a:pt x="181" y="1"/>
                      </a:moveTo>
                      <a:cubicBezTo>
                        <a:pt x="113" y="1"/>
                        <a:pt x="43" y="56"/>
                        <a:pt x="17" y="122"/>
                      </a:cubicBezTo>
                      <a:cubicBezTo>
                        <a:pt x="1" y="202"/>
                        <a:pt x="49" y="298"/>
                        <a:pt x="145" y="330"/>
                      </a:cubicBezTo>
                      <a:lnTo>
                        <a:pt x="1236" y="619"/>
                      </a:lnTo>
                      <a:cubicBezTo>
                        <a:pt x="1248" y="621"/>
                        <a:pt x="1260" y="622"/>
                        <a:pt x="1272" y="622"/>
                      </a:cubicBezTo>
                      <a:cubicBezTo>
                        <a:pt x="1352" y="622"/>
                        <a:pt x="1417" y="575"/>
                        <a:pt x="1445" y="491"/>
                      </a:cubicBezTo>
                      <a:cubicBezTo>
                        <a:pt x="1461" y="410"/>
                        <a:pt x="1413" y="314"/>
                        <a:pt x="1316" y="298"/>
                      </a:cubicBezTo>
                      <a:lnTo>
                        <a:pt x="226" y="9"/>
                      </a:lnTo>
                      <a:cubicBezTo>
                        <a:pt x="211" y="3"/>
                        <a:pt x="196" y="1"/>
                        <a:pt x="1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7237306" y="1840867"/>
                  <a:ext cx="87507" cy="52242"/>
                </a:xfrm>
                <a:custGeom>
                  <a:avLst/>
                  <a:gdLst/>
                  <a:ahLst/>
                  <a:cxnLst/>
                  <a:rect l="l" t="t" r="r" b="b"/>
                  <a:pathLst>
                    <a:path w="866" h="517" extrusionOk="0">
                      <a:moveTo>
                        <a:pt x="432" y="1"/>
                      </a:moveTo>
                      <a:cubicBezTo>
                        <a:pt x="381" y="1"/>
                        <a:pt x="332" y="14"/>
                        <a:pt x="288" y="31"/>
                      </a:cubicBezTo>
                      <a:cubicBezTo>
                        <a:pt x="254" y="43"/>
                        <a:pt x="236" y="54"/>
                        <a:pt x="217" y="54"/>
                      </a:cubicBezTo>
                      <a:cubicBezTo>
                        <a:pt x="209" y="54"/>
                        <a:pt x="201" y="52"/>
                        <a:pt x="192" y="47"/>
                      </a:cubicBezTo>
                      <a:cubicBezTo>
                        <a:pt x="175" y="39"/>
                        <a:pt x="159" y="35"/>
                        <a:pt x="144" y="35"/>
                      </a:cubicBezTo>
                      <a:cubicBezTo>
                        <a:pt x="46" y="35"/>
                        <a:pt x="0" y="198"/>
                        <a:pt x="112" y="240"/>
                      </a:cubicBezTo>
                      <a:cubicBezTo>
                        <a:pt x="152" y="264"/>
                        <a:pt x="196" y="276"/>
                        <a:pt x="240" y="276"/>
                      </a:cubicBezTo>
                      <a:cubicBezTo>
                        <a:pt x="284" y="276"/>
                        <a:pt x="328" y="264"/>
                        <a:pt x="368" y="240"/>
                      </a:cubicBezTo>
                      <a:cubicBezTo>
                        <a:pt x="400" y="240"/>
                        <a:pt x="425" y="233"/>
                        <a:pt x="443" y="233"/>
                      </a:cubicBezTo>
                      <a:cubicBezTo>
                        <a:pt x="452" y="233"/>
                        <a:pt x="459" y="234"/>
                        <a:pt x="465" y="240"/>
                      </a:cubicBezTo>
                      <a:cubicBezTo>
                        <a:pt x="497" y="256"/>
                        <a:pt x="513" y="272"/>
                        <a:pt x="529" y="320"/>
                      </a:cubicBezTo>
                      <a:cubicBezTo>
                        <a:pt x="545" y="400"/>
                        <a:pt x="609" y="480"/>
                        <a:pt x="705" y="513"/>
                      </a:cubicBezTo>
                      <a:lnTo>
                        <a:pt x="721" y="513"/>
                      </a:lnTo>
                      <a:cubicBezTo>
                        <a:pt x="730" y="515"/>
                        <a:pt x="738" y="517"/>
                        <a:pt x="747" y="517"/>
                      </a:cubicBezTo>
                      <a:cubicBezTo>
                        <a:pt x="786" y="517"/>
                        <a:pt x="820" y="488"/>
                        <a:pt x="834" y="448"/>
                      </a:cubicBezTo>
                      <a:cubicBezTo>
                        <a:pt x="866" y="384"/>
                        <a:pt x="834" y="320"/>
                        <a:pt x="786" y="304"/>
                      </a:cubicBezTo>
                      <a:cubicBezTo>
                        <a:pt x="753" y="288"/>
                        <a:pt x="737" y="272"/>
                        <a:pt x="721" y="224"/>
                      </a:cubicBezTo>
                      <a:cubicBezTo>
                        <a:pt x="705" y="128"/>
                        <a:pt x="641" y="63"/>
                        <a:pt x="561" y="31"/>
                      </a:cubicBezTo>
                      <a:cubicBezTo>
                        <a:pt x="517" y="10"/>
                        <a:pt x="474" y="1"/>
                        <a:pt x="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6945381" y="1874820"/>
                  <a:ext cx="71441" cy="27889"/>
                </a:xfrm>
                <a:custGeom>
                  <a:avLst/>
                  <a:gdLst/>
                  <a:ahLst/>
                  <a:cxnLst/>
                  <a:rect l="l" t="t" r="r" b="b"/>
                  <a:pathLst>
                    <a:path w="707" h="276" extrusionOk="0">
                      <a:moveTo>
                        <a:pt x="354" y="0"/>
                      </a:moveTo>
                      <a:cubicBezTo>
                        <a:pt x="289" y="0"/>
                        <a:pt x="225" y="32"/>
                        <a:pt x="177" y="64"/>
                      </a:cubicBezTo>
                      <a:cubicBezTo>
                        <a:pt x="145" y="96"/>
                        <a:pt x="129" y="96"/>
                        <a:pt x="97" y="112"/>
                      </a:cubicBezTo>
                      <a:cubicBezTo>
                        <a:pt x="49" y="112"/>
                        <a:pt x="1" y="144"/>
                        <a:pt x="17" y="193"/>
                      </a:cubicBezTo>
                      <a:cubicBezTo>
                        <a:pt x="17" y="234"/>
                        <a:pt x="41" y="276"/>
                        <a:pt x="78" y="276"/>
                      </a:cubicBezTo>
                      <a:cubicBezTo>
                        <a:pt x="84" y="276"/>
                        <a:pt x="90" y="275"/>
                        <a:pt x="97" y="273"/>
                      </a:cubicBezTo>
                      <a:cubicBezTo>
                        <a:pt x="161" y="273"/>
                        <a:pt x="225" y="257"/>
                        <a:pt x="273" y="209"/>
                      </a:cubicBezTo>
                      <a:cubicBezTo>
                        <a:pt x="305" y="193"/>
                        <a:pt x="321" y="177"/>
                        <a:pt x="354" y="177"/>
                      </a:cubicBezTo>
                      <a:cubicBezTo>
                        <a:pt x="386" y="177"/>
                        <a:pt x="418" y="177"/>
                        <a:pt x="450" y="209"/>
                      </a:cubicBezTo>
                      <a:cubicBezTo>
                        <a:pt x="498" y="241"/>
                        <a:pt x="562" y="257"/>
                        <a:pt x="626" y="257"/>
                      </a:cubicBezTo>
                      <a:lnTo>
                        <a:pt x="642" y="257"/>
                      </a:lnTo>
                      <a:cubicBezTo>
                        <a:pt x="674" y="241"/>
                        <a:pt x="706" y="209"/>
                        <a:pt x="706" y="161"/>
                      </a:cubicBezTo>
                      <a:cubicBezTo>
                        <a:pt x="706" y="112"/>
                        <a:pt x="658" y="80"/>
                        <a:pt x="610" y="80"/>
                      </a:cubicBezTo>
                      <a:cubicBezTo>
                        <a:pt x="578" y="80"/>
                        <a:pt x="562" y="64"/>
                        <a:pt x="530" y="48"/>
                      </a:cubicBezTo>
                      <a:cubicBezTo>
                        <a:pt x="482" y="16"/>
                        <a:pt x="418" y="0"/>
                        <a:pt x="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7034505" y="2075197"/>
                  <a:ext cx="71744" cy="49412"/>
                </a:xfrm>
                <a:custGeom>
                  <a:avLst/>
                  <a:gdLst/>
                  <a:ahLst/>
                  <a:cxnLst/>
                  <a:rect l="l" t="t" r="r" b="b"/>
                  <a:pathLst>
                    <a:path w="710" h="489" extrusionOk="0">
                      <a:moveTo>
                        <a:pt x="107" y="0"/>
                      </a:moveTo>
                      <a:cubicBezTo>
                        <a:pt x="74" y="0"/>
                        <a:pt x="45" y="15"/>
                        <a:pt x="33" y="39"/>
                      </a:cubicBezTo>
                      <a:cubicBezTo>
                        <a:pt x="1" y="87"/>
                        <a:pt x="17" y="135"/>
                        <a:pt x="49" y="167"/>
                      </a:cubicBezTo>
                      <a:cubicBezTo>
                        <a:pt x="81" y="183"/>
                        <a:pt x="97" y="199"/>
                        <a:pt x="97" y="247"/>
                      </a:cubicBezTo>
                      <a:cubicBezTo>
                        <a:pt x="97" y="327"/>
                        <a:pt x="145" y="408"/>
                        <a:pt x="226" y="440"/>
                      </a:cubicBezTo>
                      <a:cubicBezTo>
                        <a:pt x="267" y="471"/>
                        <a:pt x="315" y="488"/>
                        <a:pt x="366" y="488"/>
                      </a:cubicBezTo>
                      <a:cubicBezTo>
                        <a:pt x="393" y="488"/>
                        <a:pt x="422" y="483"/>
                        <a:pt x="450" y="472"/>
                      </a:cubicBezTo>
                      <a:cubicBezTo>
                        <a:pt x="466" y="464"/>
                        <a:pt x="478" y="460"/>
                        <a:pt x="490" y="460"/>
                      </a:cubicBezTo>
                      <a:cubicBezTo>
                        <a:pt x="502" y="460"/>
                        <a:pt x="514" y="464"/>
                        <a:pt x="530" y="472"/>
                      </a:cubicBezTo>
                      <a:cubicBezTo>
                        <a:pt x="544" y="478"/>
                        <a:pt x="557" y="481"/>
                        <a:pt x="570" y="481"/>
                      </a:cubicBezTo>
                      <a:cubicBezTo>
                        <a:pt x="650" y="481"/>
                        <a:pt x="710" y="367"/>
                        <a:pt x="627" y="311"/>
                      </a:cubicBezTo>
                      <a:cubicBezTo>
                        <a:pt x="591" y="285"/>
                        <a:pt x="551" y="273"/>
                        <a:pt x="509" y="273"/>
                      </a:cubicBezTo>
                      <a:cubicBezTo>
                        <a:pt x="474" y="273"/>
                        <a:pt x="438" y="281"/>
                        <a:pt x="402" y="295"/>
                      </a:cubicBezTo>
                      <a:cubicBezTo>
                        <a:pt x="370" y="295"/>
                        <a:pt x="352" y="302"/>
                        <a:pt x="339" y="302"/>
                      </a:cubicBezTo>
                      <a:cubicBezTo>
                        <a:pt x="333" y="302"/>
                        <a:pt x="327" y="301"/>
                        <a:pt x="322" y="295"/>
                      </a:cubicBezTo>
                      <a:cubicBezTo>
                        <a:pt x="290" y="279"/>
                        <a:pt x="290" y="263"/>
                        <a:pt x="274" y="215"/>
                      </a:cubicBezTo>
                      <a:cubicBezTo>
                        <a:pt x="274" y="135"/>
                        <a:pt x="226" y="55"/>
                        <a:pt x="145" y="6"/>
                      </a:cubicBezTo>
                      <a:cubicBezTo>
                        <a:pt x="132" y="2"/>
                        <a:pt x="120" y="0"/>
                        <a:pt x="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a:off x="7015104" y="1738203"/>
                  <a:ext cx="296777" cy="104685"/>
                </a:xfrm>
                <a:custGeom>
                  <a:avLst/>
                  <a:gdLst/>
                  <a:ahLst/>
                  <a:cxnLst/>
                  <a:rect l="l" t="t" r="r" b="b"/>
                  <a:pathLst>
                    <a:path w="2937" h="1036" extrusionOk="0">
                      <a:moveTo>
                        <a:pt x="144" y="0"/>
                      </a:moveTo>
                      <a:cubicBezTo>
                        <a:pt x="97" y="0"/>
                        <a:pt x="62" y="29"/>
                        <a:pt x="49" y="69"/>
                      </a:cubicBezTo>
                      <a:lnTo>
                        <a:pt x="16" y="197"/>
                      </a:lnTo>
                      <a:cubicBezTo>
                        <a:pt x="0" y="245"/>
                        <a:pt x="33" y="309"/>
                        <a:pt x="97" y="325"/>
                      </a:cubicBezTo>
                      <a:lnTo>
                        <a:pt x="2760" y="1031"/>
                      </a:lnTo>
                      <a:cubicBezTo>
                        <a:pt x="2771" y="1034"/>
                        <a:pt x="2781" y="1035"/>
                        <a:pt x="2791" y="1035"/>
                      </a:cubicBezTo>
                      <a:cubicBezTo>
                        <a:pt x="2840" y="1035"/>
                        <a:pt x="2875" y="1004"/>
                        <a:pt x="2888" y="951"/>
                      </a:cubicBezTo>
                      <a:lnTo>
                        <a:pt x="2920" y="839"/>
                      </a:lnTo>
                      <a:cubicBezTo>
                        <a:pt x="2936" y="775"/>
                        <a:pt x="2904" y="726"/>
                        <a:pt x="2856" y="710"/>
                      </a:cubicBezTo>
                      <a:lnTo>
                        <a:pt x="177" y="4"/>
                      </a:lnTo>
                      <a:cubicBezTo>
                        <a:pt x="166" y="2"/>
                        <a:pt x="155" y="0"/>
                        <a:pt x="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a:off x="6882126" y="1992843"/>
                  <a:ext cx="501095" cy="154704"/>
                </a:xfrm>
                <a:custGeom>
                  <a:avLst/>
                  <a:gdLst/>
                  <a:ahLst/>
                  <a:cxnLst/>
                  <a:rect l="l" t="t" r="r" b="b"/>
                  <a:pathLst>
                    <a:path w="4959" h="1531" extrusionOk="0">
                      <a:moveTo>
                        <a:pt x="194" y="0"/>
                      </a:moveTo>
                      <a:cubicBezTo>
                        <a:pt x="122" y="0"/>
                        <a:pt x="47" y="46"/>
                        <a:pt x="33" y="116"/>
                      </a:cubicBezTo>
                      <a:cubicBezTo>
                        <a:pt x="1" y="212"/>
                        <a:pt x="49" y="292"/>
                        <a:pt x="145" y="324"/>
                      </a:cubicBezTo>
                      <a:lnTo>
                        <a:pt x="4734" y="1527"/>
                      </a:lnTo>
                      <a:cubicBezTo>
                        <a:pt x="4744" y="1529"/>
                        <a:pt x="4755" y="1530"/>
                        <a:pt x="4765" y="1530"/>
                      </a:cubicBezTo>
                      <a:cubicBezTo>
                        <a:pt x="4837" y="1530"/>
                        <a:pt x="4912" y="1485"/>
                        <a:pt x="4926" y="1415"/>
                      </a:cubicBezTo>
                      <a:cubicBezTo>
                        <a:pt x="4958" y="1319"/>
                        <a:pt x="4894" y="1239"/>
                        <a:pt x="4814" y="1207"/>
                      </a:cubicBezTo>
                      <a:lnTo>
                        <a:pt x="225" y="3"/>
                      </a:lnTo>
                      <a:cubicBezTo>
                        <a:pt x="215" y="1"/>
                        <a:pt x="205" y="0"/>
                        <a:pt x="1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a:off x="6910510" y="1814541"/>
                  <a:ext cx="444306" cy="145205"/>
                </a:xfrm>
                <a:custGeom>
                  <a:avLst/>
                  <a:gdLst/>
                  <a:ahLst/>
                  <a:cxnLst/>
                  <a:rect l="l" t="t" r="r" b="b"/>
                  <a:pathLst>
                    <a:path w="4397" h="1437" extrusionOk="0">
                      <a:moveTo>
                        <a:pt x="135" y="0"/>
                      </a:moveTo>
                      <a:cubicBezTo>
                        <a:pt x="93" y="0"/>
                        <a:pt x="49" y="32"/>
                        <a:pt x="49" y="85"/>
                      </a:cubicBezTo>
                      <a:lnTo>
                        <a:pt x="16" y="197"/>
                      </a:lnTo>
                      <a:cubicBezTo>
                        <a:pt x="0" y="261"/>
                        <a:pt x="33" y="309"/>
                        <a:pt x="81" y="325"/>
                      </a:cubicBezTo>
                      <a:lnTo>
                        <a:pt x="4220" y="1432"/>
                      </a:lnTo>
                      <a:cubicBezTo>
                        <a:pt x="4231" y="1435"/>
                        <a:pt x="4242" y="1437"/>
                        <a:pt x="4252" y="1437"/>
                      </a:cubicBezTo>
                      <a:cubicBezTo>
                        <a:pt x="4300" y="1437"/>
                        <a:pt x="4335" y="1408"/>
                        <a:pt x="4348" y="1368"/>
                      </a:cubicBezTo>
                      <a:lnTo>
                        <a:pt x="4380" y="1240"/>
                      </a:lnTo>
                      <a:cubicBezTo>
                        <a:pt x="4396" y="1192"/>
                        <a:pt x="4364" y="1128"/>
                        <a:pt x="4316" y="1112"/>
                      </a:cubicBezTo>
                      <a:lnTo>
                        <a:pt x="161" y="5"/>
                      </a:lnTo>
                      <a:cubicBezTo>
                        <a:pt x="153" y="2"/>
                        <a:pt x="144" y="0"/>
                        <a:pt x="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7"/>
                <p:cNvSpPr/>
                <p:nvPr/>
              </p:nvSpPr>
              <p:spPr>
                <a:xfrm>
                  <a:off x="6943765" y="2105714"/>
                  <a:ext cx="348614" cy="115497"/>
                </a:xfrm>
                <a:custGeom>
                  <a:avLst/>
                  <a:gdLst/>
                  <a:ahLst/>
                  <a:cxnLst/>
                  <a:rect l="l" t="t" r="r" b="b"/>
                  <a:pathLst>
                    <a:path w="3450" h="1143" extrusionOk="0">
                      <a:moveTo>
                        <a:pt x="181" y="1"/>
                      </a:moveTo>
                      <a:cubicBezTo>
                        <a:pt x="113" y="1"/>
                        <a:pt x="46" y="56"/>
                        <a:pt x="33" y="122"/>
                      </a:cubicBezTo>
                      <a:cubicBezTo>
                        <a:pt x="1" y="218"/>
                        <a:pt x="49" y="298"/>
                        <a:pt x="145" y="330"/>
                      </a:cubicBezTo>
                      <a:lnTo>
                        <a:pt x="3225" y="1132"/>
                      </a:lnTo>
                      <a:cubicBezTo>
                        <a:pt x="3245" y="1139"/>
                        <a:pt x="3265" y="1142"/>
                        <a:pt x="3283" y="1142"/>
                      </a:cubicBezTo>
                      <a:cubicBezTo>
                        <a:pt x="3353" y="1142"/>
                        <a:pt x="3408" y="1096"/>
                        <a:pt x="3434" y="1020"/>
                      </a:cubicBezTo>
                      <a:cubicBezTo>
                        <a:pt x="3450" y="940"/>
                        <a:pt x="3402" y="844"/>
                        <a:pt x="3322" y="828"/>
                      </a:cubicBezTo>
                      <a:lnTo>
                        <a:pt x="225" y="9"/>
                      </a:lnTo>
                      <a:cubicBezTo>
                        <a:pt x="211" y="4"/>
                        <a:pt x="196" y="1"/>
                        <a:pt x="1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7"/>
                <p:cNvSpPr/>
                <p:nvPr/>
              </p:nvSpPr>
              <p:spPr>
                <a:xfrm>
                  <a:off x="7280958" y="1968188"/>
                  <a:ext cx="34154" cy="19805"/>
                </a:xfrm>
                <a:custGeom>
                  <a:avLst/>
                  <a:gdLst/>
                  <a:ahLst/>
                  <a:cxnLst/>
                  <a:rect l="l" t="t" r="r" b="b"/>
                  <a:pathLst>
                    <a:path w="338" h="196" extrusionOk="0">
                      <a:moveTo>
                        <a:pt x="134" y="1"/>
                      </a:moveTo>
                      <a:cubicBezTo>
                        <a:pt x="77" y="1"/>
                        <a:pt x="29" y="19"/>
                        <a:pt x="17" y="55"/>
                      </a:cubicBezTo>
                      <a:cubicBezTo>
                        <a:pt x="1" y="103"/>
                        <a:pt x="65" y="167"/>
                        <a:pt x="145" y="183"/>
                      </a:cubicBezTo>
                      <a:cubicBezTo>
                        <a:pt x="167" y="192"/>
                        <a:pt x="190" y="196"/>
                        <a:pt x="211" y="196"/>
                      </a:cubicBezTo>
                      <a:cubicBezTo>
                        <a:pt x="265" y="196"/>
                        <a:pt x="310" y="170"/>
                        <a:pt x="321" y="135"/>
                      </a:cubicBezTo>
                      <a:cubicBezTo>
                        <a:pt x="337" y="87"/>
                        <a:pt x="273" y="23"/>
                        <a:pt x="193" y="7"/>
                      </a:cubicBezTo>
                      <a:cubicBezTo>
                        <a:pt x="173" y="3"/>
                        <a:pt x="153" y="1"/>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7"/>
                <p:cNvSpPr/>
                <p:nvPr/>
              </p:nvSpPr>
              <p:spPr>
                <a:xfrm>
                  <a:off x="6955082" y="2161997"/>
                  <a:ext cx="34154" cy="20614"/>
                </a:xfrm>
                <a:custGeom>
                  <a:avLst/>
                  <a:gdLst/>
                  <a:ahLst/>
                  <a:cxnLst/>
                  <a:rect l="l" t="t" r="r" b="b"/>
                  <a:pathLst>
                    <a:path w="338" h="204" extrusionOk="0">
                      <a:moveTo>
                        <a:pt x="128" y="1"/>
                      </a:moveTo>
                      <a:cubicBezTo>
                        <a:pt x="73" y="1"/>
                        <a:pt x="28" y="27"/>
                        <a:pt x="17" y="62"/>
                      </a:cubicBezTo>
                      <a:cubicBezTo>
                        <a:pt x="1" y="110"/>
                        <a:pt x="65" y="174"/>
                        <a:pt x="145" y="190"/>
                      </a:cubicBezTo>
                      <a:cubicBezTo>
                        <a:pt x="172" y="199"/>
                        <a:pt x="196" y="203"/>
                        <a:pt x="218" y="203"/>
                      </a:cubicBezTo>
                      <a:cubicBezTo>
                        <a:pt x="274" y="203"/>
                        <a:pt x="310" y="177"/>
                        <a:pt x="322" y="142"/>
                      </a:cubicBezTo>
                      <a:cubicBezTo>
                        <a:pt x="338" y="94"/>
                        <a:pt x="290" y="30"/>
                        <a:pt x="193" y="14"/>
                      </a:cubicBezTo>
                      <a:cubicBezTo>
                        <a:pt x="171" y="5"/>
                        <a:pt x="149" y="1"/>
                        <a:pt x="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7"/>
                <p:cNvSpPr/>
                <p:nvPr/>
              </p:nvSpPr>
              <p:spPr>
                <a:xfrm>
                  <a:off x="7122112" y="1825508"/>
                  <a:ext cx="34154" cy="20816"/>
                </a:xfrm>
                <a:custGeom>
                  <a:avLst/>
                  <a:gdLst/>
                  <a:ahLst/>
                  <a:cxnLst/>
                  <a:rect l="l" t="t" r="r" b="b"/>
                  <a:pathLst>
                    <a:path w="338" h="206" extrusionOk="0">
                      <a:moveTo>
                        <a:pt x="134" y="1"/>
                      </a:moveTo>
                      <a:cubicBezTo>
                        <a:pt x="77" y="1"/>
                        <a:pt x="28" y="19"/>
                        <a:pt x="16" y="55"/>
                      </a:cubicBezTo>
                      <a:cubicBezTo>
                        <a:pt x="0" y="119"/>
                        <a:pt x="64" y="167"/>
                        <a:pt x="145" y="199"/>
                      </a:cubicBezTo>
                      <a:cubicBezTo>
                        <a:pt x="164" y="203"/>
                        <a:pt x="183" y="205"/>
                        <a:pt x="201" y="205"/>
                      </a:cubicBezTo>
                      <a:cubicBezTo>
                        <a:pt x="259" y="205"/>
                        <a:pt x="309" y="184"/>
                        <a:pt x="321" y="135"/>
                      </a:cubicBezTo>
                      <a:cubicBezTo>
                        <a:pt x="337" y="87"/>
                        <a:pt x="273" y="23"/>
                        <a:pt x="193" y="7"/>
                      </a:cubicBezTo>
                      <a:cubicBezTo>
                        <a:pt x="173" y="3"/>
                        <a:pt x="153" y="1"/>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7"/>
                <p:cNvSpPr/>
                <p:nvPr/>
              </p:nvSpPr>
              <p:spPr>
                <a:xfrm>
                  <a:off x="7052390" y="2010324"/>
                  <a:ext cx="27687" cy="17582"/>
                </a:xfrm>
                <a:custGeom>
                  <a:avLst/>
                  <a:gdLst/>
                  <a:ahLst/>
                  <a:cxnLst/>
                  <a:rect l="l" t="t" r="r" b="b"/>
                  <a:pathLst>
                    <a:path w="274" h="174" extrusionOk="0">
                      <a:moveTo>
                        <a:pt x="104" y="1"/>
                      </a:moveTo>
                      <a:cubicBezTo>
                        <a:pt x="53" y="1"/>
                        <a:pt x="16" y="19"/>
                        <a:pt x="16" y="55"/>
                      </a:cubicBezTo>
                      <a:cubicBezTo>
                        <a:pt x="0" y="103"/>
                        <a:pt x="49" y="151"/>
                        <a:pt x="113" y="167"/>
                      </a:cubicBezTo>
                      <a:cubicBezTo>
                        <a:pt x="129" y="171"/>
                        <a:pt x="145" y="173"/>
                        <a:pt x="160" y="173"/>
                      </a:cubicBezTo>
                      <a:cubicBezTo>
                        <a:pt x="206" y="173"/>
                        <a:pt x="245" y="155"/>
                        <a:pt x="257" y="119"/>
                      </a:cubicBezTo>
                      <a:cubicBezTo>
                        <a:pt x="273" y="71"/>
                        <a:pt x="225" y="23"/>
                        <a:pt x="161" y="7"/>
                      </a:cubicBezTo>
                      <a:cubicBezTo>
                        <a:pt x="141" y="3"/>
                        <a:pt x="122" y="1"/>
                        <a:pt x="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7"/>
                <p:cNvSpPr/>
                <p:nvPr/>
              </p:nvSpPr>
              <p:spPr>
                <a:xfrm>
                  <a:off x="7250139" y="1765486"/>
                  <a:ext cx="29304" cy="15966"/>
                </a:xfrm>
                <a:custGeom>
                  <a:avLst/>
                  <a:gdLst/>
                  <a:ahLst/>
                  <a:cxnLst/>
                  <a:rect l="l" t="t" r="r" b="b"/>
                  <a:pathLst>
                    <a:path w="290" h="158" extrusionOk="0">
                      <a:moveTo>
                        <a:pt x="108" y="1"/>
                      </a:moveTo>
                      <a:cubicBezTo>
                        <a:pt x="60" y="1"/>
                        <a:pt x="17" y="16"/>
                        <a:pt x="17" y="39"/>
                      </a:cubicBezTo>
                      <a:cubicBezTo>
                        <a:pt x="1" y="87"/>
                        <a:pt x="49" y="136"/>
                        <a:pt x="113" y="152"/>
                      </a:cubicBezTo>
                      <a:cubicBezTo>
                        <a:pt x="135" y="156"/>
                        <a:pt x="155" y="158"/>
                        <a:pt x="173" y="158"/>
                      </a:cubicBezTo>
                      <a:cubicBezTo>
                        <a:pt x="223" y="158"/>
                        <a:pt x="257" y="143"/>
                        <a:pt x="257" y="119"/>
                      </a:cubicBezTo>
                      <a:cubicBezTo>
                        <a:pt x="290" y="71"/>
                        <a:pt x="225" y="23"/>
                        <a:pt x="161" y="7"/>
                      </a:cubicBezTo>
                      <a:cubicBezTo>
                        <a:pt x="144" y="3"/>
                        <a:pt x="126" y="1"/>
                        <a:pt x="1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7"/>
                <p:cNvSpPr/>
                <p:nvPr/>
              </p:nvSpPr>
              <p:spPr>
                <a:xfrm>
                  <a:off x="7290658" y="2148154"/>
                  <a:ext cx="27687" cy="17481"/>
                </a:xfrm>
                <a:custGeom>
                  <a:avLst/>
                  <a:gdLst/>
                  <a:ahLst/>
                  <a:cxnLst/>
                  <a:rect l="l" t="t" r="r" b="b"/>
                  <a:pathLst>
                    <a:path w="274" h="173" extrusionOk="0">
                      <a:moveTo>
                        <a:pt x="98" y="0"/>
                      </a:moveTo>
                      <a:cubicBezTo>
                        <a:pt x="53" y="0"/>
                        <a:pt x="17" y="18"/>
                        <a:pt x="17" y="55"/>
                      </a:cubicBezTo>
                      <a:cubicBezTo>
                        <a:pt x="1" y="103"/>
                        <a:pt x="49" y="151"/>
                        <a:pt x="113" y="167"/>
                      </a:cubicBezTo>
                      <a:cubicBezTo>
                        <a:pt x="129" y="171"/>
                        <a:pt x="146" y="173"/>
                        <a:pt x="163" y="173"/>
                      </a:cubicBezTo>
                      <a:cubicBezTo>
                        <a:pt x="212" y="173"/>
                        <a:pt x="258" y="155"/>
                        <a:pt x="258" y="119"/>
                      </a:cubicBezTo>
                      <a:cubicBezTo>
                        <a:pt x="274" y="87"/>
                        <a:pt x="225" y="22"/>
                        <a:pt x="145" y="6"/>
                      </a:cubicBezTo>
                      <a:cubicBezTo>
                        <a:pt x="129" y="2"/>
                        <a:pt x="113" y="0"/>
                        <a:pt x="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7"/>
                <p:cNvSpPr/>
                <p:nvPr/>
              </p:nvSpPr>
              <p:spPr>
                <a:xfrm>
                  <a:off x="6890311" y="2042761"/>
                  <a:ext cx="27586" cy="17582"/>
                </a:xfrm>
                <a:custGeom>
                  <a:avLst/>
                  <a:gdLst/>
                  <a:ahLst/>
                  <a:cxnLst/>
                  <a:rect l="l" t="t" r="r" b="b"/>
                  <a:pathLst>
                    <a:path w="273" h="174" extrusionOk="0">
                      <a:moveTo>
                        <a:pt x="113" y="1"/>
                      </a:moveTo>
                      <a:cubicBezTo>
                        <a:pt x="67" y="1"/>
                        <a:pt x="28" y="19"/>
                        <a:pt x="16" y="55"/>
                      </a:cubicBezTo>
                      <a:cubicBezTo>
                        <a:pt x="0" y="103"/>
                        <a:pt x="48" y="135"/>
                        <a:pt x="128" y="167"/>
                      </a:cubicBezTo>
                      <a:cubicBezTo>
                        <a:pt x="144" y="171"/>
                        <a:pt x="162" y="173"/>
                        <a:pt x="178" y="173"/>
                      </a:cubicBezTo>
                      <a:cubicBezTo>
                        <a:pt x="228" y="173"/>
                        <a:pt x="273" y="155"/>
                        <a:pt x="273" y="119"/>
                      </a:cubicBezTo>
                      <a:cubicBezTo>
                        <a:pt x="273" y="71"/>
                        <a:pt x="241" y="23"/>
                        <a:pt x="161" y="7"/>
                      </a:cubicBezTo>
                      <a:cubicBezTo>
                        <a:pt x="144" y="3"/>
                        <a:pt x="128" y="1"/>
                        <a:pt x="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7"/>
                <p:cNvSpPr/>
                <p:nvPr/>
              </p:nvSpPr>
              <p:spPr>
                <a:xfrm>
                  <a:off x="7208002" y="2338831"/>
                  <a:ext cx="776651" cy="697127"/>
                </a:xfrm>
                <a:custGeom>
                  <a:avLst/>
                  <a:gdLst/>
                  <a:ahLst/>
                  <a:cxnLst/>
                  <a:rect l="l" t="t" r="r" b="b"/>
                  <a:pathLst>
                    <a:path w="7686" h="6899" extrusionOk="0">
                      <a:moveTo>
                        <a:pt x="3695" y="1"/>
                      </a:moveTo>
                      <a:cubicBezTo>
                        <a:pt x="3144" y="1"/>
                        <a:pt x="2591" y="139"/>
                        <a:pt x="2086" y="430"/>
                      </a:cubicBezTo>
                      <a:cubicBezTo>
                        <a:pt x="498" y="1360"/>
                        <a:pt x="1" y="3462"/>
                        <a:pt x="963" y="5130"/>
                      </a:cubicBezTo>
                      <a:cubicBezTo>
                        <a:pt x="1619" y="6257"/>
                        <a:pt x="2797" y="6898"/>
                        <a:pt x="3983" y="6898"/>
                      </a:cubicBezTo>
                      <a:cubicBezTo>
                        <a:pt x="4538" y="6898"/>
                        <a:pt x="5094" y="6758"/>
                        <a:pt x="5600" y="6462"/>
                      </a:cubicBezTo>
                      <a:cubicBezTo>
                        <a:pt x="7188" y="5531"/>
                        <a:pt x="7685" y="3446"/>
                        <a:pt x="6707" y="1777"/>
                      </a:cubicBezTo>
                      <a:cubicBezTo>
                        <a:pt x="6050" y="639"/>
                        <a:pt x="4878" y="1"/>
                        <a:pt x="36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7"/>
                <p:cNvSpPr/>
                <p:nvPr/>
              </p:nvSpPr>
              <p:spPr>
                <a:xfrm>
                  <a:off x="7209619" y="2359848"/>
                  <a:ext cx="740981" cy="675098"/>
                </a:xfrm>
                <a:custGeom>
                  <a:avLst/>
                  <a:gdLst/>
                  <a:ahLst/>
                  <a:cxnLst/>
                  <a:rect l="l" t="t" r="r" b="b"/>
                  <a:pathLst>
                    <a:path w="7333" h="6681" extrusionOk="0">
                      <a:moveTo>
                        <a:pt x="3445" y="1"/>
                      </a:moveTo>
                      <a:cubicBezTo>
                        <a:pt x="2932" y="1"/>
                        <a:pt x="2421" y="129"/>
                        <a:pt x="1958" y="398"/>
                      </a:cubicBezTo>
                      <a:cubicBezTo>
                        <a:pt x="450" y="1281"/>
                        <a:pt x="1" y="3302"/>
                        <a:pt x="947" y="4922"/>
                      </a:cubicBezTo>
                      <a:cubicBezTo>
                        <a:pt x="1602" y="6043"/>
                        <a:pt x="2755" y="6680"/>
                        <a:pt x="3898" y="6680"/>
                      </a:cubicBezTo>
                      <a:cubicBezTo>
                        <a:pt x="4407" y="6680"/>
                        <a:pt x="4915" y="6553"/>
                        <a:pt x="5375" y="6286"/>
                      </a:cubicBezTo>
                      <a:cubicBezTo>
                        <a:pt x="6883" y="5404"/>
                        <a:pt x="7333" y="3382"/>
                        <a:pt x="6386" y="1762"/>
                      </a:cubicBezTo>
                      <a:cubicBezTo>
                        <a:pt x="5733" y="633"/>
                        <a:pt x="4585" y="1"/>
                        <a:pt x="3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7"/>
                <p:cNvSpPr/>
                <p:nvPr/>
              </p:nvSpPr>
              <p:spPr>
                <a:xfrm>
                  <a:off x="7222654" y="2403400"/>
                  <a:ext cx="666307" cy="614268"/>
                </a:xfrm>
                <a:custGeom>
                  <a:avLst/>
                  <a:gdLst/>
                  <a:ahLst/>
                  <a:cxnLst/>
                  <a:rect l="l" t="t" r="r" b="b"/>
                  <a:pathLst>
                    <a:path w="6594" h="6079" extrusionOk="0">
                      <a:moveTo>
                        <a:pt x="3037" y="0"/>
                      </a:moveTo>
                      <a:cubicBezTo>
                        <a:pt x="2585" y="0"/>
                        <a:pt x="2138" y="113"/>
                        <a:pt x="1733" y="352"/>
                      </a:cubicBezTo>
                      <a:cubicBezTo>
                        <a:pt x="385" y="1122"/>
                        <a:pt x="0" y="2967"/>
                        <a:pt x="866" y="4459"/>
                      </a:cubicBezTo>
                      <a:cubicBezTo>
                        <a:pt x="1469" y="5487"/>
                        <a:pt x="2523" y="6079"/>
                        <a:pt x="3557" y="6079"/>
                      </a:cubicBezTo>
                      <a:cubicBezTo>
                        <a:pt x="4009" y="6079"/>
                        <a:pt x="4456" y="5966"/>
                        <a:pt x="4861" y="5727"/>
                      </a:cubicBezTo>
                      <a:cubicBezTo>
                        <a:pt x="6209" y="4957"/>
                        <a:pt x="6594" y="3112"/>
                        <a:pt x="5728" y="1620"/>
                      </a:cubicBezTo>
                      <a:cubicBezTo>
                        <a:pt x="5125" y="592"/>
                        <a:pt x="4071" y="0"/>
                        <a:pt x="3037" y="0"/>
                      </a:cubicBezTo>
                      <a:close/>
                    </a:path>
                  </a:pathLst>
                </a:custGeom>
                <a:solidFill>
                  <a:srgbClr val="FFFFFF">
                    <a:alpha val="5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7"/>
                <p:cNvSpPr/>
                <p:nvPr/>
              </p:nvSpPr>
              <p:spPr>
                <a:xfrm>
                  <a:off x="7293892" y="2595896"/>
                  <a:ext cx="523729" cy="161171"/>
                </a:xfrm>
                <a:custGeom>
                  <a:avLst/>
                  <a:gdLst/>
                  <a:ahLst/>
                  <a:cxnLst/>
                  <a:rect l="l" t="t" r="r" b="b"/>
                  <a:pathLst>
                    <a:path w="5183" h="1595" extrusionOk="0">
                      <a:moveTo>
                        <a:pt x="194" y="0"/>
                      </a:moveTo>
                      <a:cubicBezTo>
                        <a:pt x="122" y="0"/>
                        <a:pt x="47" y="46"/>
                        <a:pt x="33" y="116"/>
                      </a:cubicBezTo>
                      <a:cubicBezTo>
                        <a:pt x="1" y="212"/>
                        <a:pt x="65" y="292"/>
                        <a:pt x="145" y="324"/>
                      </a:cubicBezTo>
                      <a:lnTo>
                        <a:pt x="4958" y="1592"/>
                      </a:lnTo>
                      <a:cubicBezTo>
                        <a:pt x="4971" y="1594"/>
                        <a:pt x="4983" y="1595"/>
                        <a:pt x="4995" y="1595"/>
                      </a:cubicBezTo>
                      <a:cubicBezTo>
                        <a:pt x="5075" y="1595"/>
                        <a:pt x="5139" y="1549"/>
                        <a:pt x="5167" y="1479"/>
                      </a:cubicBezTo>
                      <a:cubicBezTo>
                        <a:pt x="5183" y="1383"/>
                        <a:pt x="5135" y="1303"/>
                        <a:pt x="5039" y="1271"/>
                      </a:cubicBezTo>
                      <a:lnTo>
                        <a:pt x="226" y="3"/>
                      </a:lnTo>
                      <a:cubicBezTo>
                        <a:pt x="215" y="1"/>
                        <a:pt x="205" y="0"/>
                        <a:pt x="1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7"/>
                <p:cNvSpPr/>
                <p:nvPr/>
              </p:nvSpPr>
              <p:spPr>
                <a:xfrm>
                  <a:off x="7452838" y="2916217"/>
                  <a:ext cx="147630" cy="62043"/>
                </a:xfrm>
                <a:custGeom>
                  <a:avLst/>
                  <a:gdLst/>
                  <a:ahLst/>
                  <a:cxnLst/>
                  <a:rect l="l" t="t" r="r" b="b"/>
                  <a:pathLst>
                    <a:path w="1461" h="614" extrusionOk="0">
                      <a:moveTo>
                        <a:pt x="173" y="0"/>
                      </a:moveTo>
                      <a:cubicBezTo>
                        <a:pt x="108" y="0"/>
                        <a:pt x="45" y="46"/>
                        <a:pt x="32" y="122"/>
                      </a:cubicBezTo>
                      <a:cubicBezTo>
                        <a:pt x="0" y="203"/>
                        <a:pt x="64" y="299"/>
                        <a:pt x="145" y="315"/>
                      </a:cubicBezTo>
                      <a:lnTo>
                        <a:pt x="1236" y="604"/>
                      </a:lnTo>
                      <a:cubicBezTo>
                        <a:pt x="1256" y="610"/>
                        <a:pt x="1276" y="614"/>
                        <a:pt x="1295" y="614"/>
                      </a:cubicBezTo>
                      <a:cubicBezTo>
                        <a:pt x="1364" y="614"/>
                        <a:pt x="1419" y="570"/>
                        <a:pt x="1444" y="507"/>
                      </a:cubicBezTo>
                      <a:cubicBezTo>
                        <a:pt x="1460" y="411"/>
                        <a:pt x="1412" y="315"/>
                        <a:pt x="1332" y="299"/>
                      </a:cubicBezTo>
                      <a:lnTo>
                        <a:pt x="225" y="10"/>
                      </a:lnTo>
                      <a:cubicBezTo>
                        <a:pt x="208" y="3"/>
                        <a:pt x="191"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7"/>
                <p:cNvSpPr/>
                <p:nvPr/>
              </p:nvSpPr>
              <p:spPr>
                <a:xfrm>
                  <a:off x="7657155" y="2543452"/>
                  <a:ext cx="87507" cy="50221"/>
                </a:xfrm>
                <a:custGeom>
                  <a:avLst/>
                  <a:gdLst/>
                  <a:ahLst/>
                  <a:cxnLst/>
                  <a:rect l="l" t="t" r="r" b="b"/>
                  <a:pathLst>
                    <a:path w="866" h="497" extrusionOk="0">
                      <a:moveTo>
                        <a:pt x="433" y="1"/>
                      </a:moveTo>
                      <a:cubicBezTo>
                        <a:pt x="389" y="1"/>
                        <a:pt x="345" y="9"/>
                        <a:pt x="304" y="25"/>
                      </a:cubicBezTo>
                      <a:cubicBezTo>
                        <a:pt x="270" y="36"/>
                        <a:pt x="252" y="48"/>
                        <a:pt x="233" y="48"/>
                      </a:cubicBezTo>
                      <a:cubicBezTo>
                        <a:pt x="226" y="48"/>
                        <a:pt x="218" y="46"/>
                        <a:pt x="208" y="41"/>
                      </a:cubicBezTo>
                      <a:cubicBezTo>
                        <a:pt x="189" y="33"/>
                        <a:pt x="171" y="29"/>
                        <a:pt x="155" y="29"/>
                      </a:cubicBezTo>
                      <a:cubicBezTo>
                        <a:pt x="46" y="29"/>
                        <a:pt x="0" y="192"/>
                        <a:pt x="112" y="234"/>
                      </a:cubicBezTo>
                      <a:cubicBezTo>
                        <a:pt x="160" y="250"/>
                        <a:pt x="208" y="258"/>
                        <a:pt x="254" y="258"/>
                      </a:cubicBezTo>
                      <a:cubicBezTo>
                        <a:pt x="300" y="258"/>
                        <a:pt x="345" y="250"/>
                        <a:pt x="385" y="234"/>
                      </a:cubicBezTo>
                      <a:cubicBezTo>
                        <a:pt x="419" y="222"/>
                        <a:pt x="437" y="211"/>
                        <a:pt x="456" y="211"/>
                      </a:cubicBezTo>
                      <a:cubicBezTo>
                        <a:pt x="464" y="211"/>
                        <a:pt x="472" y="213"/>
                        <a:pt x="481" y="218"/>
                      </a:cubicBezTo>
                      <a:cubicBezTo>
                        <a:pt x="513" y="234"/>
                        <a:pt x="513" y="250"/>
                        <a:pt x="529" y="298"/>
                      </a:cubicBezTo>
                      <a:cubicBezTo>
                        <a:pt x="561" y="378"/>
                        <a:pt x="625" y="458"/>
                        <a:pt x="706" y="490"/>
                      </a:cubicBezTo>
                      <a:lnTo>
                        <a:pt x="722" y="490"/>
                      </a:lnTo>
                      <a:cubicBezTo>
                        <a:pt x="734" y="494"/>
                        <a:pt x="746" y="496"/>
                        <a:pt x="757" y="496"/>
                      </a:cubicBezTo>
                      <a:cubicBezTo>
                        <a:pt x="792" y="496"/>
                        <a:pt x="822" y="478"/>
                        <a:pt x="834" y="442"/>
                      </a:cubicBezTo>
                      <a:cubicBezTo>
                        <a:pt x="866" y="394"/>
                        <a:pt x="834" y="330"/>
                        <a:pt x="786" y="298"/>
                      </a:cubicBezTo>
                      <a:cubicBezTo>
                        <a:pt x="754" y="298"/>
                        <a:pt x="754" y="282"/>
                        <a:pt x="738" y="234"/>
                      </a:cubicBezTo>
                      <a:cubicBezTo>
                        <a:pt x="706" y="137"/>
                        <a:pt x="641" y="57"/>
                        <a:pt x="561" y="25"/>
                      </a:cubicBezTo>
                      <a:cubicBezTo>
                        <a:pt x="521" y="9"/>
                        <a:pt x="477" y="1"/>
                        <a:pt x="4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7"/>
                <p:cNvSpPr/>
                <p:nvPr/>
              </p:nvSpPr>
              <p:spPr>
                <a:xfrm>
                  <a:off x="7366848" y="2576697"/>
                  <a:ext cx="69824" cy="27687"/>
                </a:xfrm>
                <a:custGeom>
                  <a:avLst/>
                  <a:gdLst/>
                  <a:ahLst/>
                  <a:cxnLst/>
                  <a:rect l="l" t="t" r="r" b="b"/>
                  <a:pathLst>
                    <a:path w="691" h="274" extrusionOk="0">
                      <a:moveTo>
                        <a:pt x="338" y="1"/>
                      </a:moveTo>
                      <a:cubicBezTo>
                        <a:pt x="274" y="1"/>
                        <a:pt x="209" y="33"/>
                        <a:pt x="161" y="65"/>
                      </a:cubicBezTo>
                      <a:cubicBezTo>
                        <a:pt x="145" y="97"/>
                        <a:pt x="113" y="97"/>
                        <a:pt x="81" y="97"/>
                      </a:cubicBezTo>
                      <a:cubicBezTo>
                        <a:pt x="33" y="113"/>
                        <a:pt x="1" y="145"/>
                        <a:pt x="1" y="193"/>
                      </a:cubicBezTo>
                      <a:cubicBezTo>
                        <a:pt x="1" y="242"/>
                        <a:pt x="49" y="274"/>
                        <a:pt x="97" y="274"/>
                      </a:cubicBezTo>
                      <a:cubicBezTo>
                        <a:pt x="161" y="274"/>
                        <a:pt x="209" y="258"/>
                        <a:pt x="274" y="209"/>
                      </a:cubicBezTo>
                      <a:cubicBezTo>
                        <a:pt x="290" y="193"/>
                        <a:pt x="322" y="177"/>
                        <a:pt x="354" y="177"/>
                      </a:cubicBezTo>
                      <a:cubicBezTo>
                        <a:pt x="370" y="177"/>
                        <a:pt x="402" y="177"/>
                        <a:pt x="434" y="209"/>
                      </a:cubicBezTo>
                      <a:cubicBezTo>
                        <a:pt x="482" y="242"/>
                        <a:pt x="546" y="258"/>
                        <a:pt x="611" y="258"/>
                      </a:cubicBezTo>
                      <a:lnTo>
                        <a:pt x="627" y="258"/>
                      </a:lnTo>
                      <a:cubicBezTo>
                        <a:pt x="675" y="242"/>
                        <a:pt x="691" y="209"/>
                        <a:pt x="691" y="161"/>
                      </a:cubicBezTo>
                      <a:cubicBezTo>
                        <a:pt x="691" y="120"/>
                        <a:pt x="667" y="78"/>
                        <a:pt x="629" y="78"/>
                      </a:cubicBezTo>
                      <a:cubicBezTo>
                        <a:pt x="623" y="78"/>
                        <a:pt x="617" y="79"/>
                        <a:pt x="611" y="81"/>
                      </a:cubicBezTo>
                      <a:cubicBezTo>
                        <a:pt x="578" y="81"/>
                        <a:pt x="546" y="65"/>
                        <a:pt x="514" y="49"/>
                      </a:cubicBezTo>
                      <a:cubicBezTo>
                        <a:pt x="466" y="17"/>
                        <a:pt x="402" y="1"/>
                        <a:pt x="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7"/>
                <p:cNvSpPr/>
                <p:nvPr/>
              </p:nvSpPr>
              <p:spPr>
                <a:xfrm>
                  <a:off x="7454455" y="2776064"/>
                  <a:ext cx="71340" cy="48907"/>
                </a:xfrm>
                <a:custGeom>
                  <a:avLst/>
                  <a:gdLst/>
                  <a:ahLst/>
                  <a:cxnLst/>
                  <a:rect l="l" t="t" r="r" b="b"/>
                  <a:pathLst>
                    <a:path w="706" h="484" extrusionOk="0">
                      <a:moveTo>
                        <a:pt x="95" y="1"/>
                      </a:moveTo>
                      <a:cubicBezTo>
                        <a:pt x="66" y="1"/>
                        <a:pt x="43" y="18"/>
                        <a:pt x="32" y="49"/>
                      </a:cubicBezTo>
                      <a:cubicBezTo>
                        <a:pt x="0" y="81"/>
                        <a:pt x="16" y="146"/>
                        <a:pt x="64" y="178"/>
                      </a:cubicBezTo>
                      <a:cubicBezTo>
                        <a:pt x="80" y="194"/>
                        <a:pt x="96" y="194"/>
                        <a:pt x="96" y="242"/>
                      </a:cubicBezTo>
                      <a:cubicBezTo>
                        <a:pt x="113" y="322"/>
                        <a:pt x="145" y="402"/>
                        <a:pt x="225" y="450"/>
                      </a:cubicBezTo>
                      <a:cubicBezTo>
                        <a:pt x="264" y="470"/>
                        <a:pt x="310" y="484"/>
                        <a:pt x="358" y="484"/>
                      </a:cubicBezTo>
                      <a:cubicBezTo>
                        <a:pt x="388" y="484"/>
                        <a:pt x="419" y="479"/>
                        <a:pt x="449" y="466"/>
                      </a:cubicBezTo>
                      <a:cubicBezTo>
                        <a:pt x="482" y="466"/>
                        <a:pt x="499" y="459"/>
                        <a:pt x="512" y="459"/>
                      </a:cubicBezTo>
                      <a:cubicBezTo>
                        <a:pt x="519" y="459"/>
                        <a:pt x="524" y="461"/>
                        <a:pt x="530" y="466"/>
                      </a:cubicBezTo>
                      <a:cubicBezTo>
                        <a:pt x="549" y="478"/>
                        <a:pt x="568" y="483"/>
                        <a:pt x="585" y="483"/>
                      </a:cubicBezTo>
                      <a:cubicBezTo>
                        <a:pt x="665" y="483"/>
                        <a:pt x="705" y="375"/>
                        <a:pt x="626" y="322"/>
                      </a:cubicBezTo>
                      <a:cubicBezTo>
                        <a:pt x="584" y="291"/>
                        <a:pt x="536" y="273"/>
                        <a:pt x="486" y="273"/>
                      </a:cubicBezTo>
                      <a:cubicBezTo>
                        <a:pt x="458" y="273"/>
                        <a:pt x="430" y="279"/>
                        <a:pt x="401" y="290"/>
                      </a:cubicBezTo>
                      <a:cubicBezTo>
                        <a:pt x="377" y="298"/>
                        <a:pt x="361" y="302"/>
                        <a:pt x="349" y="302"/>
                      </a:cubicBezTo>
                      <a:cubicBezTo>
                        <a:pt x="337" y="302"/>
                        <a:pt x="329" y="298"/>
                        <a:pt x="321" y="290"/>
                      </a:cubicBezTo>
                      <a:cubicBezTo>
                        <a:pt x="289" y="274"/>
                        <a:pt x="273" y="258"/>
                        <a:pt x="273" y="210"/>
                      </a:cubicBezTo>
                      <a:cubicBezTo>
                        <a:pt x="273" y="130"/>
                        <a:pt x="225" y="49"/>
                        <a:pt x="161" y="17"/>
                      </a:cubicBezTo>
                      <a:lnTo>
                        <a:pt x="145" y="17"/>
                      </a:lnTo>
                      <a:cubicBezTo>
                        <a:pt x="128" y="6"/>
                        <a:pt x="111" y="1"/>
                        <a:pt x="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7"/>
                <p:cNvSpPr/>
                <p:nvPr/>
              </p:nvSpPr>
              <p:spPr>
                <a:xfrm>
                  <a:off x="7434953" y="2438565"/>
                  <a:ext cx="296777" cy="104685"/>
                </a:xfrm>
                <a:custGeom>
                  <a:avLst/>
                  <a:gdLst/>
                  <a:ahLst/>
                  <a:cxnLst/>
                  <a:rect l="l" t="t" r="r" b="b"/>
                  <a:pathLst>
                    <a:path w="2937" h="1036" extrusionOk="0">
                      <a:moveTo>
                        <a:pt x="151" y="0"/>
                      </a:moveTo>
                      <a:cubicBezTo>
                        <a:pt x="108" y="0"/>
                        <a:pt x="62" y="31"/>
                        <a:pt x="49" y="84"/>
                      </a:cubicBezTo>
                      <a:lnTo>
                        <a:pt x="17" y="197"/>
                      </a:lnTo>
                      <a:cubicBezTo>
                        <a:pt x="1" y="261"/>
                        <a:pt x="33" y="309"/>
                        <a:pt x="97" y="325"/>
                      </a:cubicBezTo>
                      <a:lnTo>
                        <a:pt x="2776" y="1031"/>
                      </a:lnTo>
                      <a:cubicBezTo>
                        <a:pt x="2785" y="1034"/>
                        <a:pt x="2793" y="1035"/>
                        <a:pt x="2802" y="1035"/>
                      </a:cubicBezTo>
                      <a:cubicBezTo>
                        <a:pt x="2840" y="1035"/>
                        <a:pt x="2875" y="1006"/>
                        <a:pt x="2889" y="967"/>
                      </a:cubicBezTo>
                      <a:lnTo>
                        <a:pt x="2921" y="838"/>
                      </a:lnTo>
                      <a:cubicBezTo>
                        <a:pt x="2937" y="790"/>
                        <a:pt x="2905" y="726"/>
                        <a:pt x="2856" y="710"/>
                      </a:cubicBezTo>
                      <a:lnTo>
                        <a:pt x="177" y="4"/>
                      </a:lnTo>
                      <a:cubicBezTo>
                        <a:pt x="169" y="1"/>
                        <a:pt x="160" y="0"/>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7"/>
                <p:cNvSpPr/>
                <p:nvPr/>
              </p:nvSpPr>
              <p:spPr>
                <a:xfrm>
                  <a:off x="7302077" y="2694114"/>
                  <a:ext cx="499377" cy="154502"/>
                </a:xfrm>
                <a:custGeom>
                  <a:avLst/>
                  <a:gdLst/>
                  <a:ahLst/>
                  <a:cxnLst/>
                  <a:rect l="l" t="t" r="r" b="b"/>
                  <a:pathLst>
                    <a:path w="4942" h="1529" extrusionOk="0">
                      <a:moveTo>
                        <a:pt x="173" y="0"/>
                      </a:moveTo>
                      <a:cubicBezTo>
                        <a:pt x="108" y="0"/>
                        <a:pt x="45" y="46"/>
                        <a:pt x="32" y="122"/>
                      </a:cubicBezTo>
                      <a:cubicBezTo>
                        <a:pt x="0" y="203"/>
                        <a:pt x="48" y="299"/>
                        <a:pt x="145" y="315"/>
                      </a:cubicBezTo>
                      <a:lnTo>
                        <a:pt x="4717" y="1518"/>
                      </a:lnTo>
                      <a:cubicBezTo>
                        <a:pt x="4737" y="1525"/>
                        <a:pt x="4757" y="1528"/>
                        <a:pt x="4776" y="1528"/>
                      </a:cubicBezTo>
                      <a:cubicBezTo>
                        <a:pt x="4850" y="1528"/>
                        <a:pt x="4913" y="1482"/>
                        <a:pt x="4925" y="1406"/>
                      </a:cubicBezTo>
                      <a:cubicBezTo>
                        <a:pt x="4942" y="1326"/>
                        <a:pt x="4893" y="1229"/>
                        <a:pt x="4813" y="1213"/>
                      </a:cubicBezTo>
                      <a:lnTo>
                        <a:pt x="225" y="10"/>
                      </a:lnTo>
                      <a:cubicBezTo>
                        <a:pt x="208" y="3"/>
                        <a:pt x="191"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7"/>
                <p:cNvSpPr/>
                <p:nvPr/>
              </p:nvSpPr>
              <p:spPr>
                <a:xfrm>
                  <a:off x="7339363" y="2513138"/>
                  <a:ext cx="444306" cy="143588"/>
                </a:xfrm>
                <a:custGeom>
                  <a:avLst/>
                  <a:gdLst/>
                  <a:ahLst/>
                  <a:cxnLst/>
                  <a:rect l="l" t="t" r="r" b="b"/>
                  <a:pathLst>
                    <a:path w="4397" h="1421" extrusionOk="0">
                      <a:moveTo>
                        <a:pt x="150" y="0"/>
                      </a:moveTo>
                      <a:cubicBezTo>
                        <a:pt x="107" y="0"/>
                        <a:pt x="61" y="29"/>
                        <a:pt x="48" y="68"/>
                      </a:cubicBezTo>
                      <a:lnTo>
                        <a:pt x="16" y="197"/>
                      </a:lnTo>
                      <a:cubicBezTo>
                        <a:pt x="0" y="245"/>
                        <a:pt x="32" y="309"/>
                        <a:pt x="96" y="325"/>
                      </a:cubicBezTo>
                      <a:lnTo>
                        <a:pt x="4220" y="1416"/>
                      </a:lnTo>
                      <a:cubicBezTo>
                        <a:pt x="4231" y="1419"/>
                        <a:pt x="4241" y="1420"/>
                        <a:pt x="4251" y="1420"/>
                      </a:cubicBezTo>
                      <a:cubicBezTo>
                        <a:pt x="4299" y="1420"/>
                        <a:pt x="4335" y="1389"/>
                        <a:pt x="4348" y="1336"/>
                      </a:cubicBezTo>
                      <a:lnTo>
                        <a:pt x="4380" y="1223"/>
                      </a:lnTo>
                      <a:cubicBezTo>
                        <a:pt x="4396" y="1159"/>
                        <a:pt x="4364" y="1111"/>
                        <a:pt x="4316" y="1095"/>
                      </a:cubicBezTo>
                      <a:lnTo>
                        <a:pt x="177" y="4"/>
                      </a:lnTo>
                      <a:cubicBezTo>
                        <a:pt x="168" y="1"/>
                        <a:pt x="159"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7"/>
                <p:cNvSpPr/>
                <p:nvPr/>
              </p:nvSpPr>
              <p:spPr>
                <a:xfrm>
                  <a:off x="7363614" y="2806681"/>
                  <a:ext cx="348715" cy="115800"/>
                </a:xfrm>
                <a:custGeom>
                  <a:avLst/>
                  <a:gdLst/>
                  <a:ahLst/>
                  <a:cxnLst/>
                  <a:rect l="l" t="t" r="r" b="b"/>
                  <a:pathLst>
                    <a:path w="3451" h="1146" extrusionOk="0">
                      <a:moveTo>
                        <a:pt x="194" y="0"/>
                      </a:moveTo>
                      <a:cubicBezTo>
                        <a:pt x="122" y="0"/>
                        <a:pt x="47" y="47"/>
                        <a:pt x="33" y="131"/>
                      </a:cubicBezTo>
                      <a:cubicBezTo>
                        <a:pt x="1" y="212"/>
                        <a:pt x="65" y="308"/>
                        <a:pt x="145" y="324"/>
                      </a:cubicBezTo>
                      <a:lnTo>
                        <a:pt x="3226" y="1142"/>
                      </a:lnTo>
                      <a:cubicBezTo>
                        <a:pt x="3238" y="1144"/>
                        <a:pt x="3250" y="1145"/>
                        <a:pt x="3261" y="1145"/>
                      </a:cubicBezTo>
                      <a:cubicBezTo>
                        <a:pt x="3341" y="1145"/>
                        <a:pt x="3406" y="1098"/>
                        <a:pt x="3434" y="1014"/>
                      </a:cubicBezTo>
                      <a:cubicBezTo>
                        <a:pt x="3450" y="934"/>
                        <a:pt x="3402" y="837"/>
                        <a:pt x="3322" y="821"/>
                      </a:cubicBezTo>
                      <a:lnTo>
                        <a:pt x="225" y="3"/>
                      </a:lnTo>
                      <a:cubicBezTo>
                        <a:pt x="215" y="1"/>
                        <a:pt x="205" y="0"/>
                        <a:pt x="1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7"/>
                <p:cNvSpPr/>
                <p:nvPr/>
              </p:nvSpPr>
              <p:spPr>
                <a:xfrm>
                  <a:off x="7700807" y="2668549"/>
                  <a:ext cx="34154" cy="20715"/>
                </a:xfrm>
                <a:custGeom>
                  <a:avLst/>
                  <a:gdLst/>
                  <a:ahLst/>
                  <a:cxnLst/>
                  <a:rect l="l" t="t" r="r" b="b"/>
                  <a:pathLst>
                    <a:path w="338" h="205" extrusionOk="0">
                      <a:moveTo>
                        <a:pt x="137" y="1"/>
                      </a:moveTo>
                      <a:cubicBezTo>
                        <a:pt x="79" y="1"/>
                        <a:pt x="29" y="22"/>
                        <a:pt x="17" y="71"/>
                      </a:cubicBezTo>
                      <a:cubicBezTo>
                        <a:pt x="1" y="119"/>
                        <a:pt x="65" y="167"/>
                        <a:pt x="145" y="199"/>
                      </a:cubicBezTo>
                      <a:cubicBezTo>
                        <a:pt x="169" y="203"/>
                        <a:pt x="192" y="205"/>
                        <a:pt x="213" y="205"/>
                      </a:cubicBezTo>
                      <a:cubicBezTo>
                        <a:pt x="277" y="205"/>
                        <a:pt x="322" y="187"/>
                        <a:pt x="322" y="151"/>
                      </a:cubicBezTo>
                      <a:cubicBezTo>
                        <a:pt x="338" y="87"/>
                        <a:pt x="290" y="38"/>
                        <a:pt x="193" y="6"/>
                      </a:cubicBezTo>
                      <a:cubicBezTo>
                        <a:pt x="174" y="3"/>
                        <a:pt x="155" y="1"/>
                        <a:pt x="1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7"/>
                <p:cNvSpPr/>
                <p:nvPr/>
              </p:nvSpPr>
              <p:spPr>
                <a:xfrm>
                  <a:off x="7376649" y="2862359"/>
                  <a:ext cx="32436" cy="20513"/>
                </a:xfrm>
                <a:custGeom>
                  <a:avLst/>
                  <a:gdLst/>
                  <a:ahLst/>
                  <a:cxnLst/>
                  <a:rect l="l" t="t" r="r" b="b"/>
                  <a:pathLst>
                    <a:path w="321" h="203" extrusionOk="0">
                      <a:moveTo>
                        <a:pt x="117" y="1"/>
                      </a:moveTo>
                      <a:cubicBezTo>
                        <a:pt x="58" y="1"/>
                        <a:pt x="16" y="27"/>
                        <a:pt x="16" y="62"/>
                      </a:cubicBezTo>
                      <a:cubicBezTo>
                        <a:pt x="0" y="110"/>
                        <a:pt x="48" y="174"/>
                        <a:pt x="145" y="190"/>
                      </a:cubicBezTo>
                      <a:cubicBezTo>
                        <a:pt x="167" y="199"/>
                        <a:pt x="189" y="203"/>
                        <a:pt x="210" y="203"/>
                      </a:cubicBezTo>
                      <a:cubicBezTo>
                        <a:pt x="265" y="203"/>
                        <a:pt x="309" y="177"/>
                        <a:pt x="321" y="142"/>
                      </a:cubicBezTo>
                      <a:cubicBezTo>
                        <a:pt x="321" y="94"/>
                        <a:pt x="273" y="30"/>
                        <a:pt x="193" y="14"/>
                      </a:cubicBezTo>
                      <a:cubicBezTo>
                        <a:pt x="166" y="5"/>
                        <a:pt x="140" y="1"/>
                        <a:pt x="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7"/>
                <p:cNvSpPr/>
                <p:nvPr/>
              </p:nvSpPr>
              <p:spPr>
                <a:xfrm>
                  <a:off x="7541962" y="2526779"/>
                  <a:ext cx="34154" cy="20513"/>
                </a:xfrm>
                <a:custGeom>
                  <a:avLst/>
                  <a:gdLst/>
                  <a:ahLst/>
                  <a:cxnLst/>
                  <a:rect l="l" t="t" r="r" b="b"/>
                  <a:pathLst>
                    <a:path w="338" h="203" extrusionOk="0">
                      <a:moveTo>
                        <a:pt x="127" y="1"/>
                      </a:moveTo>
                      <a:cubicBezTo>
                        <a:pt x="73" y="1"/>
                        <a:pt x="28" y="27"/>
                        <a:pt x="17" y="62"/>
                      </a:cubicBezTo>
                      <a:cubicBezTo>
                        <a:pt x="1" y="110"/>
                        <a:pt x="65" y="174"/>
                        <a:pt x="145" y="190"/>
                      </a:cubicBezTo>
                      <a:cubicBezTo>
                        <a:pt x="167" y="199"/>
                        <a:pt x="190" y="203"/>
                        <a:pt x="211" y="203"/>
                      </a:cubicBezTo>
                      <a:cubicBezTo>
                        <a:pt x="265" y="203"/>
                        <a:pt x="310" y="177"/>
                        <a:pt x="321" y="142"/>
                      </a:cubicBezTo>
                      <a:cubicBezTo>
                        <a:pt x="337" y="94"/>
                        <a:pt x="273" y="30"/>
                        <a:pt x="193" y="14"/>
                      </a:cubicBezTo>
                      <a:cubicBezTo>
                        <a:pt x="171" y="5"/>
                        <a:pt x="148" y="1"/>
                        <a:pt x="1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7"/>
                <p:cNvSpPr/>
                <p:nvPr/>
              </p:nvSpPr>
              <p:spPr>
                <a:xfrm>
                  <a:off x="7472239" y="2712303"/>
                  <a:ext cx="27687" cy="15966"/>
                </a:xfrm>
                <a:custGeom>
                  <a:avLst/>
                  <a:gdLst/>
                  <a:ahLst/>
                  <a:cxnLst/>
                  <a:rect l="l" t="t" r="r" b="b"/>
                  <a:pathLst>
                    <a:path w="274" h="158" extrusionOk="0">
                      <a:moveTo>
                        <a:pt x="114" y="1"/>
                      </a:moveTo>
                      <a:cubicBezTo>
                        <a:pt x="68" y="1"/>
                        <a:pt x="29" y="19"/>
                        <a:pt x="17" y="55"/>
                      </a:cubicBezTo>
                      <a:cubicBezTo>
                        <a:pt x="1" y="87"/>
                        <a:pt x="49" y="135"/>
                        <a:pt x="113" y="151"/>
                      </a:cubicBezTo>
                      <a:cubicBezTo>
                        <a:pt x="134" y="155"/>
                        <a:pt x="155" y="157"/>
                        <a:pt x="173" y="157"/>
                      </a:cubicBezTo>
                      <a:cubicBezTo>
                        <a:pt x="223" y="157"/>
                        <a:pt x="257" y="142"/>
                        <a:pt x="257" y="119"/>
                      </a:cubicBezTo>
                      <a:cubicBezTo>
                        <a:pt x="273" y="71"/>
                        <a:pt x="225" y="23"/>
                        <a:pt x="161" y="7"/>
                      </a:cubicBezTo>
                      <a:cubicBezTo>
                        <a:pt x="145" y="3"/>
                        <a:pt x="129"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7"/>
                <p:cNvSpPr/>
                <p:nvPr/>
              </p:nvSpPr>
              <p:spPr>
                <a:xfrm>
                  <a:off x="7670089" y="2465847"/>
                  <a:ext cx="27586" cy="17582"/>
                </a:xfrm>
                <a:custGeom>
                  <a:avLst/>
                  <a:gdLst/>
                  <a:ahLst/>
                  <a:cxnLst/>
                  <a:rect l="l" t="t" r="r" b="b"/>
                  <a:pathLst>
                    <a:path w="273" h="174" extrusionOk="0">
                      <a:moveTo>
                        <a:pt x="113" y="1"/>
                      </a:moveTo>
                      <a:cubicBezTo>
                        <a:pt x="67" y="1"/>
                        <a:pt x="28" y="19"/>
                        <a:pt x="16" y="55"/>
                      </a:cubicBezTo>
                      <a:cubicBezTo>
                        <a:pt x="0" y="103"/>
                        <a:pt x="48" y="151"/>
                        <a:pt x="128" y="167"/>
                      </a:cubicBezTo>
                      <a:cubicBezTo>
                        <a:pt x="144" y="171"/>
                        <a:pt x="160" y="173"/>
                        <a:pt x="176" y="173"/>
                      </a:cubicBezTo>
                      <a:cubicBezTo>
                        <a:pt x="222" y="173"/>
                        <a:pt x="261" y="155"/>
                        <a:pt x="273" y="119"/>
                      </a:cubicBezTo>
                      <a:cubicBezTo>
                        <a:pt x="273" y="71"/>
                        <a:pt x="225" y="23"/>
                        <a:pt x="160" y="7"/>
                      </a:cubicBezTo>
                      <a:cubicBezTo>
                        <a:pt x="144" y="3"/>
                        <a:pt x="128" y="1"/>
                        <a:pt x="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7"/>
                <p:cNvSpPr/>
                <p:nvPr/>
              </p:nvSpPr>
              <p:spPr>
                <a:xfrm>
                  <a:off x="7710609" y="2848616"/>
                  <a:ext cx="27586" cy="17380"/>
                </a:xfrm>
                <a:custGeom>
                  <a:avLst/>
                  <a:gdLst/>
                  <a:ahLst/>
                  <a:cxnLst/>
                  <a:rect l="l" t="t" r="r" b="b"/>
                  <a:pathLst>
                    <a:path w="273" h="172" extrusionOk="0">
                      <a:moveTo>
                        <a:pt x="120" y="1"/>
                      </a:moveTo>
                      <a:cubicBezTo>
                        <a:pt x="64" y="1"/>
                        <a:pt x="29" y="27"/>
                        <a:pt x="16" y="53"/>
                      </a:cubicBezTo>
                      <a:cubicBezTo>
                        <a:pt x="0" y="101"/>
                        <a:pt x="48" y="150"/>
                        <a:pt x="112" y="166"/>
                      </a:cubicBezTo>
                      <a:cubicBezTo>
                        <a:pt x="128" y="170"/>
                        <a:pt x="145" y="172"/>
                        <a:pt x="162" y="172"/>
                      </a:cubicBezTo>
                      <a:cubicBezTo>
                        <a:pt x="212" y="172"/>
                        <a:pt x="257" y="154"/>
                        <a:pt x="257" y="117"/>
                      </a:cubicBezTo>
                      <a:cubicBezTo>
                        <a:pt x="273" y="85"/>
                        <a:pt x="225" y="37"/>
                        <a:pt x="161" y="5"/>
                      </a:cubicBezTo>
                      <a:cubicBezTo>
                        <a:pt x="146" y="2"/>
                        <a:pt x="132" y="1"/>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7"/>
                <p:cNvSpPr/>
                <p:nvPr/>
              </p:nvSpPr>
              <p:spPr>
                <a:xfrm>
                  <a:off x="7311777" y="2743324"/>
                  <a:ext cx="27687" cy="17279"/>
                </a:xfrm>
                <a:custGeom>
                  <a:avLst/>
                  <a:gdLst/>
                  <a:ahLst/>
                  <a:cxnLst/>
                  <a:rect l="l" t="t" r="r" b="b"/>
                  <a:pathLst>
                    <a:path w="274" h="171" extrusionOk="0">
                      <a:moveTo>
                        <a:pt x="110" y="0"/>
                      </a:moveTo>
                      <a:cubicBezTo>
                        <a:pt x="59" y="0"/>
                        <a:pt x="13" y="26"/>
                        <a:pt x="0" y="52"/>
                      </a:cubicBezTo>
                      <a:cubicBezTo>
                        <a:pt x="0" y="101"/>
                        <a:pt x="32" y="149"/>
                        <a:pt x="113" y="165"/>
                      </a:cubicBezTo>
                      <a:cubicBezTo>
                        <a:pt x="129" y="169"/>
                        <a:pt x="146" y="171"/>
                        <a:pt x="162" y="171"/>
                      </a:cubicBezTo>
                      <a:cubicBezTo>
                        <a:pt x="212" y="171"/>
                        <a:pt x="257" y="153"/>
                        <a:pt x="257" y="117"/>
                      </a:cubicBezTo>
                      <a:cubicBezTo>
                        <a:pt x="273" y="85"/>
                        <a:pt x="225" y="36"/>
                        <a:pt x="145" y="4"/>
                      </a:cubicBezTo>
                      <a:cubicBezTo>
                        <a:pt x="133" y="1"/>
                        <a:pt x="121" y="0"/>
                        <a:pt x="1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7"/>
                <p:cNvSpPr/>
                <p:nvPr/>
              </p:nvSpPr>
              <p:spPr>
                <a:xfrm>
                  <a:off x="7370081" y="1718499"/>
                  <a:ext cx="778268" cy="696925"/>
                </a:xfrm>
                <a:custGeom>
                  <a:avLst/>
                  <a:gdLst/>
                  <a:ahLst/>
                  <a:cxnLst/>
                  <a:rect l="l" t="t" r="r" b="b"/>
                  <a:pathLst>
                    <a:path w="7702" h="6897" extrusionOk="0">
                      <a:moveTo>
                        <a:pt x="3725" y="0"/>
                      </a:moveTo>
                      <a:cubicBezTo>
                        <a:pt x="3170" y="0"/>
                        <a:pt x="2612" y="142"/>
                        <a:pt x="2103" y="440"/>
                      </a:cubicBezTo>
                      <a:cubicBezTo>
                        <a:pt x="514" y="1355"/>
                        <a:pt x="1" y="3456"/>
                        <a:pt x="980" y="5125"/>
                      </a:cubicBezTo>
                      <a:cubicBezTo>
                        <a:pt x="1634" y="6259"/>
                        <a:pt x="2799" y="6896"/>
                        <a:pt x="3978" y="6896"/>
                      </a:cubicBezTo>
                      <a:cubicBezTo>
                        <a:pt x="4533" y="6896"/>
                        <a:pt x="5091" y="6754"/>
                        <a:pt x="5600" y="6456"/>
                      </a:cubicBezTo>
                      <a:cubicBezTo>
                        <a:pt x="7204" y="5542"/>
                        <a:pt x="7702" y="3440"/>
                        <a:pt x="6723" y="1772"/>
                      </a:cubicBezTo>
                      <a:cubicBezTo>
                        <a:pt x="6069" y="638"/>
                        <a:pt x="4903" y="0"/>
                        <a:pt x="37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7"/>
                <p:cNvSpPr/>
                <p:nvPr/>
              </p:nvSpPr>
              <p:spPr>
                <a:xfrm>
                  <a:off x="7373416" y="1739315"/>
                  <a:ext cx="740880" cy="674997"/>
                </a:xfrm>
                <a:custGeom>
                  <a:avLst/>
                  <a:gdLst/>
                  <a:ahLst/>
                  <a:cxnLst/>
                  <a:rect l="l" t="t" r="r" b="b"/>
                  <a:pathLst>
                    <a:path w="7332" h="6680" extrusionOk="0">
                      <a:moveTo>
                        <a:pt x="3435" y="0"/>
                      </a:moveTo>
                      <a:cubicBezTo>
                        <a:pt x="2925" y="0"/>
                        <a:pt x="2418" y="127"/>
                        <a:pt x="1957" y="395"/>
                      </a:cubicBezTo>
                      <a:cubicBezTo>
                        <a:pt x="449" y="1277"/>
                        <a:pt x="0" y="3298"/>
                        <a:pt x="947" y="4919"/>
                      </a:cubicBezTo>
                      <a:cubicBezTo>
                        <a:pt x="1599" y="6047"/>
                        <a:pt x="2748" y="6680"/>
                        <a:pt x="3887" y="6680"/>
                      </a:cubicBezTo>
                      <a:cubicBezTo>
                        <a:pt x="4400" y="6680"/>
                        <a:pt x="4911" y="6551"/>
                        <a:pt x="5375" y="6282"/>
                      </a:cubicBezTo>
                      <a:cubicBezTo>
                        <a:pt x="6883" y="5400"/>
                        <a:pt x="7332" y="3379"/>
                        <a:pt x="6385" y="1758"/>
                      </a:cubicBezTo>
                      <a:cubicBezTo>
                        <a:pt x="5731" y="638"/>
                        <a:pt x="4578" y="0"/>
                        <a:pt x="3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7"/>
                <p:cNvSpPr/>
                <p:nvPr/>
              </p:nvSpPr>
              <p:spPr>
                <a:xfrm>
                  <a:off x="7386350" y="1781957"/>
                  <a:ext cx="664792" cy="614773"/>
                </a:xfrm>
                <a:custGeom>
                  <a:avLst/>
                  <a:gdLst/>
                  <a:ahLst/>
                  <a:cxnLst/>
                  <a:rect l="l" t="t" r="r" b="b"/>
                  <a:pathLst>
                    <a:path w="6579" h="6084" extrusionOk="0">
                      <a:moveTo>
                        <a:pt x="3014" y="0"/>
                      </a:moveTo>
                      <a:cubicBezTo>
                        <a:pt x="2567" y="0"/>
                        <a:pt x="2122" y="110"/>
                        <a:pt x="1717" y="342"/>
                      </a:cubicBezTo>
                      <a:cubicBezTo>
                        <a:pt x="385" y="1128"/>
                        <a:pt x="0" y="2973"/>
                        <a:pt x="867" y="4449"/>
                      </a:cubicBezTo>
                      <a:cubicBezTo>
                        <a:pt x="1470" y="5488"/>
                        <a:pt x="2518" y="6084"/>
                        <a:pt x="3553" y="6084"/>
                      </a:cubicBezTo>
                      <a:cubicBezTo>
                        <a:pt x="4004" y="6084"/>
                        <a:pt x="4453" y="5971"/>
                        <a:pt x="4862" y="5732"/>
                      </a:cubicBezTo>
                      <a:cubicBezTo>
                        <a:pt x="6193" y="4946"/>
                        <a:pt x="6578" y="3117"/>
                        <a:pt x="5712" y="1625"/>
                      </a:cubicBezTo>
                      <a:cubicBezTo>
                        <a:pt x="5106" y="593"/>
                        <a:pt x="4053" y="0"/>
                        <a:pt x="3014" y="0"/>
                      </a:cubicBezTo>
                      <a:close/>
                    </a:path>
                  </a:pathLst>
                </a:custGeom>
                <a:solidFill>
                  <a:srgbClr val="FFFFFF">
                    <a:alpha val="5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7"/>
                <p:cNvSpPr/>
                <p:nvPr/>
              </p:nvSpPr>
              <p:spPr>
                <a:xfrm>
                  <a:off x="7457689" y="1974958"/>
                  <a:ext cx="523729" cy="161272"/>
                </a:xfrm>
                <a:custGeom>
                  <a:avLst/>
                  <a:gdLst/>
                  <a:ahLst/>
                  <a:cxnLst/>
                  <a:rect l="l" t="t" r="r" b="b"/>
                  <a:pathLst>
                    <a:path w="5183" h="1596" extrusionOk="0">
                      <a:moveTo>
                        <a:pt x="193" y="1"/>
                      </a:moveTo>
                      <a:cubicBezTo>
                        <a:pt x="121" y="1"/>
                        <a:pt x="46" y="46"/>
                        <a:pt x="32" y="116"/>
                      </a:cubicBezTo>
                      <a:cubicBezTo>
                        <a:pt x="0" y="212"/>
                        <a:pt x="64" y="293"/>
                        <a:pt x="145" y="325"/>
                      </a:cubicBezTo>
                      <a:lnTo>
                        <a:pt x="4958" y="1592"/>
                      </a:lnTo>
                      <a:cubicBezTo>
                        <a:pt x="4968" y="1594"/>
                        <a:pt x="4979" y="1595"/>
                        <a:pt x="4989" y="1595"/>
                      </a:cubicBezTo>
                      <a:cubicBezTo>
                        <a:pt x="5062" y="1595"/>
                        <a:pt x="5138" y="1550"/>
                        <a:pt x="5166" y="1480"/>
                      </a:cubicBezTo>
                      <a:cubicBezTo>
                        <a:pt x="5182" y="1384"/>
                        <a:pt x="5134" y="1303"/>
                        <a:pt x="5038" y="1271"/>
                      </a:cubicBezTo>
                      <a:lnTo>
                        <a:pt x="225" y="4"/>
                      </a:lnTo>
                      <a:cubicBezTo>
                        <a:pt x="215" y="2"/>
                        <a:pt x="204"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7"/>
                <p:cNvSpPr/>
                <p:nvPr/>
              </p:nvSpPr>
              <p:spPr>
                <a:xfrm>
                  <a:off x="7616534" y="2296997"/>
                  <a:ext cx="147630" cy="62953"/>
                </a:xfrm>
                <a:custGeom>
                  <a:avLst/>
                  <a:gdLst/>
                  <a:ahLst/>
                  <a:cxnLst/>
                  <a:rect l="l" t="t" r="r" b="b"/>
                  <a:pathLst>
                    <a:path w="1461" h="623" extrusionOk="0">
                      <a:moveTo>
                        <a:pt x="181" y="1"/>
                      </a:moveTo>
                      <a:cubicBezTo>
                        <a:pt x="113" y="1"/>
                        <a:pt x="46" y="56"/>
                        <a:pt x="33" y="122"/>
                      </a:cubicBezTo>
                      <a:cubicBezTo>
                        <a:pt x="1" y="202"/>
                        <a:pt x="65" y="298"/>
                        <a:pt x="145" y="330"/>
                      </a:cubicBezTo>
                      <a:lnTo>
                        <a:pt x="1236" y="619"/>
                      </a:lnTo>
                      <a:cubicBezTo>
                        <a:pt x="1248" y="621"/>
                        <a:pt x="1260" y="622"/>
                        <a:pt x="1272" y="622"/>
                      </a:cubicBezTo>
                      <a:cubicBezTo>
                        <a:pt x="1352" y="622"/>
                        <a:pt x="1416" y="575"/>
                        <a:pt x="1444" y="491"/>
                      </a:cubicBezTo>
                      <a:cubicBezTo>
                        <a:pt x="1461" y="411"/>
                        <a:pt x="1412" y="314"/>
                        <a:pt x="1316" y="298"/>
                      </a:cubicBezTo>
                      <a:lnTo>
                        <a:pt x="225" y="9"/>
                      </a:lnTo>
                      <a:cubicBezTo>
                        <a:pt x="211" y="4"/>
                        <a:pt x="196" y="1"/>
                        <a:pt x="1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7"/>
                <p:cNvSpPr/>
                <p:nvPr/>
              </p:nvSpPr>
              <p:spPr>
                <a:xfrm>
                  <a:off x="7824084" y="1923626"/>
                  <a:ext cx="84375" cy="50524"/>
                </a:xfrm>
                <a:custGeom>
                  <a:avLst/>
                  <a:gdLst/>
                  <a:ahLst/>
                  <a:cxnLst/>
                  <a:rect l="l" t="t" r="r" b="b"/>
                  <a:pathLst>
                    <a:path w="835" h="500" extrusionOk="0">
                      <a:moveTo>
                        <a:pt x="414" y="0"/>
                      </a:moveTo>
                      <a:cubicBezTo>
                        <a:pt x="366" y="0"/>
                        <a:pt x="317" y="13"/>
                        <a:pt x="273" y="30"/>
                      </a:cubicBezTo>
                      <a:cubicBezTo>
                        <a:pt x="239" y="42"/>
                        <a:pt x="221" y="53"/>
                        <a:pt x="202" y="53"/>
                      </a:cubicBezTo>
                      <a:cubicBezTo>
                        <a:pt x="194" y="53"/>
                        <a:pt x="186" y="51"/>
                        <a:pt x="177" y="47"/>
                      </a:cubicBezTo>
                      <a:cubicBezTo>
                        <a:pt x="159" y="38"/>
                        <a:pt x="141" y="34"/>
                        <a:pt x="124" y="34"/>
                      </a:cubicBezTo>
                      <a:cubicBezTo>
                        <a:pt x="80" y="34"/>
                        <a:pt x="44" y="60"/>
                        <a:pt x="32" y="95"/>
                      </a:cubicBezTo>
                      <a:cubicBezTo>
                        <a:pt x="0" y="159"/>
                        <a:pt x="32" y="223"/>
                        <a:pt x="80" y="239"/>
                      </a:cubicBezTo>
                      <a:cubicBezTo>
                        <a:pt x="124" y="253"/>
                        <a:pt x="164" y="261"/>
                        <a:pt x="203" y="261"/>
                      </a:cubicBezTo>
                      <a:cubicBezTo>
                        <a:pt x="252" y="261"/>
                        <a:pt x="300" y="249"/>
                        <a:pt x="353" y="223"/>
                      </a:cubicBezTo>
                      <a:cubicBezTo>
                        <a:pt x="385" y="223"/>
                        <a:pt x="403" y="216"/>
                        <a:pt x="421" y="216"/>
                      </a:cubicBezTo>
                      <a:cubicBezTo>
                        <a:pt x="430" y="216"/>
                        <a:pt x="439" y="218"/>
                        <a:pt x="449" y="223"/>
                      </a:cubicBezTo>
                      <a:cubicBezTo>
                        <a:pt x="465" y="239"/>
                        <a:pt x="481" y="255"/>
                        <a:pt x="497" y="303"/>
                      </a:cubicBezTo>
                      <a:cubicBezTo>
                        <a:pt x="530" y="383"/>
                        <a:pt x="578" y="464"/>
                        <a:pt x="674" y="496"/>
                      </a:cubicBezTo>
                      <a:lnTo>
                        <a:pt x="690" y="496"/>
                      </a:lnTo>
                      <a:cubicBezTo>
                        <a:pt x="699" y="499"/>
                        <a:pt x="708" y="500"/>
                        <a:pt x="716" y="500"/>
                      </a:cubicBezTo>
                      <a:cubicBezTo>
                        <a:pt x="755" y="500"/>
                        <a:pt x="792" y="474"/>
                        <a:pt x="818" y="448"/>
                      </a:cubicBezTo>
                      <a:cubicBezTo>
                        <a:pt x="834" y="383"/>
                        <a:pt x="802" y="319"/>
                        <a:pt x="754" y="303"/>
                      </a:cubicBezTo>
                      <a:cubicBezTo>
                        <a:pt x="722" y="287"/>
                        <a:pt x="722" y="271"/>
                        <a:pt x="690" y="223"/>
                      </a:cubicBezTo>
                      <a:cubicBezTo>
                        <a:pt x="674" y="127"/>
                        <a:pt x="610" y="63"/>
                        <a:pt x="530" y="30"/>
                      </a:cubicBezTo>
                      <a:cubicBezTo>
                        <a:pt x="493" y="9"/>
                        <a:pt x="454" y="0"/>
                        <a:pt x="4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7"/>
                <p:cNvSpPr/>
                <p:nvPr/>
              </p:nvSpPr>
              <p:spPr>
                <a:xfrm>
                  <a:off x="7530644" y="1955860"/>
                  <a:ext cx="69824" cy="27586"/>
                </a:xfrm>
                <a:custGeom>
                  <a:avLst/>
                  <a:gdLst/>
                  <a:ahLst/>
                  <a:cxnLst/>
                  <a:rect l="l" t="t" r="r" b="b"/>
                  <a:pathLst>
                    <a:path w="691" h="273" extrusionOk="0">
                      <a:moveTo>
                        <a:pt x="337" y="0"/>
                      </a:moveTo>
                      <a:cubicBezTo>
                        <a:pt x="273" y="0"/>
                        <a:pt x="209" y="32"/>
                        <a:pt x="161" y="64"/>
                      </a:cubicBezTo>
                      <a:cubicBezTo>
                        <a:pt x="145" y="97"/>
                        <a:pt x="113" y="97"/>
                        <a:pt x="80" y="97"/>
                      </a:cubicBezTo>
                      <a:cubicBezTo>
                        <a:pt x="32" y="113"/>
                        <a:pt x="0" y="145"/>
                        <a:pt x="0" y="193"/>
                      </a:cubicBezTo>
                      <a:cubicBezTo>
                        <a:pt x="0" y="241"/>
                        <a:pt x="32" y="273"/>
                        <a:pt x="97" y="273"/>
                      </a:cubicBezTo>
                      <a:cubicBezTo>
                        <a:pt x="161" y="273"/>
                        <a:pt x="209" y="257"/>
                        <a:pt x="273" y="209"/>
                      </a:cubicBezTo>
                      <a:cubicBezTo>
                        <a:pt x="289" y="193"/>
                        <a:pt x="321" y="177"/>
                        <a:pt x="353" y="177"/>
                      </a:cubicBezTo>
                      <a:cubicBezTo>
                        <a:pt x="369" y="177"/>
                        <a:pt x="401" y="177"/>
                        <a:pt x="433" y="209"/>
                      </a:cubicBezTo>
                      <a:cubicBezTo>
                        <a:pt x="482" y="241"/>
                        <a:pt x="546" y="257"/>
                        <a:pt x="610" y="257"/>
                      </a:cubicBezTo>
                      <a:lnTo>
                        <a:pt x="626" y="257"/>
                      </a:lnTo>
                      <a:cubicBezTo>
                        <a:pt x="658" y="241"/>
                        <a:pt x="690" y="209"/>
                        <a:pt x="690" y="161"/>
                      </a:cubicBezTo>
                      <a:cubicBezTo>
                        <a:pt x="690" y="119"/>
                        <a:pt x="666" y="77"/>
                        <a:pt x="628" y="77"/>
                      </a:cubicBezTo>
                      <a:cubicBezTo>
                        <a:pt x="623" y="77"/>
                        <a:pt x="616" y="78"/>
                        <a:pt x="610" y="80"/>
                      </a:cubicBezTo>
                      <a:cubicBezTo>
                        <a:pt x="578" y="80"/>
                        <a:pt x="546" y="64"/>
                        <a:pt x="514" y="48"/>
                      </a:cubicBezTo>
                      <a:cubicBezTo>
                        <a:pt x="466" y="16"/>
                        <a:pt x="401" y="0"/>
                        <a:pt x="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7"/>
                <p:cNvSpPr/>
                <p:nvPr/>
              </p:nvSpPr>
              <p:spPr>
                <a:xfrm>
                  <a:off x="7618151" y="2156237"/>
                  <a:ext cx="69824" cy="49412"/>
                </a:xfrm>
                <a:custGeom>
                  <a:avLst/>
                  <a:gdLst/>
                  <a:ahLst/>
                  <a:cxnLst/>
                  <a:rect l="l" t="t" r="r" b="b"/>
                  <a:pathLst>
                    <a:path w="691" h="489" extrusionOk="0">
                      <a:moveTo>
                        <a:pt x="107" y="0"/>
                      </a:moveTo>
                      <a:cubicBezTo>
                        <a:pt x="73" y="0"/>
                        <a:pt x="44" y="15"/>
                        <a:pt x="33" y="39"/>
                      </a:cubicBezTo>
                      <a:cubicBezTo>
                        <a:pt x="1" y="87"/>
                        <a:pt x="17" y="135"/>
                        <a:pt x="65" y="167"/>
                      </a:cubicBezTo>
                      <a:cubicBezTo>
                        <a:pt x="81" y="183"/>
                        <a:pt x="97" y="199"/>
                        <a:pt x="97" y="247"/>
                      </a:cubicBezTo>
                      <a:cubicBezTo>
                        <a:pt x="113" y="328"/>
                        <a:pt x="145" y="392"/>
                        <a:pt x="225" y="440"/>
                      </a:cubicBezTo>
                      <a:cubicBezTo>
                        <a:pt x="266" y="470"/>
                        <a:pt x="313" y="481"/>
                        <a:pt x="363" y="481"/>
                      </a:cubicBezTo>
                      <a:cubicBezTo>
                        <a:pt x="391" y="481"/>
                        <a:pt x="420" y="478"/>
                        <a:pt x="450" y="472"/>
                      </a:cubicBezTo>
                      <a:cubicBezTo>
                        <a:pt x="474" y="464"/>
                        <a:pt x="490" y="460"/>
                        <a:pt x="502" y="460"/>
                      </a:cubicBezTo>
                      <a:cubicBezTo>
                        <a:pt x="514" y="460"/>
                        <a:pt x="522" y="464"/>
                        <a:pt x="530" y="472"/>
                      </a:cubicBezTo>
                      <a:cubicBezTo>
                        <a:pt x="547" y="483"/>
                        <a:pt x="564" y="489"/>
                        <a:pt x="580" y="489"/>
                      </a:cubicBezTo>
                      <a:cubicBezTo>
                        <a:pt x="610" y="489"/>
                        <a:pt x="638" y="471"/>
                        <a:pt x="658" y="440"/>
                      </a:cubicBezTo>
                      <a:cubicBezTo>
                        <a:pt x="690" y="392"/>
                        <a:pt x="674" y="344"/>
                        <a:pt x="626" y="311"/>
                      </a:cubicBezTo>
                      <a:cubicBezTo>
                        <a:pt x="586" y="281"/>
                        <a:pt x="538" y="270"/>
                        <a:pt x="489" y="270"/>
                      </a:cubicBezTo>
                      <a:cubicBezTo>
                        <a:pt x="460" y="270"/>
                        <a:pt x="431" y="274"/>
                        <a:pt x="402" y="279"/>
                      </a:cubicBezTo>
                      <a:cubicBezTo>
                        <a:pt x="378" y="287"/>
                        <a:pt x="362" y="291"/>
                        <a:pt x="350" y="291"/>
                      </a:cubicBezTo>
                      <a:cubicBezTo>
                        <a:pt x="338" y="291"/>
                        <a:pt x="330" y="287"/>
                        <a:pt x="321" y="279"/>
                      </a:cubicBezTo>
                      <a:cubicBezTo>
                        <a:pt x="289" y="263"/>
                        <a:pt x="289" y="263"/>
                        <a:pt x="273" y="215"/>
                      </a:cubicBezTo>
                      <a:cubicBezTo>
                        <a:pt x="273" y="119"/>
                        <a:pt x="225" y="55"/>
                        <a:pt x="161" y="7"/>
                      </a:cubicBezTo>
                      <a:lnTo>
                        <a:pt x="145" y="7"/>
                      </a:lnTo>
                      <a:cubicBezTo>
                        <a:pt x="132" y="2"/>
                        <a:pt x="119" y="0"/>
                        <a:pt x="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7"/>
                <p:cNvSpPr/>
                <p:nvPr/>
              </p:nvSpPr>
              <p:spPr>
                <a:xfrm>
                  <a:off x="7598750" y="1819243"/>
                  <a:ext cx="296777" cy="104281"/>
                </a:xfrm>
                <a:custGeom>
                  <a:avLst/>
                  <a:gdLst/>
                  <a:ahLst/>
                  <a:cxnLst/>
                  <a:rect l="l" t="t" r="r" b="b"/>
                  <a:pathLst>
                    <a:path w="2937" h="1032" extrusionOk="0">
                      <a:moveTo>
                        <a:pt x="150" y="0"/>
                      </a:moveTo>
                      <a:cubicBezTo>
                        <a:pt x="107" y="0"/>
                        <a:pt x="61" y="29"/>
                        <a:pt x="48" y="69"/>
                      </a:cubicBezTo>
                      <a:lnTo>
                        <a:pt x="16" y="197"/>
                      </a:lnTo>
                      <a:cubicBezTo>
                        <a:pt x="0" y="245"/>
                        <a:pt x="32" y="309"/>
                        <a:pt x="96" y="325"/>
                      </a:cubicBezTo>
                      <a:lnTo>
                        <a:pt x="2776" y="1031"/>
                      </a:lnTo>
                      <a:cubicBezTo>
                        <a:pt x="2824" y="1031"/>
                        <a:pt x="2872" y="999"/>
                        <a:pt x="2888" y="951"/>
                      </a:cubicBezTo>
                      <a:lnTo>
                        <a:pt x="2920" y="839"/>
                      </a:lnTo>
                      <a:cubicBezTo>
                        <a:pt x="2936" y="775"/>
                        <a:pt x="2904" y="727"/>
                        <a:pt x="2856" y="711"/>
                      </a:cubicBezTo>
                      <a:lnTo>
                        <a:pt x="177" y="5"/>
                      </a:lnTo>
                      <a:cubicBezTo>
                        <a:pt x="168" y="2"/>
                        <a:pt x="159"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7"/>
                <p:cNvSpPr/>
                <p:nvPr/>
              </p:nvSpPr>
              <p:spPr>
                <a:xfrm>
                  <a:off x="7465772" y="2073883"/>
                  <a:ext cx="499377" cy="154704"/>
                </a:xfrm>
                <a:custGeom>
                  <a:avLst/>
                  <a:gdLst/>
                  <a:ahLst/>
                  <a:cxnLst/>
                  <a:rect l="l" t="t" r="r" b="b"/>
                  <a:pathLst>
                    <a:path w="4942" h="1531" extrusionOk="0">
                      <a:moveTo>
                        <a:pt x="189" y="0"/>
                      </a:moveTo>
                      <a:cubicBezTo>
                        <a:pt x="109" y="0"/>
                        <a:pt x="45" y="46"/>
                        <a:pt x="17" y="116"/>
                      </a:cubicBezTo>
                      <a:cubicBezTo>
                        <a:pt x="1" y="212"/>
                        <a:pt x="49" y="292"/>
                        <a:pt x="145" y="324"/>
                      </a:cubicBezTo>
                      <a:lnTo>
                        <a:pt x="4717" y="1528"/>
                      </a:lnTo>
                      <a:cubicBezTo>
                        <a:pt x="4730" y="1530"/>
                        <a:pt x="4742" y="1531"/>
                        <a:pt x="4754" y="1531"/>
                      </a:cubicBezTo>
                      <a:cubicBezTo>
                        <a:pt x="4833" y="1531"/>
                        <a:pt x="4898" y="1485"/>
                        <a:pt x="4926" y="1415"/>
                      </a:cubicBezTo>
                      <a:cubicBezTo>
                        <a:pt x="4942" y="1319"/>
                        <a:pt x="4894" y="1223"/>
                        <a:pt x="4814" y="1207"/>
                      </a:cubicBezTo>
                      <a:lnTo>
                        <a:pt x="225" y="3"/>
                      </a:lnTo>
                      <a:cubicBezTo>
                        <a:pt x="213" y="1"/>
                        <a:pt x="201" y="0"/>
                        <a:pt x="1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7"/>
                <p:cNvSpPr/>
                <p:nvPr/>
              </p:nvSpPr>
              <p:spPr>
                <a:xfrm>
                  <a:off x="7536014" y="1895582"/>
                  <a:ext cx="444306" cy="145205"/>
                </a:xfrm>
                <a:custGeom>
                  <a:avLst/>
                  <a:gdLst/>
                  <a:ahLst/>
                  <a:cxnLst/>
                  <a:rect l="l" t="t" r="r" b="b"/>
                  <a:pathLst>
                    <a:path w="4397" h="1437" extrusionOk="0">
                      <a:moveTo>
                        <a:pt x="135" y="1"/>
                      </a:moveTo>
                      <a:cubicBezTo>
                        <a:pt x="92" y="1"/>
                        <a:pt x="48" y="32"/>
                        <a:pt x="48" y="85"/>
                      </a:cubicBezTo>
                      <a:lnTo>
                        <a:pt x="16" y="197"/>
                      </a:lnTo>
                      <a:cubicBezTo>
                        <a:pt x="0" y="261"/>
                        <a:pt x="32" y="310"/>
                        <a:pt x="80" y="326"/>
                      </a:cubicBezTo>
                      <a:lnTo>
                        <a:pt x="4220" y="1433"/>
                      </a:lnTo>
                      <a:cubicBezTo>
                        <a:pt x="4231" y="1435"/>
                        <a:pt x="4242" y="1437"/>
                        <a:pt x="4252" y="1437"/>
                      </a:cubicBezTo>
                      <a:cubicBezTo>
                        <a:pt x="4300" y="1437"/>
                        <a:pt x="4335" y="1408"/>
                        <a:pt x="4348" y="1368"/>
                      </a:cubicBezTo>
                      <a:lnTo>
                        <a:pt x="4380" y="1240"/>
                      </a:lnTo>
                      <a:cubicBezTo>
                        <a:pt x="4396" y="1192"/>
                        <a:pt x="4364" y="1128"/>
                        <a:pt x="4316" y="1112"/>
                      </a:cubicBezTo>
                      <a:lnTo>
                        <a:pt x="161" y="5"/>
                      </a:lnTo>
                      <a:cubicBezTo>
                        <a:pt x="152" y="2"/>
                        <a:pt x="144" y="1"/>
                        <a:pt x="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7"/>
                <p:cNvSpPr/>
                <p:nvPr/>
              </p:nvSpPr>
              <p:spPr>
                <a:xfrm>
                  <a:off x="7527411" y="2186855"/>
                  <a:ext cx="348614" cy="114689"/>
                </a:xfrm>
                <a:custGeom>
                  <a:avLst/>
                  <a:gdLst/>
                  <a:ahLst/>
                  <a:cxnLst/>
                  <a:rect l="l" t="t" r="r" b="b"/>
                  <a:pathLst>
                    <a:path w="3450" h="1135" extrusionOk="0">
                      <a:moveTo>
                        <a:pt x="180" y="0"/>
                      </a:moveTo>
                      <a:cubicBezTo>
                        <a:pt x="112" y="0"/>
                        <a:pt x="45" y="55"/>
                        <a:pt x="32" y="121"/>
                      </a:cubicBezTo>
                      <a:cubicBezTo>
                        <a:pt x="0" y="201"/>
                        <a:pt x="64" y="297"/>
                        <a:pt x="145" y="329"/>
                      </a:cubicBezTo>
                      <a:lnTo>
                        <a:pt x="3225" y="1132"/>
                      </a:lnTo>
                      <a:cubicBezTo>
                        <a:pt x="3237" y="1134"/>
                        <a:pt x="3250" y="1135"/>
                        <a:pt x="3261" y="1135"/>
                      </a:cubicBezTo>
                      <a:cubicBezTo>
                        <a:pt x="3341" y="1135"/>
                        <a:pt x="3406" y="1089"/>
                        <a:pt x="3433" y="1019"/>
                      </a:cubicBezTo>
                      <a:cubicBezTo>
                        <a:pt x="3450" y="923"/>
                        <a:pt x="3401" y="843"/>
                        <a:pt x="3305" y="811"/>
                      </a:cubicBezTo>
                      <a:lnTo>
                        <a:pt x="225" y="8"/>
                      </a:lnTo>
                      <a:cubicBezTo>
                        <a:pt x="210" y="3"/>
                        <a:pt x="195"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7"/>
                <p:cNvSpPr/>
                <p:nvPr/>
              </p:nvSpPr>
              <p:spPr>
                <a:xfrm>
                  <a:off x="7864604" y="2048521"/>
                  <a:ext cx="34154" cy="20614"/>
                </a:xfrm>
                <a:custGeom>
                  <a:avLst/>
                  <a:gdLst/>
                  <a:ahLst/>
                  <a:cxnLst/>
                  <a:rect l="l" t="t" r="r" b="b"/>
                  <a:pathLst>
                    <a:path w="338" h="204" extrusionOk="0">
                      <a:moveTo>
                        <a:pt x="127" y="1"/>
                      </a:moveTo>
                      <a:cubicBezTo>
                        <a:pt x="73" y="1"/>
                        <a:pt x="28" y="27"/>
                        <a:pt x="16" y="62"/>
                      </a:cubicBezTo>
                      <a:cubicBezTo>
                        <a:pt x="0" y="110"/>
                        <a:pt x="64" y="174"/>
                        <a:pt x="145" y="190"/>
                      </a:cubicBezTo>
                      <a:cubicBezTo>
                        <a:pt x="171" y="199"/>
                        <a:pt x="196" y="203"/>
                        <a:pt x="217" y="203"/>
                      </a:cubicBezTo>
                      <a:cubicBezTo>
                        <a:pt x="273" y="203"/>
                        <a:pt x="310" y="177"/>
                        <a:pt x="321" y="142"/>
                      </a:cubicBezTo>
                      <a:cubicBezTo>
                        <a:pt x="337" y="94"/>
                        <a:pt x="289" y="30"/>
                        <a:pt x="193" y="14"/>
                      </a:cubicBezTo>
                      <a:cubicBezTo>
                        <a:pt x="170" y="5"/>
                        <a:pt x="148" y="1"/>
                        <a:pt x="1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7"/>
                <p:cNvSpPr/>
                <p:nvPr/>
              </p:nvSpPr>
              <p:spPr>
                <a:xfrm>
                  <a:off x="7540345" y="2243138"/>
                  <a:ext cx="32537" cy="20513"/>
                </a:xfrm>
                <a:custGeom>
                  <a:avLst/>
                  <a:gdLst/>
                  <a:ahLst/>
                  <a:cxnLst/>
                  <a:rect l="l" t="t" r="r" b="b"/>
                  <a:pathLst>
                    <a:path w="322" h="203" extrusionOk="0">
                      <a:moveTo>
                        <a:pt x="117" y="0"/>
                      </a:moveTo>
                      <a:cubicBezTo>
                        <a:pt x="57" y="0"/>
                        <a:pt x="12" y="26"/>
                        <a:pt x="1" y="61"/>
                      </a:cubicBezTo>
                      <a:cubicBezTo>
                        <a:pt x="1" y="109"/>
                        <a:pt x="49" y="173"/>
                        <a:pt x="129" y="189"/>
                      </a:cubicBezTo>
                      <a:cubicBezTo>
                        <a:pt x="156" y="198"/>
                        <a:pt x="181" y="202"/>
                        <a:pt x="205" y="202"/>
                      </a:cubicBezTo>
                      <a:cubicBezTo>
                        <a:pt x="265" y="202"/>
                        <a:pt x="310" y="176"/>
                        <a:pt x="321" y="141"/>
                      </a:cubicBezTo>
                      <a:cubicBezTo>
                        <a:pt x="321" y="77"/>
                        <a:pt x="273" y="29"/>
                        <a:pt x="193" y="13"/>
                      </a:cubicBezTo>
                      <a:cubicBezTo>
                        <a:pt x="166" y="4"/>
                        <a:pt x="141"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7"/>
                <p:cNvSpPr/>
                <p:nvPr/>
              </p:nvSpPr>
              <p:spPr>
                <a:xfrm>
                  <a:off x="7705657" y="1906548"/>
                  <a:ext cx="34154" cy="19906"/>
                </a:xfrm>
                <a:custGeom>
                  <a:avLst/>
                  <a:gdLst/>
                  <a:ahLst/>
                  <a:cxnLst/>
                  <a:rect l="l" t="t" r="r" b="b"/>
                  <a:pathLst>
                    <a:path w="338" h="197" extrusionOk="0">
                      <a:moveTo>
                        <a:pt x="134" y="1"/>
                      </a:moveTo>
                      <a:cubicBezTo>
                        <a:pt x="77" y="1"/>
                        <a:pt x="29" y="19"/>
                        <a:pt x="17" y="55"/>
                      </a:cubicBezTo>
                      <a:cubicBezTo>
                        <a:pt x="1" y="103"/>
                        <a:pt x="65" y="167"/>
                        <a:pt x="145" y="183"/>
                      </a:cubicBezTo>
                      <a:cubicBezTo>
                        <a:pt x="168" y="192"/>
                        <a:pt x="190" y="196"/>
                        <a:pt x="211" y="196"/>
                      </a:cubicBezTo>
                      <a:cubicBezTo>
                        <a:pt x="265" y="196"/>
                        <a:pt x="310" y="170"/>
                        <a:pt x="322" y="135"/>
                      </a:cubicBezTo>
                      <a:cubicBezTo>
                        <a:pt x="338" y="87"/>
                        <a:pt x="274" y="23"/>
                        <a:pt x="193" y="7"/>
                      </a:cubicBezTo>
                      <a:cubicBezTo>
                        <a:pt x="173" y="3"/>
                        <a:pt x="153" y="1"/>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7"/>
                <p:cNvSpPr/>
                <p:nvPr/>
              </p:nvSpPr>
              <p:spPr>
                <a:xfrm>
                  <a:off x="7636036" y="2091365"/>
                  <a:ext cx="27586" cy="17380"/>
                </a:xfrm>
                <a:custGeom>
                  <a:avLst/>
                  <a:gdLst/>
                  <a:ahLst/>
                  <a:cxnLst/>
                  <a:rect l="l" t="t" r="r" b="b"/>
                  <a:pathLst>
                    <a:path w="273" h="172" extrusionOk="0">
                      <a:moveTo>
                        <a:pt x="111" y="1"/>
                      </a:moveTo>
                      <a:cubicBezTo>
                        <a:pt x="61" y="1"/>
                        <a:pt x="16" y="19"/>
                        <a:pt x="16" y="55"/>
                      </a:cubicBezTo>
                      <a:cubicBezTo>
                        <a:pt x="0" y="87"/>
                        <a:pt x="48" y="135"/>
                        <a:pt x="112" y="167"/>
                      </a:cubicBezTo>
                      <a:cubicBezTo>
                        <a:pt x="127" y="170"/>
                        <a:pt x="141" y="172"/>
                        <a:pt x="155" y="172"/>
                      </a:cubicBezTo>
                      <a:cubicBezTo>
                        <a:pt x="214" y="172"/>
                        <a:pt x="257" y="145"/>
                        <a:pt x="257" y="119"/>
                      </a:cubicBezTo>
                      <a:cubicBezTo>
                        <a:pt x="273" y="71"/>
                        <a:pt x="225" y="23"/>
                        <a:pt x="161" y="7"/>
                      </a:cubicBezTo>
                      <a:cubicBezTo>
                        <a:pt x="144" y="3"/>
                        <a:pt x="127" y="1"/>
                        <a:pt x="1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a:off x="7833785" y="1846627"/>
                  <a:ext cx="27687" cy="15864"/>
                </a:xfrm>
                <a:custGeom>
                  <a:avLst/>
                  <a:gdLst/>
                  <a:ahLst/>
                  <a:cxnLst/>
                  <a:rect l="l" t="t" r="r" b="b"/>
                  <a:pathLst>
                    <a:path w="274" h="157" extrusionOk="0">
                      <a:moveTo>
                        <a:pt x="110" y="0"/>
                      </a:moveTo>
                      <a:cubicBezTo>
                        <a:pt x="66" y="0"/>
                        <a:pt x="28" y="15"/>
                        <a:pt x="16" y="38"/>
                      </a:cubicBezTo>
                      <a:cubicBezTo>
                        <a:pt x="0" y="87"/>
                        <a:pt x="49" y="135"/>
                        <a:pt x="113" y="151"/>
                      </a:cubicBezTo>
                      <a:cubicBezTo>
                        <a:pt x="133" y="155"/>
                        <a:pt x="152" y="157"/>
                        <a:pt x="169" y="157"/>
                      </a:cubicBezTo>
                      <a:cubicBezTo>
                        <a:pt x="221" y="157"/>
                        <a:pt x="257" y="139"/>
                        <a:pt x="257" y="103"/>
                      </a:cubicBezTo>
                      <a:cubicBezTo>
                        <a:pt x="273" y="71"/>
                        <a:pt x="225" y="22"/>
                        <a:pt x="161" y="6"/>
                      </a:cubicBezTo>
                      <a:cubicBezTo>
                        <a:pt x="144" y="2"/>
                        <a:pt x="126" y="0"/>
                        <a:pt x="1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a:off x="7874305" y="2229194"/>
                  <a:ext cx="27687" cy="17582"/>
                </a:xfrm>
                <a:custGeom>
                  <a:avLst/>
                  <a:gdLst/>
                  <a:ahLst/>
                  <a:cxnLst/>
                  <a:rect l="l" t="t" r="r" b="b"/>
                  <a:pathLst>
                    <a:path w="274" h="174" extrusionOk="0">
                      <a:moveTo>
                        <a:pt x="105" y="1"/>
                      </a:moveTo>
                      <a:cubicBezTo>
                        <a:pt x="53" y="1"/>
                        <a:pt x="17" y="19"/>
                        <a:pt x="17" y="55"/>
                      </a:cubicBezTo>
                      <a:cubicBezTo>
                        <a:pt x="0" y="87"/>
                        <a:pt x="49" y="135"/>
                        <a:pt x="113" y="167"/>
                      </a:cubicBezTo>
                      <a:cubicBezTo>
                        <a:pt x="129" y="171"/>
                        <a:pt x="146" y="173"/>
                        <a:pt x="162" y="173"/>
                      </a:cubicBezTo>
                      <a:cubicBezTo>
                        <a:pt x="212" y="173"/>
                        <a:pt x="257" y="155"/>
                        <a:pt x="257" y="119"/>
                      </a:cubicBezTo>
                      <a:cubicBezTo>
                        <a:pt x="273" y="87"/>
                        <a:pt x="225" y="23"/>
                        <a:pt x="161" y="7"/>
                      </a:cubicBezTo>
                      <a:cubicBezTo>
                        <a:pt x="141" y="3"/>
                        <a:pt x="122" y="1"/>
                        <a:pt x="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7"/>
                <p:cNvSpPr/>
                <p:nvPr/>
              </p:nvSpPr>
              <p:spPr>
                <a:xfrm>
                  <a:off x="7475473" y="2123801"/>
                  <a:ext cx="26070" cy="17582"/>
                </a:xfrm>
                <a:custGeom>
                  <a:avLst/>
                  <a:gdLst/>
                  <a:ahLst/>
                  <a:cxnLst/>
                  <a:rect l="l" t="t" r="r" b="b"/>
                  <a:pathLst>
                    <a:path w="258" h="174" extrusionOk="0">
                      <a:moveTo>
                        <a:pt x="105" y="1"/>
                      </a:moveTo>
                      <a:cubicBezTo>
                        <a:pt x="53" y="1"/>
                        <a:pt x="17" y="19"/>
                        <a:pt x="17" y="55"/>
                      </a:cubicBezTo>
                      <a:cubicBezTo>
                        <a:pt x="1" y="103"/>
                        <a:pt x="49" y="135"/>
                        <a:pt x="113" y="167"/>
                      </a:cubicBezTo>
                      <a:cubicBezTo>
                        <a:pt x="129" y="171"/>
                        <a:pt x="145" y="173"/>
                        <a:pt x="160" y="173"/>
                      </a:cubicBezTo>
                      <a:cubicBezTo>
                        <a:pt x="206" y="173"/>
                        <a:pt x="245" y="155"/>
                        <a:pt x="257" y="119"/>
                      </a:cubicBezTo>
                      <a:cubicBezTo>
                        <a:pt x="257" y="71"/>
                        <a:pt x="225" y="23"/>
                        <a:pt x="161" y="7"/>
                      </a:cubicBezTo>
                      <a:cubicBezTo>
                        <a:pt x="141" y="3"/>
                        <a:pt x="122" y="1"/>
                        <a:pt x="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7"/>
                <p:cNvSpPr/>
                <p:nvPr/>
              </p:nvSpPr>
              <p:spPr>
                <a:xfrm>
                  <a:off x="6626073" y="2246978"/>
                  <a:ext cx="776550" cy="696925"/>
                </a:xfrm>
                <a:custGeom>
                  <a:avLst/>
                  <a:gdLst/>
                  <a:ahLst/>
                  <a:cxnLst/>
                  <a:rect l="l" t="t" r="r" b="b"/>
                  <a:pathLst>
                    <a:path w="7685" h="6897" extrusionOk="0">
                      <a:moveTo>
                        <a:pt x="3712" y="0"/>
                      </a:moveTo>
                      <a:cubicBezTo>
                        <a:pt x="3154" y="0"/>
                        <a:pt x="2595" y="142"/>
                        <a:pt x="2086" y="440"/>
                      </a:cubicBezTo>
                      <a:cubicBezTo>
                        <a:pt x="497" y="1355"/>
                        <a:pt x="0" y="3456"/>
                        <a:pt x="979" y="5125"/>
                      </a:cubicBezTo>
                      <a:cubicBezTo>
                        <a:pt x="1633" y="6259"/>
                        <a:pt x="2798" y="6896"/>
                        <a:pt x="3977" y="6896"/>
                      </a:cubicBezTo>
                      <a:cubicBezTo>
                        <a:pt x="4532" y="6896"/>
                        <a:pt x="5090" y="6755"/>
                        <a:pt x="5599" y="6457"/>
                      </a:cubicBezTo>
                      <a:cubicBezTo>
                        <a:pt x="7187" y="5542"/>
                        <a:pt x="7685" y="3440"/>
                        <a:pt x="6722" y="1772"/>
                      </a:cubicBezTo>
                      <a:cubicBezTo>
                        <a:pt x="6068" y="638"/>
                        <a:pt x="4895" y="0"/>
                        <a:pt x="3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a:off x="6629307" y="2268299"/>
                  <a:ext cx="740880" cy="675300"/>
                </a:xfrm>
                <a:custGeom>
                  <a:avLst/>
                  <a:gdLst/>
                  <a:ahLst/>
                  <a:cxnLst/>
                  <a:rect l="l" t="t" r="r" b="b"/>
                  <a:pathLst>
                    <a:path w="7332" h="6683" extrusionOk="0">
                      <a:moveTo>
                        <a:pt x="3444" y="1"/>
                      </a:moveTo>
                      <a:cubicBezTo>
                        <a:pt x="2927" y="1"/>
                        <a:pt x="2411" y="131"/>
                        <a:pt x="1941" y="406"/>
                      </a:cubicBezTo>
                      <a:cubicBezTo>
                        <a:pt x="449" y="1272"/>
                        <a:pt x="0" y="3310"/>
                        <a:pt x="947" y="4930"/>
                      </a:cubicBezTo>
                      <a:cubicBezTo>
                        <a:pt x="1599" y="6046"/>
                        <a:pt x="2737" y="6682"/>
                        <a:pt x="3876" y="6682"/>
                      </a:cubicBezTo>
                      <a:cubicBezTo>
                        <a:pt x="4391" y="6682"/>
                        <a:pt x="4905" y="6552"/>
                        <a:pt x="5375" y="6278"/>
                      </a:cubicBezTo>
                      <a:cubicBezTo>
                        <a:pt x="6867" y="5411"/>
                        <a:pt x="7332" y="3390"/>
                        <a:pt x="6385" y="1753"/>
                      </a:cubicBezTo>
                      <a:cubicBezTo>
                        <a:pt x="5734" y="637"/>
                        <a:pt x="4587" y="1"/>
                        <a:pt x="34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a:off x="6625974" y="2325590"/>
                  <a:ext cx="663175" cy="611135"/>
                </a:xfrm>
                <a:custGeom>
                  <a:avLst/>
                  <a:gdLst/>
                  <a:ahLst/>
                  <a:cxnLst/>
                  <a:rect l="l" t="t" r="r" b="b"/>
                  <a:pathLst>
                    <a:path w="6563" h="6048" extrusionOk="0">
                      <a:moveTo>
                        <a:pt x="3013" y="0"/>
                      </a:moveTo>
                      <a:cubicBezTo>
                        <a:pt x="2565" y="0"/>
                        <a:pt x="2121" y="111"/>
                        <a:pt x="1717" y="344"/>
                      </a:cubicBezTo>
                      <a:cubicBezTo>
                        <a:pt x="386" y="1115"/>
                        <a:pt x="1" y="2944"/>
                        <a:pt x="867" y="4436"/>
                      </a:cubicBezTo>
                      <a:cubicBezTo>
                        <a:pt x="1470" y="5463"/>
                        <a:pt x="2509" y="6048"/>
                        <a:pt x="3534" y="6048"/>
                      </a:cubicBezTo>
                      <a:cubicBezTo>
                        <a:pt x="3981" y="6048"/>
                        <a:pt x="4425" y="5937"/>
                        <a:pt x="4830" y="5703"/>
                      </a:cubicBezTo>
                      <a:cubicBezTo>
                        <a:pt x="6177" y="4933"/>
                        <a:pt x="6562" y="3104"/>
                        <a:pt x="5696" y="1628"/>
                      </a:cubicBezTo>
                      <a:cubicBezTo>
                        <a:pt x="5092" y="588"/>
                        <a:pt x="4044" y="0"/>
                        <a:pt x="3013" y="0"/>
                      </a:cubicBezTo>
                      <a:close/>
                    </a:path>
                  </a:pathLst>
                </a:custGeom>
                <a:solidFill>
                  <a:srgbClr val="FFFFFF">
                    <a:alpha val="5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7"/>
                <p:cNvSpPr/>
                <p:nvPr/>
              </p:nvSpPr>
              <p:spPr>
                <a:xfrm>
                  <a:off x="6713580" y="2504448"/>
                  <a:ext cx="523729" cy="161878"/>
                </a:xfrm>
                <a:custGeom>
                  <a:avLst/>
                  <a:gdLst/>
                  <a:ahLst/>
                  <a:cxnLst/>
                  <a:rect l="l" t="t" r="r" b="b"/>
                  <a:pathLst>
                    <a:path w="5183" h="1602" extrusionOk="0">
                      <a:moveTo>
                        <a:pt x="174" y="0"/>
                      </a:moveTo>
                      <a:cubicBezTo>
                        <a:pt x="108" y="0"/>
                        <a:pt x="45" y="46"/>
                        <a:pt x="32" y="122"/>
                      </a:cubicBezTo>
                      <a:cubicBezTo>
                        <a:pt x="0" y="202"/>
                        <a:pt x="48" y="299"/>
                        <a:pt x="145" y="315"/>
                      </a:cubicBezTo>
                      <a:lnTo>
                        <a:pt x="4958" y="1598"/>
                      </a:lnTo>
                      <a:cubicBezTo>
                        <a:pt x="4968" y="1600"/>
                        <a:pt x="4978" y="1601"/>
                        <a:pt x="4989" y="1601"/>
                      </a:cubicBezTo>
                      <a:cubicBezTo>
                        <a:pt x="5061" y="1601"/>
                        <a:pt x="5136" y="1554"/>
                        <a:pt x="5150" y="1470"/>
                      </a:cubicBezTo>
                      <a:cubicBezTo>
                        <a:pt x="5182" y="1390"/>
                        <a:pt x="5118" y="1293"/>
                        <a:pt x="5038" y="1277"/>
                      </a:cubicBezTo>
                      <a:lnTo>
                        <a:pt x="225" y="10"/>
                      </a:lnTo>
                      <a:cubicBezTo>
                        <a:pt x="208" y="3"/>
                        <a:pt x="191"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a:off x="6872426" y="2823961"/>
                  <a:ext cx="147630" cy="62852"/>
                </a:xfrm>
                <a:custGeom>
                  <a:avLst/>
                  <a:gdLst/>
                  <a:ahLst/>
                  <a:cxnLst/>
                  <a:rect l="l" t="t" r="r" b="b"/>
                  <a:pathLst>
                    <a:path w="1461" h="622" extrusionOk="0">
                      <a:moveTo>
                        <a:pt x="175" y="0"/>
                      </a:moveTo>
                      <a:cubicBezTo>
                        <a:pt x="102" y="0"/>
                        <a:pt x="43" y="55"/>
                        <a:pt x="17" y="121"/>
                      </a:cubicBezTo>
                      <a:cubicBezTo>
                        <a:pt x="1" y="201"/>
                        <a:pt x="49" y="297"/>
                        <a:pt x="145" y="329"/>
                      </a:cubicBezTo>
                      <a:lnTo>
                        <a:pt x="1236" y="618"/>
                      </a:lnTo>
                      <a:cubicBezTo>
                        <a:pt x="1246" y="620"/>
                        <a:pt x="1257" y="621"/>
                        <a:pt x="1267" y="621"/>
                      </a:cubicBezTo>
                      <a:cubicBezTo>
                        <a:pt x="1340" y="621"/>
                        <a:pt x="1417" y="574"/>
                        <a:pt x="1445" y="490"/>
                      </a:cubicBezTo>
                      <a:cubicBezTo>
                        <a:pt x="1461" y="410"/>
                        <a:pt x="1412" y="313"/>
                        <a:pt x="1316" y="297"/>
                      </a:cubicBezTo>
                      <a:lnTo>
                        <a:pt x="225" y="9"/>
                      </a:lnTo>
                      <a:cubicBezTo>
                        <a:pt x="208" y="3"/>
                        <a:pt x="191" y="0"/>
                        <a:pt x="1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7"/>
                <p:cNvSpPr/>
                <p:nvPr/>
              </p:nvSpPr>
              <p:spPr>
                <a:xfrm>
                  <a:off x="7076540" y="2451297"/>
                  <a:ext cx="87810" cy="51433"/>
                </a:xfrm>
                <a:custGeom>
                  <a:avLst/>
                  <a:gdLst/>
                  <a:ahLst/>
                  <a:cxnLst/>
                  <a:rect l="l" t="t" r="r" b="b"/>
                  <a:pathLst>
                    <a:path w="869" h="509" extrusionOk="0">
                      <a:moveTo>
                        <a:pt x="438" y="1"/>
                      </a:moveTo>
                      <a:cubicBezTo>
                        <a:pt x="389" y="1"/>
                        <a:pt x="339" y="12"/>
                        <a:pt x="291" y="39"/>
                      </a:cubicBezTo>
                      <a:cubicBezTo>
                        <a:pt x="259" y="39"/>
                        <a:pt x="241" y="46"/>
                        <a:pt x="223" y="46"/>
                      </a:cubicBezTo>
                      <a:cubicBezTo>
                        <a:pt x="214" y="46"/>
                        <a:pt x="205" y="44"/>
                        <a:pt x="195" y="39"/>
                      </a:cubicBezTo>
                      <a:cubicBezTo>
                        <a:pt x="181" y="33"/>
                        <a:pt x="167" y="31"/>
                        <a:pt x="155" y="31"/>
                      </a:cubicBezTo>
                      <a:cubicBezTo>
                        <a:pt x="51" y="31"/>
                        <a:pt x="0" y="190"/>
                        <a:pt x="114" y="247"/>
                      </a:cubicBezTo>
                      <a:cubicBezTo>
                        <a:pt x="150" y="262"/>
                        <a:pt x="190" y="270"/>
                        <a:pt x="229" y="270"/>
                      </a:cubicBezTo>
                      <a:cubicBezTo>
                        <a:pt x="278" y="270"/>
                        <a:pt x="327" y="258"/>
                        <a:pt x="371" y="231"/>
                      </a:cubicBezTo>
                      <a:cubicBezTo>
                        <a:pt x="419" y="215"/>
                        <a:pt x="435" y="215"/>
                        <a:pt x="467" y="215"/>
                      </a:cubicBezTo>
                      <a:cubicBezTo>
                        <a:pt x="499" y="231"/>
                        <a:pt x="515" y="247"/>
                        <a:pt x="532" y="295"/>
                      </a:cubicBezTo>
                      <a:cubicBezTo>
                        <a:pt x="548" y="392"/>
                        <a:pt x="612" y="456"/>
                        <a:pt x="708" y="504"/>
                      </a:cubicBezTo>
                      <a:cubicBezTo>
                        <a:pt x="719" y="507"/>
                        <a:pt x="730" y="508"/>
                        <a:pt x="741" y="508"/>
                      </a:cubicBezTo>
                      <a:cubicBezTo>
                        <a:pt x="788" y="508"/>
                        <a:pt x="823" y="479"/>
                        <a:pt x="836" y="440"/>
                      </a:cubicBezTo>
                      <a:cubicBezTo>
                        <a:pt x="868" y="376"/>
                        <a:pt x="836" y="327"/>
                        <a:pt x="788" y="295"/>
                      </a:cubicBezTo>
                      <a:cubicBezTo>
                        <a:pt x="756" y="279"/>
                        <a:pt x="740" y="263"/>
                        <a:pt x="724" y="215"/>
                      </a:cubicBezTo>
                      <a:cubicBezTo>
                        <a:pt x="689" y="87"/>
                        <a:pt x="569" y="1"/>
                        <a:pt x="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7"/>
                <p:cNvSpPr/>
                <p:nvPr/>
              </p:nvSpPr>
              <p:spPr>
                <a:xfrm>
                  <a:off x="6784919" y="2484339"/>
                  <a:ext cx="75685" cy="27687"/>
                </a:xfrm>
                <a:custGeom>
                  <a:avLst/>
                  <a:gdLst/>
                  <a:ahLst/>
                  <a:cxnLst/>
                  <a:rect l="l" t="t" r="r" b="b"/>
                  <a:pathLst>
                    <a:path w="749" h="274" extrusionOk="0">
                      <a:moveTo>
                        <a:pt x="353" y="0"/>
                      </a:moveTo>
                      <a:cubicBezTo>
                        <a:pt x="289" y="0"/>
                        <a:pt x="225" y="32"/>
                        <a:pt x="177" y="65"/>
                      </a:cubicBezTo>
                      <a:cubicBezTo>
                        <a:pt x="145" y="97"/>
                        <a:pt x="113" y="97"/>
                        <a:pt x="97" y="97"/>
                      </a:cubicBezTo>
                      <a:cubicBezTo>
                        <a:pt x="48" y="113"/>
                        <a:pt x="0" y="145"/>
                        <a:pt x="0" y="193"/>
                      </a:cubicBezTo>
                      <a:cubicBezTo>
                        <a:pt x="16" y="241"/>
                        <a:pt x="48" y="273"/>
                        <a:pt x="97" y="273"/>
                      </a:cubicBezTo>
                      <a:cubicBezTo>
                        <a:pt x="161" y="273"/>
                        <a:pt x="225" y="257"/>
                        <a:pt x="273" y="209"/>
                      </a:cubicBezTo>
                      <a:cubicBezTo>
                        <a:pt x="289" y="193"/>
                        <a:pt x="321" y="177"/>
                        <a:pt x="353" y="177"/>
                      </a:cubicBezTo>
                      <a:cubicBezTo>
                        <a:pt x="385" y="177"/>
                        <a:pt x="417" y="177"/>
                        <a:pt x="433" y="193"/>
                      </a:cubicBezTo>
                      <a:cubicBezTo>
                        <a:pt x="498" y="241"/>
                        <a:pt x="562" y="257"/>
                        <a:pt x="626" y="257"/>
                      </a:cubicBezTo>
                      <a:lnTo>
                        <a:pt x="642" y="257"/>
                      </a:lnTo>
                      <a:lnTo>
                        <a:pt x="642" y="241"/>
                      </a:lnTo>
                      <a:cubicBezTo>
                        <a:pt x="749" y="226"/>
                        <a:pt x="725" y="80"/>
                        <a:pt x="625" y="80"/>
                      </a:cubicBezTo>
                      <a:cubicBezTo>
                        <a:pt x="620" y="80"/>
                        <a:pt x="615" y="80"/>
                        <a:pt x="610" y="81"/>
                      </a:cubicBezTo>
                      <a:cubicBezTo>
                        <a:pt x="578" y="81"/>
                        <a:pt x="546" y="65"/>
                        <a:pt x="530" y="49"/>
                      </a:cubicBezTo>
                      <a:cubicBezTo>
                        <a:pt x="482" y="16"/>
                        <a:pt x="417" y="0"/>
                        <a:pt x="3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a:off x="6871920" y="2684414"/>
                  <a:ext cx="74977" cy="49513"/>
                </a:xfrm>
                <a:custGeom>
                  <a:avLst/>
                  <a:gdLst/>
                  <a:ahLst/>
                  <a:cxnLst/>
                  <a:rect l="l" t="t" r="r" b="b"/>
                  <a:pathLst>
                    <a:path w="742" h="490" extrusionOk="0">
                      <a:moveTo>
                        <a:pt x="122" y="0"/>
                      </a:moveTo>
                      <a:cubicBezTo>
                        <a:pt x="39" y="0"/>
                        <a:pt x="1" y="115"/>
                        <a:pt x="70" y="170"/>
                      </a:cubicBezTo>
                      <a:cubicBezTo>
                        <a:pt x="102" y="186"/>
                        <a:pt x="118" y="202"/>
                        <a:pt x="118" y="250"/>
                      </a:cubicBezTo>
                      <a:cubicBezTo>
                        <a:pt x="118" y="331"/>
                        <a:pt x="166" y="395"/>
                        <a:pt x="230" y="443"/>
                      </a:cubicBezTo>
                      <a:cubicBezTo>
                        <a:pt x="281" y="473"/>
                        <a:pt x="332" y="485"/>
                        <a:pt x="383" y="485"/>
                      </a:cubicBezTo>
                      <a:cubicBezTo>
                        <a:pt x="412" y="485"/>
                        <a:pt x="442" y="481"/>
                        <a:pt x="471" y="475"/>
                      </a:cubicBezTo>
                      <a:cubicBezTo>
                        <a:pt x="487" y="467"/>
                        <a:pt x="499" y="463"/>
                        <a:pt x="511" y="463"/>
                      </a:cubicBezTo>
                      <a:cubicBezTo>
                        <a:pt x="523" y="463"/>
                        <a:pt x="535" y="467"/>
                        <a:pt x="551" y="475"/>
                      </a:cubicBezTo>
                      <a:cubicBezTo>
                        <a:pt x="567" y="485"/>
                        <a:pt x="583" y="490"/>
                        <a:pt x="598" y="490"/>
                      </a:cubicBezTo>
                      <a:cubicBezTo>
                        <a:pt x="678" y="490"/>
                        <a:pt x="742" y="368"/>
                        <a:pt x="647" y="315"/>
                      </a:cubicBezTo>
                      <a:cubicBezTo>
                        <a:pt x="607" y="284"/>
                        <a:pt x="560" y="273"/>
                        <a:pt x="510" y="273"/>
                      </a:cubicBezTo>
                      <a:cubicBezTo>
                        <a:pt x="481" y="273"/>
                        <a:pt x="452" y="277"/>
                        <a:pt x="423" y="283"/>
                      </a:cubicBezTo>
                      <a:cubicBezTo>
                        <a:pt x="399" y="291"/>
                        <a:pt x="383" y="295"/>
                        <a:pt x="371" y="295"/>
                      </a:cubicBezTo>
                      <a:cubicBezTo>
                        <a:pt x="359" y="295"/>
                        <a:pt x="351" y="291"/>
                        <a:pt x="343" y="283"/>
                      </a:cubicBezTo>
                      <a:cubicBezTo>
                        <a:pt x="310" y="266"/>
                        <a:pt x="310" y="250"/>
                        <a:pt x="294" y="218"/>
                      </a:cubicBezTo>
                      <a:cubicBezTo>
                        <a:pt x="278" y="138"/>
                        <a:pt x="246" y="58"/>
                        <a:pt x="166" y="10"/>
                      </a:cubicBezTo>
                      <a:cubicBezTo>
                        <a:pt x="150" y="3"/>
                        <a:pt x="136" y="0"/>
                        <a:pt x="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a:off x="6854641" y="2347723"/>
                  <a:ext cx="296777" cy="103068"/>
                </a:xfrm>
                <a:custGeom>
                  <a:avLst/>
                  <a:gdLst/>
                  <a:ahLst/>
                  <a:cxnLst/>
                  <a:rect l="l" t="t" r="r" b="b"/>
                  <a:pathLst>
                    <a:path w="2937" h="1020" extrusionOk="0">
                      <a:moveTo>
                        <a:pt x="144" y="1"/>
                      </a:moveTo>
                      <a:cubicBezTo>
                        <a:pt x="96" y="1"/>
                        <a:pt x="61" y="29"/>
                        <a:pt x="48" y="69"/>
                      </a:cubicBezTo>
                      <a:lnTo>
                        <a:pt x="16" y="197"/>
                      </a:lnTo>
                      <a:cubicBezTo>
                        <a:pt x="0" y="245"/>
                        <a:pt x="32" y="310"/>
                        <a:pt x="80" y="310"/>
                      </a:cubicBezTo>
                      <a:lnTo>
                        <a:pt x="2760" y="1015"/>
                      </a:lnTo>
                      <a:cubicBezTo>
                        <a:pt x="2771" y="1018"/>
                        <a:pt x="2782" y="1020"/>
                        <a:pt x="2792" y="1020"/>
                      </a:cubicBezTo>
                      <a:cubicBezTo>
                        <a:pt x="2840" y="1020"/>
                        <a:pt x="2875" y="991"/>
                        <a:pt x="2888" y="951"/>
                      </a:cubicBezTo>
                      <a:lnTo>
                        <a:pt x="2920" y="823"/>
                      </a:lnTo>
                      <a:cubicBezTo>
                        <a:pt x="2936" y="775"/>
                        <a:pt x="2904" y="727"/>
                        <a:pt x="2840" y="711"/>
                      </a:cubicBezTo>
                      <a:lnTo>
                        <a:pt x="177" y="5"/>
                      </a:lnTo>
                      <a:cubicBezTo>
                        <a:pt x="165" y="2"/>
                        <a:pt x="154" y="1"/>
                        <a:pt x="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a:off x="6736214" y="2718972"/>
                  <a:ext cx="501095" cy="159857"/>
                </a:xfrm>
                <a:custGeom>
                  <a:avLst/>
                  <a:gdLst/>
                  <a:ahLst/>
                  <a:cxnLst/>
                  <a:rect l="l" t="t" r="r" b="b"/>
                  <a:pathLst>
                    <a:path w="4959" h="1582" extrusionOk="0">
                      <a:moveTo>
                        <a:pt x="145" y="1"/>
                      </a:moveTo>
                      <a:cubicBezTo>
                        <a:pt x="93" y="1"/>
                        <a:pt x="46" y="32"/>
                        <a:pt x="33" y="85"/>
                      </a:cubicBezTo>
                      <a:lnTo>
                        <a:pt x="17" y="181"/>
                      </a:lnTo>
                      <a:cubicBezTo>
                        <a:pt x="1" y="245"/>
                        <a:pt x="33" y="310"/>
                        <a:pt x="81" y="326"/>
                      </a:cubicBezTo>
                      <a:lnTo>
                        <a:pt x="4782" y="1577"/>
                      </a:lnTo>
                      <a:cubicBezTo>
                        <a:pt x="4793" y="1580"/>
                        <a:pt x="4805" y="1581"/>
                        <a:pt x="4816" y="1581"/>
                      </a:cubicBezTo>
                      <a:cubicBezTo>
                        <a:pt x="4867" y="1581"/>
                        <a:pt x="4913" y="1552"/>
                        <a:pt x="4926" y="1513"/>
                      </a:cubicBezTo>
                      <a:lnTo>
                        <a:pt x="4942" y="1400"/>
                      </a:lnTo>
                      <a:cubicBezTo>
                        <a:pt x="4958" y="1336"/>
                        <a:pt x="4926" y="1272"/>
                        <a:pt x="4878" y="1256"/>
                      </a:cubicBezTo>
                      <a:lnTo>
                        <a:pt x="177" y="5"/>
                      </a:lnTo>
                      <a:cubicBezTo>
                        <a:pt x="166" y="2"/>
                        <a:pt x="155" y="1"/>
                        <a:pt x="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a:off x="6775219" y="2424961"/>
                  <a:ext cx="445822" cy="145205"/>
                </a:xfrm>
                <a:custGeom>
                  <a:avLst/>
                  <a:gdLst/>
                  <a:ahLst/>
                  <a:cxnLst/>
                  <a:rect l="l" t="t" r="r" b="b"/>
                  <a:pathLst>
                    <a:path w="4412" h="1437" extrusionOk="0">
                      <a:moveTo>
                        <a:pt x="150" y="1"/>
                      </a:moveTo>
                      <a:cubicBezTo>
                        <a:pt x="107" y="1"/>
                        <a:pt x="61" y="29"/>
                        <a:pt x="48" y="69"/>
                      </a:cubicBezTo>
                      <a:lnTo>
                        <a:pt x="16" y="197"/>
                      </a:lnTo>
                      <a:cubicBezTo>
                        <a:pt x="0" y="246"/>
                        <a:pt x="32" y="310"/>
                        <a:pt x="96" y="326"/>
                      </a:cubicBezTo>
                      <a:lnTo>
                        <a:pt x="4235" y="1433"/>
                      </a:lnTo>
                      <a:cubicBezTo>
                        <a:pt x="4244" y="1436"/>
                        <a:pt x="4253" y="1437"/>
                        <a:pt x="4262" y="1437"/>
                      </a:cubicBezTo>
                      <a:cubicBezTo>
                        <a:pt x="4305" y="1437"/>
                        <a:pt x="4351" y="1408"/>
                        <a:pt x="4364" y="1369"/>
                      </a:cubicBezTo>
                      <a:lnTo>
                        <a:pt x="4396" y="1240"/>
                      </a:lnTo>
                      <a:cubicBezTo>
                        <a:pt x="4412" y="1192"/>
                        <a:pt x="4380" y="1128"/>
                        <a:pt x="4316" y="1112"/>
                      </a:cubicBezTo>
                      <a:lnTo>
                        <a:pt x="176" y="5"/>
                      </a:lnTo>
                      <a:cubicBezTo>
                        <a:pt x="168" y="2"/>
                        <a:pt x="159"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a:off x="6783302" y="2606283"/>
                  <a:ext cx="348614" cy="115295"/>
                </a:xfrm>
                <a:custGeom>
                  <a:avLst/>
                  <a:gdLst/>
                  <a:ahLst/>
                  <a:cxnLst/>
                  <a:rect l="l" t="t" r="r" b="b"/>
                  <a:pathLst>
                    <a:path w="3450" h="1141" extrusionOk="0">
                      <a:moveTo>
                        <a:pt x="180" y="0"/>
                      </a:moveTo>
                      <a:cubicBezTo>
                        <a:pt x="113" y="0"/>
                        <a:pt x="45" y="55"/>
                        <a:pt x="32" y="121"/>
                      </a:cubicBezTo>
                      <a:cubicBezTo>
                        <a:pt x="0" y="201"/>
                        <a:pt x="48" y="297"/>
                        <a:pt x="145" y="329"/>
                      </a:cubicBezTo>
                      <a:lnTo>
                        <a:pt x="3225" y="1132"/>
                      </a:lnTo>
                      <a:cubicBezTo>
                        <a:pt x="3239" y="1137"/>
                        <a:pt x="3254" y="1140"/>
                        <a:pt x="3269" y="1140"/>
                      </a:cubicBezTo>
                      <a:cubicBezTo>
                        <a:pt x="3338" y="1140"/>
                        <a:pt x="3407" y="1085"/>
                        <a:pt x="3434" y="1019"/>
                      </a:cubicBezTo>
                      <a:cubicBezTo>
                        <a:pt x="3450" y="923"/>
                        <a:pt x="3401" y="843"/>
                        <a:pt x="3305" y="811"/>
                      </a:cubicBezTo>
                      <a:lnTo>
                        <a:pt x="225" y="9"/>
                      </a:lnTo>
                      <a:cubicBezTo>
                        <a:pt x="210" y="3"/>
                        <a:pt x="195"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a:off x="7120495" y="2577101"/>
                  <a:ext cx="34154" cy="20513"/>
                </a:xfrm>
                <a:custGeom>
                  <a:avLst/>
                  <a:gdLst/>
                  <a:ahLst/>
                  <a:cxnLst/>
                  <a:rect l="l" t="t" r="r" b="b"/>
                  <a:pathLst>
                    <a:path w="338" h="203" extrusionOk="0">
                      <a:moveTo>
                        <a:pt x="127" y="0"/>
                      </a:moveTo>
                      <a:cubicBezTo>
                        <a:pt x="73" y="0"/>
                        <a:pt x="28" y="26"/>
                        <a:pt x="16" y="61"/>
                      </a:cubicBezTo>
                      <a:cubicBezTo>
                        <a:pt x="0" y="109"/>
                        <a:pt x="64" y="173"/>
                        <a:pt x="145" y="189"/>
                      </a:cubicBezTo>
                      <a:cubicBezTo>
                        <a:pt x="167" y="198"/>
                        <a:pt x="189" y="202"/>
                        <a:pt x="210" y="202"/>
                      </a:cubicBezTo>
                      <a:cubicBezTo>
                        <a:pt x="265" y="202"/>
                        <a:pt x="310" y="176"/>
                        <a:pt x="321" y="141"/>
                      </a:cubicBezTo>
                      <a:cubicBezTo>
                        <a:pt x="337" y="93"/>
                        <a:pt x="273" y="29"/>
                        <a:pt x="193" y="13"/>
                      </a:cubicBezTo>
                      <a:cubicBezTo>
                        <a:pt x="170" y="4"/>
                        <a:pt x="148" y="0"/>
                        <a:pt x="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a:off x="6794620" y="2770809"/>
                  <a:ext cx="34154" cy="20614"/>
                </a:xfrm>
                <a:custGeom>
                  <a:avLst/>
                  <a:gdLst/>
                  <a:ahLst/>
                  <a:cxnLst/>
                  <a:rect l="l" t="t" r="r" b="b"/>
                  <a:pathLst>
                    <a:path w="338" h="204" extrusionOk="0">
                      <a:moveTo>
                        <a:pt x="151" y="1"/>
                      </a:moveTo>
                      <a:cubicBezTo>
                        <a:pt x="86" y="1"/>
                        <a:pt x="30" y="30"/>
                        <a:pt x="17" y="69"/>
                      </a:cubicBezTo>
                      <a:cubicBezTo>
                        <a:pt x="1" y="117"/>
                        <a:pt x="65" y="182"/>
                        <a:pt x="145" y="198"/>
                      </a:cubicBezTo>
                      <a:cubicBezTo>
                        <a:pt x="165" y="202"/>
                        <a:pt x="185" y="204"/>
                        <a:pt x="204" y="204"/>
                      </a:cubicBezTo>
                      <a:cubicBezTo>
                        <a:pt x="261" y="204"/>
                        <a:pt x="309" y="186"/>
                        <a:pt x="321" y="149"/>
                      </a:cubicBezTo>
                      <a:cubicBezTo>
                        <a:pt x="337" y="85"/>
                        <a:pt x="273" y="37"/>
                        <a:pt x="193" y="5"/>
                      </a:cubicBezTo>
                      <a:cubicBezTo>
                        <a:pt x="179" y="2"/>
                        <a:pt x="165" y="1"/>
                        <a:pt x="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a:off x="6961650" y="2434422"/>
                  <a:ext cx="34053" cy="21220"/>
                </a:xfrm>
                <a:custGeom>
                  <a:avLst/>
                  <a:gdLst/>
                  <a:ahLst/>
                  <a:cxnLst/>
                  <a:rect l="l" t="t" r="r" b="b"/>
                  <a:pathLst>
                    <a:path w="337" h="210" extrusionOk="0">
                      <a:moveTo>
                        <a:pt x="120" y="0"/>
                      </a:moveTo>
                      <a:cubicBezTo>
                        <a:pt x="64" y="0"/>
                        <a:pt x="28" y="27"/>
                        <a:pt x="16" y="61"/>
                      </a:cubicBezTo>
                      <a:cubicBezTo>
                        <a:pt x="0" y="109"/>
                        <a:pt x="48" y="174"/>
                        <a:pt x="144" y="206"/>
                      </a:cubicBezTo>
                      <a:cubicBezTo>
                        <a:pt x="159" y="208"/>
                        <a:pt x="173" y="210"/>
                        <a:pt x="187" y="210"/>
                      </a:cubicBezTo>
                      <a:cubicBezTo>
                        <a:pt x="251" y="210"/>
                        <a:pt x="308" y="181"/>
                        <a:pt x="321" y="141"/>
                      </a:cubicBezTo>
                      <a:cubicBezTo>
                        <a:pt x="337" y="93"/>
                        <a:pt x="273" y="29"/>
                        <a:pt x="193" y="13"/>
                      </a:cubicBezTo>
                      <a:cubicBezTo>
                        <a:pt x="166" y="4"/>
                        <a:pt x="141" y="0"/>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a:off x="6891928" y="2619945"/>
                  <a:ext cx="27586" cy="17481"/>
                </a:xfrm>
                <a:custGeom>
                  <a:avLst/>
                  <a:gdLst/>
                  <a:ahLst/>
                  <a:cxnLst/>
                  <a:rect l="l" t="t" r="r" b="b"/>
                  <a:pathLst>
                    <a:path w="273" h="173" extrusionOk="0">
                      <a:moveTo>
                        <a:pt x="104" y="0"/>
                      </a:moveTo>
                      <a:cubicBezTo>
                        <a:pt x="52" y="0"/>
                        <a:pt x="16" y="18"/>
                        <a:pt x="16" y="54"/>
                      </a:cubicBezTo>
                      <a:cubicBezTo>
                        <a:pt x="0" y="86"/>
                        <a:pt x="48" y="134"/>
                        <a:pt x="112" y="166"/>
                      </a:cubicBezTo>
                      <a:cubicBezTo>
                        <a:pt x="128" y="171"/>
                        <a:pt x="145" y="173"/>
                        <a:pt x="160" y="173"/>
                      </a:cubicBezTo>
                      <a:cubicBezTo>
                        <a:pt x="206" y="173"/>
                        <a:pt x="245" y="154"/>
                        <a:pt x="257" y="118"/>
                      </a:cubicBezTo>
                      <a:cubicBezTo>
                        <a:pt x="273" y="70"/>
                        <a:pt x="225" y="22"/>
                        <a:pt x="161" y="6"/>
                      </a:cubicBezTo>
                      <a:cubicBezTo>
                        <a:pt x="141" y="2"/>
                        <a:pt x="121" y="0"/>
                        <a:pt x="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a:off x="7089676" y="2375107"/>
                  <a:ext cx="27687" cy="15864"/>
                </a:xfrm>
                <a:custGeom>
                  <a:avLst/>
                  <a:gdLst/>
                  <a:ahLst/>
                  <a:cxnLst/>
                  <a:rect l="l" t="t" r="r" b="b"/>
                  <a:pathLst>
                    <a:path w="274" h="157" extrusionOk="0">
                      <a:moveTo>
                        <a:pt x="110" y="0"/>
                      </a:moveTo>
                      <a:cubicBezTo>
                        <a:pt x="66" y="0"/>
                        <a:pt x="28" y="15"/>
                        <a:pt x="16" y="39"/>
                      </a:cubicBezTo>
                      <a:cubicBezTo>
                        <a:pt x="0" y="87"/>
                        <a:pt x="49" y="135"/>
                        <a:pt x="129" y="151"/>
                      </a:cubicBezTo>
                      <a:cubicBezTo>
                        <a:pt x="145" y="155"/>
                        <a:pt x="161" y="157"/>
                        <a:pt x="176" y="157"/>
                      </a:cubicBezTo>
                      <a:cubicBezTo>
                        <a:pt x="222" y="157"/>
                        <a:pt x="261" y="139"/>
                        <a:pt x="273" y="103"/>
                      </a:cubicBezTo>
                      <a:cubicBezTo>
                        <a:pt x="273" y="71"/>
                        <a:pt x="225" y="23"/>
                        <a:pt x="161" y="6"/>
                      </a:cubicBezTo>
                      <a:cubicBezTo>
                        <a:pt x="144" y="2"/>
                        <a:pt x="126" y="0"/>
                        <a:pt x="1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a:off x="7130196" y="2757673"/>
                  <a:ext cx="27687" cy="17380"/>
                </a:xfrm>
                <a:custGeom>
                  <a:avLst/>
                  <a:gdLst/>
                  <a:ahLst/>
                  <a:cxnLst/>
                  <a:rect l="l" t="t" r="r" b="b"/>
                  <a:pathLst>
                    <a:path w="274" h="172" extrusionOk="0">
                      <a:moveTo>
                        <a:pt x="98" y="1"/>
                      </a:moveTo>
                      <a:cubicBezTo>
                        <a:pt x="52" y="1"/>
                        <a:pt x="13" y="19"/>
                        <a:pt x="1" y="55"/>
                      </a:cubicBezTo>
                      <a:cubicBezTo>
                        <a:pt x="1" y="87"/>
                        <a:pt x="49" y="151"/>
                        <a:pt x="113" y="167"/>
                      </a:cubicBezTo>
                      <a:cubicBezTo>
                        <a:pt x="125" y="170"/>
                        <a:pt x="136" y="171"/>
                        <a:pt x="148" y="171"/>
                      </a:cubicBezTo>
                      <a:cubicBezTo>
                        <a:pt x="199" y="171"/>
                        <a:pt x="244" y="145"/>
                        <a:pt x="257" y="119"/>
                      </a:cubicBezTo>
                      <a:cubicBezTo>
                        <a:pt x="273" y="71"/>
                        <a:pt x="225" y="23"/>
                        <a:pt x="145" y="7"/>
                      </a:cubicBezTo>
                      <a:cubicBezTo>
                        <a:pt x="129" y="3"/>
                        <a:pt x="113" y="1"/>
                        <a:pt x="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a:off x="6729747" y="2652280"/>
                  <a:ext cx="27687" cy="17582"/>
                </a:xfrm>
                <a:custGeom>
                  <a:avLst/>
                  <a:gdLst/>
                  <a:ahLst/>
                  <a:cxnLst/>
                  <a:rect l="l" t="t" r="r" b="b"/>
                  <a:pathLst>
                    <a:path w="274" h="174" extrusionOk="0">
                      <a:moveTo>
                        <a:pt x="114" y="1"/>
                      </a:moveTo>
                      <a:cubicBezTo>
                        <a:pt x="68" y="1"/>
                        <a:pt x="29" y="19"/>
                        <a:pt x="17" y="55"/>
                      </a:cubicBezTo>
                      <a:cubicBezTo>
                        <a:pt x="1" y="87"/>
                        <a:pt x="49" y="151"/>
                        <a:pt x="113" y="167"/>
                      </a:cubicBezTo>
                      <a:cubicBezTo>
                        <a:pt x="133" y="171"/>
                        <a:pt x="152" y="173"/>
                        <a:pt x="170" y="173"/>
                      </a:cubicBezTo>
                      <a:cubicBezTo>
                        <a:pt x="221" y="173"/>
                        <a:pt x="257" y="155"/>
                        <a:pt x="257" y="119"/>
                      </a:cubicBezTo>
                      <a:cubicBezTo>
                        <a:pt x="274" y="71"/>
                        <a:pt x="225" y="23"/>
                        <a:pt x="161" y="7"/>
                      </a:cubicBezTo>
                      <a:cubicBezTo>
                        <a:pt x="145" y="3"/>
                        <a:pt x="129" y="1"/>
                        <a:pt x="114" y="1"/>
                      </a:cubicBezTo>
                      <a:close/>
                    </a:path>
                  </a:pathLst>
                </a:custGeom>
                <a:solidFill>
                  <a:srgbClr val="F17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a:off x="7070174" y="2979776"/>
                  <a:ext cx="778268" cy="696824"/>
                </a:xfrm>
                <a:custGeom>
                  <a:avLst/>
                  <a:gdLst/>
                  <a:ahLst/>
                  <a:cxnLst/>
                  <a:rect l="l" t="t" r="r" b="b"/>
                  <a:pathLst>
                    <a:path w="7702" h="6896" extrusionOk="0">
                      <a:moveTo>
                        <a:pt x="3725" y="0"/>
                      </a:moveTo>
                      <a:cubicBezTo>
                        <a:pt x="3170" y="0"/>
                        <a:pt x="2611" y="142"/>
                        <a:pt x="2103" y="440"/>
                      </a:cubicBezTo>
                      <a:cubicBezTo>
                        <a:pt x="498" y="1354"/>
                        <a:pt x="1" y="3456"/>
                        <a:pt x="980" y="5125"/>
                      </a:cubicBezTo>
                      <a:cubicBezTo>
                        <a:pt x="1634" y="6258"/>
                        <a:pt x="2799" y="6896"/>
                        <a:pt x="3977" y="6896"/>
                      </a:cubicBezTo>
                      <a:cubicBezTo>
                        <a:pt x="4533" y="6896"/>
                        <a:pt x="5091" y="6754"/>
                        <a:pt x="5600" y="6456"/>
                      </a:cubicBezTo>
                      <a:cubicBezTo>
                        <a:pt x="7188" y="5542"/>
                        <a:pt x="7702" y="3440"/>
                        <a:pt x="6723" y="1771"/>
                      </a:cubicBezTo>
                      <a:cubicBezTo>
                        <a:pt x="6069" y="638"/>
                        <a:pt x="4903" y="0"/>
                        <a:pt x="37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a:off x="7073509" y="3001097"/>
                  <a:ext cx="740880" cy="675300"/>
                </a:xfrm>
                <a:custGeom>
                  <a:avLst/>
                  <a:gdLst/>
                  <a:ahLst/>
                  <a:cxnLst/>
                  <a:rect l="l" t="t" r="r" b="b"/>
                  <a:pathLst>
                    <a:path w="7332" h="6683" extrusionOk="0">
                      <a:moveTo>
                        <a:pt x="3444" y="1"/>
                      </a:moveTo>
                      <a:cubicBezTo>
                        <a:pt x="2927" y="1"/>
                        <a:pt x="2411" y="131"/>
                        <a:pt x="1941" y="405"/>
                      </a:cubicBezTo>
                      <a:cubicBezTo>
                        <a:pt x="449" y="1272"/>
                        <a:pt x="0" y="3293"/>
                        <a:pt x="947" y="4930"/>
                      </a:cubicBezTo>
                      <a:cubicBezTo>
                        <a:pt x="1598" y="6046"/>
                        <a:pt x="2737" y="6682"/>
                        <a:pt x="3876" y="6682"/>
                      </a:cubicBezTo>
                      <a:cubicBezTo>
                        <a:pt x="4390" y="6682"/>
                        <a:pt x="4905" y="6552"/>
                        <a:pt x="5375" y="6277"/>
                      </a:cubicBezTo>
                      <a:cubicBezTo>
                        <a:pt x="6883" y="5411"/>
                        <a:pt x="7332" y="3373"/>
                        <a:pt x="6385" y="1753"/>
                      </a:cubicBezTo>
                      <a:cubicBezTo>
                        <a:pt x="5733" y="637"/>
                        <a:pt x="4587" y="1"/>
                        <a:pt x="34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a:off x="7086443" y="3042830"/>
                  <a:ext cx="664792" cy="614167"/>
                </a:xfrm>
                <a:custGeom>
                  <a:avLst/>
                  <a:gdLst/>
                  <a:ahLst/>
                  <a:cxnLst/>
                  <a:rect l="l" t="t" r="r" b="b"/>
                  <a:pathLst>
                    <a:path w="6579" h="6078" extrusionOk="0">
                      <a:moveTo>
                        <a:pt x="3024" y="1"/>
                      </a:moveTo>
                      <a:cubicBezTo>
                        <a:pt x="2573" y="1"/>
                        <a:pt x="2125" y="112"/>
                        <a:pt x="1717" y="345"/>
                      </a:cubicBezTo>
                      <a:cubicBezTo>
                        <a:pt x="385" y="1131"/>
                        <a:pt x="0" y="2976"/>
                        <a:pt x="867" y="4452"/>
                      </a:cubicBezTo>
                      <a:cubicBezTo>
                        <a:pt x="1472" y="5484"/>
                        <a:pt x="2525" y="6077"/>
                        <a:pt x="3565" y="6077"/>
                      </a:cubicBezTo>
                      <a:cubicBezTo>
                        <a:pt x="4012" y="6077"/>
                        <a:pt x="4456" y="5968"/>
                        <a:pt x="4862" y="5736"/>
                      </a:cubicBezTo>
                      <a:cubicBezTo>
                        <a:pt x="6193" y="4950"/>
                        <a:pt x="6578" y="3121"/>
                        <a:pt x="5712" y="1629"/>
                      </a:cubicBezTo>
                      <a:cubicBezTo>
                        <a:pt x="5108" y="589"/>
                        <a:pt x="4060" y="1"/>
                        <a:pt x="3024" y="1"/>
                      </a:cubicBezTo>
                      <a:close/>
                    </a:path>
                  </a:pathLst>
                </a:custGeom>
                <a:solidFill>
                  <a:srgbClr val="FFFFFF">
                    <a:alpha val="5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a:off x="7157782" y="3236235"/>
                  <a:ext cx="523729" cy="161878"/>
                </a:xfrm>
                <a:custGeom>
                  <a:avLst/>
                  <a:gdLst/>
                  <a:ahLst/>
                  <a:cxnLst/>
                  <a:rect l="l" t="t" r="r" b="b"/>
                  <a:pathLst>
                    <a:path w="5183" h="1602" extrusionOk="0">
                      <a:moveTo>
                        <a:pt x="194" y="1"/>
                      </a:moveTo>
                      <a:cubicBezTo>
                        <a:pt x="122" y="1"/>
                        <a:pt x="46" y="48"/>
                        <a:pt x="32" y="132"/>
                      </a:cubicBezTo>
                      <a:cubicBezTo>
                        <a:pt x="0" y="212"/>
                        <a:pt x="48" y="308"/>
                        <a:pt x="145" y="324"/>
                      </a:cubicBezTo>
                      <a:lnTo>
                        <a:pt x="4958" y="1592"/>
                      </a:lnTo>
                      <a:cubicBezTo>
                        <a:pt x="4974" y="1599"/>
                        <a:pt x="4992" y="1602"/>
                        <a:pt x="5009" y="1602"/>
                      </a:cubicBezTo>
                      <a:cubicBezTo>
                        <a:pt x="5075" y="1602"/>
                        <a:pt x="5141" y="1556"/>
                        <a:pt x="5166" y="1480"/>
                      </a:cubicBezTo>
                      <a:cubicBezTo>
                        <a:pt x="5182" y="1399"/>
                        <a:pt x="5134" y="1303"/>
                        <a:pt x="5038" y="1287"/>
                      </a:cubicBezTo>
                      <a:lnTo>
                        <a:pt x="225" y="4"/>
                      </a:lnTo>
                      <a:cubicBezTo>
                        <a:pt x="215" y="2"/>
                        <a:pt x="204" y="1"/>
                        <a:pt x="1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a:off x="7316627" y="3557264"/>
                  <a:ext cx="147630" cy="62245"/>
                </a:xfrm>
                <a:custGeom>
                  <a:avLst/>
                  <a:gdLst/>
                  <a:ahLst/>
                  <a:cxnLst/>
                  <a:rect l="l" t="t" r="r" b="b"/>
                  <a:pathLst>
                    <a:path w="1461" h="616" extrusionOk="0">
                      <a:moveTo>
                        <a:pt x="177" y="0"/>
                      </a:moveTo>
                      <a:cubicBezTo>
                        <a:pt x="105" y="0"/>
                        <a:pt x="31" y="46"/>
                        <a:pt x="17" y="115"/>
                      </a:cubicBezTo>
                      <a:cubicBezTo>
                        <a:pt x="1" y="212"/>
                        <a:pt x="49" y="292"/>
                        <a:pt x="129" y="324"/>
                      </a:cubicBezTo>
                      <a:lnTo>
                        <a:pt x="1236" y="613"/>
                      </a:lnTo>
                      <a:cubicBezTo>
                        <a:pt x="1246" y="615"/>
                        <a:pt x="1257" y="616"/>
                        <a:pt x="1268" y="616"/>
                      </a:cubicBezTo>
                      <a:cubicBezTo>
                        <a:pt x="1340" y="616"/>
                        <a:pt x="1414" y="570"/>
                        <a:pt x="1428" y="501"/>
                      </a:cubicBezTo>
                      <a:cubicBezTo>
                        <a:pt x="1460" y="404"/>
                        <a:pt x="1396" y="324"/>
                        <a:pt x="1316" y="292"/>
                      </a:cubicBezTo>
                      <a:lnTo>
                        <a:pt x="209" y="3"/>
                      </a:lnTo>
                      <a:cubicBezTo>
                        <a:pt x="199" y="1"/>
                        <a:pt x="188" y="0"/>
                        <a:pt x="1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a:off x="7524177" y="3183993"/>
                  <a:ext cx="87911" cy="51736"/>
                </a:xfrm>
                <a:custGeom>
                  <a:avLst/>
                  <a:gdLst/>
                  <a:ahLst/>
                  <a:cxnLst/>
                  <a:rect l="l" t="t" r="r" b="b"/>
                  <a:pathLst>
                    <a:path w="870" h="512" extrusionOk="0">
                      <a:moveTo>
                        <a:pt x="401" y="1"/>
                      </a:moveTo>
                      <a:cubicBezTo>
                        <a:pt x="350" y="1"/>
                        <a:pt x="301" y="13"/>
                        <a:pt x="257" y="39"/>
                      </a:cubicBezTo>
                      <a:cubicBezTo>
                        <a:pt x="209" y="55"/>
                        <a:pt x="193" y="55"/>
                        <a:pt x="161" y="55"/>
                      </a:cubicBezTo>
                      <a:cubicBezTo>
                        <a:pt x="147" y="46"/>
                        <a:pt x="132" y="42"/>
                        <a:pt x="118" y="42"/>
                      </a:cubicBezTo>
                      <a:cubicBezTo>
                        <a:pt x="80" y="42"/>
                        <a:pt x="44" y="69"/>
                        <a:pt x="32" y="103"/>
                      </a:cubicBezTo>
                      <a:cubicBezTo>
                        <a:pt x="0" y="152"/>
                        <a:pt x="32" y="216"/>
                        <a:pt x="80" y="248"/>
                      </a:cubicBezTo>
                      <a:cubicBezTo>
                        <a:pt x="116" y="262"/>
                        <a:pt x="156" y="270"/>
                        <a:pt x="195" y="270"/>
                      </a:cubicBezTo>
                      <a:cubicBezTo>
                        <a:pt x="244" y="270"/>
                        <a:pt x="293" y="258"/>
                        <a:pt x="337" y="232"/>
                      </a:cubicBezTo>
                      <a:cubicBezTo>
                        <a:pt x="385" y="216"/>
                        <a:pt x="401" y="216"/>
                        <a:pt x="433" y="216"/>
                      </a:cubicBezTo>
                      <a:cubicBezTo>
                        <a:pt x="465" y="232"/>
                        <a:pt x="481" y="248"/>
                        <a:pt x="497" y="296"/>
                      </a:cubicBezTo>
                      <a:cubicBezTo>
                        <a:pt x="513" y="392"/>
                        <a:pt x="578" y="456"/>
                        <a:pt x="674" y="505"/>
                      </a:cubicBezTo>
                      <a:lnTo>
                        <a:pt x="690" y="505"/>
                      </a:lnTo>
                      <a:cubicBezTo>
                        <a:pt x="703" y="509"/>
                        <a:pt x="716" y="512"/>
                        <a:pt x="727" y="512"/>
                      </a:cubicBezTo>
                      <a:cubicBezTo>
                        <a:pt x="829" y="512"/>
                        <a:pt x="869" y="341"/>
                        <a:pt x="754" y="312"/>
                      </a:cubicBezTo>
                      <a:cubicBezTo>
                        <a:pt x="722" y="296"/>
                        <a:pt x="706" y="280"/>
                        <a:pt x="690" y="232"/>
                      </a:cubicBezTo>
                      <a:cubicBezTo>
                        <a:pt x="674" y="136"/>
                        <a:pt x="610" y="71"/>
                        <a:pt x="530" y="23"/>
                      </a:cubicBezTo>
                      <a:cubicBezTo>
                        <a:pt x="486" y="9"/>
                        <a:pt x="443" y="1"/>
                        <a:pt x="4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a:off x="7229121" y="3216632"/>
                  <a:ext cx="74674" cy="28091"/>
                </a:xfrm>
                <a:custGeom>
                  <a:avLst/>
                  <a:gdLst/>
                  <a:ahLst/>
                  <a:cxnLst/>
                  <a:rect l="l" t="t" r="r" b="b"/>
                  <a:pathLst>
                    <a:path w="739" h="278" extrusionOk="0">
                      <a:moveTo>
                        <a:pt x="380" y="0"/>
                      </a:moveTo>
                      <a:cubicBezTo>
                        <a:pt x="310" y="0"/>
                        <a:pt x="238" y="25"/>
                        <a:pt x="177" y="69"/>
                      </a:cubicBezTo>
                      <a:cubicBezTo>
                        <a:pt x="161" y="85"/>
                        <a:pt x="129" y="101"/>
                        <a:pt x="96" y="101"/>
                      </a:cubicBezTo>
                      <a:cubicBezTo>
                        <a:pt x="0" y="117"/>
                        <a:pt x="0" y="262"/>
                        <a:pt x="96" y="278"/>
                      </a:cubicBezTo>
                      <a:cubicBezTo>
                        <a:pt x="161" y="278"/>
                        <a:pt x="225" y="246"/>
                        <a:pt x="273" y="214"/>
                      </a:cubicBezTo>
                      <a:cubicBezTo>
                        <a:pt x="305" y="198"/>
                        <a:pt x="321" y="182"/>
                        <a:pt x="353" y="182"/>
                      </a:cubicBezTo>
                      <a:cubicBezTo>
                        <a:pt x="385" y="182"/>
                        <a:pt x="417" y="182"/>
                        <a:pt x="449" y="198"/>
                      </a:cubicBezTo>
                      <a:cubicBezTo>
                        <a:pt x="485" y="234"/>
                        <a:pt x="531" y="252"/>
                        <a:pt x="578" y="252"/>
                      </a:cubicBezTo>
                      <a:cubicBezTo>
                        <a:pt x="594" y="252"/>
                        <a:pt x="610" y="250"/>
                        <a:pt x="626" y="246"/>
                      </a:cubicBezTo>
                      <a:lnTo>
                        <a:pt x="642" y="246"/>
                      </a:lnTo>
                      <a:cubicBezTo>
                        <a:pt x="738" y="214"/>
                        <a:pt x="722" y="85"/>
                        <a:pt x="626" y="69"/>
                      </a:cubicBezTo>
                      <a:cubicBezTo>
                        <a:pt x="616" y="74"/>
                        <a:pt x="607" y="76"/>
                        <a:pt x="598" y="76"/>
                      </a:cubicBezTo>
                      <a:cubicBezTo>
                        <a:pt x="576" y="76"/>
                        <a:pt x="557" y="65"/>
                        <a:pt x="546" y="53"/>
                      </a:cubicBezTo>
                      <a:cubicBezTo>
                        <a:pt x="495" y="17"/>
                        <a:pt x="438" y="0"/>
                        <a:pt x="3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a:off x="7318244" y="3417515"/>
                  <a:ext cx="72855" cy="49210"/>
                </a:xfrm>
                <a:custGeom>
                  <a:avLst/>
                  <a:gdLst/>
                  <a:ahLst/>
                  <a:cxnLst/>
                  <a:rect l="l" t="t" r="r" b="b"/>
                  <a:pathLst>
                    <a:path w="721" h="487" extrusionOk="0">
                      <a:moveTo>
                        <a:pt x="107" y="0"/>
                      </a:moveTo>
                      <a:cubicBezTo>
                        <a:pt x="72" y="0"/>
                        <a:pt x="40" y="15"/>
                        <a:pt x="17" y="39"/>
                      </a:cubicBezTo>
                      <a:cubicBezTo>
                        <a:pt x="1" y="87"/>
                        <a:pt x="17" y="151"/>
                        <a:pt x="49" y="167"/>
                      </a:cubicBezTo>
                      <a:cubicBezTo>
                        <a:pt x="81" y="183"/>
                        <a:pt x="97" y="199"/>
                        <a:pt x="97" y="247"/>
                      </a:cubicBezTo>
                      <a:cubicBezTo>
                        <a:pt x="110" y="393"/>
                        <a:pt x="233" y="484"/>
                        <a:pt x="366" y="484"/>
                      </a:cubicBezTo>
                      <a:cubicBezTo>
                        <a:pt x="394" y="484"/>
                        <a:pt x="422" y="480"/>
                        <a:pt x="450" y="472"/>
                      </a:cubicBezTo>
                      <a:cubicBezTo>
                        <a:pt x="466" y="464"/>
                        <a:pt x="478" y="460"/>
                        <a:pt x="490" y="460"/>
                      </a:cubicBezTo>
                      <a:cubicBezTo>
                        <a:pt x="502" y="460"/>
                        <a:pt x="514" y="464"/>
                        <a:pt x="530" y="472"/>
                      </a:cubicBezTo>
                      <a:cubicBezTo>
                        <a:pt x="548" y="482"/>
                        <a:pt x="566" y="487"/>
                        <a:pt x="582" y="487"/>
                      </a:cubicBezTo>
                      <a:cubicBezTo>
                        <a:pt x="668" y="487"/>
                        <a:pt x="720" y="365"/>
                        <a:pt x="626" y="311"/>
                      </a:cubicBezTo>
                      <a:cubicBezTo>
                        <a:pt x="586" y="281"/>
                        <a:pt x="538" y="270"/>
                        <a:pt x="489" y="270"/>
                      </a:cubicBezTo>
                      <a:cubicBezTo>
                        <a:pt x="460" y="270"/>
                        <a:pt x="431" y="273"/>
                        <a:pt x="402" y="279"/>
                      </a:cubicBezTo>
                      <a:cubicBezTo>
                        <a:pt x="378" y="287"/>
                        <a:pt x="362" y="291"/>
                        <a:pt x="350" y="291"/>
                      </a:cubicBezTo>
                      <a:cubicBezTo>
                        <a:pt x="337" y="291"/>
                        <a:pt x="329" y="287"/>
                        <a:pt x="321" y="279"/>
                      </a:cubicBezTo>
                      <a:cubicBezTo>
                        <a:pt x="289" y="263"/>
                        <a:pt x="273" y="247"/>
                        <a:pt x="273" y="215"/>
                      </a:cubicBezTo>
                      <a:cubicBezTo>
                        <a:pt x="273" y="119"/>
                        <a:pt x="225" y="55"/>
                        <a:pt x="145" y="6"/>
                      </a:cubicBezTo>
                      <a:cubicBezTo>
                        <a:pt x="132" y="2"/>
                        <a:pt x="119" y="0"/>
                        <a:pt x="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a:off x="7298843" y="3080521"/>
                  <a:ext cx="296675" cy="104281"/>
                </a:xfrm>
                <a:custGeom>
                  <a:avLst/>
                  <a:gdLst/>
                  <a:ahLst/>
                  <a:cxnLst/>
                  <a:rect l="l" t="t" r="r" b="b"/>
                  <a:pathLst>
                    <a:path w="2936" h="1032" extrusionOk="0">
                      <a:moveTo>
                        <a:pt x="144" y="0"/>
                      </a:moveTo>
                      <a:cubicBezTo>
                        <a:pt x="96" y="0"/>
                        <a:pt x="61" y="29"/>
                        <a:pt x="48" y="69"/>
                      </a:cubicBezTo>
                      <a:lnTo>
                        <a:pt x="16" y="197"/>
                      </a:lnTo>
                      <a:cubicBezTo>
                        <a:pt x="0" y="245"/>
                        <a:pt x="32" y="309"/>
                        <a:pt x="80" y="325"/>
                      </a:cubicBezTo>
                      <a:lnTo>
                        <a:pt x="2760" y="1031"/>
                      </a:lnTo>
                      <a:cubicBezTo>
                        <a:pt x="2824" y="1031"/>
                        <a:pt x="2872" y="999"/>
                        <a:pt x="2888" y="951"/>
                      </a:cubicBezTo>
                      <a:lnTo>
                        <a:pt x="2920" y="839"/>
                      </a:lnTo>
                      <a:cubicBezTo>
                        <a:pt x="2936" y="774"/>
                        <a:pt x="2904" y="726"/>
                        <a:pt x="2840" y="710"/>
                      </a:cubicBezTo>
                      <a:lnTo>
                        <a:pt x="177" y="4"/>
                      </a:lnTo>
                      <a:cubicBezTo>
                        <a:pt x="165" y="2"/>
                        <a:pt x="154" y="0"/>
                        <a:pt x="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a:off x="7177183" y="3456620"/>
                  <a:ext cx="502711" cy="159756"/>
                </a:xfrm>
                <a:custGeom>
                  <a:avLst/>
                  <a:gdLst/>
                  <a:ahLst/>
                  <a:cxnLst/>
                  <a:rect l="l" t="t" r="r" b="b"/>
                  <a:pathLst>
                    <a:path w="4975" h="1581" extrusionOk="0">
                      <a:moveTo>
                        <a:pt x="151" y="0"/>
                      </a:moveTo>
                      <a:cubicBezTo>
                        <a:pt x="108" y="0"/>
                        <a:pt x="62" y="29"/>
                        <a:pt x="49" y="69"/>
                      </a:cubicBezTo>
                      <a:lnTo>
                        <a:pt x="17" y="181"/>
                      </a:lnTo>
                      <a:cubicBezTo>
                        <a:pt x="1" y="245"/>
                        <a:pt x="33" y="309"/>
                        <a:pt x="97" y="325"/>
                      </a:cubicBezTo>
                      <a:lnTo>
                        <a:pt x="4798" y="1577"/>
                      </a:lnTo>
                      <a:cubicBezTo>
                        <a:pt x="4809" y="1579"/>
                        <a:pt x="4819" y="1581"/>
                        <a:pt x="4829" y="1581"/>
                      </a:cubicBezTo>
                      <a:cubicBezTo>
                        <a:pt x="4878" y="1581"/>
                        <a:pt x="4913" y="1550"/>
                        <a:pt x="4926" y="1497"/>
                      </a:cubicBezTo>
                      <a:lnTo>
                        <a:pt x="4958" y="1384"/>
                      </a:lnTo>
                      <a:cubicBezTo>
                        <a:pt x="4974" y="1336"/>
                        <a:pt x="4942" y="1272"/>
                        <a:pt x="4878" y="1256"/>
                      </a:cubicBezTo>
                      <a:lnTo>
                        <a:pt x="177" y="4"/>
                      </a:lnTo>
                      <a:cubicBezTo>
                        <a:pt x="169" y="2"/>
                        <a:pt x="160" y="0"/>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a:off x="7217702" y="3144202"/>
                  <a:ext cx="444306" cy="145205"/>
                </a:xfrm>
                <a:custGeom>
                  <a:avLst/>
                  <a:gdLst/>
                  <a:ahLst/>
                  <a:cxnLst/>
                  <a:rect l="l" t="t" r="r" b="b"/>
                  <a:pathLst>
                    <a:path w="4397" h="1437" extrusionOk="0">
                      <a:moveTo>
                        <a:pt x="145" y="0"/>
                      </a:moveTo>
                      <a:cubicBezTo>
                        <a:pt x="97" y="0"/>
                        <a:pt x="62" y="29"/>
                        <a:pt x="49" y="69"/>
                      </a:cubicBezTo>
                      <a:lnTo>
                        <a:pt x="17" y="197"/>
                      </a:lnTo>
                      <a:cubicBezTo>
                        <a:pt x="1" y="245"/>
                        <a:pt x="33" y="309"/>
                        <a:pt x="81" y="309"/>
                      </a:cubicBezTo>
                      <a:lnTo>
                        <a:pt x="4236" y="1433"/>
                      </a:lnTo>
                      <a:cubicBezTo>
                        <a:pt x="4245" y="1435"/>
                        <a:pt x="4253" y="1437"/>
                        <a:pt x="4262" y="1437"/>
                      </a:cubicBezTo>
                      <a:cubicBezTo>
                        <a:pt x="4305" y="1437"/>
                        <a:pt x="4351" y="1405"/>
                        <a:pt x="4365" y="1352"/>
                      </a:cubicBezTo>
                      <a:lnTo>
                        <a:pt x="4397" y="1240"/>
                      </a:lnTo>
                      <a:cubicBezTo>
                        <a:pt x="4397" y="1176"/>
                        <a:pt x="4365" y="1128"/>
                        <a:pt x="4317" y="1112"/>
                      </a:cubicBezTo>
                      <a:lnTo>
                        <a:pt x="177" y="5"/>
                      </a:lnTo>
                      <a:cubicBezTo>
                        <a:pt x="166" y="2"/>
                        <a:pt x="155"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a:off x="7227504" y="3359207"/>
                  <a:ext cx="348614" cy="115295"/>
                </a:xfrm>
                <a:custGeom>
                  <a:avLst/>
                  <a:gdLst/>
                  <a:ahLst/>
                  <a:cxnLst/>
                  <a:rect l="l" t="t" r="r" b="b"/>
                  <a:pathLst>
                    <a:path w="3450" h="1141" extrusionOk="0">
                      <a:moveTo>
                        <a:pt x="180" y="1"/>
                      </a:moveTo>
                      <a:cubicBezTo>
                        <a:pt x="112" y="1"/>
                        <a:pt x="45" y="56"/>
                        <a:pt x="32" y="122"/>
                      </a:cubicBezTo>
                      <a:cubicBezTo>
                        <a:pt x="0" y="202"/>
                        <a:pt x="48" y="298"/>
                        <a:pt x="145" y="330"/>
                      </a:cubicBezTo>
                      <a:lnTo>
                        <a:pt x="3225" y="1132"/>
                      </a:lnTo>
                      <a:cubicBezTo>
                        <a:pt x="3242" y="1138"/>
                        <a:pt x="3259" y="1141"/>
                        <a:pt x="3275" y="1141"/>
                      </a:cubicBezTo>
                      <a:cubicBezTo>
                        <a:pt x="3348" y="1141"/>
                        <a:pt x="3407" y="1086"/>
                        <a:pt x="3433" y="1020"/>
                      </a:cubicBezTo>
                      <a:cubicBezTo>
                        <a:pt x="3449" y="924"/>
                        <a:pt x="3401" y="844"/>
                        <a:pt x="3321" y="811"/>
                      </a:cubicBezTo>
                      <a:lnTo>
                        <a:pt x="225" y="9"/>
                      </a:lnTo>
                      <a:cubicBezTo>
                        <a:pt x="210" y="3"/>
                        <a:pt x="195" y="1"/>
                        <a:pt x="1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a:off x="7564697" y="3309798"/>
                  <a:ext cx="34154" cy="20513"/>
                </a:xfrm>
                <a:custGeom>
                  <a:avLst/>
                  <a:gdLst/>
                  <a:ahLst/>
                  <a:cxnLst/>
                  <a:rect l="l" t="t" r="r" b="b"/>
                  <a:pathLst>
                    <a:path w="338" h="203" extrusionOk="0">
                      <a:moveTo>
                        <a:pt x="127" y="1"/>
                      </a:moveTo>
                      <a:cubicBezTo>
                        <a:pt x="73" y="1"/>
                        <a:pt x="28" y="27"/>
                        <a:pt x="16" y="62"/>
                      </a:cubicBezTo>
                      <a:cubicBezTo>
                        <a:pt x="0" y="110"/>
                        <a:pt x="64" y="174"/>
                        <a:pt x="145" y="190"/>
                      </a:cubicBezTo>
                      <a:cubicBezTo>
                        <a:pt x="167" y="199"/>
                        <a:pt x="189" y="203"/>
                        <a:pt x="210" y="203"/>
                      </a:cubicBezTo>
                      <a:cubicBezTo>
                        <a:pt x="265" y="203"/>
                        <a:pt x="309" y="177"/>
                        <a:pt x="321" y="142"/>
                      </a:cubicBezTo>
                      <a:cubicBezTo>
                        <a:pt x="337" y="94"/>
                        <a:pt x="273" y="30"/>
                        <a:pt x="193" y="14"/>
                      </a:cubicBezTo>
                      <a:cubicBezTo>
                        <a:pt x="170" y="5"/>
                        <a:pt x="148" y="1"/>
                        <a:pt x="1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a:off x="7238821" y="3503405"/>
                  <a:ext cx="34154" cy="20816"/>
                </a:xfrm>
                <a:custGeom>
                  <a:avLst/>
                  <a:gdLst/>
                  <a:ahLst/>
                  <a:cxnLst/>
                  <a:rect l="l" t="t" r="r" b="b"/>
                  <a:pathLst>
                    <a:path w="338" h="206" extrusionOk="0">
                      <a:moveTo>
                        <a:pt x="134" y="1"/>
                      </a:moveTo>
                      <a:cubicBezTo>
                        <a:pt x="77" y="1"/>
                        <a:pt x="29" y="19"/>
                        <a:pt x="16" y="55"/>
                      </a:cubicBezTo>
                      <a:cubicBezTo>
                        <a:pt x="0" y="119"/>
                        <a:pt x="65" y="167"/>
                        <a:pt x="145" y="199"/>
                      </a:cubicBezTo>
                      <a:cubicBezTo>
                        <a:pt x="169" y="203"/>
                        <a:pt x="191" y="205"/>
                        <a:pt x="211" y="205"/>
                      </a:cubicBezTo>
                      <a:cubicBezTo>
                        <a:pt x="270" y="205"/>
                        <a:pt x="309" y="187"/>
                        <a:pt x="321" y="151"/>
                      </a:cubicBezTo>
                      <a:cubicBezTo>
                        <a:pt x="337" y="87"/>
                        <a:pt x="289" y="39"/>
                        <a:pt x="193" y="7"/>
                      </a:cubicBezTo>
                      <a:cubicBezTo>
                        <a:pt x="173" y="3"/>
                        <a:pt x="153" y="1"/>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a:off x="7405751" y="3167119"/>
                  <a:ext cx="34154" cy="20614"/>
                </a:xfrm>
                <a:custGeom>
                  <a:avLst/>
                  <a:gdLst/>
                  <a:ahLst/>
                  <a:cxnLst/>
                  <a:rect l="l" t="t" r="r" b="b"/>
                  <a:pathLst>
                    <a:path w="338" h="204" extrusionOk="0">
                      <a:moveTo>
                        <a:pt x="128" y="1"/>
                      </a:moveTo>
                      <a:cubicBezTo>
                        <a:pt x="73" y="1"/>
                        <a:pt x="29" y="27"/>
                        <a:pt x="17" y="62"/>
                      </a:cubicBezTo>
                      <a:cubicBezTo>
                        <a:pt x="1" y="110"/>
                        <a:pt x="65" y="174"/>
                        <a:pt x="145" y="190"/>
                      </a:cubicBezTo>
                      <a:cubicBezTo>
                        <a:pt x="168" y="199"/>
                        <a:pt x="190" y="203"/>
                        <a:pt x="211" y="203"/>
                      </a:cubicBezTo>
                      <a:cubicBezTo>
                        <a:pt x="265" y="203"/>
                        <a:pt x="310" y="177"/>
                        <a:pt x="322" y="142"/>
                      </a:cubicBezTo>
                      <a:cubicBezTo>
                        <a:pt x="338" y="94"/>
                        <a:pt x="274" y="30"/>
                        <a:pt x="193" y="14"/>
                      </a:cubicBezTo>
                      <a:cubicBezTo>
                        <a:pt x="171" y="5"/>
                        <a:pt x="149" y="1"/>
                        <a:pt x="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7"/>
                <p:cNvSpPr/>
                <p:nvPr/>
              </p:nvSpPr>
              <p:spPr>
                <a:xfrm>
                  <a:off x="7336129" y="3352642"/>
                  <a:ext cx="27586" cy="17380"/>
                </a:xfrm>
                <a:custGeom>
                  <a:avLst/>
                  <a:gdLst/>
                  <a:ahLst/>
                  <a:cxnLst/>
                  <a:rect l="l" t="t" r="r" b="b"/>
                  <a:pathLst>
                    <a:path w="273" h="172" extrusionOk="0">
                      <a:moveTo>
                        <a:pt x="104" y="1"/>
                      </a:moveTo>
                      <a:cubicBezTo>
                        <a:pt x="52" y="1"/>
                        <a:pt x="16" y="19"/>
                        <a:pt x="16" y="55"/>
                      </a:cubicBezTo>
                      <a:cubicBezTo>
                        <a:pt x="0" y="87"/>
                        <a:pt x="48" y="135"/>
                        <a:pt x="112" y="167"/>
                      </a:cubicBezTo>
                      <a:cubicBezTo>
                        <a:pt x="124" y="170"/>
                        <a:pt x="136" y="171"/>
                        <a:pt x="149" y="171"/>
                      </a:cubicBezTo>
                      <a:cubicBezTo>
                        <a:pt x="203" y="171"/>
                        <a:pt x="257" y="145"/>
                        <a:pt x="257" y="119"/>
                      </a:cubicBezTo>
                      <a:cubicBezTo>
                        <a:pt x="273" y="71"/>
                        <a:pt x="225" y="23"/>
                        <a:pt x="160" y="7"/>
                      </a:cubicBezTo>
                      <a:cubicBezTo>
                        <a:pt x="140" y="3"/>
                        <a:pt x="121" y="1"/>
                        <a:pt x="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a:off x="7533878" y="3107096"/>
                  <a:ext cx="29304" cy="16673"/>
                </a:xfrm>
                <a:custGeom>
                  <a:avLst/>
                  <a:gdLst/>
                  <a:ahLst/>
                  <a:cxnLst/>
                  <a:rect l="l" t="t" r="r" b="b"/>
                  <a:pathLst>
                    <a:path w="290" h="165" extrusionOk="0">
                      <a:moveTo>
                        <a:pt x="106" y="1"/>
                      </a:moveTo>
                      <a:cubicBezTo>
                        <a:pt x="63" y="1"/>
                        <a:pt x="28" y="24"/>
                        <a:pt x="16" y="46"/>
                      </a:cubicBezTo>
                      <a:cubicBezTo>
                        <a:pt x="0" y="94"/>
                        <a:pt x="48" y="142"/>
                        <a:pt x="113" y="159"/>
                      </a:cubicBezTo>
                      <a:cubicBezTo>
                        <a:pt x="133" y="163"/>
                        <a:pt x="152" y="165"/>
                        <a:pt x="169" y="165"/>
                      </a:cubicBezTo>
                      <a:cubicBezTo>
                        <a:pt x="221" y="165"/>
                        <a:pt x="257" y="146"/>
                        <a:pt x="257" y="110"/>
                      </a:cubicBezTo>
                      <a:cubicBezTo>
                        <a:pt x="289" y="78"/>
                        <a:pt x="225" y="30"/>
                        <a:pt x="161" y="14"/>
                      </a:cubicBezTo>
                      <a:cubicBezTo>
                        <a:pt x="142" y="5"/>
                        <a:pt x="123"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a:off x="7574398" y="3490471"/>
                  <a:ext cx="27687" cy="17380"/>
                </a:xfrm>
                <a:custGeom>
                  <a:avLst/>
                  <a:gdLst/>
                  <a:ahLst/>
                  <a:cxnLst/>
                  <a:rect l="l" t="t" r="r" b="b"/>
                  <a:pathLst>
                    <a:path w="274" h="172" extrusionOk="0">
                      <a:moveTo>
                        <a:pt x="97" y="0"/>
                      </a:moveTo>
                      <a:cubicBezTo>
                        <a:pt x="52" y="0"/>
                        <a:pt x="12" y="18"/>
                        <a:pt x="0" y="55"/>
                      </a:cubicBezTo>
                      <a:cubicBezTo>
                        <a:pt x="0" y="87"/>
                        <a:pt x="49" y="135"/>
                        <a:pt x="113" y="167"/>
                      </a:cubicBezTo>
                      <a:cubicBezTo>
                        <a:pt x="125" y="170"/>
                        <a:pt x="136" y="171"/>
                        <a:pt x="148" y="171"/>
                      </a:cubicBezTo>
                      <a:cubicBezTo>
                        <a:pt x="199" y="171"/>
                        <a:pt x="244" y="145"/>
                        <a:pt x="257" y="119"/>
                      </a:cubicBezTo>
                      <a:cubicBezTo>
                        <a:pt x="273" y="71"/>
                        <a:pt x="225" y="22"/>
                        <a:pt x="145" y="6"/>
                      </a:cubicBezTo>
                      <a:cubicBezTo>
                        <a:pt x="129" y="2"/>
                        <a:pt x="113" y="0"/>
                        <a:pt x="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a:off x="7173949" y="3385078"/>
                  <a:ext cx="27687" cy="17380"/>
                </a:xfrm>
                <a:custGeom>
                  <a:avLst/>
                  <a:gdLst/>
                  <a:ahLst/>
                  <a:cxnLst/>
                  <a:rect l="l" t="t" r="r" b="b"/>
                  <a:pathLst>
                    <a:path w="274" h="172" extrusionOk="0">
                      <a:moveTo>
                        <a:pt x="114" y="1"/>
                      </a:moveTo>
                      <a:cubicBezTo>
                        <a:pt x="68" y="1"/>
                        <a:pt x="29" y="19"/>
                        <a:pt x="17" y="55"/>
                      </a:cubicBezTo>
                      <a:cubicBezTo>
                        <a:pt x="1" y="87"/>
                        <a:pt x="49" y="135"/>
                        <a:pt x="129" y="167"/>
                      </a:cubicBezTo>
                      <a:cubicBezTo>
                        <a:pt x="141" y="170"/>
                        <a:pt x="153" y="171"/>
                        <a:pt x="164" y="171"/>
                      </a:cubicBezTo>
                      <a:cubicBezTo>
                        <a:pt x="215" y="171"/>
                        <a:pt x="260" y="145"/>
                        <a:pt x="273" y="119"/>
                      </a:cubicBezTo>
                      <a:cubicBezTo>
                        <a:pt x="273" y="71"/>
                        <a:pt x="225" y="23"/>
                        <a:pt x="161" y="7"/>
                      </a:cubicBezTo>
                      <a:cubicBezTo>
                        <a:pt x="145" y="3"/>
                        <a:pt x="129"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a:off x="6480162" y="2922987"/>
                  <a:ext cx="778167" cy="695813"/>
                </a:xfrm>
                <a:custGeom>
                  <a:avLst/>
                  <a:gdLst/>
                  <a:ahLst/>
                  <a:cxnLst/>
                  <a:rect l="l" t="t" r="r" b="b"/>
                  <a:pathLst>
                    <a:path w="7701" h="6886" extrusionOk="0">
                      <a:moveTo>
                        <a:pt x="3715" y="0"/>
                      </a:moveTo>
                      <a:cubicBezTo>
                        <a:pt x="3157" y="0"/>
                        <a:pt x="2596" y="142"/>
                        <a:pt x="2086" y="440"/>
                      </a:cubicBezTo>
                      <a:cubicBezTo>
                        <a:pt x="513" y="1355"/>
                        <a:pt x="0" y="3440"/>
                        <a:pt x="979" y="5109"/>
                      </a:cubicBezTo>
                      <a:cubicBezTo>
                        <a:pt x="1636" y="6247"/>
                        <a:pt x="2808" y="6885"/>
                        <a:pt x="3991" y="6885"/>
                      </a:cubicBezTo>
                      <a:cubicBezTo>
                        <a:pt x="4542" y="6885"/>
                        <a:pt x="5095" y="6747"/>
                        <a:pt x="5599" y="6457"/>
                      </a:cubicBezTo>
                      <a:cubicBezTo>
                        <a:pt x="7188" y="5526"/>
                        <a:pt x="7701" y="3424"/>
                        <a:pt x="6722" y="1756"/>
                      </a:cubicBezTo>
                      <a:cubicBezTo>
                        <a:pt x="6069" y="634"/>
                        <a:pt x="4897" y="0"/>
                        <a:pt x="37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a:off x="6483395" y="2942692"/>
                  <a:ext cx="740981" cy="675300"/>
                </a:xfrm>
                <a:custGeom>
                  <a:avLst/>
                  <a:gdLst/>
                  <a:ahLst/>
                  <a:cxnLst/>
                  <a:rect l="l" t="t" r="r" b="b"/>
                  <a:pathLst>
                    <a:path w="7333" h="6683" extrusionOk="0">
                      <a:moveTo>
                        <a:pt x="3444" y="1"/>
                      </a:moveTo>
                      <a:cubicBezTo>
                        <a:pt x="2927" y="1"/>
                        <a:pt x="2411" y="131"/>
                        <a:pt x="1941" y="406"/>
                      </a:cubicBezTo>
                      <a:cubicBezTo>
                        <a:pt x="449" y="1272"/>
                        <a:pt x="0" y="3294"/>
                        <a:pt x="947" y="4930"/>
                      </a:cubicBezTo>
                      <a:cubicBezTo>
                        <a:pt x="1599" y="6046"/>
                        <a:pt x="2737" y="6682"/>
                        <a:pt x="3876" y="6682"/>
                      </a:cubicBezTo>
                      <a:cubicBezTo>
                        <a:pt x="4391" y="6682"/>
                        <a:pt x="4905" y="6552"/>
                        <a:pt x="5375" y="6278"/>
                      </a:cubicBezTo>
                      <a:cubicBezTo>
                        <a:pt x="6883" y="5411"/>
                        <a:pt x="7332" y="3374"/>
                        <a:pt x="6385" y="1753"/>
                      </a:cubicBezTo>
                      <a:cubicBezTo>
                        <a:pt x="5734" y="638"/>
                        <a:pt x="4587" y="1"/>
                        <a:pt x="34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a:off x="6496329" y="2986142"/>
                  <a:ext cx="664792" cy="615076"/>
                </a:xfrm>
                <a:custGeom>
                  <a:avLst/>
                  <a:gdLst/>
                  <a:ahLst/>
                  <a:cxnLst/>
                  <a:rect l="l" t="t" r="r" b="b"/>
                  <a:pathLst>
                    <a:path w="6579" h="6087" extrusionOk="0">
                      <a:moveTo>
                        <a:pt x="3024" y="0"/>
                      </a:moveTo>
                      <a:cubicBezTo>
                        <a:pt x="2574" y="0"/>
                        <a:pt x="2126" y="111"/>
                        <a:pt x="1717" y="345"/>
                      </a:cubicBezTo>
                      <a:cubicBezTo>
                        <a:pt x="386" y="1131"/>
                        <a:pt x="1" y="2976"/>
                        <a:pt x="867" y="4452"/>
                      </a:cubicBezTo>
                      <a:cubicBezTo>
                        <a:pt x="1470" y="5491"/>
                        <a:pt x="2518" y="6087"/>
                        <a:pt x="3553" y="6087"/>
                      </a:cubicBezTo>
                      <a:cubicBezTo>
                        <a:pt x="4004" y="6087"/>
                        <a:pt x="4453" y="5974"/>
                        <a:pt x="4862" y="5735"/>
                      </a:cubicBezTo>
                      <a:cubicBezTo>
                        <a:pt x="6193" y="4949"/>
                        <a:pt x="6578" y="3120"/>
                        <a:pt x="5712" y="1628"/>
                      </a:cubicBezTo>
                      <a:cubicBezTo>
                        <a:pt x="5108" y="588"/>
                        <a:pt x="4060" y="0"/>
                        <a:pt x="3024" y="0"/>
                      </a:cubicBezTo>
                      <a:close/>
                    </a:path>
                  </a:pathLst>
                </a:custGeom>
                <a:solidFill>
                  <a:srgbClr val="FFFFFF">
                    <a:alpha val="5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a:off x="6567668" y="3178941"/>
                  <a:ext cx="523729" cy="161777"/>
                </a:xfrm>
                <a:custGeom>
                  <a:avLst/>
                  <a:gdLst/>
                  <a:ahLst/>
                  <a:cxnLst/>
                  <a:rect l="l" t="t" r="r" b="b"/>
                  <a:pathLst>
                    <a:path w="5183" h="1601" extrusionOk="0">
                      <a:moveTo>
                        <a:pt x="181" y="1"/>
                      </a:moveTo>
                      <a:cubicBezTo>
                        <a:pt x="113" y="1"/>
                        <a:pt x="46" y="56"/>
                        <a:pt x="33" y="121"/>
                      </a:cubicBezTo>
                      <a:cubicBezTo>
                        <a:pt x="0" y="218"/>
                        <a:pt x="49" y="298"/>
                        <a:pt x="145" y="330"/>
                      </a:cubicBezTo>
                      <a:lnTo>
                        <a:pt x="4958" y="1597"/>
                      </a:lnTo>
                      <a:cubicBezTo>
                        <a:pt x="4968" y="1599"/>
                        <a:pt x="4979" y="1600"/>
                        <a:pt x="4990" y="1600"/>
                      </a:cubicBezTo>
                      <a:cubicBezTo>
                        <a:pt x="5062" y="1600"/>
                        <a:pt x="5136" y="1555"/>
                        <a:pt x="5150" y="1485"/>
                      </a:cubicBezTo>
                      <a:cubicBezTo>
                        <a:pt x="5182" y="1389"/>
                        <a:pt x="5118" y="1293"/>
                        <a:pt x="5038" y="1276"/>
                      </a:cubicBezTo>
                      <a:lnTo>
                        <a:pt x="225" y="9"/>
                      </a:lnTo>
                      <a:cubicBezTo>
                        <a:pt x="211" y="3"/>
                        <a:pt x="196" y="1"/>
                        <a:pt x="1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a:off x="6726514" y="3499768"/>
                  <a:ext cx="147630" cy="61942"/>
                </a:xfrm>
                <a:custGeom>
                  <a:avLst/>
                  <a:gdLst/>
                  <a:ahLst/>
                  <a:cxnLst/>
                  <a:rect l="l" t="t" r="r" b="b"/>
                  <a:pathLst>
                    <a:path w="1461" h="613" extrusionOk="0">
                      <a:moveTo>
                        <a:pt x="174" y="1"/>
                      </a:moveTo>
                      <a:cubicBezTo>
                        <a:pt x="108" y="1"/>
                        <a:pt x="42" y="47"/>
                        <a:pt x="17" y="123"/>
                      </a:cubicBezTo>
                      <a:cubicBezTo>
                        <a:pt x="1" y="203"/>
                        <a:pt x="49" y="299"/>
                        <a:pt x="145" y="315"/>
                      </a:cubicBezTo>
                      <a:lnTo>
                        <a:pt x="1236" y="604"/>
                      </a:lnTo>
                      <a:cubicBezTo>
                        <a:pt x="1253" y="610"/>
                        <a:pt x="1270" y="613"/>
                        <a:pt x="1286" y="613"/>
                      </a:cubicBezTo>
                      <a:cubicBezTo>
                        <a:pt x="1360" y="613"/>
                        <a:pt x="1418" y="558"/>
                        <a:pt x="1445" y="492"/>
                      </a:cubicBezTo>
                      <a:cubicBezTo>
                        <a:pt x="1461" y="412"/>
                        <a:pt x="1413" y="315"/>
                        <a:pt x="1316" y="299"/>
                      </a:cubicBezTo>
                      <a:lnTo>
                        <a:pt x="225" y="11"/>
                      </a:lnTo>
                      <a:cubicBezTo>
                        <a:pt x="209" y="4"/>
                        <a:pt x="191"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a:off x="6930932" y="3124780"/>
                  <a:ext cx="87507" cy="52343"/>
                </a:xfrm>
                <a:custGeom>
                  <a:avLst/>
                  <a:gdLst/>
                  <a:ahLst/>
                  <a:cxnLst/>
                  <a:rect l="l" t="t" r="r" b="b"/>
                  <a:pathLst>
                    <a:path w="866" h="518" extrusionOk="0">
                      <a:moveTo>
                        <a:pt x="435" y="1"/>
                      </a:moveTo>
                      <a:cubicBezTo>
                        <a:pt x="391" y="1"/>
                        <a:pt x="346" y="11"/>
                        <a:pt x="304" y="32"/>
                      </a:cubicBezTo>
                      <a:cubicBezTo>
                        <a:pt x="259" y="43"/>
                        <a:pt x="237" y="54"/>
                        <a:pt x="217" y="54"/>
                      </a:cubicBezTo>
                      <a:cubicBezTo>
                        <a:pt x="209" y="54"/>
                        <a:pt x="201" y="52"/>
                        <a:pt x="192" y="48"/>
                      </a:cubicBezTo>
                      <a:cubicBezTo>
                        <a:pt x="175" y="39"/>
                        <a:pt x="159" y="36"/>
                        <a:pt x="144" y="36"/>
                      </a:cubicBezTo>
                      <a:cubicBezTo>
                        <a:pt x="46" y="36"/>
                        <a:pt x="0" y="198"/>
                        <a:pt x="111" y="240"/>
                      </a:cubicBezTo>
                      <a:cubicBezTo>
                        <a:pt x="152" y="264"/>
                        <a:pt x="196" y="276"/>
                        <a:pt x="240" y="276"/>
                      </a:cubicBezTo>
                      <a:cubicBezTo>
                        <a:pt x="284" y="276"/>
                        <a:pt x="328" y="264"/>
                        <a:pt x="368" y="240"/>
                      </a:cubicBezTo>
                      <a:cubicBezTo>
                        <a:pt x="400" y="240"/>
                        <a:pt x="418" y="233"/>
                        <a:pt x="436" y="233"/>
                      </a:cubicBezTo>
                      <a:cubicBezTo>
                        <a:pt x="445" y="233"/>
                        <a:pt x="454" y="235"/>
                        <a:pt x="464" y="240"/>
                      </a:cubicBezTo>
                      <a:cubicBezTo>
                        <a:pt x="497" y="240"/>
                        <a:pt x="513" y="256"/>
                        <a:pt x="529" y="320"/>
                      </a:cubicBezTo>
                      <a:cubicBezTo>
                        <a:pt x="545" y="401"/>
                        <a:pt x="609" y="481"/>
                        <a:pt x="705" y="513"/>
                      </a:cubicBezTo>
                      <a:lnTo>
                        <a:pt x="721" y="513"/>
                      </a:lnTo>
                      <a:cubicBezTo>
                        <a:pt x="729" y="516"/>
                        <a:pt x="738" y="517"/>
                        <a:pt x="747" y="517"/>
                      </a:cubicBezTo>
                      <a:cubicBezTo>
                        <a:pt x="789" y="517"/>
                        <a:pt x="833" y="486"/>
                        <a:pt x="833" y="433"/>
                      </a:cubicBezTo>
                      <a:cubicBezTo>
                        <a:pt x="866" y="385"/>
                        <a:pt x="833" y="320"/>
                        <a:pt x="785" y="304"/>
                      </a:cubicBezTo>
                      <a:cubicBezTo>
                        <a:pt x="753" y="288"/>
                        <a:pt x="753" y="272"/>
                        <a:pt x="721" y="224"/>
                      </a:cubicBezTo>
                      <a:cubicBezTo>
                        <a:pt x="686" y="82"/>
                        <a:pt x="562"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a:off x="6637391" y="3158732"/>
                  <a:ext cx="77402" cy="29304"/>
                </a:xfrm>
                <a:custGeom>
                  <a:avLst/>
                  <a:gdLst/>
                  <a:ahLst/>
                  <a:cxnLst/>
                  <a:rect l="l" t="t" r="r" b="b"/>
                  <a:pathLst>
                    <a:path w="766" h="290" extrusionOk="0">
                      <a:moveTo>
                        <a:pt x="369" y="0"/>
                      </a:moveTo>
                      <a:cubicBezTo>
                        <a:pt x="305" y="0"/>
                        <a:pt x="241" y="33"/>
                        <a:pt x="193" y="81"/>
                      </a:cubicBezTo>
                      <a:cubicBezTo>
                        <a:pt x="161" y="97"/>
                        <a:pt x="145" y="113"/>
                        <a:pt x="113" y="113"/>
                      </a:cubicBezTo>
                      <a:cubicBezTo>
                        <a:pt x="0" y="129"/>
                        <a:pt x="16" y="273"/>
                        <a:pt x="113" y="289"/>
                      </a:cubicBezTo>
                      <a:cubicBezTo>
                        <a:pt x="177" y="273"/>
                        <a:pt x="241" y="257"/>
                        <a:pt x="289" y="209"/>
                      </a:cubicBezTo>
                      <a:cubicBezTo>
                        <a:pt x="321" y="193"/>
                        <a:pt x="337" y="177"/>
                        <a:pt x="369" y="177"/>
                      </a:cubicBezTo>
                      <a:cubicBezTo>
                        <a:pt x="401" y="177"/>
                        <a:pt x="433" y="177"/>
                        <a:pt x="466" y="209"/>
                      </a:cubicBezTo>
                      <a:cubicBezTo>
                        <a:pt x="514" y="241"/>
                        <a:pt x="578" y="257"/>
                        <a:pt x="642" y="257"/>
                      </a:cubicBezTo>
                      <a:lnTo>
                        <a:pt x="658" y="257"/>
                      </a:lnTo>
                      <a:cubicBezTo>
                        <a:pt x="766" y="242"/>
                        <a:pt x="756" y="80"/>
                        <a:pt x="642" y="80"/>
                      </a:cubicBezTo>
                      <a:cubicBezTo>
                        <a:pt x="637" y="80"/>
                        <a:pt x="632" y="80"/>
                        <a:pt x="626" y="81"/>
                      </a:cubicBezTo>
                      <a:cubicBezTo>
                        <a:pt x="610" y="81"/>
                        <a:pt x="578" y="65"/>
                        <a:pt x="546" y="49"/>
                      </a:cubicBezTo>
                      <a:cubicBezTo>
                        <a:pt x="498" y="17"/>
                        <a:pt x="433" y="0"/>
                        <a:pt x="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a:off x="6724695" y="3359715"/>
                  <a:ext cx="77706" cy="50827"/>
                </a:xfrm>
                <a:custGeom>
                  <a:avLst/>
                  <a:gdLst/>
                  <a:ahLst/>
                  <a:cxnLst/>
                  <a:rect l="l" t="t" r="r" b="b"/>
                  <a:pathLst>
                    <a:path w="769" h="503" extrusionOk="0">
                      <a:moveTo>
                        <a:pt x="179" y="1"/>
                      </a:moveTo>
                      <a:lnTo>
                        <a:pt x="179" y="17"/>
                      </a:lnTo>
                      <a:cubicBezTo>
                        <a:pt x="165" y="11"/>
                        <a:pt x="151" y="8"/>
                        <a:pt x="138" y="8"/>
                      </a:cubicBezTo>
                      <a:cubicBezTo>
                        <a:pt x="49" y="8"/>
                        <a:pt x="1" y="135"/>
                        <a:pt x="99" y="177"/>
                      </a:cubicBezTo>
                      <a:cubicBezTo>
                        <a:pt x="115" y="193"/>
                        <a:pt x="131" y="209"/>
                        <a:pt x="131" y="258"/>
                      </a:cubicBezTo>
                      <a:cubicBezTo>
                        <a:pt x="144" y="403"/>
                        <a:pt x="267" y="495"/>
                        <a:pt x="400" y="495"/>
                      </a:cubicBezTo>
                      <a:cubicBezTo>
                        <a:pt x="428" y="495"/>
                        <a:pt x="456" y="491"/>
                        <a:pt x="484" y="482"/>
                      </a:cubicBezTo>
                      <a:cubicBezTo>
                        <a:pt x="508" y="474"/>
                        <a:pt x="524" y="470"/>
                        <a:pt x="536" y="470"/>
                      </a:cubicBezTo>
                      <a:cubicBezTo>
                        <a:pt x="548" y="470"/>
                        <a:pt x="556" y="474"/>
                        <a:pt x="564" y="482"/>
                      </a:cubicBezTo>
                      <a:cubicBezTo>
                        <a:pt x="584" y="497"/>
                        <a:pt x="604" y="503"/>
                        <a:pt x="623" y="503"/>
                      </a:cubicBezTo>
                      <a:cubicBezTo>
                        <a:pt x="710" y="503"/>
                        <a:pt x="769" y="374"/>
                        <a:pt x="676" y="322"/>
                      </a:cubicBezTo>
                      <a:cubicBezTo>
                        <a:pt x="625" y="291"/>
                        <a:pt x="573" y="273"/>
                        <a:pt x="521" y="273"/>
                      </a:cubicBezTo>
                      <a:cubicBezTo>
                        <a:pt x="493" y="273"/>
                        <a:pt x="464" y="278"/>
                        <a:pt x="436" y="290"/>
                      </a:cubicBezTo>
                      <a:cubicBezTo>
                        <a:pt x="404" y="290"/>
                        <a:pt x="386" y="297"/>
                        <a:pt x="373" y="297"/>
                      </a:cubicBezTo>
                      <a:cubicBezTo>
                        <a:pt x="366" y="297"/>
                        <a:pt x="361" y="295"/>
                        <a:pt x="356" y="290"/>
                      </a:cubicBezTo>
                      <a:cubicBezTo>
                        <a:pt x="324" y="274"/>
                        <a:pt x="307" y="258"/>
                        <a:pt x="307" y="209"/>
                      </a:cubicBezTo>
                      <a:cubicBezTo>
                        <a:pt x="307" y="129"/>
                        <a:pt x="259" y="49"/>
                        <a:pt x="1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a:off x="6708730" y="3022115"/>
                  <a:ext cx="296777" cy="104685"/>
                </a:xfrm>
                <a:custGeom>
                  <a:avLst/>
                  <a:gdLst/>
                  <a:ahLst/>
                  <a:cxnLst/>
                  <a:rect l="l" t="t" r="r" b="b"/>
                  <a:pathLst>
                    <a:path w="2937" h="1036" extrusionOk="0">
                      <a:moveTo>
                        <a:pt x="145" y="1"/>
                      </a:moveTo>
                      <a:cubicBezTo>
                        <a:pt x="97" y="1"/>
                        <a:pt x="62" y="32"/>
                        <a:pt x="48" y="85"/>
                      </a:cubicBezTo>
                      <a:lnTo>
                        <a:pt x="16" y="197"/>
                      </a:lnTo>
                      <a:cubicBezTo>
                        <a:pt x="0" y="262"/>
                        <a:pt x="32" y="310"/>
                        <a:pt x="96" y="326"/>
                      </a:cubicBezTo>
                      <a:lnTo>
                        <a:pt x="2760" y="1032"/>
                      </a:lnTo>
                      <a:cubicBezTo>
                        <a:pt x="2771" y="1034"/>
                        <a:pt x="2781" y="1036"/>
                        <a:pt x="2791" y="1036"/>
                      </a:cubicBezTo>
                      <a:cubicBezTo>
                        <a:pt x="2839" y="1036"/>
                        <a:pt x="2875" y="1005"/>
                        <a:pt x="2888" y="951"/>
                      </a:cubicBezTo>
                      <a:lnTo>
                        <a:pt x="2920" y="839"/>
                      </a:lnTo>
                      <a:cubicBezTo>
                        <a:pt x="2936" y="775"/>
                        <a:pt x="2904" y="727"/>
                        <a:pt x="2856" y="711"/>
                      </a:cubicBezTo>
                      <a:lnTo>
                        <a:pt x="177" y="5"/>
                      </a:lnTo>
                      <a:cubicBezTo>
                        <a:pt x="166" y="2"/>
                        <a:pt x="155" y="1"/>
                        <a:pt x="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7"/>
                <p:cNvSpPr/>
                <p:nvPr/>
              </p:nvSpPr>
              <p:spPr>
                <a:xfrm>
                  <a:off x="6575752" y="3277665"/>
                  <a:ext cx="499478" cy="154401"/>
                </a:xfrm>
                <a:custGeom>
                  <a:avLst/>
                  <a:gdLst/>
                  <a:ahLst/>
                  <a:cxnLst/>
                  <a:rect l="l" t="t" r="r" b="b"/>
                  <a:pathLst>
                    <a:path w="4943" h="1528" extrusionOk="0">
                      <a:moveTo>
                        <a:pt x="167" y="1"/>
                      </a:moveTo>
                      <a:cubicBezTo>
                        <a:pt x="98" y="1"/>
                        <a:pt x="42" y="47"/>
                        <a:pt x="17" y="123"/>
                      </a:cubicBezTo>
                      <a:cubicBezTo>
                        <a:pt x="1" y="203"/>
                        <a:pt x="49" y="299"/>
                        <a:pt x="145" y="316"/>
                      </a:cubicBezTo>
                      <a:lnTo>
                        <a:pt x="4717" y="1519"/>
                      </a:lnTo>
                      <a:cubicBezTo>
                        <a:pt x="4735" y="1525"/>
                        <a:pt x="4752" y="1527"/>
                        <a:pt x="4768" y="1527"/>
                      </a:cubicBezTo>
                      <a:cubicBezTo>
                        <a:pt x="4841" y="1527"/>
                        <a:pt x="4900" y="1472"/>
                        <a:pt x="4926" y="1406"/>
                      </a:cubicBezTo>
                      <a:cubicBezTo>
                        <a:pt x="4942" y="1326"/>
                        <a:pt x="4894" y="1230"/>
                        <a:pt x="4814" y="1214"/>
                      </a:cubicBezTo>
                      <a:lnTo>
                        <a:pt x="225" y="11"/>
                      </a:lnTo>
                      <a:cubicBezTo>
                        <a:pt x="205" y="4"/>
                        <a:pt x="186"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7"/>
                <p:cNvSpPr/>
                <p:nvPr/>
              </p:nvSpPr>
              <p:spPr>
                <a:xfrm>
                  <a:off x="6613038" y="3096688"/>
                  <a:ext cx="444306" cy="141972"/>
                </a:xfrm>
                <a:custGeom>
                  <a:avLst/>
                  <a:gdLst/>
                  <a:ahLst/>
                  <a:cxnLst/>
                  <a:rect l="l" t="t" r="r" b="b"/>
                  <a:pathLst>
                    <a:path w="4397" h="1405" extrusionOk="0">
                      <a:moveTo>
                        <a:pt x="150" y="1"/>
                      </a:moveTo>
                      <a:cubicBezTo>
                        <a:pt x="108" y="1"/>
                        <a:pt x="62" y="29"/>
                        <a:pt x="49" y="69"/>
                      </a:cubicBezTo>
                      <a:lnTo>
                        <a:pt x="17" y="197"/>
                      </a:lnTo>
                      <a:cubicBezTo>
                        <a:pt x="1" y="245"/>
                        <a:pt x="33" y="310"/>
                        <a:pt x="97" y="310"/>
                      </a:cubicBezTo>
                      <a:lnTo>
                        <a:pt x="4220" y="1401"/>
                      </a:lnTo>
                      <a:cubicBezTo>
                        <a:pt x="4231" y="1403"/>
                        <a:pt x="4242" y="1405"/>
                        <a:pt x="4253" y="1405"/>
                      </a:cubicBezTo>
                      <a:cubicBezTo>
                        <a:pt x="4300" y="1405"/>
                        <a:pt x="4335" y="1376"/>
                        <a:pt x="4348" y="1336"/>
                      </a:cubicBezTo>
                      <a:lnTo>
                        <a:pt x="4381" y="1208"/>
                      </a:lnTo>
                      <a:cubicBezTo>
                        <a:pt x="4397" y="1160"/>
                        <a:pt x="4364" y="1096"/>
                        <a:pt x="4300" y="1096"/>
                      </a:cubicBezTo>
                      <a:lnTo>
                        <a:pt x="177" y="5"/>
                      </a:lnTo>
                      <a:cubicBezTo>
                        <a:pt x="169" y="2"/>
                        <a:pt x="160"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7"/>
                <p:cNvSpPr/>
                <p:nvPr/>
              </p:nvSpPr>
              <p:spPr>
                <a:xfrm>
                  <a:off x="6637391" y="3390232"/>
                  <a:ext cx="348614" cy="115800"/>
                </a:xfrm>
                <a:custGeom>
                  <a:avLst/>
                  <a:gdLst/>
                  <a:ahLst/>
                  <a:cxnLst/>
                  <a:rect l="l" t="t" r="r" b="b"/>
                  <a:pathLst>
                    <a:path w="3450" h="1146" extrusionOk="0">
                      <a:moveTo>
                        <a:pt x="193" y="1"/>
                      </a:moveTo>
                      <a:cubicBezTo>
                        <a:pt x="121" y="1"/>
                        <a:pt x="46" y="46"/>
                        <a:pt x="32" y="116"/>
                      </a:cubicBezTo>
                      <a:cubicBezTo>
                        <a:pt x="0" y="212"/>
                        <a:pt x="64" y="292"/>
                        <a:pt x="145" y="325"/>
                      </a:cubicBezTo>
                      <a:lnTo>
                        <a:pt x="3225" y="1143"/>
                      </a:lnTo>
                      <a:cubicBezTo>
                        <a:pt x="3237" y="1145"/>
                        <a:pt x="3250" y="1146"/>
                        <a:pt x="3261" y="1146"/>
                      </a:cubicBezTo>
                      <a:cubicBezTo>
                        <a:pt x="3341" y="1146"/>
                        <a:pt x="3406" y="1100"/>
                        <a:pt x="3434" y="1030"/>
                      </a:cubicBezTo>
                      <a:cubicBezTo>
                        <a:pt x="3450" y="934"/>
                        <a:pt x="3402" y="854"/>
                        <a:pt x="3305" y="822"/>
                      </a:cubicBezTo>
                      <a:lnTo>
                        <a:pt x="225" y="4"/>
                      </a:lnTo>
                      <a:cubicBezTo>
                        <a:pt x="215" y="2"/>
                        <a:pt x="204"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7"/>
                <p:cNvSpPr/>
                <p:nvPr/>
              </p:nvSpPr>
              <p:spPr>
                <a:xfrm>
                  <a:off x="6974584" y="3252100"/>
                  <a:ext cx="34154" cy="20816"/>
                </a:xfrm>
                <a:custGeom>
                  <a:avLst/>
                  <a:gdLst/>
                  <a:ahLst/>
                  <a:cxnLst/>
                  <a:rect l="l" t="t" r="r" b="b"/>
                  <a:pathLst>
                    <a:path w="338" h="206" extrusionOk="0">
                      <a:moveTo>
                        <a:pt x="134" y="1"/>
                      </a:moveTo>
                      <a:cubicBezTo>
                        <a:pt x="77" y="1"/>
                        <a:pt x="28" y="19"/>
                        <a:pt x="16" y="55"/>
                      </a:cubicBezTo>
                      <a:cubicBezTo>
                        <a:pt x="0" y="119"/>
                        <a:pt x="65" y="167"/>
                        <a:pt x="145" y="200"/>
                      </a:cubicBezTo>
                      <a:cubicBezTo>
                        <a:pt x="164" y="203"/>
                        <a:pt x="183" y="205"/>
                        <a:pt x="201" y="205"/>
                      </a:cubicBezTo>
                      <a:cubicBezTo>
                        <a:pt x="259" y="205"/>
                        <a:pt x="309" y="184"/>
                        <a:pt x="321" y="135"/>
                      </a:cubicBezTo>
                      <a:cubicBezTo>
                        <a:pt x="337" y="87"/>
                        <a:pt x="273" y="23"/>
                        <a:pt x="193" y="7"/>
                      </a:cubicBezTo>
                      <a:cubicBezTo>
                        <a:pt x="173" y="3"/>
                        <a:pt x="153" y="1"/>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7"/>
                <p:cNvSpPr/>
                <p:nvPr/>
              </p:nvSpPr>
              <p:spPr>
                <a:xfrm>
                  <a:off x="6648708" y="3446010"/>
                  <a:ext cx="34154" cy="20513"/>
                </a:xfrm>
                <a:custGeom>
                  <a:avLst/>
                  <a:gdLst/>
                  <a:ahLst/>
                  <a:cxnLst/>
                  <a:rect l="l" t="t" r="r" b="b"/>
                  <a:pathLst>
                    <a:path w="338" h="203" extrusionOk="0">
                      <a:moveTo>
                        <a:pt x="127" y="0"/>
                      </a:moveTo>
                      <a:cubicBezTo>
                        <a:pt x="73" y="0"/>
                        <a:pt x="28" y="27"/>
                        <a:pt x="17" y="61"/>
                      </a:cubicBezTo>
                      <a:cubicBezTo>
                        <a:pt x="1" y="109"/>
                        <a:pt x="65" y="174"/>
                        <a:pt x="145" y="190"/>
                      </a:cubicBezTo>
                      <a:cubicBezTo>
                        <a:pt x="172" y="199"/>
                        <a:pt x="196" y="203"/>
                        <a:pt x="218" y="203"/>
                      </a:cubicBezTo>
                      <a:cubicBezTo>
                        <a:pt x="273" y="203"/>
                        <a:pt x="310" y="176"/>
                        <a:pt x="321" y="142"/>
                      </a:cubicBezTo>
                      <a:cubicBezTo>
                        <a:pt x="338" y="93"/>
                        <a:pt x="289" y="29"/>
                        <a:pt x="193" y="13"/>
                      </a:cubicBezTo>
                      <a:cubicBezTo>
                        <a:pt x="171" y="4"/>
                        <a:pt x="148" y="0"/>
                        <a:pt x="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7"/>
                <p:cNvSpPr/>
                <p:nvPr/>
              </p:nvSpPr>
              <p:spPr>
                <a:xfrm>
                  <a:off x="6815738" y="3109521"/>
                  <a:ext cx="34053" cy="20715"/>
                </a:xfrm>
                <a:custGeom>
                  <a:avLst/>
                  <a:gdLst/>
                  <a:ahLst/>
                  <a:cxnLst/>
                  <a:rect l="l" t="t" r="r" b="b"/>
                  <a:pathLst>
                    <a:path w="337" h="205" extrusionOk="0">
                      <a:moveTo>
                        <a:pt x="133" y="0"/>
                      </a:moveTo>
                      <a:cubicBezTo>
                        <a:pt x="76" y="0"/>
                        <a:pt x="28" y="18"/>
                        <a:pt x="16" y="54"/>
                      </a:cubicBezTo>
                      <a:cubicBezTo>
                        <a:pt x="0" y="118"/>
                        <a:pt x="48" y="167"/>
                        <a:pt x="144" y="199"/>
                      </a:cubicBezTo>
                      <a:cubicBezTo>
                        <a:pt x="165" y="203"/>
                        <a:pt x="185" y="205"/>
                        <a:pt x="204" y="205"/>
                      </a:cubicBezTo>
                      <a:cubicBezTo>
                        <a:pt x="261" y="205"/>
                        <a:pt x="309" y="187"/>
                        <a:pt x="321" y="151"/>
                      </a:cubicBezTo>
                      <a:cubicBezTo>
                        <a:pt x="337" y="86"/>
                        <a:pt x="273" y="38"/>
                        <a:pt x="193" y="6"/>
                      </a:cubicBezTo>
                      <a:cubicBezTo>
                        <a:pt x="173" y="2"/>
                        <a:pt x="153" y="0"/>
                        <a:pt x="1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7"/>
                <p:cNvSpPr/>
                <p:nvPr/>
              </p:nvSpPr>
              <p:spPr>
                <a:xfrm>
                  <a:off x="6746016" y="3294338"/>
                  <a:ext cx="27586" cy="17481"/>
                </a:xfrm>
                <a:custGeom>
                  <a:avLst/>
                  <a:gdLst/>
                  <a:ahLst/>
                  <a:cxnLst/>
                  <a:rect l="l" t="t" r="r" b="b"/>
                  <a:pathLst>
                    <a:path w="273" h="173" extrusionOk="0">
                      <a:moveTo>
                        <a:pt x="104" y="0"/>
                      </a:moveTo>
                      <a:cubicBezTo>
                        <a:pt x="52" y="0"/>
                        <a:pt x="16" y="18"/>
                        <a:pt x="16" y="54"/>
                      </a:cubicBezTo>
                      <a:cubicBezTo>
                        <a:pt x="0" y="102"/>
                        <a:pt x="48" y="151"/>
                        <a:pt x="113" y="167"/>
                      </a:cubicBezTo>
                      <a:cubicBezTo>
                        <a:pt x="129" y="171"/>
                        <a:pt x="146" y="173"/>
                        <a:pt x="162" y="173"/>
                      </a:cubicBezTo>
                      <a:cubicBezTo>
                        <a:pt x="212" y="173"/>
                        <a:pt x="257" y="155"/>
                        <a:pt x="257" y="118"/>
                      </a:cubicBezTo>
                      <a:cubicBezTo>
                        <a:pt x="273" y="86"/>
                        <a:pt x="225" y="22"/>
                        <a:pt x="161" y="6"/>
                      </a:cubicBezTo>
                      <a:cubicBezTo>
                        <a:pt x="141" y="2"/>
                        <a:pt x="122" y="0"/>
                        <a:pt x="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7"/>
                <p:cNvSpPr/>
                <p:nvPr/>
              </p:nvSpPr>
              <p:spPr>
                <a:xfrm>
                  <a:off x="6943765" y="3049499"/>
                  <a:ext cx="27687" cy="16673"/>
                </a:xfrm>
                <a:custGeom>
                  <a:avLst/>
                  <a:gdLst/>
                  <a:ahLst/>
                  <a:cxnLst/>
                  <a:rect l="l" t="t" r="r" b="b"/>
                  <a:pathLst>
                    <a:path w="274" h="165" extrusionOk="0">
                      <a:moveTo>
                        <a:pt x="114" y="1"/>
                      </a:moveTo>
                      <a:cubicBezTo>
                        <a:pt x="68" y="1"/>
                        <a:pt x="29" y="19"/>
                        <a:pt x="17" y="55"/>
                      </a:cubicBezTo>
                      <a:cubicBezTo>
                        <a:pt x="1" y="87"/>
                        <a:pt x="49" y="135"/>
                        <a:pt x="113" y="151"/>
                      </a:cubicBezTo>
                      <a:cubicBezTo>
                        <a:pt x="136" y="160"/>
                        <a:pt x="158" y="164"/>
                        <a:pt x="178" y="164"/>
                      </a:cubicBezTo>
                      <a:cubicBezTo>
                        <a:pt x="225" y="164"/>
                        <a:pt x="257" y="142"/>
                        <a:pt x="257" y="119"/>
                      </a:cubicBezTo>
                      <a:cubicBezTo>
                        <a:pt x="273" y="71"/>
                        <a:pt x="225" y="23"/>
                        <a:pt x="161" y="7"/>
                      </a:cubicBezTo>
                      <a:cubicBezTo>
                        <a:pt x="145" y="3"/>
                        <a:pt x="129"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a:off x="6984284" y="3432066"/>
                  <a:ext cx="27687" cy="17582"/>
                </a:xfrm>
                <a:custGeom>
                  <a:avLst/>
                  <a:gdLst/>
                  <a:ahLst/>
                  <a:cxnLst/>
                  <a:rect l="l" t="t" r="r" b="b"/>
                  <a:pathLst>
                    <a:path w="274" h="174" extrusionOk="0">
                      <a:moveTo>
                        <a:pt x="105" y="1"/>
                      </a:moveTo>
                      <a:cubicBezTo>
                        <a:pt x="53" y="1"/>
                        <a:pt x="17" y="19"/>
                        <a:pt x="17" y="55"/>
                      </a:cubicBezTo>
                      <a:cubicBezTo>
                        <a:pt x="1" y="103"/>
                        <a:pt x="49" y="151"/>
                        <a:pt x="113" y="167"/>
                      </a:cubicBezTo>
                      <a:cubicBezTo>
                        <a:pt x="129" y="171"/>
                        <a:pt x="146" y="173"/>
                        <a:pt x="163" y="173"/>
                      </a:cubicBezTo>
                      <a:cubicBezTo>
                        <a:pt x="212" y="173"/>
                        <a:pt x="257" y="155"/>
                        <a:pt x="257" y="119"/>
                      </a:cubicBezTo>
                      <a:cubicBezTo>
                        <a:pt x="273" y="87"/>
                        <a:pt x="225" y="39"/>
                        <a:pt x="161" y="7"/>
                      </a:cubicBezTo>
                      <a:cubicBezTo>
                        <a:pt x="141" y="3"/>
                        <a:pt x="122" y="1"/>
                        <a:pt x="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7"/>
                <p:cNvSpPr/>
                <p:nvPr/>
              </p:nvSpPr>
              <p:spPr>
                <a:xfrm>
                  <a:off x="6559584" y="1631598"/>
                  <a:ext cx="1052208" cy="1172151"/>
                </a:xfrm>
                <a:custGeom>
                  <a:avLst/>
                  <a:gdLst/>
                  <a:ahLst/>
                  <a:cxnLst/>
                  <a:rect l="l" t="t" r="r" b="b"/>
                  <a:pathLst>
                    <a:path w="10413" h="11600" extrusionOk="0">
                      <a:moveTo>
                        <a:pt x="5503" y="1"/>
                      </a:moveTo>
                      <a:lnTo>
                        <a:pt x="1669" y="4108"/>
                      </a:lnTo>
                      <a:lnTo>
                        <a:pt x="0" y="11600"/>
                      </a:lnTo>
                      <a:lnTo>
                        <a:pt x="10413" y="129"/>
                      </a:lnTo>
                      <a:lnTo>
                        <a:pt x="5503" y="1"/>
                      </a:lnTo>
                      <a:close/>
                    </a:path>
                  </a:pathLst>
                </a:custGeom>
                <a:solidFill>
                  <a:srgbClr val="FFFFFF">
                    <a:alpha val="5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7"/>
                <p:cNvSpPr/>
                <p:nvPr/>
              </p:nvSpPr>
              <p:spPr>
                <a:xfrm>
                  <a:off x="6386086" y="2010931"/>
                  <a:ext cx="288693" cy="799387"/>
                </a:xfrm>
                <a:custGeom>
                  <a:avLst/>
                  <a:gdLst/>
                  <a:ahLst/>
                  <a:cxnLst/>
                  <a:rect l="l" t="t" r="r" b="b"/>
                  <a:pathLst>
                    <a:path w="2857" h="7911" extrusionOk="0">
                      <a:moveTo>
                        <a:pt x="1990" y="1"/>
                      </a:moveTo>
                      <a:lnTo>
                        <a:pt x="1" y="7525"/>
                      </a:lnTo>
                      <a:lnTo>
                        <a:pt x="1461" y="7910"/>
                      </a:lnTo>
                      <a:lnTo>
                        <a:pt x="2856" y="225"/>
                      </a:lnTo>
                      <a:lnTo>
                        <a:pt x="1990" y="1"/>
                      </a:lnTo>
                      <a:close/>
                    </a:path>
                  </a:pathLst>
                </a:custGeom>
                <a:solidFill>
                  <a:srgbClr val="FFFFFF">
                    <a:alpha val="5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a:off x="7156164" y="1424147"/>
                  <a:ext cx="486443" cy="199468"/>
                </a:xfrm>
                <a:custGeom>
                  <a:avLst/>
                  <a:gdLst/>
                  <a:ahLst/>
                  <a:cxnLst/>
                  <a:rect l="l" t="t" r="r" b="b"/>
                  <a:pathLst>
                    <a:path w="4814" h="1974" extrusionOk="0">
                      <a:moveTo>
                        <a:pt x="835" y="0"/>
                      </a:moveTo>
                      <a:lnTo>
                        <a:pt x="0" y="1588"/>
                      </a:lnTo>
                      <a:lnTo>
                        <a:pt x="4557" y="1973"/>
                      </a:lnTo>
                      <a:lnTo>
                        <a:pt x="4813" y="1059"/>
                      </a:lnTo>
                      <a:lnTo>
                        <a:pt x="835" y="0"/>
                      </a:lnTo>
                      <a:close/>
                    </a:path>
                  </a:pathLst>
                </a:custGeom>
                <a:solidFill>
                  <a:srgbClr val="FFFFFF">
                    <a:alpha val="5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7"/>
                <p:cNvSpPr/>
                <p:nvPr/>
              </p:nvSpPr>
              <p:spPr>
                <a:xfrm>
                  <a:off x="6525532" y="2049834"/>
                  <a:ext cx="1637475" cy="622655"/>
                </a:xfrm>
                <a:custGeom>
                  <a:avLst/>
                  <a:gdLst/>
                  <a:ahLst/>
                  <a:cxnLst/>
                  <a:rect l="l" t="t" r="r" b="b"/>
                  <a:pathLst>
                    <a:path w="16205" h="6162" extrusionOk="0">
                      <a:moveTo>
                        <a:pt x="530" y="1"/>
                      </a:moveTo>
                      <a:lnTo>
                        <a:pt x="0" y="2022"/>
                      </a:lnTo>
                      <a:lnTo>
                        <a:pt x="15675" y="6161"/>
                      </a:lnTo>
                      <a:lnTo>
                        <a:pt x="16204" y="4140"/>
                      </a:lnTo>
                      <a:lnTo>
                        <a:pt x="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7"/>
                <p:cNvSpPr/>
                <p:nvPr/>
              </p:nvSpPr>
              <p:spPr>
                <a:xfrm>
                  <a:off x="7287425" y="2096720"/>
                  <a:ext cx="719963" cy="647108"/>
                </a:xfrm>
                <a:custGeom>
                  <a:avLst/>
                  <a:gdLst/>
                  <a:ahLst/>
                  <a:cxnLst/>
                  <a:rect l="l" t="t" r="r" b="b"/>
                  <a:pathLst>
                    <a:path w="7125" h="6404" extrusionOk="0">
                      <a:moveTo>
                        <a:pt x="3552" y="1"/>
                      </a:moveTo>
                      <a:cubicBezTo>
                        <a:pt x="2172" y="1"/>
                        <a:pt x="892" y="912"/>
                        <a:pt x="482" y="2312"/>
                      </a:cubicBezTo>
                      <a:cubicBezTo>
                        <a:pt x="1" y="4013"/>
                        <a:pt x="979" y="5794"/>
                        <a:pt x="2680" y="6275"/>
                      </a:cubicBezTo>
                      <a:cubicBezTo>
                        <a:pt x="2977" y="6362"/>
                        <a:pt x="3277" y="6403"/>
                        <a:pt x="3571" y="6403"/>
                      </a:cubicBezTo>
                      <a:cubicBezTo>
                        <a:pt x="4959" y="6403"/>
                        <a:pt x="6232" y="5483"/>
                        <a:pt x="6643" y="4093"/>
                      </a:cubicBezTo>
                      <a:cubicBezTo>
                        <a:pt x="7124" y="2393"/>
                        <a:pt x="6145" y="612"/>
                        <a:pt x="4445" y="130"/>
                      </a:cubicBezTo>
                      <a:cubicBezTo>
                        <a:pt x="4148" y="43"/>
                        <a:pt x="3847" y="1"/>
                        <a:pt x="3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7485274" y="2323067"/>
                  <a:ext cx="53555" cy="146822"/>
                </a:xfrm>
                <a:custGeom>
                  <a:avLst/>
                  <a:gdLst/>
                  <a:ahLst/>
                  <a:cxnLst/>
                  <a:rect l="l" t="t" r="r" b="b"/>
                  <a:pathLst>
                    <a:path w="530" h="1453" extrusionOk="0">
                      <a:moveTo>
                        <a:pt x="88" y="0"/>
                      </a:moveTo>
                      <a:cubicBezTo>
                        <a:pt x="52" y="0"/>
                        <a:pt x="16" y="24"/>
                        <a:pt x="16" y="72"/>
                      </a:cubicBezTo>
                      <a:lnTo>
                        <a:pt x="0" y="457"/>
                      </a:lnTo>
                      <a:cubicBezTo>
                        <a:pt x="0" y="650"/>
                        <a:pt x="16" y="826"/>
                        <a:pt x="64" y="1003"/>
                      </a:cubicBezTo>
                      <a:cubicBezTo>
                        <a:pt x="112" y="1147"/>
                        <a:pt x="193" y="1276"/>
                        <a:pt x="305" y="1356"/>
                      </a:cubicBezTo>
                      <a:cubicBezTo>
                        <a:pt x="337" y="1388"/>
                        <a:pt x="369" y="1420"/>
                        <a:pt x="417" y="1436"/>
                      </a:cubicBezTo>
                      <a:cubicBezTo>
                        <a:pt x="417" y="1452"/>
                        <a:pt x="433" y="1452"/>
                        <a:pt x="449" y="1452"/>
                      </a:cubicBezTo>
                      <a:cubicBezTo>
                        <a:pt x="481" y="1452"/>
                        <a:pt x="497" y="1436"/>
                        <a:pt x="513" y="1420"/>
                      </a:cubicBezTo>
                      <a:cubicBezTo>
                        <a:pt x="529" y="1388"/>
                        <a:pt x="529" y="1340"/>
                        <a:pt x="497" y="1308"/>
                      </a:cubicBezTo>
                      <a:lnTo>
                        <a:pt x="401" y="1243"/>
                      </a:lnTo>
                      <a:cubicBezTo>
                        <a:pt x="305" y="1163"/>
                        <a:pt x="241" y="1067"/>
                        <a:pt x="209" y="971"/>
                      </a:cubicBezTo>
                      <a:cubicBezTo>
                        <a:pt x="160" y="794"/>
                        <a:pt x="144" y="634"/>
                        <a:pt x="160" y="457"/>
                      </a:cubicBezTo>
                      <a:lnTo>
                        <a:pt x="160" y="72"/>
                      </a:lnTo>
                      <a:cubicBezTo>
                        <a:pt x="160" y="24"/>
                        <a:pt x="124" y="0"/>
                        <a:pt x="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7584098" y="2471405"/>
                  <a:ext cx="204419" cy="47088"/>
                </a:xfrm>
                <a:custGeom>
                  <a:avLst/>
                  <a:gdLst/>
                  <a:ahLst/>
                  <a:cxnLst/>
                  <a:rect l="l" t="t" r="r" b="b"/>
                  <a:pathLst>
                    <a:path w="2023" h="466" extrusionOk="0">
                      <a:moveTo>
                        <a:pt x="97" y="0"/>
                      </a:moveTo>
                      <a:cubicBezTo>
                        <a:pt x="65" y="0"/>
                        <a:pt x="17" y="16"/>
                        <a:pt x="1" y="64"/>
                      </a:cubicBezTo>
                      <a:cubicBezTo>
                        <a:pt x="1" y="96"/>
                        <a:pt x="17" y="144"/>
                        <a:pt x="65" y="144"/>
                      </a:cubicBezTo>
                      <a:lnTo>
                        <a:pt x="947" y="385"/>
                      </a:lnTo>
                      <a:cubicBezTo>
                        <a:pt x="1156" y="433"/>
                        <a:pt x="1380" y="465"/>
                        <a:pt x="1605" y="465"/>
                      </a:cubicBezTo>
                      <a:lnTo>
                        <a:pt x="1958" y="465"/>
                      </a:lnTo>
                      <a:cubicBezTo>
                        <a:pt x="1990" y="465"/>
                        <a:pt x="2022" y="433"/>
                        <a:pt x="2022" y="401"/>
                      </a:cubicBezTo>
                      <a:cubicBezTo>
                        <a:pt x="2022" y="353"/>
                        <a:pt x="1990" y="321"/>
                        <a:pt x="1942" y="321"/>
                      </a:cubicBezTo>
                      <a:lnTo>
                        <a:pt x="1589" y="321"/>
                      </a:lnTo>
                      <a:cubicBezTo>
                        <a:pt x="1380" y="321"/>
                        <a:pt x="1188" y="289"/>
                        <a:pt x="995" y="241"/>
                      </a:cubicBezTo>
                      <a:lnTo>
                        <a:pt x="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7485274" y="2407745"/>
                  <a:ext cx="115194" cy="212907"/>
                </a:xfrm>
                <a:custGeom>
                  <a:avLst/>
                  <a:gdLst/>
                  <a:ahLst/>
                  <a:cxnLst/>
                  <a:rect l="l" t="t" r="r" b="b"/>
                  <a:pathLst>
                    <a:path w="1140" h="2107" extrusionOk="0">
                      <a:moveTo>
                        <a:pt x="516" y="0"/>
                      </a:moveTo>
                      <a:cubicBezTo>
                        <a:pt x="509" y="0"/>
                        <a:pt x="503" y="2"/>
                        <a:pt x="497" y="4"/>
                      </a:cubicBezTo>
                      <a:cubicBezTo>
                        <a:pt x="449" y="4"/>
                        <a:pt x="417" y="36"/>
                        <a:pt x="433" y="85"/>
                      </a:cubicBezTo>
                      <a:cubicBezTo>
                        <a:pt x="449" y="726"/>
                        <a:pt x="305" y="1352"/>
                        <a:pt x="16" y="1930"/>
                      </a:cubicBezTo>
                      <a:cubicBezTo>
                        <a:pt x="0" y="1946"/>
                        <a:pt x="0" y="1962"/>
                        <a:pt x="16" y="1978"/>
                      </a:cubicBezTo>
                      <a:cubicBezTo>
                        <a:pt x="16" y="2010"/>
                        <a:pt x="32" y="2026"/>
                        <a:pt x="64" y="2026"/>
                      </a:cubicBezTo>
                      <a:lnTo>
                        <a:pt x="337" y="2106"/>
                      </a:lnTo>
                      <a:lnTo>
                        <a:pt x="369" y="2106"/>
                      </a:lnTo>
                      <a:cubicBezTo>
                        <a:pt x="385" y="2106"/>
                        <a:pt x="401" y="2090"/>
                        <a:pt x="417" y="2074"/>
                      </a:cubicBezTo>
                      <a:cubicBezTo>
                        <a:pt x="449" y="2042"/>
                        <a:pt x="1091" y="1240"/>
                        <a:pt x="1123" y="454"/>
                      </a:cubicBezTo>
                      <a:cubicBezTo>
                        <a:pt x="1139" y="421"/>
                        <a:pt x="1107" y="389"/>
                        <a:pt x="1059" y="373"/>
                      </a:cubicBezTo>
                      <a:cubicBezTo>
                        <a:pt x="1027" y="373"/>
                        <a:pt x="979" y="405"/>
                        <a:pt x="979" y="454"/>
                      </a:cubicBezTo>
                      <a:cubicBezTo>
                        <a:pt x="931" y="1095"/>
                        <a:pt x="465" y="1785"/>
                        <a:pt x="337" y="1946"/>
                      </a:cubicBezTo>
                      <a:lnTo>
                        <a:pt x="193" y="1897"/>
                      </a:lnTo>
                      <a:cubicBezTo>
                        <a:pt x="465" y="1336"/>
                        <a:pt x="594" y="694"/>
                        <a:pt x="578" y="69"/>
                      </a:cubicBezTo>
                      <a:cubicBezTo>
                        <a:pt x="578" y="29"/>
                        <a:pt x="545" y="0"/>
                        <a:pt x="5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7465772" y="2443415"/>
                  <a:ext cx="58507" cy="172286"/>
                </a:xfrm>
                <a:custGeom>
                  <a:avLst/>
                  <a:gdLst/>
                  <a:ahLst/>
                  <a:cxnLst/>
                  <a:rect l="l" t="t" r="r" b="b"/>
                  <a:pathLst>
                    <a:path w="579" h="1705" extrusionOk="0">
                      <a:moveTo>
                        <a:pt x="481" y="0"/>
                      </a:moveTo>
                      <a:cubicBezTo>
                        <a:pt x="455" y="0"/>
                        <a:pt x="431" y="29"/>
                        <a:pt x="418" y="68"/>
                      </a:cubicBezTo>
                      <a:cubicBezTo>
                        <a:pt x="386" y="566"/>
                        <a:pt x="241" y="1063"/>
                        <a:pt x="17" y="1512"/>
                      </a:cubicBezTo>
                      <a:cubicBezTo>
                        <a:pt x="1" y="1561"/>
                        <a:pt x="33" y="1609"/>
                        <a:pt x="65" y="1625"/>
                      </a:cubicBezTo>
                      <a:lnTo>
                        <a:pt x="353" y="1705"/>
                      </a:lnTo>
                      <a:cubicBezTo>
                        <a:pt x="386" y="1705"/>
                        <a:pt x="434" y="1689"/>
                        <a:pt x="434" y="1641"/>
                      </a:cubicBezTo>
                      <a:cubicBezTo>
                        <a:pt x="450" y="1609"/>
                        <a:pt x="434" y="1561"/>
                        <a:pt x="386" y="1544"/>
                      </a:cubicBezTo>
                      <a:lnTo>
                        <a:pt x="193" y="1496"/>
                      </a:lnTo>
                      <a:cubicBezTo>
                        <a:pt x="402" y="1047"/>
                        <a:pt x="530" y="566"/>
                        <a:pt x="578" y="85"/>
                      </a:cubicBezTo>
                      <a:cubicBezTo>
                        <a:pt x="578" y="36"/>
                        <a:pt x="546" y="4"/>
                        <a:pt x="498" y="4"/>
                      </a:cubicBezTo>
                      <a:cubicBezTo>
                        <a:pt x="492" y="1"/>
                        <a:pt x="487" y="0"/>
                        <a:pt x="4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7710609" y="2539410"/>
                  <a:ext cx="52848" cy="141163"/>
                </a:xfrm>
                <a:custGeom>
                  <a:avLst/>
                  <a:gdLst/>
                  <a:ahLst/>
                  <a:cxnLst/>
                  <a:rect l="l" t="t" r="r" b="b"/>
                  <a:pathLst>
                    <a:path w="523" h="1397" extrusionOk="0">
                      <a:moveTo>
                        <a:pt x="444" y="0"/>
                      </a:moveTo>
                      <a:cubicBezTo>
                        <a:pt x="411" y="0"/>
                        <a:pt x="376" y="21"/>
                        <a:pt x="369" y="65"/>
                      </a:cubicBezTo>
                      <a:cubicBezTo>
                        <a:pt x="305" y="466"/>
                        <a:pt x="177" y="851"/>
                        <a:pt x="0" y="1204"/>
                      </a:cubicBezTo>
                      <a:cubicBezTo>
                        <a:pt x="0" y="1220"/>
                        <a:pt x="0" y="1252"/>
                        <a:pt x="0" y="1268"/>
                      </a:cubicBezTo>
                      <a:cubicBezTo>
                        <a:pt x="16" y="1284"/>
                        <a:pt x="32" y="1300"/>
                        <a:pt x="48" y="1316"/>
                      </a:cubicBezTo>
                      <a:lnTo>
                        <a:pt x="337" y="1381"/>
                      </a:lnTo>
                      <a:lnTo>
                        <a:pt x="353" y="1381"/>
                      </a:lnTo>
                      <a:lnTo>
                        <a:pt x="353" y="1397"/>
                      </a:lnTo>
                      <a:cubicBezTo>
                        <a:pt x="449" y="1397"/>
                        <a:pt x="465" y="1268"/>
                        <a:pt x="385" y="1236"/>
                      </a:cubicBezTo>
                      <a:lnTo>
                        <a:pt x="177" y="1188"/>
                      </a:lnTo>
                      <a:cubicBezTo>
                        <a:pt x="337" y="835"/>
                        <a:pt x="449" y="466"/>
                        <a:pt x="513" y="81"/>
                      </a:cubicBezTo>
                      <a:cubicBezTo>
                        <a:pt x="522" y="29"/>
                        <a:pt x="484" y="0"/>
                        <a:pt x="4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7399284" y="2203831"/>
                  <a:ext cx="162282" cy="136313"/>
                </a:xfrm>
                <a:custGeom>
                  <a:avLst/>
                  <a:gdLst/>
                  <a:ahLst/>
                  <a:cxnLst/>
                  <a:rect l="l" t="t" r="r" b="b"/>
                  <a:pathLst>
                    <a:path w="1606" h="1349" extrusionOk="0">
                      <a:moveTo>
                        <a:pt x="1236" y="1"/>
                      </a:moveTo>
                      <a:lnTo>
                        <a:pt x="899" y="97"/>
                      </a:lnTo>
                      <a:cubicBezTo>
                        <a:pt x="755" y="129"/>
                        <a:pt x="642" y="242"/>
                        <a:pt x="594" y="386"/>
                      </a:cubicBezTo>
                      <a:lnTo>
                        <a:pt x="370" y="578"/>
                      </a:lnTo>
                      <a:cubicBezTo>
                        <a:pt x="290" y="627"/>
                        <a:pt x="225" y="659"/>
                        <a:pt x="145" y="691"/>
                      </a:cubicBezTo>
                      <a:cubicBezTo>
                        <a:pt x="81" y="723"/>
                        <a:pt x="33" y="771"/>
                        <a:pt x="17" y="835"/>
                      </a:cubicBezTo>
                      <a:cubicBezTo>
                        <a:pt x="1" y="867"/>
                        <a:pt x="1" y="899"/>
                        <a:pt x="17" y="931"/>
                      </a:cubicBezTo>
                      <a:lnTo>
                        <a:pt x="49" y="1076"/>
                      </a:lnTo>
                      <a:cubicBezTo>
                        <a:pt x="49" y="1092"/>
                        <a:pt x="65" y="1108"/>
                        <a:pt x="81" y="1124"/>
                      </a:cubicBezTo>
                      <a:cubicBezTo>
                        <a:pt x="129" y="1172"/>
                        <a:pt x="193" y="1188"/>
                        <a:pt x="257" y="1204"/>
                      </a:cubicBezTo>
                      <a:cubicBezTo>
                        <a:pt x="291" y="1215"/>
                        <a:pt x="326" y="1227"/>
                        <a:pt x="365" y="1227"/>
                      </a:cubicBezTo>
                      <a:cubicBezTo>
                        <a:pt x="382" y="1227"/>
                        <a:pt x="399" y="1225"/>
                        <a:pt x="418" y="1220"/>
                      </a:cubicBezTo>
                      <a:lnTo>
                        <a:pt x="562" y="1220"/>
                      </a:lnTo>
                      <a:cubicBezTo>
                        <a:pt x="691" y="1252"/>
                        <a:pt x="803" y="1268"/>
                        <a:pt x="915" y="1316"/>
                      </a:cubicBezTo>
                      <a:cubicBezTo>
                        <a:pt x="947" y="1333"/>
                        <a:pt x="963" y="1349"/>
                        <a:pt x="995" y="1349"/>
                      </a:cubicBezTo>
                      <a:lnTo>
                        <a:pt x="1011" y="1349"/>
                      </a:lnTo>
                      <a:cubicBezTo>
                        <a:pt x="1140" y="1333"/>
                        <a:pt x="1252" y="1284"/>
                        <a:pt x="1348" y="1220"/>
                      </a:cubicBezTo>
                      <a:cubicBezTo>
                        <a:pt x="1416" y="1179"/>
                        <a:pt x="1381" y="1081"/>
                        <a:pt x="1320" y="1081"/>
                      </a:cubicBezTo>
                      <a:cubicBezTo>
                        <a:pt x="1308" y="1081"/>
                        <a:pt x="1297" y="1084"/>
                        <a:pt x="1284" y="1092"/>
                      </a:cubicBezTo>
                      <a:cubicBezTo>
                        <a:pt x="1204" y="1140"/>
                        <a:pt x="1108" y="1172"/>
                        <a:pt x="1011" y="1204"/>
                      </a:cubicBezTo>
                      <a:lnTo>
                        <a:pt x="963" y="1188"/>
                      </a:lnTo>
                      <a:cubicBezTo>
                        <a:pt x="835" y="1140"/>
                        <a:pt x="707" y="1108"/>
                        <a:pt x="578" y="1092"/>
                      </a:cubicBezTo>
                      <a:lnTo>
                        <a:pt x="402" y="1092"/>
                      </a:lnTo>
                      <a:cubicBezTo>
                        <a:pt x="354" y="1092"/>
                        <a:pt x="322" y="1076"/>
                        <a:pt x="290" y="1076"/>
                      </a:cubicBezTo>
                      <a:cubicBezTo>
                        <a:pt x="241" y="1060"/>
                        <a:pt x="209" y="1044"/>
                        <a:pt x="177" y="1028"/>
                      </a:cubicBezTo>
                      <a:lnTo>
                        <a:pt x="145" y="899"/>
                      </a:lnTo>
                      <a:cubicBezTo>
                        <a:pt x="145" y="899"/>
                        <a:pt x="145" y="883"/>
                        <a:pt x="145" y="883"/>
                      </a:cubicBezTo>
                      <a:cubicBezTo>
                        <a:pt x="161" y="867"/>
                        <a:pt x="177" y="851"/>
                        <a:pt x="193" y="835"/>
                      </a:cubicBezTo>
                      <a:cubicBezTo>
                        <a:pt x="290" y="803"/>
                        <a:pt x="370" y="755"/>
                        <a:pt x="450" y="691"/>
                      </a:cubicBezTo>
                      <a:lnTo>
                        <a:pt x="707" y="498"/>
                      </a:lnTo>
                      <a:cubicBezTo>
                        <a:pt x="723" y="482"/>
                        <a:pt x="723" y="466"/>
                        <a:pt x="739" y="450"/>
                      </a:cubicBezTo>
                      <a:cubicBezTo>
                        <a:pt x="755" y="354"/>
                        <a:pt x="835" y="258"/>
                        <a:pt x="947" y="242"/>
                      </a:cubicBezTo>
                      <a:lnTo>
                        <a:pt x="1252" y="161"/>
                      </a:lnTo>
                      <a:lnTo>
                        <a:pt x="1477" y="306"/>
                      </a:lnTo>
                      <a:cubicBezTo>
                        <a:pt x="1489" y="318"/>
                        <a:pt x="1504" y="323"/>
                        <a:pt x="1518" y="323"/>
                      </a:cubicBezTo>
                      <a:cubicBezTo>
                        <a:pt x="1541" y="323"/>
                        <a:pt x="1563" y="310"/>
                        <a:pt x="1573" y="290"/>
                      </a:cubicBezTo>
                      <a:cubicBezTo>
                        <a:pt x="1605" y="258"/>
                        <a:pt x="1589" y="209"/>
                        <a:pt x="1557" y="193"/>
                      </a:cubicBezTo>
                      <a:lnTo>
                        <a:pt x="1300" y="17"/>
                      </a:lnTo>
                      <a:cubicBezTo>
                        <a:pt x="1284" y="1"/>
                        <a:pt x="1268" y="1"/>
                        <a:pt x="1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7558634" y="2243239"/>
                  <a:ext cx="343359" cy="442184"/>
                </a:xfrm>
                <a:custGeom>
                  <a:avLst/>
                  <a:gdLst/>
                  <a:ahLst/>
                  <a:cxnLst/>
                  <a:rect l="l" t="t" r="r" b="b"/>
                  <a:pathLst>
                    <a:path w="3398" h="4376" extrusionOk="0">
                      <a:moveTo>
                        <a:pt x="107" y="1"/>
                      </a:moveTo>
                      <a:cubicBezTo>
                        <a:pt x="53" y="1"/>
                        <a:pt x="0" y="59"/>
                        <a:pt x="44" y="124"/>
                      </a:cubicBezTo>
                      <a:lnTo>
                        <a:pt x="76" y="172"/>
                      </a:lnTo>
                      <a:cubicBezTo>
                        <a:pt x="221" y="397"/>
                        <a:pt x="461" y="557"/>
                        <a:pt x="718" y="622"/>
                      </a:cubicBezTo>
                      <a:lnTo>
                        <a:pt x="1552" y="830"/>
                      </a:lnTo>
                      <a:lnTo>
                        <a:pt x="1568" y="830"/>
                      </a:lnTo>
                      <a:lnTo>
                        <a:pt x="2595" y="910"/>
                      </a:lnTo>
                      <a:cubicBezTo>
                        <a:pt x="2707" y="926"/>
                        <a:pt x="2836" y="975"/>
                        <a:pt x="2932" y="1071"/>
                      </a:cubicBezTo>
                      <a:lnTo>
                        <a:pt x="3060" y="1183"/>
                      </a:lnTo>
                      <a:cubicBezTo>
                        <a:pt x="3173" y="1295"/>
                        <a:pt x="3221" y="1456"/>
                        <a:pt x="3189" y="1600"/>
                      </a:cubicBezTo>
                      <a:lnTo>
                        <a:pt x="3108" y="1873"/>
                      </a:lnTo>
                      <a:cubicBezTo>
                        <a:pt x="3092" y="1921"/>
                        <a:pt x="3076" y="1969"/>
                        <a:pt x="3060" y="2017"/>
                      </a:cubicBezTo>
                      <a:cubicBezTo>
                        <a:pt x="3028" y="2066"/>
                        <a:pt x="2996" y="2098"/>
                        <a:pt x="2964" y="2130"/>
                      </a:cubicBezTo>
                      <a:cubicBezTo>
                        <a:pt x="2948" y="2146"/>
                        <a:pt x="2948" y="2146"/>
                        <a:pt x="2948" y="2162"/>
                      </a:cubicBezTo>
                      <a:lnTo>
                        <a:pt x="2836" y="2354"/>
                      </a:lnTo>
                      <a:cubicBezTo>
                        <a:pt x="2755" y="2547"/>
                        <a:pt x="2675" y="2739"/>
                        <a:pt x="2643" y="2948"/>
                      </a:cubicBezTo>
                      <a:cubicBezTo>
                        <a:pt x="2515" y="3413"/>
                        <a:pt x="2306" y="3830"/>
                        <a:pt x="2017" y="4215"/>
                      </a:cubicBezTo>
                      <a:lnTo>
                        <a:pt x="1873" y="4183"/>
                      </a:lnTo>
                      <a:cubicBezTo>
                        <a:pt x="2162" y="3606"/>
                        <a:pt x="2290" y="2980"/>
                        <a:pt x="2274" y="2338"/>
                      </a:cubicBezTo>
                      <a:cubicBezTo>
                        <a:pt x="2274" y="2299"/>
                        <a:pt x="2242" y="2270"/>
                        <a:pt x="2212" y="2270"/>
                      </a:cubicBezTo>
                      <a:cubicBezTo>
                        <a:pt x="2206" y="2270"/>
                        <a:pt x="2200" y="2271"/>
                        <a:pt x="2194" y="2274"/>
                      </a:cubicBezTo>
                      <a:cubicBezTo>
                        <a:pt x="2146" y="2274"/>
                        <a:pt x="2130" y="2306"/>
                        <a:pt x="2130" y="2354"/>
                      </a:cubicBezTo>
                      <a:cubicBezTo>
                        <a:pt x="2146" y="2996"/>
                        <a:pt x="2001" y="3622"/>
                        <a:pt x="1713" y="4199"/>
                      </a:cubicBezTo>
                      <a:cubicBezTo>
                        <a:pt x="1697" y="4215"/>
                        <a:pt x="1697" y="4231"/>
                        <a:pt x="1713" y="4263"/>
                      </a:cubicBezTo>
                      <a:cubicBezTo>
                        <a:pt x="1713" y="4280"/>
                        <a:pt x="1745" y="4296"/>
                        <a:pt x="1761" y="4296"/>
                      </a:cubicBezTo>
                      <a:lnTo>
                        <a:pt x="2050" y="4376"/>
                      </a:lnTo>
                      <a:lnTo>
                        <a:pt x="2066" y="4376"/>
                      </a:lnTo>
                      <a:cubicBezTo>
                        <a:pt x="2098" y="4376"/>
                        <a:pt x="2114" y="4360"/>
                        <a:pt x="2130" y="4344"/>
                      </a:cubicBezTo>
                      <a:cubicBezTo>
                        <a:pt x="2451" y="3943"/>
                        <a:pt x="2675" y="3477"/>
                        <a:pt x="2804" y="2980"/>
                      </a:cubicBezTo>
                      <a:cubicBezTo>
                        <a:pt x="2836" y="2787"/>
                        <a:pt x="2900" y="2595"/>
                        <a:pt x="2996" y="2418"/>
                      </a:cubicBezTo>
                      <a:lnTo>
                        <a:pt x="3092" y="2226"/>
                      </a:lnTo>
                      <a:cubicBezTo>
                        <a:pt x="3124" y="2178"/>
                        <a:pt x="3173" y="2130"/>
                        <a:pt x="3205" y="2082"/>
                      </a:cubicBezTo>
                      <a:cubicBezTo>
                        <a:pt x="3237" y="2017"/>
                        <a:pt x="3253" y="1969"/>
                        <a:pt x="3269" y="1905"/>
                      </a:cubicBezTo>
                      <a:lnTo>
                        <a:pt x="3349" y="1632"/>
                      </a:lnTo>
                      <a:cubicBezTo>
                        <a:pt x="3397" y="1424"/>
                        <a:pt x="3333" y="1199"/>
                        <a:pt x="3173" y="1071"/>
                      </a:cubicBezTo>
                      <a:lnTo>
                        <a:pt x="3044" y="943"/>
                      </a:lnTo>
                      <a:cubicBezTo>
                        <a:pt x="2916" y="830"/>
                        <a:pt x="2772" y="782"/>
                        <a:pt x="2595" y="766"/>
                      </a:cubicBezTo>
                      <a:lnTo>
                        <a:pt x="1584" y="686"/>
                      </a:lnTo>
                      <a:lnTo>
                        <a:pt x="750" y="477"/>
                      </a:lnTo>
                      <a:cubicBezTo>
                        <a:pt x="525" y="429"/>
                        <a:pt x="333" y="285"/>
                        <a:pt x="205" y="92"/>
                      </a:cubicBezTo>
                      <a:lnTo>
                        <a:pt x="172" y="44"/>
                      </a:lnTo>
                      <a:cubicBezTo>
                        <a:pt x="157" y="13"/>
                        <a:pt x="13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7540345" y="2210702"/>
                  <a:ext cx="55172" cy="50019"/>
                </a:xfrm>
                <a:custGeom>
                  <a:avLst/>
                  <a:gdLst/>
                  <a:ahLst/>
                  <a:cxnLst/>
                  <a:rect l="l" t="t" r="r" b="b"/>
                  <a:pathLst>
                    <a:path w="546" h="495" extrusionOk="0">
                      <a:moveTo>
                        <a:pt x="382" y="1"/>
                      </a:moveTo>
                      <a:cubicBezTo>
                        <a:pt x="226" y="1"/>
                        <a:pt x="83" y="92"/>
                        <a:pt x="17" y="238"/>
                      </a:cubicBezTo>
                      <a:cubicBezTo>
                        <a:pt x="1" y="270"/>
                        <a:pt x="17" y="318"/>
                        <a:pt x="49" y="334"/>
                      </a:cubicBezTo>
                      <a:cubicBezTo>
                        <a:pt x="57" y="338"/>
                        <a:pt x="67" y="340"/>
                        <a:pt x="77" y="340"/>
                      </a:cubicBezTo>
                      <a:cubicBezTo>
                        <a:pt x="104" y="340"/>
                        <a:pt x="133" y="325"/>
                        <a:pt x="145" y="302"/>
                      </a:cubicBezTo>
                      <a:cubicBezTo>
                        <a:pt x="193" y="206"/>
                        <a:pt x="273" y="158"/>
                        <a:pt x="370" y="158"/>
                      </a:cubicBezTo>
                      <a:lnTo>
                        <a:pt x="386" y="158"/>
                      </a:lnTo>
                      <a:cubicBezTo>
                        <a:pt x="370" y="238"/>
                        <a:pt x="305" y="318"/>
                        <a:pt x="209" y="350"/>
                      </a:cubicBezTo>
                      <a:cubicBezTo>
                        <a:pt x="177" y="366"/>
                        <a:pt x="145" y="398"/>
                        <a:pt x="161" y="446"/>
                      </a:cubicBezTo>
                      <a:cubicBezTo>
                        <a:pt x="177" y="478"/>
                        <a:pt x="193" y="494"/>
                        <a:pt x="241" y="494"/>
                      </a:cubicBezTo>
                      <a:lnTo>
                        <a:pt x="257" y="494"/>
                      </a:lnTo>
                      <a:cubicBezTo>
                        <a:pt x="434" y="446"/>
                        <a:pt x="546" y="270"/>
                        <a:pt x="530" y="77"/>
                      </a:cubicBezTo>
                      <a:cubicBezTo>
                        <a:pt x="530" y="45"/>
                        <a:pt x="498" y="29"/>
                        <a:pt x="482" y="13"/>
                      </a:cubicBezTo>
                      <a:cubicBezTo>
                        <a:pt x="448" y="5"/>
                        <a:pt x="415" y="1"/>
                        <a:pt x="3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7491741" y="2182207"/>
                  <a:ext cx="46078" cy="42844"/>
                </a:xfrm>
                <a:custGeom>
                  <a:avLst/>
                  <a:gdLst/>
                  <a:ahLst/>
                  <a:cxnLst/>
                  <a:rect l="l" t="t" r="r" b="b"/>
                  <a:pathLst>
                    <a:path w="456" h="424" extrusionOk="0">
                      <a:moveTo>
                        <a:pt x="132" y="0"/>
                      </a:moveTo>
                      <a:cubicBezTo>
                        <a:pt x="105" y="0"/>
                        <a:pt x="76" y="15"/>
                        <a:pt x="64" y="38"/>
                      </a:cubicBezTo>
                      <a:cubicBezTo>
                        <a:pt x="16" y="135"/>
                        <a:pt x="0" y="263"/>
                        <a:pt x="32" y="375"/>
                      </a:cubicBezTo>
                      <a:cubicBezTo>
                        <a:pt x="32" y="407"/>
                        <a:pt x="64" y="423"/>
                        <a:pt x="96" y="423"/>
                      </a:cubicBezTo>
                      <a:lnTo>
                        <a:pt x="113" y="423"/>
                      </a:lnTo>
                      <a:cubicBezTo>
                        <a:pt x="161" y="423"/>
                        <a:pt x="177" y="375"/>
                        <a:pt x="177" y="343"/>
                      </a:cubicBezTo>
                      <a:cubicBezTo>
                        <a:pt x="161" y="279"/>
                        <a:pt x="161" y="231"/>
                        <a:pt x="177" y="167"/>
                      </a:cubicBezTo>
                      <a:cubicBezTo>
                        <a:pt x="225" y="215"/>
                        <a:pt x="273" y="263"/>
                        <a:pt x="289" y="327"/>
                      </a:cubicBezTo>
                      <a:cubicBezTo>
                        <a:pt x="304" y="353"/>
                        <a:pt x="328" y="364"/>
                        <a:pt x="351" y="364"/>
                      </a:cubicBezTo>
                      <a:cubicBezTo>
                        <a:pt x="402" y="364"/>
                        <a:pt x="455" y="313"/>
                        <a:pt x="433" y="247"/>
                      </a:cubicBezTo>
                      <a:cubicBezTo>
                        <a:pt x="369" y="135"/>
                        <a:pt x="273" y="54"/>
                        <a:pt x="161" y="6"/>
                      </a:cubicBezTo>
                      <a:cubicBezTo>
                        <a:pt x="152" y="2"/>
                        <a:pt x="142" y="0"/>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7866221" y="2372783"/>
                  <a:ext cx="32537" cy="126208"/>
                </a:xfrm>
                <a:custGeom>
                  <a:avLst/>
                  <a:gdLst/>
                  <a:ahLst/>
                  <a:cxnLst/>
                  <a:rect l="l" t="t" r="r" b="b"/>
                  <a:pathLst>
                    <a:path w="322" h="1249" extrusionOk="0">
                      <a:moveTo>
                        <a:pt x="229" y="1"/>
                      </a:moveTo>
                      <a:cubicBezTo>
                        <a:pt x="186" y="1"/>
                        <a:pt x="144" y="34"/>
                        <a:pt x="161" y="94"/>
                      </a:cubicBezTo>
                      <a:cubicBezTo>
                        <a:pt x="177" y="447"/>
                        <a:pt x="129" y="816"/>
                        <a:pt x="16" y="1153"/>
                      </a:cubicBezTo>
                      <a:cubicBezTo>
                        <a:pt x="0" y="1201"/>
                        <a:pt x="16" y="1233"/>
                        <a:pt x="64" y="1249"/>
                      </a:cubicBezTo>
                      <a:lnTo>
                        <a:pt x="80" y="1249"/>
                      </a:lnTo>
                      <a:cubicBezTo>
                        <a:pt x="113" y="1249"/>
                        <a:pt x="145" y="1233"/>
                        <a:pt x="145" y="1201"/>
                      </a:cubicBezTo>
                      <a:cubicBezTo>
                        <a:pt x="273" y="848"/>
                        <a:pt x="321" y="463"/>
                        <a:pt x="305" y="78"/>
                      </a:cubicBezTo>
                      <a:cubicBezTo>
                        <a:pt x="305" y="25"/>
                        <a:pt x="267" y="1"/>
                        <a:pt x="2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7841869" y="2484642"/>
                  <a:ext cx="45471" cy="58102"/>
                </a:xfrm>
                <a:custGeom>
                  <a:avLst/>
                  <a:gdLst/>
                  <a:ahLst/>
                  <a:cxnLst/>
                  <a:rect l="l" t="t" r="r" b="b"/>
                  <a:pathLst>
                    <a:path w="450" h="575" extrusionOk="0">
                      <a:moveTo>
                        <a:pt x="289" y="158"/>
                      </a:moveTo>
                      <a:cubicBezTo>
                        <a:pt x="305" y="158"/>
                        <a:pt x="321" y="222"/>
                        <a:pt x="273" y="318"/>
                      </a:cubicBezTo>
                      <a:cubicBezTo>
                        <a:pt x="257" y="350"/>
                        <a:pt x="225" y="382"/>
                        <a:pt x="177" y="415"/>
                      </a:cubicBezTo>
                      <a:cubicBezTo>
                        <a:pt x="161" y="366"/>
                        <a:pt x="161" y="318"/>
                        <a:pt x="177" y="270"/>
                      </a:cubicBezTo>
                      <a:cubicBezTo>
                        <a:pt x="225" y="190"/>
                        <a:pt x="273" y="158"/>
                        <a:pt x="289" y="158"/>
                      </a:cubicBezTo>
                      <a:close/>
                      <a:moveTo>
                        <a:pt x="281" y="0"/>
                      </a:moveTo>
                      <a:cubicBezTo>
                        <a:pt x="240" y="0"/>
                        <a:pt x="197" y="15"/>
                        <a:pt x="161" y="46"/>
                      </a:cubicBezTo>
                      <a:cubicBezTo>
                        <a:pt x="113" y="94"/>
                        <a:pt x="65" y="142"/>
                        <a:pt x="49" y="206"/>
                      </a:cubicBezTo>
                      <a:cubicBezTo>
                        <a:pt x="1" y="318"/>
                        <a:pt x="17" y="431"/>
                        <a:pt x="65" y="543"/>
                      </a:cubicBezTo>
                      <a:cubicBezTo>
                        <a:pt x="81" y="559"/>
                        <a:pt x="113" y="575"/>
                        <a:pt x="145" y="575"/>
                      </a:cubicBezTo>
                      <a:lnTo>
                        <a:pt x="161" y="575"/>
                      </a:lnTo>
                      <a:cubicBezTo>
                        <a:pt x="273" y="543"/>
                        <a:pt x="354" y="463"/>
                        <a:pt x="418" y="366"/>
                      </a:cubicBezTo>
                      <a:cubicBezTo>
                        <a:pt x="450" y="302"/>
                        <a:pt x="450" y="238"/>
                        <a:pt x="450" y="174"/>
                      </a:cubicBezTo>
                      <a:cubicBezTo>
                        <a:pt x="450" y="65"/>
                        <a:pt x="368" y="0"/>
                        <a:pt x="2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7672615" y="2496263"/>
                  <a:ext cx="114285" cy="57900"/>
                </a:xfrm>
                <a:custGeom>
                  <a:avLst/>
                  <a:gdLst/>
                  <a:ahLst/>
                  <a:cxnLst/>
                  <a:rect l="l" t="t" r="r" b="b"/>
                  <a:pathLst>
                    <a:path w="1131" h="573" extrusionOk="0">
                      <a:moveTo>
                        <a:pt x="99" y="1"/>
                      </a:moveTo>
                      <a:cubicBezTo>
                        <a:pt x="51" y="1"/>
                        <a:pt x="0" y="50"/>
                        <a:pt x="23" y="107"/>
                      </a:cubicBezTo>
                      <a:cubicBezTo>
                        <a:pt x="184" y="364"/>
                        <a:pt x="456" y="524"/>
                        <a:pt x="745" y="572"/>
                      </a:cubicBezTo>
                      <a:lnTo>
                        <a:pt x="841" y="572"/>
                      </a:lnTo>
                      <a:cubicBezTo>
                        <a:pt x="922" y="572"/>
                        <a:pt x="1018" y="556"/>
                        <a:pt x="1098" y="508"/>
                      </a:cubicBezTo>
                      <a:cubicBezTo>
                        <a:pt x="1130" y="492"/>
                        <a:pt x="1130" y="444"/>
                        <a:pt x="1114" y="412"/>
                      </a:cubicBezTo>
                      <a:cubicBezTo>
                        <a:pt x="1094" y="392"/>
                        <a:pt x="1068" y="378"/>
                        <a:pt x="1044" y="378"/>
                      </a:cubicBezTo>
                      <a:cubicBezTo>
                        <a:pt x="1029" y="378"/>
                        <a:pt x="1014" y="384"/>
                        <a:pt x="1002" y="396"/>
                      </a:cubicBezTo>
                      <a:cubicBezTo>
                        <a:pt x="955" y="419"/>
                        <a:pt x="899" y="434"/>
                        <a:pt x="835" y="434"/>
                      </a:cubicBezTo>
                      <a:cubicBezTo>
                        <a:pt x="812" y="434"/>
                        <a:pt x="787" y="432"/>
                        <a:pt x="761" y="428"/>
                      </a:cubicBezTo>
                      <a:cubicBezTo>
                        <a:pt x="520" y="396"/>
                        <a:pt x="296" y="251"/>
                        <a:pt x="151" y="27"/>
                      </a:cubicBezTo>
                      <a:cubicBezTo>
                        <a:pt x="138" y="8"/>
                        <a:pt x="119" y="1"/>
                        <a:pt x="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2" name="Google Shape;1442;p37"/>
              <p:cNvSpPr/>
              <p:nvPr/>
            </p:nvSpPr>
            <p:spPr>
              <a:xfrm>
                <a:off x="4966905" y="1932698"/>
                <a:ext cx="36311" cy="54016"/>
              </a:xfrm>
              <a:custGeom>
                <a:avLst/>
                <a:gdLst/>
                <a:ahLst/>
                <a:cxnLst/>
                <a:rect l="l" t="t" r="r" b="b"/>
                <a:pathLst>
                  <a:path w="242" h="360" extrusionOk="0">
                    <a:moveTo>
                      <a:pt x="12" y="0"/>
                    </a:moveTo>
                    <a:cubicBezTo>
                      <a:pt x="9" y="0"/>
                      <a:pt x="5" y="2"/>
                      <a:pt x="1" y="7"/>
                    </a:cubicBezTo>
                    <a:cubicBezTo>
                      <a:pt x="1" y="7"/>
                      <a:pt x="1" y="15"/>
                      <a:pt x="1" y="15"/>
                    </a:cubicBezTo>
                    <a:lnTo>
                      <a:pt x="95" y="196"/>
                    </a:lnTo>
                    <a:lnTo>
                      <a:pt x="104" y="196"/>
                    </a:lnTo>
                    <a:cubicBezTo>
                      <a:pt x="104" y="196"/>
                      <a:pt x="108" y="195"/>
                      <a:pt x="116" y="195"/>
                    </a:cubicBezTo>
                    <a:cubicBezTo>
                      <a:pt x="142" y="195"/>
                      <a:pt x="202" y="201"/>
                      <a:pt x="216" y="247"/>
                    </a:cubicBezTo>
                    <a:cubicBezTo>
                      <a:pt x="224" y="316"/>
                      <a:pt x="95" y="342"/>
                      <a:pt x="95" y="342"/>
                    </a:cubicBezTo>
                    <a:cubicBezTo>
                      <a:pt x="95" y="342"/>
                      <a:pt x="87" y="351"/>
                      <a:pt x="87" y="351"/>
                    </a:cubicBezTo>
                    <a:cubicBezTo>
                      <a:pt x="87" y="359"/>
                      <a:pt x="95" y="359"/>
                      <a:pt x="104" y="359"/>
                    </a:cubicBezTo>
                    <a:lnTo>
                      <a:pt x="112" y="351"/>
                    </a:lnTo>
                    <a:cubicBezTo>
                      <a:pt x="147" y="342"/>
                      <a:pt x="241" y="316"/>
                      <a:pt x="224" y="247"/>
                    </a:cubicBezTo>
                    <a:cubicBezTo>
                      <a:pt x="217" y="192"/>
                      <a:pt x="172" y="176"/>
                      <a:pt x="132" y="176"/>
                    </a:cubicBezTo>
                    <a:cubicBezTo>
                      <a:pt x="122" y="176"/>
                      <a:pt x="112" y="177"/>
                      <a:pt x="104" y="179"/>
                    </a:cubicBezTo>
                    <a:lnTo>
                      <a:pt x="18" y="7"/>
                    </a:lnTo>
                    <a:cubicBezTo>
                      <a:pt x="18" y="2"/>
                      <a:pt x="16" y="0"/>
                      <a:pt x="12" y="0"/>
                    </a:cubicBezTo>
                    <a:close/>
                  </a:path>
                </a:pathLst>
              </a:custGeom>
              <a:solidFill>
                <a:srgbClr val="60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4983560" y="1930448"/>
                <a:ext cx="17705" cy="14704"/>
              </a:xfrm>
              <a:custGeom>
                <a:avLst/>
                <a:gdLst/>
                <a:ahLst/>
                <a:cxnLst/>
                <a:rect l="l" t="t" r="r" b="b"/>
                <a:pathLst>
                  <a:path w="118" h="98" extrusionOk="0">
                    <a:moveTo>
                      <a:pt x="63" y="0"/>
                    </a:moveTo>
                    <a:cubicBezTo>
                      <a:pt x="39" y="0"/>
                      <a:pt x="14" y="15"/>
                      <a:pt x="10" y="47"/>
                    </a:cubicBezTo>
                    <a:cubicBezTo>
                      <a:pt x="1" y="80"/>
                      <a:pt x="29" y="97"/>
                      <a:pt x="58" y="97"/>
                    </a:cubicBezTo>
                    <a:cubicBezTo>
                      <a:pt x="83" y="97"/>
                      <a:pt x="109" y="84"/>
                      <a:pt x="113" y="56"/>
                    </a:cubicBezTo>
                    <a:cubicBezTo>
                      <a:pt x="118" y="20"/>
                      <a:pt x="91"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4924892" y="1940501"/>
                <a:ext cx="18455" cy="14854"/>
              </a:xfrm>
              <a:custGeom>
                <a:avLst/>
                <a:gdLst/>
                <a:ahLst/>
                <a:cxnLst/>
                <a:rect l="l" t="t" r="r" b="b"/>
                <a:pathLst>
                  <a:path w="123" h="99" extrusionOk="0">
                    <a:moveTo>
                      <a:pt x="60" y="0"/>
                    </a:moveTo>
                    <a:cubicBezTo>
                      <a:pt x="34" y="0"/>
                      <a:pt x="9" y="14"/>
                      <a:pt x="6" y="41"/>
                    </a:cubicBezTo>
                    <a:cubicBezTo>
                      <a:pt x="1" y="78"/>
                      <a:pt x="30" y="98"/>
                      <a:pt x="60" y="98"/>
                    </a:cubicBezTo>
                    <a:cubicBezTo>
                      <a:pt x="84" y="98"/>
                      <a:pt x="110" y="85"/>
                      <a:pt x="117" y="58"/>
                    </a:cubicBezTo>
                    <a:cubicBezTo>
                      <a:pt x="122" y="20"/>
                      <a:pt x="90"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4906437" y="1920695"/>
                <a:ext cx="33610" cy="13354"/>
              </a:xfrm>
              <a:custGeom>
                <a:avLst/>
                <a:gdLst/>
                <a:ahLst/>
                <a:cxnLst/>
                <a:rect l="l" t="t" r="r" b="b"/>
                <a:pathLst>
                  <a:path w="224" h="89" extrusionOk="0">
                    <a:moveTo>
                      <a:pt x="180" y="1"/>
                    </a:moveTo>
                    <a:lnTo>
                      <a:pt x="34" y="44"/>
                    </a:lnTo>
                    <a:cubicBezTo>
                      <a:pt x="25" y="44"/>
                      <a:pt x="17" y="44"/>
                      <a:pt x="8" y="52"/>
                    </a:cubicBezTo>
                    <a:cubicBezTo>
                      <a:pt x="1" y="67"/>
                      <a:pt x="6" y="88"/>
                      <a:pt x="24" y="88"/>
                    </a:cubicBezTo>
                    <a:cubicBezTo>
                      <a:pt x="27" y="88"/>
                      <a:pt x="30" y="88"/>
                      <a:pt x="34" y="87"/>
                    </a:cubicBezTo>
                    <a:lnTo>
                      <a:pt x="206" y="44"/>
                    </a:lnTo>
                    <a:cubicBezTo>
                      <a:pt x="223" y="35"/>
                      <a:pt x="223" y="9"/>
                      <a:pt x="206" y="1"/>
                    </a:cubicBezTo>
                    <a:close/>
                  </a:path>
                </a:pathLst>
              </a:custGeom>
              <a:solidFill>
                <a:srgbClr val="453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4976208" y="1905240"/>
                <a:ext cx="30909" cy="13354"/>
              </a:xfrm>
              <a:custGeom>
                <a:avLst/>
                <a:gdLst/>
                <a:ahLst/>
                <a:cxnLst/>
                <a:rect l="l" t="t" r="r" b="b"/>
                <a:pathLst>
                  <a:path w="206" h="89" extrusionOk="0">
                    <a:moveTo>
                      <a:pt x="154" y="1"/>
                    </a:moveTo>
                    <a:lnTo>
                      <a:pt x="33" y="44"/>
                    </a:lnTo>
                    <a:cubicBezTo>
                      <a:pt x="25" y="44"/>
                      <a:pt x="16" y="52"/>
                      <a:pt x="7" y="61"/>
                    </a:cubicBezTo>
                    <a:cubicBezTo>
                      <a:pt x="0" y="75"/>
                      <a:pt x="11" y="89"/>
                      <a:pt x="24" y="89"/>
                    </a:cubicBezTo>
                    <a:cubicBezTo>
                      <a:pt x="27" y="89"/>
                      <a:pt x="30" y="88"/>
                      <a:pt x="33" y="87"/>
                    </a:cubicBezTo>
                    <a:lnTo>
                      <a:pt x="179" y="44"/>
                    </a:lnTo>
                    <a:cubicBezTo>
                      <a:pt x="197" y="35"/>
                      <a:pt x="205" y="18"/>
                      <a:pt x="188" y="1"/>
                    </a:cubicBezTo>
                    <a:close/>
                  </a:path>
                </a:pathLst>
              </a:custGeom>
              <a:solidFill>
                <a:srgbClr val="453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4759243" y="1972460"/>
                <a:ext cx="56867" cy="49064"/>
              </a:xfrm>
              <a:custGeom>
                <a:avLst/>
                <a:gdLst/>
                <a:ahLst/>
                <a:cxnLst/>
                <a:rect l="l" t="t" r="r" b="b"/>
                <a:pathLst>
                  <a:path w="379" h="327" extrusionOk="0">
                    <a:moveTo>
                      <a:pt x="171" y="1"/>
                    </a:moveTo>
                    <a:cubicBezTo>
                      <a:pt x="94" y="1"/>
                      <a:pt x="19" y="28"/>
                      <a:pt x="9" y="129"/>
                    </a:cubicBezTo>
                    <a:cubicBezTo>
                      <a:pt x="1" y="300"/>
                      <a:pt x="293" y="326"/>
                      <a:pt x="379" y="326"/>
                    </a:cubicBezTo>
                    <a:lnTo>
                      <a:pt x="319" y="25"/>
                    </a:lnTo>
                    <a:cubicBezTo>
                      <a:pt x="283" y="15"/>
                      <a:pt x="226" y="1"/>
                      <a:pt x="171"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4770946" y="1982813"/>
                <a:ext cx="33610" cy="11553"/>
              </a:xfrm>
              <a:custGeom>
                <a:avLst/>
                <a:gdLst/>
                <a:ahLst/>
                <a:cxnLst/>
                <a:rect l="l" t="t" r="r" b="b"/>
                <a:pathLst>
                  <a:path w="224" h="77" extrusionOk="0">
                    <a:moveTo>
                      <a:pt x="97" y="1"/>
                    </a:moveTo>
                    <a:cubicBezTo>
                      <a:pt x="64" y="1"/>
                      <a:pt x="29" y="12"/>
                      <a:pt x="0" y="34"/>
                    </a:cubicBezTo>
                    <a:cubicBezTo>
                      <a:pt x="0" y="34"/>
                      <a:pt x="0" y="42"/>
                      <a:pt x="0" y="51"/>
                    </a:cubicBezTo>
                    <a:cubicBezTo>
                      <a:pt x="4" y="55"/>
                      <a:pt x="9" y="57"/>
                      <a:pt x="13" y="57"/>
                    </a:cubicBezTo>
                    <a:cubicBezTo>
                      <a:pt x="17" y="57"/>
                      <a:pt x="22" y="55"/>
                      <a:pt x="26" y="51"/>
                    </a:cubicBezTo>
                    <a:cubicBezTo>
                      <a:pt x="46" y="34"/>
                      <a:pt x="70" y="27"/>
                      <a:pt x="94" y="27"/>
                    </a:cubicBezTo>
                    <a:cubicBezTo>
                      <a:pt x="132" y="27"/>
                      <a:pt x="172" y="45"/>
                      <a:pt x="198" y="77"/>
                    </a:cubicBezTo>
                    <a:lnTo>
                      <a:pt x="215" y="77"/>
                    </a:lnTo>
                    <a:cubicBezTo>
                      <a:pt x="224" y="68"/>
                      <a:pt x="224" y="60"/>
                      <a:pt x="215" y="60"/>
                    </a:cubicBezTo>
                    <a:cubicBezTo>
                      <a:pt x="185" y="20"/>
                      <a:pt x="142"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4928493" y="2011922"/>
                <a:ext cx="53866" cy="30309"/>
              </a:xfrm>
              <a:custGeom>
                <a:avLst/>
                <a:gdLst/>
                <a:ahLst/>
                <a:cxnLst/>
                <a:rect l="l" t="t" r="r" b="b"/>
                <a:pathLst>
                  <a:path w="359" h="202" extrusionOk="0">
                    <a:moveTo>
                      <a:pt x="91" y="0"/>
                    </a:moveTo>
                    <a:cubicBezTo>
                      <a:pt x="29" y="0"/>
                      <a:pt x="1" y="108"/>
                      <a:pt x="59" y="166"/>
                    </a:cubicBezTo>
                    <a:lnTo>
                      <a:pt x="68" y="175"/>
                    </a:lnTo>
                    <a:cubicBezTo>
                      <a:pt x="99" y="192"/>
                      <a:pt x="134" y="201"/>
                      <a:pt x="169" y="201"/>
                    </a:cubicBezTo>
                    <a:cubicBezTo>
                      <a:pt x="221" y="201"/>
                      <a:pt x="272" y="182"/>
                      <a:pt x="308" y="141"/>
                    </a:cubicBezTo>
                    <a:cubicBezTo>
                      <a:pt x="325" y="123"/>
                      <a:pt x="334" y="98"/>
                      <a:pt x="343" y="80"/>
                    </a:cubicBezTo>
                    <a:cubicBezTo>
                      <a:pt x="358" y="57"/>
                      <a:pt x="338" y="19"/>
                      <a:pt x="309" y="19"/>
                    </a:cubicBezTo>
                    <a:cubicBezTo>
                      <a:pt x="306" y="19"/>
                      <a:pt x="303" y="20"/>
                      <a:pt x="300" y="20"/>
                    </a:cubicBezTo>
                    <a:cubicBezTo>
                      <a:pt x="276" y="28"/>
                      <a:pt x="252" y="32"/>
                      <a:pt x="226" y="32"/>
                    </a:cubicBezTo>
                    <a:cubicBezTo>
                      <a:pt x="194" y="32"/>
                      <a:pt x="161" y="26"/>
                      <a:pt x="128" y="12"/>
                    </a:cubicBezTo>
                    <a:cubicBezTo>
                      <a:pt x="115" y="4"/>
                      <a:pt x="102"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4937196" y="2024976"/>
                <a:ext cx="37661" cy="17255"/>
              </a:xfrm>
              <a:custGeom>
                <a:avLst/>
                <a:gdLst/>
                <a:ahLst/>
                <a:cxnLst/>
                <a:rect l="l" t="t" r="r" b="b"/>
                <a:pathLst>
                  <a:path w="251" h="115" extrusionOk="0">
                    <a:moveTo>
                      <a:pt x="78" y="1"/>
                    </a:moveTo>
                    <a:cubicBezTo>
                      <a:pt x="35" y="1"/>
                      <a:pt x="1" y="20"/>
                      <a:pt x="1" y="79"/>
                    </a:cubicBezTo>
                    <a:lnTo>
                      <a:pt x="10" y="88"/>
                    </a:lnTo>
                    <a:cubicBezTo>
                      <a:pt x="41" y="105"/>
                      <a:pt x="76" y="114"/>
                      <a:pt x="111" y="114"/>
                    </a:cubicBezTo>
                    <a:cubicBezTo>
                      <a:pt x="163" y="114"/>
                      <a:pt x="214" y="95"/>
                      <a:pt x="250" y="54"/>
                    </a:cubicBezTo>
                    <a:cubicBezTo>
                      <a:pt x="211" y="34"/>
                      <a:pt x="136" y="1"/>
                      <a:pt x="78" y="1"/>
                    </a:cubicBezTo>
                    <a:close/>
                  </a:path>
                </a:pathLst>
              </a:custGeom>
              <a:solidFill>
                <a:srgbClr val="EC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4607097" y="1636660"/>
                <a:ext cx="409021" cy="279082"/>
              </a:xfrm>
              <a:custGeom>
                <a:avLst/>
                <a:gdLst/>
                <a:ahLst/>
                <a:cxnLst/>
                <a:rect l="l" t="t" r="r" b="b"/>
                <a:pathLst>
                  <a:path w="2726" h="1860" extrusionOk="0">
                    <a:moveTo>
                      <a:pt x="2014" y="0"/>
                    </a:moveTo>
                    <a:cubicBezTo>
                      <a:pt x="1564" y="0"/>
                      <a:pt x="1608" y="467"/>
                      <a:pt x="1608" y="467"/>
                    </a:cubicBezTo>
                    <a:cubicBezTo>
                      <a:pt x="1498" y="334"/>
                      <a:pt x="1343" y="280"/>
                      <a:pt x="1180" y="280"/>
                    </a:cubicBezTo>
                    <a:cubicBezTo>
                      <a:pt x="728" y="280"/>
                      <a:pt x="216" y="700"/>
                      <a:pt x="456" y="1060"/>
                    </a:cubicBezTo>
                    <a:cubicBezTo>
                      <a:pt x="35" y="1129"/>
                      <a:pt x="0" y="1533"/>
                      <a:pt x="293" y="1791"/>
                    </a:cubicBezTo>
                    <a:cubicBezTo>
                      <a:pt x="348" y="1841"/>
                      <a:pt x="413" y="1859"/>
                      <a:pt x="477" y="1859"/>
                    </a:cubicBezTo>
                    <a:cubicBezTo>
                      <a:pt x="643" y="1859"/>
                      <a:pt x="808" y="1739"/>
                      <a:pt x="808" y="1739"/>
                    </a:cubicBezTo>
                    <a:lnTo>
                      <a:pt x="1711" y="1129"/>
                    </a:lnTo>
                    <a:cubicBezTo>
                      <a:pt x="1711" y="1129"/>
                      <a:pt x="1778" y="1136"/>
                      <a:pt x="1870" y="1136"/>
                    </a:cubicBezTo>
                    <a:cubicBezTo>
                      <a:pt x="2040" y="1136"/>
                      <a:pt x="2294" y="1111"/>
                      <a:pt x="2356" y="965"/>
                    </a:cubicBezTo>
                    <a:cubicBezTo>
                      <a:pt x="2459" y="742"/>
                      <a:pt x="2278" y="742"/>
                      <a:pt x="2278" y="742"/>
                    </a:cubicBezTo>
                    <a:cubicBezTo>
                      <a:pt x="2278" y="742"/>
                      <a:pt x="2493" y="733"/>
                      <a:pt x="2588" y="622"/>
                    </a:cubicBezTo>
                    <a:cubicBezTo>
                      <a:pt x="2682" y="501"/>
                      <a:pt x="2725" y="97"/>
                      <a:pt x="2141" y="11"/>
                    </a:cubicBezTo>
                    <a:cubicBezTo>
                      <a:pt x="2095" y="4"/>
                      <a:pt x="2052" y="0"/>
                      <a:pt x="20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4726983" y="1780853"/>
                <a:ext cx="260777" cy="168350"/>
              </a:xfrm>
              <a:custGeom>
                <a:avLst/>
                <a:gdLst/>
                <a:ahLst/>
                <a:cxnLst/>
                <a:rect l="l" t="t" r="r" b="b"/>
                <a:pathLst>
                  <a:path w="1738" h="1122" extrusionOk="0">
                    <a:moveTo>
                      <a:pt x="1440" y="0"/>
                    </a:moveTo>
                    <a:cubicBezTo>
                      <a:pt x="864" y="0"/>
                      <a:pt x="323" y="295"/>
                      <a:pt x="1" y="778"/>
                    </a:cubicBezTo>
                    <a:lnTo>
                      <a:pt x="207" y="1122"/>
                    </a:lnTo>
                    <a:cubicBezTo>
                      <a:pt x="517" y="546"/>
                      <a:pt x="1737" y="288"/>
                      <a:pt x="1737" y="288"/>
                    </a:cubicBezTo>
                    <a:lnTo>
                      <a:pt x="1557" y="4"/>
                    </a:lnTo>
                    <a:cubicBezTo>
                      <a:pt x="1518" y="2"/>
                      <a:pt x="1478" y="0"/>
                      <a:pt x="14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4755342" y="1778903"/>
                <a:ext cx="235870" cy="86576"/>
              </a:xfrm>
              <a:custGeom>
                <a:avLst/>
                <a:gdLst/>
                <a:ahLst/>
                <a:cxnLst/>
                <a:rect l="l" t="t" r="r" b="b"/>
                <a:pathLst>
                  <a:path w="1572" h="577" extrusionOk="0">
                    <a:moveTo>
                      <a:pt x="1215" y="1"/>
                    </a:moveTo>
                    <a:cubicBezTo>
                      <a:pt x="756" y="1"/>
                      <a:pt x="317" y="196"/>
                      <a:pt x="9" y="550"/>
                    </a:cubicBezTo>
                    <a:cubicBezTo>
                      <a:pt x="1" y="550"/>
                      <a:pt x="1" y="568"/>
                      <a:pt x="9" y="568"/>
                    </a:cubicBezTo>
                    <a:lnTo>
                      <a:pt x="18" y="568"/>
                    </a:lnTo>
                    <a:cubicBezTo>
                      <a:pt x="27" y="576"/>
                      <a:pt x="27" y="576"/>
                      <a:pt x="35" y="576"/>
                    </a:cubicBezTo>
                    <a:cubicBezTo>
                      <a:pt x="328" y="230"/>
                      <a:pt x="758" y="35"/>
                      <a:pt x="1209" y="35"/>
                    </a:cubicBezTo>
                    <a:cubicBezTo>
                      <a:pt x="1261" y="35"/>
                      <a:pt x="1315" y="38"/>
                      <a:pt x="1368" y="43"/>
                    </a:cubicBezTo>
                    <a:lnTo>
                      <a:pt x="1540" y="318"/>
                    </a:lnTo>
                    <a:cubicBezTo>
                      <a:pt x="1542" y="323"/>
                      <a:pt x="1546" y="325"/>
                      <a:pt x="1550" y="325"/>
                    </a:cubicBezTo>
                    <a:cubicBezTo>
                      <a:pt x="1560" y="325"/>
                      <a:pt x="1571" y="313"/>
                      <a:pt x="1565" y="301"/>
                    </a:cubicBezTo>
                    <a:lnTo>
                      <a:pt x="1385" y="17"/>
                    </a:lnTo>
                    <a:cubicBezTo>
                      <a:pt x="1385" y="17"/>
                      <a:pt x="1376" y="9"/>
                      <a:pt x="1376" y="9"/>
                    </a:cubicBezTo>
                    <a:cubicBezTo>
                      <a:pt x="1322" y="3"/>
                      <a:pt x="1268"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4621202" y="1638161"/>
                <a:ext cx="387114" cy="313742"/>
              </a:xfrm>
              <a:custGeom>
                <a:avLst/>
                <a:gdLst/>
                <a:ahLst/>
                <a:cxnLst/>
                <a:rect l="l" t="t" r="r" b="b"/>
                <a:pathLst>
                  <a:path w="2580" h="2091" extrusionOk="0">
                    <a:moveTo>
                      <a:pt x="1916" y="1"/>
                    </a:moveTo>
                    <a:cubicBezTo>
                      <a:pt x="1862" y="1"/>
                      <a:pt x="1810" y="12"/>
                      <a:pt x="1763" y="36"/>
                    </a:cubicBezTo>
                    <a:cubicBezTo>
                      <a:pt x="1626" y="122"/>
                      <a:pt x="1531" y="259"/>
                      <a:pt x="1505" y="414"/>
                    </a:cubicBezTo>
                    <a:cubicBezTo>
                      <a:pt x="1462" y="345"/>
                      <a:pt x="1385" y="285"/>
                      <a:pt x="1307" y="259"/>
                    </a:cubicBezTo>
                    <a:cubicBezTo>
                      <a:pt x="1254" y="239"/>
                      <a:pt x="1195" y="230"/>
                      <a:pt x="1131" y="230"/>
                    </a:cubicBezTo>
                    <a:cubicBezTo>
                      <a:pt x="1001" y="230"/>
                      <a:pt x="853" y="270"/>
                      <a:pt x="697" y="345"/>
                    </a:cubicBezTo>
                    <a:cubicBezTo>
                      <a:pt x="465" y="448"/>
                      <a:pt x="328" y="586"/>
                      <a:pt x="293" y="740"/>
                    </a:cubicBezTo>
                    <a:cubicBezTo>
                      <a:pt x="267" y="844"/>
                      <a:pt x="285" y="955"/>
                      <a:pt x="336" y="1041"/>
                    </a:cubicBezTo>
                    <a:cubicBezTo>
                      <a:pt x="207" y="1110"/>
                      <a:pt x="95" y="1222"/>
                      <a:pt x="35" y="1359"/>
                    </a:cubicBezTo>
                    <a:cubicBezTo>
                      <a:pt x="1" y="1445"/>
                      <a:pt x="9" y="1540"/>
                      <a:pt x="52" y="1626"/>
                    </a:cubicBezTo>
                    <a:cubicBezTo>
                      <a:pt x="95" y="1738"/>
                      <a:pt x="199" y="1824"/>
                      <a:pt x="319" y="1858"/>
                    </a:cubicBezTo>
                    <a:cubicBezTo>
                      <a:pt x="342" y="1861"/>
                      <a:pt x="365" y="1862"/>
                      <a:pt x="388" y="1862"/>
                    </a:cubicBezTo>
                    <a:cubicBezTo>
                      <a:pt x="502" y="1862"/>
                      <a:pt x="613" y="1826"/>
                      <a:pt x="706" y="1755"/>
                    </a:cubicBezTo>
                    <a:lnTo>
                      <a:pt x="895" y="2081"/>
                    </a:lnTo>
                    <a:cubicBezTo>
                      <a:pt x="895" y="2090"/>
                      <a:pt x="903" y="2090"/>
                      <a:pt x="912" y="2090"/>
                    </a:cubicBezTo>
                    <a:cubicBezTo>
                      <a:pt x="912" y="2090"/>
                      <a:pt x="921" y="2073"/>
                      <a:pt x="912" y="2073"/>
                    </a:cubicBezTo>
                    <a:lnTo>
                      <a:pt x="714" y="1729"/>
                    </a:lnTo>
                    <a:cubicBezTo>
                      <a:pt x="714" y="1720"/>
                      <a:pt x="706" y="1720"/>
                      <a:pt x="706" y="1720"/>
                    </a:cubicBezTo>
                    <a:lnTo>
                      <a:pt x="689" y="1720"/>
                    </a:lnTo>
                    <a:cubicBezTo>
                      <a:pt x="601" y="1786"/>
                      <a:pt x="488" y="1827"/>
                      <a:pt x="376" y="1827"/>
                    </a:cubicBezTo>
                    <a:cubicBezTo>
                      <a:pt x="357" y="1827"/>
                      <a:pt x="338" y="1826"/>
                      <a:pt x="319" y="1824"/>
                    </a:cubicBezTo>
                    <a:cubicBezTo>
                      <a:pt x="207" y="1798"/>
                      <a:pt x="113" y="1712"/>
                      <a:pt x="70" y="1609"/>
                    </a:cubicBezTo>
                    <a:cubicBezTo>
                      <a:pt x="35" y="1531"/>
                      <a:pt x="27" y="1445"/>
                      <a:pt x="52" y="1368"/>
                    </a:cubicBezTo>
                    <a:cubicBezTo>
                      <a:pt x="121" y="1230"/>
                      <a:pt x="224" y="1127"/>
                      <a:pt x="362" y="1059"/>
                    </a:cubicBezTo>
                    <a:cubicBezTo>
                      <a:pt x="362" y="1059"/>
                      <a:pt x="371" y="1059"/>
                      <a:pt x="371" y="1050"/>
                    </a:cubicBezTo>
                    <a:cubicBezTo>
                      <a:pt x="371" y="1050"/>
                      <a:pt x="371" y="1041"/>
                      <a:pt x="371" y="1041"/>
                    </a:cubicBezTo>
                    <a:cubicBezTo>
                      <a:pt x="310" y="955"/>
                      <a:pt x="293" y="852"/>
                      <a:pt x="319" y="749"/>
                    </a:cubicBezTo>
                    <a:cubicBezTo>
                      <a:pt x="353" y="603"/>
                      <a:pt x="474" y="483"/>
                      <a:pt x="706" y="371"/>
                    </a:cubicBezTo>
                    <a:cubicBezTo>
                      <a:pt x="862" y="296"/>
                      <a:pt x="1002" y="259"/>
                      <a:pt x="1125" y="259"/>
                    </a:cubicBezTo>
                    <a:cubicBezTo>
                      <a:pt x="1184" y="259"/>
                      <a:pt x="1240" y="268"/>
                      <a:pt x="1290" y="285"/>
                    </a:cubicBezTo>
                    <a:cubicBezTo>
                      <a:pt x="1376" y="319"/>
                      <a:pt x="1454" y="379"/>
                      <a:pt x="1497" y="465"/>
                    </a:cubicBezTo>
                    <a:cubicBezTo>
                      <a:pt x="1497" y="474"/>
                      <a:pt x="1505" y="474"/>
                      <a:pt x="1514" y="474"/>
                    </a:cubicBezTo>
                    <a:cubicBezTo>
                      <a:pt x="1522" y="474"/>
                      <a:pt x="1522" y="465"/>
                      <a:pt x="1522" y="457"/>
                    </a:cubicBezTo>
                    <a:cubicBezTo>
                      <a:pt x="1522" y="457"/>
                      <a:pt x="1565" y="156"/>
                      <a:pt x="1772" y="61"/>
                    </a:cubicBezTo>
                    <a:cubicBezTo>
                      <a:pt x="1814" y="42"/>
                      <a:pt x="1860" y="32"/>
                      <a:pt x="1909" y="32"/>
                    </a:cubicBezTo>
                    <a:cubicBezTo>
                      <a:pt x="2011" y="32"/>
                      <a:pt x="2126" y="72"/>
                      <a:pt x="2253" y="147"/>
                    </a:cubicBezTo>
                    <a:cubicBezTo>
                      <a:pt x="2442" y="268"/>
                      <a:pt x="2520" y="422"/>
                      <a:pt x="2459" y="560"/>
                    </a:cubicBezTo>
                    <a:cubicBezTo>
                      <a:pt x="2430" y="641"/>
                      <a:pt x="2356" y="703"/>
                      <a:pt x="2293" y="703"/>
                    </a:cubicBezTo>
                    <a:cubicBezTo>
                      <a:pt x="2282" y="703"/>
                      <a:pt x="2272" y="701"/>
                      <a:pt x="2262" y="697"/>
                    </a:cubicBezTo>
                    <a:cubicBezTo>
                      <a:pt x="2253" y="697"/>
                      <a:pt x="2244" y="706"/>
                      <a:pt x="2244" y="715"/>
                    </a:cubicBezTo>
                    <a:cubicBezTo>
                      <a:pt x="2236" y="723"/>
                      <a:pt x="2244" y="732"/>
                      <a:pt x="2253" y="732"/>
                    </a:cubicBezTo>
                    <a:cubicBezTo>
                      <a:pt x="2259" y="732"/>
                      <a:pt x="2265" y="733"/>
                      <a:pt x="2271" y="733"/>
                    </a:cubicBezTo>
                    <a:cubicBezTo>
                      <a:pt x="2367" y="733"/>
                      <a:pt x="2453" y="666"/>
                      <a:pt x="2485" y="577"/>
                    </a:cubicBezTo>
                    <a:cubicBezTo>
                      <a:pt x="2520" y="517"/>
                      <a:pt x="2580" y="311"/>
                      <a:pt x="2270" y="122"/>
                    </a:cubicBezTo>
                    <a:cubicBezTo>
                      <a:pt x="2140" y="42"/>
                      <a:pt x="2022" y="1"/>
                      <a:pt x="1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4915289" y="1833069"/>
                <a:ext cx="116284" cy="50865"/>
              </a:xfrm>
              <a:custGeom>
                <a:avLst/>
                <a:gdLst/>
                <a:ahLst/>
                <a:cxnLst/>
                <a:rect l="l" t="t" r="r" b="b"/>
                <a:pathLst>
                  <a:path w="775" h="339" extrusionOk="0">
                    <a:moveTo>
                      <a:pt x="774" y="0"/>
                    </a:moveTo>
                    <a:cubicBezTo>
                      <a:pt x="739" y="67"/>
                      <a:pt x="639" y="94"/>
                      <a:pt x="542" y="94"/>
                    </a:cubicBezTo>
                    <a:cubicBezTo>
                      <a:pt x="476" y="94"/>
                      <a:pt x="412" y="81"/>
                      <a:pt x="370" y="60"/>
                    </a:cubicBezTo>
                    <a:cubicBezTo>
                      <a:pt x="359" y="55"/>
                      <a:pt x="346" y="53"/>
                      <a:pt x="332" y="53"/>
                    </a:cubicBezTo>
                    <a:cubicBezTo>
                      <a:pt x="206" y="53"/>
                      <a:pt x="0" y="242"/>
                      <a:pt x="302" y="327"/>
                    </a:cubicBezTo>
                    <a:cubicBezTo>
                      <a:pt x="332" y="335"/>
                      <a:pt x="362" y="339"/>
                      <a:pt x="389" y="339"/>
                    </a:cubicBezTo>
                    <a:cubicBezTo>
                      <a:pt x="655" y="339"/>
                      <a:pt x="774" y="0"/>
                      <a:pt x="774"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4899685" y="1829168"/>
                <a:ext cx="89276" cy="60768"/>
              </a:xfrm>
              <a:custGeom>
                <a:avLst/>
                <a:gdLst/>
                <a:ahLst/>
                <a:cxnLst/>
                <a:rect l="l" t="t" r="r" b="b"/>
                <a:pathLst>
                  <a:path w="595" h="405" extrusionOk="0">
                    <a:moveTo>
                      <a:pt x="560" y="0"/>
                    </a:moveTo>
                    <a:cubicBezTo>
                      <a:pt x="560" y="92"/>
                      <a:pt x="398" y="149"/>
                      <a:pt x="284" y="149"/>
                    </a:cubicBezTo>
                    <a:cubicBezTo>
                      <a:pt x="269" y="149"/>
                      <a:pt x="255" y="149"/>
                      <a:pt x="242" y="147"/>
                    </a:cubicBezTo>
                    <a:cubicBezTo>
                      <a:pt x="225" y="142"/>
                      <a:pt x="209" y="141"/>
                      <a:pt x="195" y="141"/>
                    </a:cubicBezTo>
                    <a:cubicBezTo>
                      <a:pt x="22" y="141"/>
                      <a:pt x="0" y="397"/>
                      <a:pt x="285" y="404"/>
                    </a:cubicBezTo>
                    <a:cubicBezTo>
                      <a:pt x="595" y="404"/>
                      <a:pt x="560" y="1"/>
                      <a:pt x="560"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4760593" y="1884384"/>
                <a:ext cx="85225" cy="44563"/>
              </a:xfrm>
              <a:custGeom>
                <a:avLst/>
                <a:gdLst/>
                <a:ahLst/>
                <a:cxnLst/>
                <a:rect l="l" t="t" r="r" b="b"/>
                <a:pathLst>
                  <a:path w="568" h="297" extrusionOk="0">
                    <a:moveTo>
                      <a:pt x="481" y="1"/>
                    </a:moveTo>
                    <a:cubicBezTo>
                      <a:pt x="402" y="1"/>
                      <a:pt x="323" y="30"/>
                      <a:pt x="258" y="88"/>
                    </a:cubicBezTo>
                    <a:cubicBezTo>
                      <a:pt x="250" y="88"/>
                      <a:pt x="241" y="97"/>
                      <a:pt x="232" y="105"/>
                    </a:cubicBezTo>
                    <a:cubicBezTo>
                      <a:pt x="188" y="138"/>
                      <a:pt x="137" y="154"/>
                      <a:pt x="86" y="154"/>
                    </a:cubicBezTo>
                    <a:cubicBezTo>
                      <a:pt x="57" y="154"/>
                      <a:pt x="28" y="149"/>
                      <a:pt x="0" y="140"/>
                    </a:cubicBezTo>
                    <a:lnTo>
                      <a:pt x="0" y="140"/>
                    </a:lnTo>
                    <a:cubicBezTo>
                      <a:pt x="0" y="140"/>
                      <a:pt x="114" y="297"/>
                      <a:pt x="266" y="297"/>
                    </a:cubicBezTo>
                    <a:cubicBezTo>
                      <a:pt x="328" y="297"/>
                      <a:pt x="395" y="271"/>
                      <a:pt x="464" y="200"/>
                    </a:cubicBezTo>
                    <a:cubicBezTo>
                      <a:pt x="542" y="114"/>
                      <a:pt x="568" y="54"/>
                      <a:pt x="559" y="11"/>
                    </a:cubicBezTo>
                    <a:cubicBezTo>
                      <a:pt x="533" y="4"/>
                      <a:pt x="507" y="1"/>
                      <a:pt x="481" y="1"/>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4805757" y="1874631"/>
                <a:ext cx="50415" cy="24307"/>
              </a:xfrm>
              <a:custGeom>
                <a:avLst/>
                <a:gdLst/>
                <a:ahLst/>
                <a:cxnLst/>
                <a:rect l="l" t="t" r="r" b="b"/>
                <a:pathLst>
                  <a:path w="336" h="162" extrusionOk="0">
                    <a:moveTo>
                      <a:pt x="262" y="0"/>
                    </a:moveTo>
                    <a:cubicBezTo>
                      <a:pt x="224" y="0"/>
                      <a:pt x="186" y="12"/>
                      <a:pt x="155" y="33"/>
                    </a:cubicBezTo>
                    <a:lnTo>
                      <a:pt x="138" y="41"/>
                    </a:lnTo>
                    <a:cubicBezTo>
                      <a:pt x="116" y="54"/>
                      <a:pt x="93" y="61"/>
                      <a:pt x="69" y="61"/>
                    </a:cubicBezTo>
                    <a:cubicBezTo>
                      <a:pt x="45" y="61"/>
                      <a:pt x="22" y="54"/>
                      <a:pt x="0" y="41"/>
                    </a:cubicBezTo>
                    <a:lnTo>
                      <a:pt x="0" y="41"/>
                    </a:lnTo>
                    <a:cubicBezTo>
                      <a:pt x="0" y="41"/>
                      <a:pt x="63" y="161"/>
                      <a:pt x="164" y="161"/>
                    </a:cubicBezTo>
                    <a:cubicBezTo>
                      <a:pt x="192" y="161"/>
                      <a:pt x="224" y="152"/>
                      <a:pt x="258" y="127"/>
                    </a:cubicBezTo>
                    <a:cubicBezTo>
                      <a:pt x="310" y="76"/>
                      <a:pt x="335" y="41"/>
                      <a:pt x="335" y="15"/>
                    </a:cubicBezTo>
                    <a:cubicBezTo>
                      <a:pt x="312" y="5"/>
                      <a:pt x="287" y="0"/>
                      <a:pt x="262"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5373226" y="2436999"/>
                <a:ext cx="294237" cy="217864"/>
              </a:xfrm>
              <a:custGeom>
                <a:avLst/>
                <a:gdLst/>
                <a:ahLst/>
                <a:cxnLst/>
                <a:rect l="l" t="t" r="r" b="b"/>
                <a:pathLst>
                  <a:path w="1961" h="1452" extrusionOk="0">
                    <a:moveTo>
                      <a:pt x="1586" y="0"/>
                    </a:moveTo>
                    <a:cubicBezTo>
                      <a:pt x="1512" y="0"/>
                      <a:pt x="1477" y="71"/>
                      <a:pt x="1436" y="153"/>
                    </a:cubicBezTo>
                    <a:cubicBezTo>
                      <a:pt x="1384" y="256"/>
                      <a:pt x="1316" y="351"/>
                      <a:pt x="1187" y="351"/>
                    </a:cubicBezTo>
                    <a:cubicBezTo>
                      <a:pt x="1181" y="351"/>
                      <a:pt x="1175" y="351"/>
                      <a:pt x="1169" y="351"/>
                    </a:cubicBezTo>
                    <a:cubicBezTo>
                      <a:pt x="1081" y="351"/>
                      <a:pt x="1002" y="302"/>
                      <a:pt x="916" y="302"/>
                    </a:cubicBezTo>
                    <a:cubicBezTo>
                      <a:pt x="900" y="302"/>
                      <a:pt x="885" y="304"/>
                      <a:pt x="869" y="308"/>
                    </a:cubicBezTo>
                    <a:cubicBezTo>
                      <a:pt x="757" y="325"/>
                      <a:pt x="662" y="428"/>
                      <a:pt x="576" y="497"/>
                    </a:cubicBezTo>
                    <a:cubicBezTo>
                      <a:pt x="473" y="574"/>
                      <a:pt x="0" y="944"/>
                      <a:pt x="129" y="1107"/>
                    </a:cubicBezTo>
                    <a:cubicBezTo>
                      <a:pt x="231" y="1234"/>
                      <a:pt x="59" y="1451"/>
                      <a:pt x="174" y="1451"/>
                    </a:cubicBezTo>
                    <a:cubicBezTo>
                      <a:pt x="176" y="1451"/>
                      <a:pt x="179" y="1451"/>
                      <a:pt x="181" y="1451"/>
                    </a:cubicBezTo>
                    <a:cubicBezTo>
                      <a:pt x="276" y="1451"/>
                      <a:pt x="826" y="1210"/>
                      <a:pt x="920" y="1210"/>
                    </a:cubicBezTo>
                    <a:cubicBezTo>
                      <a:pt x="947" y="1212"/>
                      <a:pt x="974" y="1213"/>
                      <a:pt x="1000" y="1213"/>
                    </a:cubicBezTo>
                    <a:cubicBezTo>
                      <a:pt x="1324" y="1213"/>
                      <a:pt x="1633" y="1069"/>
                      <a:pt x="1831" y="815"/>
                    </a:cubicBezTo>
                    <a:cubicBezTo>
                      <a:pt x="1892" y="720"/>
                      <a:pt x="1935" y="609"/>
                      <a:pt x="1943" y="497"/>
                    </a:cubicBezTo>
                    <a:cubicBezTo>
                      <a:pt x="1960" y="411"/>
                      <a:pt x="1935" y="325"/>
                      <a:pt x="1883" y="248"/>
                    </a:cubicBezTo>
                    <a:cubicBezTo>
                      <a:pt x="1823" y="153"/>
                      <a:pt x="1745" y="67"/>
                      <a:pt x="1651" y="15"/>
                    </a:cubicBezTo>
                    <a:cubicBezTo>
                      <a:pt x="1626" y="5"/>
                      <a:pt x="1605" y="0"/>
                      <a:pt x="1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5576987" y="2447802"/>
                <a:ext cx="60768" cy="80574"/>
              </a:xfrm>
              <a:custGeom>
                <a:avLst/>
                <a:gdLst/>
                <a:ahLst/>
                <a:cxnLst/>
                <a:rect l="l" t="t" r="r" b="b"/>
                <a:pathLst>
                  <a:path w="405" h="537" extrusionOk="0">
                    <a:moveTo>
                      <a:pt x="375" y="0"/>
                    </a:moveTo>
                    <a:cubicBezTo>
                      <a:pt x="366" y="0"/>
                      <a:pt x="359" y="8"/>
                      <a:pt x="353" y="21"/>
                    </a:cubicBezTo>
                    <a:lnTo>
                      <a:pt x="310" y="167"/>
                    </a:lnTo>
                    <a:cubicBezTo>
                      <a:pt x="276" y="287"/>
                      <a:pt x="190" y="390"/>
                      <a:pt x="87" y="451"/>
                    </a:cubicBezTo>
                    <a:lnTo>
                      <a:pt x="9" y="494"/>
                    </a:lnTo>
                    <a:cubicBezTo>
                      <a:pt x="1" y="502"/>
                      <a:pt x="1" y="519"/>
                      <a:pt x="1" y="528"/>
                    </a:cubicBezTo>
                    <a:lnTo>
                      <a:pt x="9" y="537"/>
                    </a:lnTo>
                    <a:lnTo>
                      <a:pt x="35" y="537"/>
                    </a:lnTo>
                    <a:lnTo>
                      <a:pt x="112" y="494"/>
                    </a:lnTo>
                    <a:cubicBezTo>
                      <a:pt x="224" y="425"/>
                      <a:pt x="319" y="313"/>
                      <a:pt x="353" y="176"/>
                    </a:cubicBezTo>
                    <a:lnTo>
                      <a:pt x="405" y="29"/>
                    </a:lnTo>
                    <a:cubicBezTo>
                      <a:pt x="405" y="21"/>
                      <a:pt x="396" y="4"/>
                      <a:pt x="387" y="4"/>
                    </a:cubicBezTo>
                    <a:cubicBezTo>
                      <a:pt x="383" y="1"/>
                      <a:pt x="379" y="0"/>
                      <a:pt x="3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7"/>
              <p:cNvSpPr/>
              <p:nvPr/>
            </p:nvSpPr>
            <p:spPr>
              <a:xfrm>
                <a:off x="5598893" y="2471509"/>
                <a:ext cx="62118" cy="81024"/>
              </a:xfrm>
              <a:custGeom>
                <a:avLst/>
                <a:gdLst/>
                <a:ahLst/>
                <a:cxnLst/>
                <a:rect l="l" t="t" r="r" b="b"/>
                <a:pathLst>
                  <a:path w="414" h="540" extrusionOk="0">
                    <a:moveTo>
                      <a:pt x="396" y="0"/>
                    </a:moveTo>
                    <a:cubicBezTo>
                      <a:pt x="379" y="0"/>
                      <a:pt x="362" y="9"/>
                      <a:pt x="362" y="18"/>
                    </a:cubicBezTo>
                    <a:lnTo>
                      <a:pt x="319" y="164"/>
                    </a:lnTo>
                    <a:cubicBezTo>
                      <a:pt x="276" y="284"/>
                      <a:pt x="198" y="387"/>
                      <a:pt x="87" y="456"/>
                    </a:cubicBezTo>
                    <a:lnTo>
                      <a:pt x="18" y="499"/>
                    </a:lnTo>
                    <a:cubicBezTo>
                      <a:pt x="9" y="499"/>
                      <a:pt x="1" y="516"/>
                      <a:pt x="9" y="525"/>
                    </a:cubicBezTo>
                    <a:lnTo>
                      <a:pt x="18" y="533"/>
                    </a:lnTo>
                    <a:cubicBezTo>
                      <a:pt x="22" y="538"/>
                      <a:pt x="27" y="540"/>
                      <a:pt x="31" y="540"/>
                    </a:cubicBezTo>
                    <a:cubicBezTo>
                      <a:pt x="35" y="540"/>
                      <a:pt x="39" y="538"/>
                      <a:pt x="44" y="533"/>
                    </a:cubicBezTo>
                    <a:lnTo>
                      <a:pt x="113" y="490"/>
                    </a:lnTo>
                    <a:cubicBezTo>
                      <a:pt x="233" y="422"/>
                      <a:pt x="319" y="310"/>
                      <a:pt x="362" y="181"/>
                    </a:cubicBezTo>
                    <a:lnTo>
                      <a:pt x="405" y="35"/>
                    </a:lnTo>
                    <a:cubicBezTo>
                      <a:pt x="413" y="18"/>
                      <a:pt x="405" y="9"/>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 name="Title 6">
            <a:extLst>
              <a:ext uri="{FF2B5EF4-FFF2-40B4-BE49-F238E27FC236}">
                <a16:creationId xmlns:a16="http://schemas.microsoft.com/office/drawing/2014/main" id="{4526C4B7-9BC2-BFDC-72ED-ECD59842B566}"/>
              </a:ext>
            </a:extLst>
          </p:cNvPr>
          <p:cNvSpPr>
            <a:spLocks noGrp="1"/>
          </p:cNvSpPr>
          <p:nvPr>
            <p:ph type="title" idx="2"/>
          </p:nvPr>
        </p:nvSpPr>
        <p:spPr>
          <a:xfrm>
            <a:off x="908795" y="1261662"/>
            <a:ext cx="3709354" cy="3426736"/>
          </a:xfrm>
        </p:spPr>
        <p:txBody>
          <a:bodyPr anchor="ctr"/>
          <a:lstStyle/>
          <a:p>
            <a:pPr algn="l">
              <a:lnSpc>
                <a:spcPct val="150000"/>
              </a:lnSpc>
            </a:pPr>
            <a:r>
              <a:rPr lang="vi-VN" sz="3600" dirty="0">
                <a:solidFill>
                  <a:schemeClr val="tx2">
                    <a:lumMod val="75000"/>
                  </a:schemeClr>
                </a:solidFill>
                <a:latin typeface="Arial" panose="020B0604020202020204" pitchFamily="34" charset="0"/>
                <a:cs typeface="Arial" panose="020B0604020202020204" pitchFamily="34" charset="0"/>
              </a:rPr>
              <a:t>NGÀNH NGHỀ TRONG LĨNH VỰC KĨ THUẬT CÔNG NGHỆ</a:t>
            </a:r>
          </a:p>
        </p:txBody>
      </p:sp>
      <p:sp>
        <p:nvSpPr>
          <p:cNvPr id="15" name="Arrow: Pentagon 14">
            <a:extLst>
              <a:ext uri="{FF2B5EF4-FFF2-40B4-BE49-F238E27FC236}">
                <a16:creationId xmlns:a16="http://schemas.microsoft.com/office/drawing/2014/main" id="{4C24E825-CE1C-15B2-4BC6-F17468ADB12E}"/>
              </a:ext>
            </a:extLst>
          </p:cNvPr>
          <p:cNvSpPr/>
          <p:nvPr/>
        </p:nvSpPr>
        <p:spPr>
          <a:xfrm>
            <a:off x="0" y="566057"/>
            <a:ext cx="660400" cy="457200"/>
          </a:xfrm>
          <a:prstGeom prst="homePlate">
            <a:avLst/>
          </a:prstGeom>
          <a:solidFill>
            <a:srgbClr val="D5EAFF"/>
          </a:solidFill>
          <a:ln>
            <a:solidFill>
              <a:srgbClr val="D5EA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E7B2E3DA-A270-0C17-207D-0F7BC4BC113F}"/>
              </a:ext>
            </a:extLst>
          </p:cNvPr>
          <p:cNvSpPr txBox="1"/>
          <p:nvPr/>
        </p:nvSpPr>
        <p:spPr>
          <a:xfrm>
            <a:off x="921659" y="471491"/>
            <a:ext cx="1538514" cy="646331"/>
          </a:xfrm>
          <a:prstGeom prst="rect">
            <a:avLst/>
          </a:prstGeom>
          <a:noFill/>
        </p:spPr>
        <p:txBody>
          <a:bodyPr wrap="square" rtlCol="0" anchor="ctr">
            <a:spAutoFit/>
          </a:bodyPr>
          <a:lstStyle/>
          <a:p>
            <a:r>
              <a:rPr lang="vi-VN" sz="3600" b="1" dirty="0">
                <a:solidFill>
                  <a:schemeClr val="tx2">
                    <a:lumMod val="75000"/>
                  </a:schemeClr>
                </a:solidFill>
              </a:rPr>
              <a:t>BÀI 1</a:t>
            </a:r>
          </a:p>
        </p:txBody>
      </p:sp>
      <p:cxnSp>
        <p:nvCxnSpPr>
          <p:cNvPr id="18" name="Straight Connector 17">
            <a:extLst>
              <a:ext uri="{FF2B5EF4-FFF2-40B4-BE49-F238E27FC236}">
                <a16:creationId xmlns:a16="http://schemas.microsoft.com/office/drawing/2014/main" id="{1E0A606E-528F-193B-C370-4BE5A3092ABF}"/>
              </a:ext>
            </a:extLst>
          </p:cNvPr>
          <p:cNvCxnSpPr>
            <a:cxnSpLocks/>
          </p:cNvCxnSpPr>
          <p:nvPr/>
        </p:nvCxnSpPr>
        <p:spPr>
          <a:xfrm>
            <a:off x="-94343" y="1231396"/>
            <a:ext cx="5050972" cy="0"/>
          </a:xfrm>
          <a:prstGeom prst="line">
            <a:avLst/>
          </a:prstGeom>
          <a:ln>
            <a:solidFill>
              <a:schemeClr val="accent4">
                <a:lumMod val="75000"/>
              </a:schemeClr>
            </a:solidFill>
          </a:ln>
          <a:effectLst/>
        </p:spPr>
        <p:style>
          <a:lnRef idx="2">
            <a:schemeClr val="accent2"/>
          </a:lnRef>
          <a:fillRef idx="0">
            <a:schemeClr val="accent2"/>
          </a:fillRef>
          <a:effectRef idx="1">
            <a:schemeClr val="accent2"/>
          </a:effectRef>
          <a:fontRef idx="minor">
            <a:schemeClr val="tx1"/>
          </a:fontRef>
        </p:style>
      </p:cxn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43"/>
        <p:cNvGrpSpPr/>
        <p:nvPr/>
      </p:nvGrpSpPr>
      <p:grpSpPr>
        <a:xfrm>
          <a:off x="0" y="0"/>
          <a:ext cx="0" cy="0"/>
          <a:chOff x="0" y="0"/>
          <a:chExt cx="0" cy="0"/>
        </a:xfrm>
      </p:grpSpPr>
      <p:sp>
        <p:nvSpPr>
          <p:cNvPr id="4" name="Title 2">
            <a:extLst>
              <a:ext uri="{FF2B5EF4-FFF2-40B4-BE49-F238E27FC236}">
                <a16:creationId xmlns:a16="http://schemas.microsoft.com/office/drawing/2014/main" id="{12387EC1-FE32-3E44-70BC-400BAA5F9E89}"/>
              </a:ext>
            </a:extLst>
          </p:cNvPr>
          <p:cNvSpPr>
            <a:spLocks noGrp="1"/>
          </p:cNvSpPr>
          <p:nvPr>
            <p:ph type="title" idx="4294967295"/>
          </p:nvPr>
        </p:nvSpPr>
        <p:spPr>
          <a:xfrm>
            <a:off x="168275" y="640485"/>
            <a:ext cx="8807450" cy="579437"/>
          </a:xfrm>
        </p:spPr>
        <p:txBody>
          <a:bodyPr anchor="ctr"/>
          <a:lstStyle/>
          <a:p>
            <a:pPr algn="ctr"/>
            <a:r>
              <a:rPr lang="vi-VN" sz="2200" b="1" dirty="0">
                <a:solidFill>
                  <a:schemeClr val="tx2">
                    <a:lumMod val="75000"/>
                  </a:schemeClr>
                </a:solidFill>
                <a:effectLst/>
                <a:latin typeface="Arial" panose="020B0604020202020204" pitchFamily="34" charset="0"/>
                <a:cs typeface="Arial" panose="020B0604020202020204" pitchFamily="34" charset="0"/>
              </a:rPr>
              <a:t>2. Tầm quan trọng của nghề nghiệp đối với con người và xã hội</a:t>
            </a:r>
            <a:endParaRPr lang="vi-VN" sz="2200" dirty="0">
              <a:solidFill>
                <a:schemeClr val="tx2">
                  <a:lumMod val="75000"/>
                </a:schemeClr>
              </a:solidFill>
              <a:latin typeface="Arial" panose="020B0604020202020204" pitchFamily="34" charset="0"/>
              <a:cs typeface="Arial" panose="020B0604020202020204" pitchFamily="34" charset="0"/>
            </a:endParaRPr>
          </a:p>
        </p:txBody>
      </p:sp>
      <p:sp>
        <p:nvSpPr>
          <p:cNvPr id="5" name="Arrow: Pentagon 4">
            <a:extLst>
              <a:ext uri="{FF2B5EF4-FFF2-40B4-BE49-F238E27FC236}">
                <a16:creationId xmlns:a16="http://schemas.microsoft.com/office/drawing/2014/main" id="{4C801E79-ED54-B83D-DEF6-66E7CAA100E5}"/>
              </a:ext>
            </a:extLst>
          </p:cNvPr>
          <p:cNvSpPr/>
          <p:nvPr/>
        </p:nvSpPr>
        <p:spPr>
          <a:xfrm>
            <a:off x="0" y="1578412"/>
            <a:ext cx="627005" cy="241925"/>
          </a:xfrm>
          <a:prstGeom prst="homePlate">
            <a:avLst/>
          </a:prstGeom>
          <a:solidFill>
            <a:schemeClr val="accent5"/>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A09B1F6-868D-A046-29CE-5E6109DEAFAF}"/>
              </a:ext>
            </a:extLst>
          </p:cNvPr>
          <p:cNvSpPr txBox="1"/>
          <p:nvPr/>
        </p:nvSpPr>
        <p:spPr>
          <a:xfrm>
            <a:off x="700157" y="1499319"/>
            <a:ext cx="2950128" cy="400110"/>
          </a:xfrm>
          <a:prstGeom prst="rect">
            <a:avLst/>
          </a:prstGeom>
          <a:noFill/>
        </p:spPr>
        <p:txBody>
          <a:bodyPr wrap="square">
            <a:spAutoFit/>
          </a:bodyPr>
          <a:lstStyle/>
          <a:p>
            <a:r>
              <a:rPr lang="vi-VN" sz="2000" b="1" dirty="0">
                <a:solidFill>
                  <a:schemeClr val="accent5">
                    <a:lumMod val="75000"/>
                  </a:schemeClr>
                </a:solidFill>
                <a:latin typeface="Arial" panose="020B0604020202020204" pitchFamily="34" charset="0"/>
                <a:cs typeface="Arial" panose="020B0604020202020204" pitchFamily="34" charset="0"/>
              </a:rPr>
              <a:t>Đối với con người</a:t>
            </a:r>
          </a:p>
        </p:txBody>
      </p:sp>
      <p:sp>
        <p:nvSpPr>
          <p:cNvPr id="7" name="Rectangle: Diagonal Corners Rounded 6">
            <a:extLst>
              <a:ext uri="{FF2B5EF4-FFF2-40B4-BE49-F238E27FC236}">
                <a16:creationId xmlns:a16="http://schemas.microsoft.com/office/drawing/2014/main" id="{C471EA4A-2500-4AC5-4272-D82F8CBB9D4E}"/>
              </a:ext>
            </a:extLst>
          </p:cNvPr>
          <p:cNvSpPr/>
          <p:nvPr/>
        </p:nvSpPr>
        <p:spPr>
          <a:xfrm>
            <a:off x="700156" y="2069708"/>
            <a:ext cx="8019561" cy="546752"/>
          </a:xfrm>
          <a:prstGeom prst="round2DiagRect">
            <a:avLst>
              <a:gd name="adj1" fmla="val 15439"/>
              <a:gd name="adj2" fmla="val 0"/>
            </a:avLst>
          </a:prstGeom>
        </p:spPr>
        <p:style>
          <a:lnRef idx="2">
            <a:schemeClr val="accent4"/>
          </a:lnRef>
          <a:fillRef idx="1">
            <a:schemeClr val="lt1"/>
          </a:fillRef>
          <a:effectRef idx="0">
            <a:schemeClr val="accent4"/>
          </a:effectRef>
          <a:fontRef idx="minor">
            <a:schemeClr val="dk1"/>
          </a:fontRef>
        </p:style>
        <p:txBody>
          <a:bodyPr bIns="36000" rtlCol="0" anchor="ctr"/>
          <a:lstStyle/>
          <a:p>
            <a:pPr algn="ctr"/>
            <a:r>
              <a:rPr lang="vi-VN" sz="2000" dirty="0">
                <a:solidFill>
                  <a:srgbClr val="000000"/>
                </a:solidFill>
                <a:latin typeface="Arial" panose="020B0604020202020204" pitchFamily="34" charset="0"/>
                <a:cs typeface="Arial" panose="020B0604020202020204" pitchFamily="34" charset="0"/>
              </a:rPr>
              <a:t>Giúp tạo nguồn tài chính đảm bảo ổn định và phát triển cuộc sống.</a:t>
            </a:r>
          </a:p>
        </p:txBody>
      </p:sp>
      <p:sp>
        <p:nvSpPr>
          <p:cNvPr id="8" name="Arrow: Pentagon 7">
            <a:extLst>
              <a:ext uri="{FF2B5EF4-FFF2-40B4-BE49-F238E27FC236}">
                <a16:creationId xmlns:a16="http://schemas.microsoft.com/office/drawing/2014/main" id="{D93E5FB1-3020-8CA7-A2E8-792244A2DCA0}"/>
              </a:ext>
            </a:extLst>
          </p:cNvPr>
          <p:cNvSpPr/>
          <p:nvPr/>
        </p:nvSpPr>
        <p:spPr>
          <a:xfrm>
            <a:off x="0" y="3085550"/>
            <a:ext cx="627005" cy="241925"/>
          </a:xfrm>
          <a:prstGeom prst="homePlate">
            <a:avLst/>
          </a:prstGeom>
          <a:solidFill>
            <a:schemeClr val="accent5"/>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CF4292F-F321-8629-4658-AE6C7F4A058A}"/>
              </a:ext>
            </a:extLst>
          </p:cNvPr>
          <p:cNvSpPr txBox="1"/>
          <p:nvPr/>
        </p:nvSpPr>
        <p:spPr>
          <a:xfrm>
            <a:off x="700157" y="3006457"/>
            <a:ext cx="2950128" cy="400110"/>
          </a:xfrm>
          <a:prstGeom prst="rect">
            <a:avLst/>
          </a:prstGeom>
          <a:noFill/>
        </p:spPr>
        <p:txBody>
          <a:bodyPr wrap="square">
            <a:spAutoFit/>
          </a:bodyPr>
          <a:lstStyle/>
          <a:p>
            <a:r>
              <a:rPr lang="vi-VN" sz="2000" b="1" dirty="0">
                <a:solidFill>
                  <a:schemeClr val="accent5">
                    <a:lumMod val="75000"/>
                  </a:schemeClr>
                </a:solidFill>
                <a:latin typeface="Arial" panose="020B0604020202020204" pitchFamily="34" charset="0"/>
                <a:cs typeface="Arial" panose="020B0604020202020204" pitchFamily="34" charset="0"/>
              </a:rPr>
              <a:t>Đối với xã hội</a:t>
            </a:r>
          </a:p>
        </p:txBody>
      </p:sp>
      <p:sp>
        <p:nvSpPr>
          <p:cNvPr id="10" name="Rectangle: Diagonal Corners Rounded 9">
            <a:extLst>
              <a:ext uri="{FF2B5EF4-FFF2-40B4-BE49-F238E27FC236}">
                <a16:creationId xmlns:a16="http://schemas.microsoft.com/office/drawing/2014/main" id="{51632197-0B28-95EE-095E-72D0E254E909}"/>
              </a:ext>
            </a:extLst>
          </p:cNvPr>
          <p:cNvSpPr/>
          <p:nvPr/>
        </p:nvSpPr>
        <p:spPr>
          <a:xfrm>
            <a:off x="700156" y="3566736"/>
            <a:ext cx="8019561" cy="546752"/>
          </a:xfrm>
          <a:prstGeom prst="round2DiagRect">
            <a:avLst>
              <a:gd name="adj1" fmla="val 15439"/>
              <a:gd name="adj2" fmla="val 0"/>
            </a:avLst>
          </a:prstGeom>
        </p:spPr>
        <p:style>
          <a:lnRef idx="2">
            <a:schemeClr val="accent4"/>
          </a:lnRef>
          <a:fillRef idx="1">
            <a:schemeClr val="lt1"/>
          </a:fillRef>
          <a:effectRef idx="0">
            <a:schemeClr val="accent4"/>
          </a:effectRef>
          <a:fontRef idx="minor">
            <a:schemeClr val="dk1"/>
          </a:fontRef>
        </p:style>
        <p:txBody>
          <a:bodyPr bIns="36000" rtlCol="0" anchor="ctr"/>
          <a:lstStyle/>
          <a:p>
            <a:pPr algn="ctr"/>
            <a:r>
              <a:rPr lang="vi-VN" sz="2000" dirty="0">
                <a:solidFill>
                  <a:srgbClr val="000000"/>
                </a:solidFill>
              </a:rPr>
              <a:t>Giúp tạo ra của cải vật chất và tinh thần, góp phần phát triển xã hội.</a:t>
            </a:r>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43"/>
        <p:cNvGrpSpPr/>
        <p:nvPr/>
      </p:nvGrpSpPr>
      <p:grpSpPr>
        <a:xfrm>
          <a:off x="0" y="0"/>
          <a:ext cx="0" cy="0"/>
          <a:chOff x="0" y="0"/>
          <a:chExt cx="0" cy="0"/>
        </a:xfrm>
      </p:grpSpPr>
      <p:sp>
        <p:nvSpPr>
          <p:cNvPr id="5" name="Arrow: Pentagon 4">
            <a:extLst>
              <a:ext uri="{FF2B5EF4-FFF2-40B4-BE49-F238E27FC236}">
                <a16:creationId xmlns:a16="http://schemas.microsoft.com/office/drawing/2014/main" id="{4C801E79-ED54-B83D-DEF6-66E7CAA100E5}"/>
              </a:ext>
            </a:extLst>
          </p:cNvPr>
          <p:cNvSpPr/>
          <p:nvPr/>
        </p:nvSpPr>
        <p:spPr>
          <a:xfrm>
            <a:off x="0" y="1235099"/>
            <a:ext cx="627005" cy="241925"/>
          </a:xfrm>
          <a:prstGeom prst="homePlate">
            <a:avLst/>
          </a:prstGeom>
          <a:solidFill>
            <a:schemeClr val="accent5"/>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A09B1F6-868D-A046-29CE-5E6109DEAFAF}"/>
              </a:ext>
            </a:extLst>
          </p:cNvPr>
          <p:cNvSpPr txBox="1"/>
          <p:nvPr/>
        </p:nvSpPr>
        <p:spPr>
          <a:xfrm>
            <a:off x="700156" y="1156006"/>
            <a:ext cx="3498768" cy="400110"/>
          </a:xfrm>
          <a:prstGeom prst="rect">
            <a:avLst/>
          </a:prstGeom>
          <a:noFill/>
        </p:spPr>
        <p:txBody>
          <a:bodyPr wrap="square">
            <a:spAutoFit/>
          </a:bodyPr>
          <a:lstStyle/>
          <a:p>
            <a:r>
              <a:rPr lang="vi-VN" sz="2000" b="1" dirty="0">
                <a:solidFill>
                  <a:schemeClr val="accent5">
                    <a:lumMod val="75000"/>
                  </a:schemeClr>
                </a:solidFill>
                <a:latin typeface="Arial" panose="020B0604020202020204" pitchFamily="34" charset="0"/>
                <a:cs typeface="Arial" panose="020B0604020202020204" pitchFamily="34" charset="0"/>
              </a:rPr>
              <a:t>Đối với người nông dân</a:t>
            </a:r>
          </a:p>
        </p:txBody>
      </p:sp>
      <p:sp>
        <p:nvSpPr>
          <p:cNvPr id="7" name="Rectangle: Diagonal Corners Rounded 6">
            <a:extLst>
              <a:ext uri="{FF2B5EF4-FFF2-40B4-BE49-F238E27FC236}">
                <a16:creationId xmlns:a16="http://schemas.microsoft.com/office/drawing/2014/main" id="{C471EA4A-2500-4AC5-4272-D82F8CBB9D4E}"/>
              </a:ext>
            </a:extLst>
          </p:cNvPr>
          <p:cNvSpPr/>
          <p:nvPr/>
        </p:nvSpPr>
        <p:spPr>
          <a:xfrm>
            <a:off x="700157" y="1663200"/>
            <a:ext cx="5861577" cy="1136642"/>
          </a:xfrm>
          <a:prstGeom prst="round2DiagRect">
            <a:avLst>
              <a:gd name="adj1" fmla="val 15439"/>
              <a:gd name="adj2" fmla="val 0"/>
            </a:avLst>
          </a:prstGeom>
        </p:spPr>
        <p:style>
          <a:lnRef idx="2">
            <a:schemeClr val="accent4"/>
          </a:lnRef>
          <a:fillRef idx="1">
            <a:schemeClr val="lt1"/>
          </a:fillRef>
          <a:effectRef idx="0">
            <a:schemeClr val="accent4"/>
          </a:effectRef>
          <a:fontRef idx="minor">
            <a:schemeClr val="dk1"/>
          </a:fontRef>
        </p:style>
        <p:txBody>
          <a:bodyPr bIns="108000" rtlCol="0" anchor="ctr"/>
          <a:lstStyle/>
          <a:p>
            <a:pPr algn="just">
              <a:lnSpc>
                <a:spcPct val="150000"/>
              </a:lnSpc>
            </a:pPr>
            <a:r>
              <a:rPr lang="vi-VN" sz="2000" dirty="0">
                <a:solidFill>
                  <a:srgbClr val="000000"/>
                </a:solidFill>
                <a:latin typeface="Arial" panose="020B0604020202020204" pitchFamily="34" charset="0"/>
                <a:cs typeface="Arial" panose="020B0604020202020204" pitchFamily="34" charset="0"/>
              </a:rPr>
              <a:t>Giúp người nông dân có thu nhập từ việc tiêu thụ các sản phẩm nông nghiệp, ổn định cuộc sống.</a:t>
            </a:r>
          </a:p>
        </p:txBody>
      </p:sp>
      <p:sp>
        <p:nvSpPr>
          <p:cNvPr id="3" name="Title 2">
            <a:extLst>
              <a:ext uri="{FF2B5EF4-FFF2-40B4-BE49-F238E27FC236}">
                <a16:creationId xmlns:a16="http://schemas.microsoft.com/office/drawing/2014/main" id="{26B1C51D-07AE-1599-0658-4AE389CE4664}"/>
              </a:ext>
            </a:extLst>
          </p:cNvPr>
          <p:cNvSpPr>
            <a:spLocks noGrp="1"/>
          </p:cNvSpPr>
          <p:nvPr>
            <p:ph type="title"/>
          </p:nvPr>
        </p:nvSpPr>
        <p:spPr>
          <a:xfrm>
            <a:off x="149961" y="353743"/>
            <a:ext cx="8844077" cy="572700"/>
          </a:xfrm>
        </p:spPr>
        <p:txBody>
          <a:bodyPr anchor="ctr"/>
          <a:lstStyle/>
          <a:p>
            <a:pPr algn="ctr"/>
            <a:r>
              <a:rPr lang="vi-VN" sz="2000">
                <a:solidFill>
                  <a:schemeClr val="tx2">
                    <a:lumMod val="75000"/>
                  </a:schemeClr>
                </a:solidFill>
                <a:latin typeface="Arial" panose="020B0604020202020204" pitchFamily="34" charset="0"/>
                <a:cs typeface="Arial" panose="020B0604020202020204" pitchFamily="34" charset="0"/>
              </a:rPr>
              <a:t>VD: </a:t>
            </a:r>
            <a:r>
              <a:rPr lang="vi-VN" sz="2000" dirty="0">
                <a:solidFill>
                  <a:schemeClr val="tx2">
                    <a:lumMod val="75000"/>
                  </a:schemeClr>
                </a:solidFill>
                <a:effectLst/>
                <a:latin typeface="Arial" panose="020B0604020202020204" pitchFamily="34" charset="0"/>
                <a:cs typeface="Arial" panose="020B0604020202020204" pitchFamily="34" charset="0"/>
              </a:rPr>
              <a:t>Tầm quan trọng của nghề trồng trọt đối với con người và xã hội</a:t>
            </a:r>
            <a:endParaRPr lang="vi-VN" sz="2000" dirty="0">
              <a:solidFill>
                <a:schemeClr val="tx2">
                  <a:lumMod val="75000"/>
                </a:schemeClr>
              </a:solidFill>
              <a:latin typeface="Arial" panose="020B0604020202020204" pitchFamily="34" charset="0"/>
              <a:cs typeface="Arial" panose="020B0604020202020204" pitchFamily="34" charset="0"/>
            </a:endParaRPr>
          </a:p>
        </p:txBody>
      </p:sp>
      <p:sp>
        <p:nvSpPr>
          <p:cNvPr id="8" name="Arrow: Pentagon 7">
            <a:extLst>
              <a:ext uri="{FF2B5EF4-FFF2-40B4-BE49-F238E27FC236}">
                <a16:creationId xmlns:a16="http://schemas.microsoft.com/office/drawing/2014/main" id="{E570A561-A012-65C2-1E06-B18411BB43EF}"/>
              </a:ext>
            </a:extLst>
          </p:cNvPr>
          <p:cNvSpPr/>
          <p:nvPr/>
        </p:nvSpPr>
        <p:spPr>
          <a:xfrm>
            <a:off x="0" y="3144204"/>
            <a:ext cx="627005" cy="241925"/>
          </a:xfrm>
          <a:prstGeom prst="homePlate">
            <a:avLst/>
          </a:prstGeom>
          <a:solidFill>
            <a:schemeClr val="accent5"/>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6F19249-E80C-9A5A-92AB-DA96740BE7C7}"/>
              </a:ext>
            </a:extLst>
          </p:cNvPr>
          <p:cNvSpPr txBox="1"/>
          <p:nvPr/>
        </p:nvSpPr>
        <p:spPr>
          <a:xfrm>
            <a:off x="700156" y="3065111"/>
            <a:ext cx="3498768" cy="400110"/>
          </a:xfrm>
          <a:prstGeom prst="rect">
            <a:avLst/>
          </a:prstGeom>
          <a:noFill/>
        </p:spPr>
        <p:txBody>
          <a:bodyPr wrap="square">
            <a:spAutoFit/>
          </a:bodyPr>
          <a:lstStyle/>
          <a:p>
            <a:r>
              <a:rPr lang="vi-VN" sz="2000" b="1" dirty="0">
                <a:solidFill>
                  <a:schemeClr val="accent5">
                    <a:lumMod val="75000"/>
                  </a:schemeClr>
                </a:solidFill>
                <a:latin typeface="Arial" panose="020B0604020202020204" pitchFamily="34" charset="0"/>
                <a:cs typeface="Arial" panose="020B0604020202020204" pitchFamily="34" charset="0"/>
              </a:rPr>
              <a:t>Đối với xã hội</a:t>
            </a:r>
          </a:p>
        </p:txBody>
      </p:sp>
      <p:sp>
        <p:nvSpPr>
          <p:cNvPr id="10" name="Rectangle: Diagonal Corners Rounded 9">
            <a:extLst>
              <a:ext uri="{FF2B5EF4-FFF2-40B4-BE49-F238E27FC236}">
                <a16:creationId xmlns:a16="http://schemas.microsoft.com/office/drawing/2014/main" id="{69713E91-F46B-90E1-6C2A-FAD8755ED58B}"/>
              </a:ext>
            </a:extLst>
          </p:cNvPr>
          <p:cNvSpPr/>
          <p:nvPr/>
        </p:nvSpPr>
        <p:spPr>
          <a:xfrm>
            <a:off x="700157" y="3569556"/>
            <a:ext cx="5861577" cy="1136643"/>
          </a:xfrm>
          <a:prstGeom prst="round2DiagRect">
            <a:avLst>
              <a:gd name="adj1" fmla="val 15439"/>
              <a:gd name="adj2" fmla="val 0"/>
            </a:avLst>
          </a:prstGeom>
        </p:spPr>
        <p:style>
          <a:lnRef idx="2">
            <a:schemeClr val="accent4"/>
          </a:lnRef>
          <a:fillRef idx="1">
            <a:schemeClr val="lt1"/>
          </a:fillRef>
          <a:effectRef idx="0">
            <a:schemeClr val="accent4"/>
          </a:effectRef>
          <a:fontRef idx="minor">
            <a:schemeClr val="dk1"/>
          </a:fontRef>
        </p:style>
        <p:txBody>
          <a:bodyPr bIns="108000" rtlCol="0" anchor="ctr"/>
          <a:lstStyle/>
          <a:p>
            <a:pPr algn="just">
              <a:lnSpc>
                <a:spcPct val="150000"/>
              </a:lnSpc>
            </a:pPr>
            <a:r>
              <a:rPr lang="vi-VN" sz="2000" dirty="0">
                <a:solidFill>
                  <a:srgbClr val="000000"/>
                </a:solidFill>
              </a:rPr>
              <a:t>Giúp tạo ra nông sản phục vụ việc xuất khẩu, góp phần phát triển xã hội.</a:t>
            </a:r>
          </a:p>
        </p:txBody>
      </p:sp>
      <p:sp>
        <p:nvSpPr>
          <p:cNvPr id="11" name="Freeform 51">
            <a:extLst>
              <a:ext uri="{FF2B5EF4-FFF2-40B4-BE49-F238E27FC236}">
                <a16:creationId xmlns:a16="http://schemas.microsoft.com/office/drawing/2014/main" id="{4F290400-AC4A-A0C7-E0CE-AA9B53704E10}"/>
              </a:ext>
            </a:extLst>
          </p:cNvPr>
          <p:cNvSpPr/>
          <p:nvPr/>
        </p:nvSpPr>
        <p:spPr>
          <a:xfrm>
            <a:off x="6620210" y="2020040"/>
            <a:ext cx="2373828" cy="3123460"/>
          </a:xfrm>
          <a:custGeom>
            <a:avLst/>
            <a:gdLst/>
            <a:ahLst/>
            <a:cxnLst/>
            <a:rect l="l" t="t" r="r" b="b"/>
            <a:pathLst>
              <a:path w="811460" h="1067711">
                <a:moveTo>
                  <a:pt x="0" y="0"/>
                </a:moveTo>
                <a:lnTo>
                  <a:pt x="811460" y="0"/>
                </a:lnTo>
                <a:lnTo>
                  <a:pt x="811460" y="1067711"/>
                </a:lnTo>
                <a:lnTo>
                  <a:pt x="0" y="1067711"/>
                </a:lnTo>
                <a:lnTo>
                  <a:pt x="0" y="0"/>
                </a:lnTo>
                <a:close/>
              </a:path>
            </a:pathLst>
          </a:custGeom>
          <a:blipFill>
            <a:blip r:embed="rId3"/>
            <a:stretch>
              <a:fillRect/>
            </a:stretch>
          </a:blipFill>
        </p:spPr>
        <p:txBody>
          <a:bodyPr/>
          <a:lstStyle/>
          <a:p>
            <a:endParaRPr lang="vi-VN" sz="1200"/>
          </a:p>
        </p:txBody>
      </p:sp>
    </p:spTree>
    <p:extLst>
      <p:ext uri="{BB962C8B-B14F-4D97-AF65-F5344CB8AC3E}">
        <p14:creationId xmlns:p14="http://schemas.microsoft.com/office/powerpoint/2010/main" val="435655178"/>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9"/>
        <p:cNvGrpSpPr/>
        <p:nvPr/>
      </p:nvGrpSpPr>
      <p:grpSpPr>
        <a:xfrm>
          <a:off x="0" y="0"/>
          <a:ext cx="0" cy="0"/>
          <a:chOff x="0" y="0"/>
          <a:chExt cx="0" cy="0"/>
        </a:xfrm>
      </p:grpSpPr>
      <p:sp>
        <p:nvSpPr>
          <p:cNvPr id="3860" name="Google Shape;3860;p40"/>
          <p:cNvSpPr txBox="1">
            <a:spLocks noGrp="1"/>
          </p:cNvSpPr>
          <p:nvPr>
            <p:ph type="title"/>
          </p:nvPr>
        </p:nvSpPr>
        <p:spPr>
          <a:xfrm>
            <a:off x="0" y="445025"/>
            <a:ext cx="9144000" cy="572700"/>
          </a:xfrm>
          <a:prstGeom prst="rect">
            <a:avLst/>
          </a:prstGeom>
        </p:spPr>
        <p:txBody>
          <a:bodyPr spcFirstLastPara="1" wrap="square" lIns="91425" tIns="91425" rIns="91425" bIns="91425" anchor="ctr" anchorCtr="0">
            <a:noAutofit/>
          </a:bodyPr>
          <a:lstStyle/>
          <a:p>
            <a:pPr algn="ctr"/>
            <a:r>
              <a:rPr lang="vi-VN" sz="2200" b="1" dirty="0">
                <a:solidFill>
                  <a:schemeClr val="tx2">
                    <a:lumMod val="75000"/>
                  </a:schemeClr>
                </a:solidFill>
                <a:effectLst/>
                <a:latin typeface="Arial" panose="020B0604020202020204" pitchFamily="34" charset="0"/>
                <a:cs typeface="Arial" panose="020B0604020202020204" pitchFamily="34" charset="0"/>
              </a:rPr>
              <a:t>3. Ý nghĩa của việc lựa chọn đúng đắn nghề nghiệp của mỗi người</a:t>
            </a:r>
            <a:endParaRPr lang="vi-VN" sz="2200" dirty="0">
              <a:solidFill>
                <a:schemeClr val="tx2">
                  <a:lumMod val="75000"/>
                </a:schemeClr>
              </a:solidFill>
              <a:effectLst/>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643688C2-CB9D-3CE7-1B5A-E0EC2515EF42}"/>
              </a:ext>
            </a:extLst>
          </p:cNvPr>
          <p:cNvGrpSpPr/>
          <p:nvPr/>
        </p:nvGrpSpPr>
        <p:grpSpPr>
          <a:xfrm>
            <a:off x="932857" y="1994941"/>
            <a:ext cx="3807392" cy="2518537"/>
            <a:chOff x="1069578" y="1903923"/>
            <a:chExt cx="3807392" cy="2518537"/>
          </a:xfrm>
        </p:grpSpPr>
        <p:grpSp>
          <p:nvGrpSpPr>
            <p:cNvPr id="3" name="Group 2">
              <a:extLst>
                <a:ext uri="{FF2B5EF4-FFF2-40B4-BE49-F238E27FC236}">
                  <a16:creationId xmlns:a16="http://schemas.microsoft.com/office/drawing/2014/main" id="{E8927071-C6AB-AB08-4E14-2BAF0AE117A3}"/>
                </a:ext>
              </a:extLst>
            </p:cNvPr>
            <p:cNvGrpSpPr/>
            <p:nvPr/>
          </p:nvGrpSpPr>
          <p:grpSpPr>
            <a:xfrm>
              <a:off x="1069578" y="1903923"/>
              <a:ext cx="3807392" cy="2518537"/>
              <a:chOff x="996092" y="1248504"/>
              <a:chExt cx="3807392" cy="2518537"/>
            </a:xfrm>
          </p:grpSpPr>
          <p:sp>
            <p:nvSpPr>
              <p:cNvPr id="5" name="Rectangle: Diagonal Corners Rounded 4">
                <a:extLst>
                  <a:ext uri="{FF2B5EF4-FFF2-40B4-BE49-F238E27FC236}">
                    <a16:creationId xmlns:a16="http://schemas.microsoft.com/office/drawing/2014/main" id="{2B1677E7-4D31-D895-9F43-F81C65850FBD}"/>
                  </a:ext>
                </a:extLst>
              </p:cNvPr>
              <p:cNvSpPr/>
              <p:nvPr/>
            </p:nvSpPr>
            <p:spPr>
              <a:xfrm flipH="1">
                <a:off x="1175977" y="1506081"/>
                <a:ext cx="3627507" cy="2260960"/>
              </a:xfrm>
              <a:prstGeom prst="round2DiagRect">
                <a:avLst>
                  <a:gd name="adj1" fmla="val 25708"/>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2000" dirty="0">
                    <a:solidFill>
                      <a:srgbClr val="000000"/>
                    </a:solidFill>
                    <a:effectLst/>
                    <a:latin typeface="Arial" panose="020B0604020202020204" pitchFamily="34" charset="0"/>
                    <a:cs typeface="Arial" panose="020B0604020202020204" pitchFamily="34" charset="0"/>
                  </a:rPr>
                  <a:t>Chọn nghề nghiệp phù hợp mang lại những lợi ích gì đối với bản thân và gia đình? Lấy ví dụ minh họa.</a:t>
                </a:r>
                <a:endParaRPr lang="vi-VN" sz="2000" dirty="0">
                  <a:effectLst/>
                  <a:latin typeface="Arial" panose="020B0604020202020204" pitchFamily="34" charset="0"/>
                  <a:cs typeface="Arial" panose="020B0604020202020204" pitchFamily="34" charset="0"/>
                </a:endParaRPr>
              </a:p>
            </p:txBody>
          </p:sp>
          <p:sp>
            <p:nvSpPr>
              <p:cNvPr id="6" name="Speech Bubble: Rectangle with Corners Rounded 19">
                <a:extLst>
                  <a:ext uri="{FF2B5EF4-FFF2-40B4-BE49-F238E27FC236}">
                    <a16:creationId xmlns:a16="http://schemas.microsoft.com/office/drawing/2014/main" id="{8834E12C-2E8D-96CE-9706-E4681EF738C0}"/>
                  </a:ext>
                </a:extLst>
              </p:cNvPr>
              <p:cNvSpPr/>
              <p:nvPr/>
            </p:nvSpPr>
            <p:spPr>
              <a:xfrm>
                <a:off x="996092" y="1248504"/>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p:spPr>
            <p:style>
              <a:lnRef idx="3">
                <a:schemeClr val="lt1"/>
              </a:lnRef>
              <a:fillRef idx="1">
                <a:schemeClr val="accent4"/>
              </a:fillRef>
              <a:effectRef idx="1">
                <a:schemeClr val="accent4"/>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pic>
          <p:nvPicPr>
            <p:cNvPr id="4" name="Picture 13">
              <a:extLst>
                <a:ext uri="{FF2B5EF4-FFF2-40B4-BE49-F238E27FC236}">
                  <a16:creationId xmlns:a16="http://schemas.microsoft.com/office/drawing/2014/main" id="{61CA5339-93A4-9F08-F23A-27A060FEC3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95815" y="1977508"/>
              <a:ext cx="224555" cy="352872"/>
            </a:xfrm>
            <a:prstGeom prst="rect">
              <a:avLst/>
            </a:prstGeom>
          </p:spPr>
        </p:pic>
      </p:grpSp>
      <p:sp>
        <p:nvSpPr>
          <p:cNvPr id="7" name="Arrow: Pentagon 6">
            <a:extLst>
              <a:ext uri="{FF2B5EF4-FFF2-40B4-BE49-F238E27FC236}">
                <a16:creationId xmlns:a16="http://schemas.microsoft.com/office/drawing/2014/main" id="{D5AAC795-5E2D-750B-AFAE-C171DA2F162C}"/>
              </a:ext>
            </a:extLst>
          </p:cNvPr>
          <p:cNvSpPr/>
          <p:nvPr/>
        </p:nvSpPr>
        <p:spPr>
          <a:xfrm>
            <a:off x="0" y="1208554"/>
            <a:ext cx="3160166" cy="559421"/>
          </a:xfrm>
          <a:prstGeom prst="homePlate">
            <a:avLst/>
          </a:prstGeom>
          <a:solidFill>
            <a:schemeClr val="bg2"/>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000" b="1" dirty="0">
                <a:solidFill>
                  <a:schemeClr val="bg2">
                    <a:lumMod val="10000"/>
                  </a:schemeClr>
                </a:solidFill>
                <a:latin typeface="Arial" panose="020B0604020202020204" pitchFamily="34" charset="0"/>
                <a:cs typeface="Arial" panose="020B0604020202020204" pitchFamily="34" charset="0"/>
              </a:rPr>
              <a:t>THẢO LUẬN NHÓM</a:t>
            </a:r>
          </a:p>
        </p:txBody>
      </p:sp>
      <p:pic>
        <p:nvPicPr>
          <p:cNvPr id="9" name="Picture 8">
            <a:extLst>
              <a:ext uri="{FF2B5EF4-FFF2-40B4-BE49-F238E27FC236}">
                <a16:creationId xmlns:a16="http://schemas.microsoft.com/office/drawing/2014/main" id="{F89A5A94-6F25-7944-25F7-46121A9304C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5033692" y="1189798"/>
            <a:ext cx="3627506" cy="3323680"/>
          </a:xfrm>
          <a:prstGeom prst="roundRect">
            <a:avLst/>
          </a:prstGeom>
        </p:spPr>
      </p:pic>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6" presetClass="entr" presetSubtype="4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out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43"/>
        <p:cNvGrpSpPr/>
        <p:nvPr/>
      </p:nvGrpSpPr>
      <p:grpSpPr>
        <a:xfrm>
          <a:off x="0" y="0"/>
          <a:ext cx="0" cy="0"/>
          <a:chOff x="0" y="0"/>
          <a:chExt cx="0" cy="0"/>
        </a:xfrm>
      </p:grpSpPr>
      <p:sp>
        <p:nvSpPr>
          <p:cNvPr id="5" name="Arrow: Pentagon 4">
            <a:extLst>
              <a:ext uri="{FF2B5EF4-FFF2-40B4-BE49-F238E27FC236}">
                <a16:creationId xmlns:a16="http://schemas.microsoft.com/office/drawing/2014/main" id="{4C801E79-ED54-B83D-DEF6-66E7CAA100E5}"/>
              </a:ext>
            </a:extLst>
          </p:cNvPr>
          <p:cNvSpPr/>
          <p:nvPr/>
        </p:nvSpPr>
        <p:spPr>
          <a:xfrm>
            <a:off x="0" y="1308710"/>
            <a:ext cx="627005" cy="241925"/>
          </a:xfrm>
          <a:prstGeom prst="homePlate">
            <a:avLst/>
          </a:prstGeom>
          <a:solidFill>
            <a:schemeClr val="accent5"/>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A09B1F6-868D-A046-29CE-5E6109DEAFAF}"/>
              </a:ext>
            </a:extLst>
          </p:cNvPr>
          <p:cNvSpPr txBox="1"/>
          <p:nvPr/>
        </p:nvSpPr>
        <p:spPr>
          <a:xfrm>
            <a:off x="700157" y="1229617"/>
            <a:ext cx="2950128" cy="400110"/>
          </a:xfrm>
          <a:prstGeom prst="rect">
            <a:avLst/>
          </a:prstGeom>
          <a:noFill/>
        </p:spPr>
        <p:txBody>
          <a:bodyPr wrap="square">
            <a:spAutoFit/>
          </a:bodyPr>
          <a:lstStyle/>
          <a:p>
            <a:r>
              <a:rPr lang="vi-VN" sz="2000" b="1" dirty="0">
                <a:solidFill>
                  <a:schemeClr val="accent5">
                    <a:lumMod val="75000"/>
                  </a:schemeClr>
                </a:solidFill>
                <a:latin typeface="Arial" panose="020B0604020202020204" pitchFamily="34" charset="0"/>
                <a:cs typeface="Arial" panose="020B0604020202020204" pitchFamily="34" charset="0"/>
              </a:rPr>
              <a:t>Đối với bản thân</a:t>
            </a:r>
          </a:p>
        </p:txBody>
      </p:sp>
      <p:sp>
        <p:nvSpPr>
          <p:cNvPr id="7" name="Rectangle: Diagonal Corners Rounded 6">
            <a:extLst>
              <a:ext uri="{FF2B5EF4-FFF2-40B4-BE49-F238E27FC236}">
                <a16:creationId xmlns:a16="http://schemas.microsoft.com/office/drawing/2014/main" id="{C471EA4A-2500-4AC5-4272-D82F8CBB9D4E}"/>
              </a:ext>
            </a:extLst>
          </p:cNvPr>
          <p:cNvSpPr/>
          <p:nvPr/>
        </p:nvSpPr>
        <p:spPr>
          <a:xfrm>
            <a:off x="627005" y="1768468"/>
            <a:ext cx="3944996" cy="2627968"/>
          </a:xfrm>
          <a:prstGeom prst="round2DiagRect">
            <a:avLst>
              <a:gd name="adj1" fmla="val 15439"/>
              <a:gd name="adj2" fmla="val 0"/>
            </a:avLst>
          </a:prstGeom>
        </p:spPr>
        <p:style>
          <a:lnRef idx="2">
            <a:schemeClr val="accent4"/>
          </a:lnRef>
          <a:fillRef idx="1">
            <a:schemeClr val="lt1"/>
          </a:fillRef>
          <a:effectRef idx="0">
            <a:schemeClr val="accent4"/>
          </a:effectRef>
          <a:fontRef idx="minor">
            <a:schemeClr val="dk1"/>
          </a:fontRef>
        </p:style>
        <p:txBody>
          <a:bodyPr bIns="108000" rtlCol="0" anchor="ctr"/>
          <a:lstStyle/>
          <a:p>
            <a:pPr algn="just">
              <a:lnSpc>
                <a:spcPct val="150000"/>
              </a:lnSpc>
            </a:pPr>
            <a:r>
              <a:rPr lang="vi-VN" sz="1800" dirty="0">
                <a:solidFill>
                  <a:srgbClr val="000000"/>
                </a:solidFill>
                <a:latin typeface="Arial" panose="020B0604020202020204" pitchFamily="34" charset="0"/>
                <a:cs typeface="Arial" panose="020B0604020202020204" pitchFamily="34" charset="0"/>
              </a:rPr>
              <a:t>Giúp người lao động luôn vui vẻ, hạnh phúc khi được làm công việc yêu thích của mình; giúp đảm bảo chất lượng cuộc sống, tập trung đầu tư, phát triển nghề nghiệp trong tương lai.</a:t>
            </a:r>
          </a:p>
        </p:txBody>
      </p:sp>
      <p:sp>
        <p:nvSpPr>
          <p:cNvPr id="11" name="Google Shape;3860;p40">
            <a:extLst>
              <a:ext uri="{FF2B5EF4-FFF2-40B4-BE49-F238E27FC236}">
                <a16:creationId xmlns:a16="http://schemas.microsoft.com/office/drawing/2014/main" id="{A70C6949-0620-3504-E9AA-FC81EA3B70A3}"/>
              </a:ext>
            </a:extLst>
          </p:cNvPr>
          <p:cNvSpPr txBox="1">
            <a:spLocks/>
          </p:cNvSpPr>
          <p:nvPr/>
        </p:nvSpPr>
        <p:spPr>
          <a:xfrm>
            <a:off x="0" y="445025"/>
            <a:ext cx="9144000" cy="572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200" b="1">
                <a:solidFill>
                  <a:schemeClr val="tx2">
                    <a:lumMod val="75000"/>
                  </a:schemeClr>
                </a:solidFill>
                <a:latin typeface="Arial" panose="020B0604020202020204" pitchFamily="34" charset="0"/>
                <a:cs typeface="Arial" panose="020B0604020202020204" pitchFamily="34" charset="0"/>
              </a:rPr>
              <a:t>3. Ý nghĩa của việc lựa chọn đúng đắn nghề nghiệp của mỗi người</a:t>
            </a:r>
            <a:endParaRPr lang="vi-VN" sz="2200" dirty="0">
              <a:solidFill>
                <a:schemeClr val="tx2">
                  <a:lumMod val="75000"/>
                </a:schemeClr>
              </a:solidFill>
              <a:latin typeface="Arial" panose="020B0604020202020204" pitchFamily="34" charset="0"/>
              <a:cs typeface="Arial" panose="020B0604020202020204" pitchFamily="34" charset="0"/>
            </a:endParaRPr>
          </a:p>
        </p:txBody>
      </p:sp>
      <p:pic>
        <p:nvPicPr>
          <p:cNvPr id="6146" name="Picture 2">
            <a:extLst>
              <a:ext uri="{FF2B5EF4-FFF2-40B4-BE49-F238E27FC236}">
                <a16:creationId xmlns:a16="http://schemas.microsoft.com/office/drawing/2014/main" id="{F74F2DA5-AFF5-F90E-3102-269EE369F8F9}"/>
              </a:ext>
            </a:extLst>
          </p:cNvPr>
          <p:cNvPicPr>
            <a:picLocks noChangeAspect="1" noChangeArrowheads="1"/>
          </p:cNvPicPr>
          <p:nvPr/>
        </p:nvPicPr>
        <p:blipFill>
          <a:blip r:embed="rId3"/>
          <a:srcRect/>
          <a:stretch/>
        </p:blipFill>
        <p:spPr bwMode="auto">
          <a:xfrm>
            <a:off x="4703675" y="1156432"/>
            <a:ext cx="4197814" cy="3511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169842"/>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43"/>
        <p:cNvGrpSpPr/>
        <p:nvPr/>
      </p:nvGrpSpPr>
      <p:grpSpPr>
        <a:xfrm>
          <a:off x="0" y="0"/>
          <a:ext cx="0" cy="0"/>
          <a:chOff x="0" y="0"/>
          <a:chExt cx="0" cy="0"/>
        </a:xfrm>
      </p:grpSpPr>
      <p:sp>
        <p:nvSpPr>
          <p:cNvPr id="5" name="Arrow: Pentagon 4">
            <a:extLst>
              <a:ext uri="{FF2B5EF4-FFF2-40B4-BE49-F238E27FC236}">
                <a16:creationId xmlns:a16="http://schemas.microsoft.com/office/drawing/2014/main" id="{4C801E79-ED54-B83D-DEF6-66E7CAA100E5}"/>
              </a:ext>
            </a:extLst>
          </p:cNvPr>
          <p:cNvSpPr/>
          <p:nvPr/>
        </p:nvSpPr>
        <p:spPr>
          <a:xfrm>
            <a:off x="0" y="1308710"/>
            <a:ext cx="627005" cy="241925"/>
          </a:xfrm>
          <a:prstGeom prst="homePlate">
            <a:avLst/>
          </a:prstGeom>
          <a:solidFill>
            <a:schemeClr val="accent5"/>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A09B1F6-868D-A046-29CE-5E6109DEAFAF}"/>
              </a:ext>
            </a:extLst>
          </p:cNvPr>
          <p:cNvSpPr txBox="1"/>
          <p:nvPr/>
        </p:nvSpPr>
        <p:spPr>
          <a:xfrm>
            <a:off x="700157" y="1229617"/>
            <a:ext cx="2518531" cy="400110"/>
          </a:xfrm>
          <a:prstGeom prst="rect">
            <a:avLst/>
          </a:prstGeom>
          <a:noFill/>
        </p:spPr>
        <p:txBody>
          <a:bodyPr wrap="square">
            <a:spAutoFit/>
          </a:bodyPr>
          <a:lstStyle/>
          <a:p>
            <a:r>
              <a:rPr lang="vi-VN" sz="2000" b="1" dirty="0">
                <a:solidFill>
                  <a:schemeClr val="accent5">
                    <a:lumMod val="75000"/>
                  </a:schemeClr>
                </a:solidFill>
                <a:latin typeface="Arial" panose="020B0604020202020204" pitchFamily="34" charset="0"/>
                <a:cs typeface="Arial" panose="020B0604020202020204" pitchFamily="34" charset="0"/>
              </a:rPr>
              <a:t>Đối với gia đình</a:t>
            </a:r>
          </a:p>
        </p:txBody>
      </p:sp>
      <p:sp>
        <p:nvSpPr>
          <p:cNvPr id="7" name="Rectangle: Diagonal Corners Rounded 6">
            <a:extLst>
              <a:ext uri="{FF2B5EF4-FFF2-40B4-BE49-F238E27FC236}">
                <a16:creationId xmlns:a16="http://schemas.microsoft.com/office/drawing/2014/main" id="{C471EA4A-2500-4AC5-4272-D82F8CBB9D4E}"/>
              </a:ext>
            </a:extLst>
          </p:cNvPr>
          <p:cNvSpPr/>
          <p:nvPr/>
        </p:nvSpPr>
        <p:spPr>
          <a:xfrm>
            <a:off x="627005" y="1841619"/>
            <a:ext cx="2591683" cy="2534026"/>
          </a:xfrm>
          <a:prstGeom prst="round2DiagRect">
            <a:avLst>
              <a:gd name="adj1" fmla="val 15439"/>
              <a:gd name="adj2" fmla="val 0"/>
            </a:avLst>
          </a:prstGeom>
        </p:spPr>
        <p:style>
          <a:lnRef idx="2">
            <a:schemeClr val="accent4"/>
          </a:lnRef>
          <a:fillRef idx="1">
            <a:schemeClr val="lt1"/>
          </a:fillRef>
          <a:effectRef idx="0">
            <a:schemeClr val="accent4"/>
          </a:effectRef>
          <a:fontRef idx="minor">
            <a:schemeClr val="dk1"/>
          </a:fontRef>
        </p:style>
        <p:txBody>
          <a:bodyPr bIns="108000" rtlCol="0" anchor="ctr"/>
          <a:lstStyle/>
          <a:p>
            <a:pPr algn="just">
              <a:lnSpc>
                <a:spcPct val="150000"/>
              </a:lnSpc>
            </a:pPr>
            <a:r>
              <a:rPr lang="vi-VN" sz="1800" dirty="0">
                <a:solidFill>
                  <a:srgbClr val="000000"/>
                </a:solidFill>
                <a:latin typeface="Arial" panose="020B0604020202020204" pitchFamily="34" charset="0"/>
                <a:cs typeface="Arial" panose="020B0604020202020204" pitchFamily="34" charset="0"/>
              </a:rPr>
              <a:t>Người lao động có nguồn thu nhập ổn định để chăm lo đời sống vật chất và tinh thần cho gia đình.</a:t>
            </a:r>
          </a:p>
        </p:txBody>
      </p:sp>
      <p:sp>
        <p:nvSpPr>
          <p:cNvPr id="11" name="Google Shape;3860;p40">
            <a:extLst>
              <a:ext uri="{FF2B5EF4-FFF2-40B4-BE49-F238E27FC236}">
                <a16:creationId xmlns:a16="http://schemas.microsoft.com/office/drawing/2014/main" id="{A70C6949-0620-3504-E9AA-FC81EA3B70A3}"/>
              </a:ext>
            </a:extLst>
          </p:cNvPr>
          <p:cNvSpPr txBox="1">
            <a:spLocks/>
          </p:cNvSpPr>
          <p:nvPr/>
        </p:nvSpPr>
        <p:spPr>
          <a:xfrm>
            <a:off x="0" y="445025"/>
            <a:ext cx="9144000" cy="572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200" b="1" dirty="0">
                <a:solidFill>
                  <a:schemeClr val="tx2">
                    <a:lumMod val="75000"/>
                  </a:schemeClr>
                </a:solidFill>
                <a:latin typeface="Arial" panose="020B0604020202020204" pitchFamily="34" charset="0"/>
                <a:cs typeface="Arial" panose="020B0604020202020204" pitchFamily="34" charset="0"/>
              </a:rPr>
              <a:t>3. Ý nghĩa của việc lựa chọn đúng đắn nghề nghiệp của mỗi người</a:t>
            </a:r>
            <a:endParaRPr lang="vi-VN" sz="2200" dirty="0">
              <a:solidFill>
                <a:schemeClr val="tx2">
                  <a:lumMod val="75000"/>
                </a:schemeClr>
              </a:solidFill>
              <a:latin typeface="Arial" panose="020B0604020202020204" pitchFamily="34" charset="0"/>
              <a:cs typeface="Arial" panose="020B0604020202020204" pitchFamily="34" charset="0"/>
            </a:endParaRPr>
          </a:p>
        </p:txBody>
      </p:sp>
      <p:sp>
        <p:nvSpPr>
          <p:cNvPr id="2" name="Arrow: Pentagon 1">
            <a:extLst>
              <a:ext uri="{FF2B5EF4-FFF2-40B4-BE49-F238E27FC236}">
                <a16:creationId xmlns:a16="http://schemas.microsoft.com/office/drawing/2014/main" id="{1EF71FE1-2889-BE3E-C4EF-C87F2C9BF0F8}"/>
              </a:ext>
            </a:extLst>
          </p:cNvPr>
          <p:cNvSpPr/>
          <p:nvPr/>
        </p:nvSpPr>
        <p:spPr>
          <a:xfrm flipH="1">
            <a:off x="8516995" y="1308709"/>
            <a:ext cx="627005" cy="241925"/>
          </a:xfrm>
          <a:prstGeom prst="homePlate">
            <a:avLst/>
          </a:prstGeom>
          <a:solidFill>
            <a:schemeClr val="accent4">
              <a:lumMod val="75000"/>
            </a:schemeClr>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DB87637-64E0-78E1-0969-D95975B0018A}"/>
              </a:ext>
            </a:extLst>
          </p:cNvPr>
          <p:cNvSpPr txBox="1"/>
          <p:nvPr/>
        </p:nvSpPr>
        <p:spPr>
          <a:xfrm>
            <a:off x="7595280" y="1229617"/>
            <a:ext cx="872611" cy="400110"/>
          </a:xfrm>
          <a:prstGeom prst="rect">
            <a:avLst/>
          </a:prstGeom>
          <a:noFill/>
        </p:spPr>
        <p:txBody>
          <a:bodyPr wrap="square">
            <a:spAutoFit/>
          </a:bodyPr>
          <a:lstStyle/>
          <a:p>
            <a:pPr algn="r"/>
            <a:r>
              <a:rPr lang="vi-VN" sz="2000" b="1" i="1" dirty="0">
                <a:solidFill>
                  <a:schemeClr val="accent4">
                    <a:lumMod val="75000"/>
                  </a:schemeClr>
                </a:solidFill>
                <a:latin typeface="Arial" panose="020B0604020202020204" pitchFamily="34" charset="0"/>
                <a:cs typeface="Arial" panose="020B0604020202020204" pitchFamily="34" charset="0"/>
              </a:rPr>
              <a:t>Ví dụ</a:t>
            </a:r>
          </a:p>
        </p:txBody>
      </p:sp>
      <p:sp>
        <p:nvSpPr>
          <p:cNvPr id="8" name="TextBox 7">
            <a:extLst>
              <a:ext uri="{FF2B5EF4-FFF2-40B4-BE49-F238E27FC236}">
                <a16:creationId xmlns:a16="http://schemas.microsoft.com/office/drawing/2014/main" id="{929D0383-01A4-EA7E-3649-2471A323B50D}"/>
              </a:ext>
            </a:extLst>
          </p:cNvPr>
          <p:cNvSpPr txBox="1"/>
          <p:nvPr/>
        </p:nvSpPr>
        <p:spPr>
          <a:xfrm>
            <a:off x="4250132" y="1748950"/>
            <a:ext cx="4390170" cy="2949525"/>
          </a:xfrm>
          <a:prstGeom prst="rect">
            <a:avLst/>
          </a:prstGeom>
          <a:noFill/>
        </p:spPr>
        <p:txBody>
          <a:bodyPr wrap="square">
            <a:spAutoFit/>
          </a:bodyPr>
          <a:lstStyle/>
          <a:p>
            <a:pPr algn="just">
              <a:lnSpc>
                <a:spcPct val="150000"/>
              </a:lnSpc>
            </a:pPr>
            <a:r>
              <a:rPr lang="vi-VN" sz="1800" dirty="0">
                <a:solidFill>
                  <a:srgbClr val="000000"/>
                </a:solidFill>
                <a:effectLst/>
                <a:latin typeface="Arial" panose="020B0604020202020204" pitchFamily="34" charset="0"/>
                <a:cs typeface="Arial" panose="020B0604020202020204" pitchFamily="34" charset="0"/>
              </a:rPr>
              <a:t>Những người yêu thích chế tạo máy móc có thể chọn ngành kĩ sư cơ khí. </a:t>
            </a:r>
          </a:p>
          <a:p>
            <a:pPr marL="285750" indent="-285750" algn="just">
              <a:lnSpc>
                <a:spcPct val="150000"/>
              </a:lnSpc>
              <a:buFont typeface="Arial" panose="020B0604020202020204" pitchFamily="34" charset="0"/>
              <a:buChar char="•"/>
            </a:pPr>
            <a:r>
              <a:rPr lang="vi-VN" sz="1800" dirty="0">
                <a:solidFill>
                  <a:srgbClr val="000000"/>
                </a:solidFill>
                <a:effectLst/>
                <a:latin typeface="Arial" panose="020B0604020202020204" pitchFamily="34" charset="0"/>
                <a:cs typeface="Arial" panose="020B0604020202020204" pitchFamily="34" charset="0"/>
              </a:rPr>
              <a:t>Có cơ hội để tích lũy kinh nghiệm, trau dồi kiến thức.</a:t>
            </a:r>
          </a:p>
          <a:p>
            <a:pPr marL="285750" indent="-285750" algn="just">
              <a:lnSpc>
                <a:spcPct val="150000"/>
              </a:lnSpc>
              <a:buFont typeface="Arial" panose="020B0604020202020204" pitchFamily="34" charset="0"/>
              <a:buChar char="•"/>
            </a:pPr>
            <a:r>
              <a:rPr lang="vi-VN" sz="1800" dirty="0">
                <a:latin typeface="Arial" panose="020B0604020202020204" pitchFamily="34" charset="0"/>
                <a:cs typeface="Arial" panose="020B0604020202020204" pitchFamily="34" charset="0"/>
              </a:rPr>
              <a:t>Đ</a:t>
            </a:r>
            <a:r>
              <a:rPr lang="vi-VN" sz="1800" dirty="0">
                <a:solidFill>
                  <a:srgbClr val="000000"/>
                </a:solidFill>
                <a:effectLst/>
                <a:latin typeface="Arial" panose="020B0604020202020204" pitchFamily="34" charset="0"/>
                <a:cs typeface="Arial" panose="020B0604020202020204" pitchFamily="34" charset="0"/>
              </a:rPr>
              <a:t>ạt được thành công trong tương lai.</a:t>
            </a:r>
          </a:p>
          <a:p>
            <a:pPr algn="just">
              <a:lnSpc>
                <a:spcPct val="150000"/>
              </a:lnSpc>
            </a:pPr>
            <a:r>
              <a:rPr lang="vi-VN" sz="1800" dirty="0">
                <a:solidFill>
                  <a:srgbClr val="000000"/>
                </a:solidFill>
                <a:effectLst/>
                <a:latin typeface="Arial" panose="020B0604020202020204" pitchFamily="34" charset="0"/>
                <a:cs typeface="Arial" panose="020B0604020202020204" pitchFamily="34" charset="0"/>
              </a:rPr>
              <a:t>⇒ Tăng thu nhập để chăm lo cho bản thân và gia đình.</a:t>
            </a:r>
            <a:endParaRPr lang="vi-VN" sz="1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562976"/>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up)">
                                      <p:cBhvr>
                                        <p:cTn id="28" dur="500"/>
                                        <p:tgtEl>
                                          <p:spTgt spid="8">
                                            <p:txEl>
                                              <p:pRg st="0" end="0"/>
                                            </p:txEl>
                                          </p:spTgt>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up)">
                                      <p:cBhvr>
                                        <p:cTn id="32" dur="500"/>
                                        <p:tgtEl>
                                          <p:spTgt spid="8">
                                            <p:txEl>
                                              <p:pRg st="1" end="1"/>
                                            </p:tx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wipe(up)">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wipe(up)">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2" grpId="0" animBg="1"/>
      <p:bldP spid="3" grpId="0"/>
      <p:bldP spid="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pic>
        <p:nvPicPr>
          <p:cNvPr id="1053" name="Google Shape;1053;p31"/>
          <p:cNvPicPr preferRelativeResize="0">
            <a:picLocks noGrp="1"/>
          </p:cNvPicPr>
          <p:nvPr>
            <p:ph type="pic" idx="2"/>
          </p:nvPr>
        </p:nvPicPr>
        <p:blipFill rotWithShape="1">
          <a:blip r:embed="rId3">
            <a:alphaModFix/>
          </a:blip>
          <a:srcRect l="18649" r="20857"/>
          <a:stretch/>
        </p:blipFill>
        <p:spPr>
          <a:xfrm>
            <a:off x="5258765" y="1036062"/>
            <a:ext cx="3115617" cy="3433524"/>
          </a:xfrm>
          <a:prstGeom prst="rect">
            <a:avLst/>
          </a:prstGeom>
        </p:spPr>
      </p:pic>
      <p:sp>
        <p:nvSpPr>
          <p:cNvPr id="6" name="Arrow: Pentagon 5">
            <a:extLst>
              <a:ext uri="{FF2B5EF4-FFF2-40B4-BE49-F238E27FC236}">
                <a16:creationId xmlns:a16="http://schemas.microsoft.com/office/drawing/2014/main" id="{4A9A692E-0F2C-8E05-A1E8-EBFBF119FB84}"/>
              </a:ext>
            </a:extLst>
          </p:cNvPr>
          <p:cNvSpPr/>
          <p:nvPr/>
        </p:nvSpPr>
        <p:spPr>
          <a:xfrm>
            <a:off x="0" y="1115154"/>
            <a:ext cx="627005" cy="241925"/>
          </a:xfrm>
          <a:prstGeom prst="homePlate">
            <a:avLst/>
          </a:prstGeom>
          <a:solidFill>
            <a:schemeClr val="accent5"/>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1E37F5B-1FF0-E7CE-3916-6355D8C3B780}"/>
              </a:ext>
            </a:extLst>
          </p:cNvPr>
          <p:cNvSpPr txBox="1"/>
          <p:nvPr/>
        </p:nvSpPr>
        <p:spPr>
          <a:xfrm>
            <a:off x="700157" y="1036062"/>
            <a:ext cx="2518531" cy="400110"/>
          </a:xfrm>
          <a:prstGeom prst="rect">
            <a:avLst/>
          </a:prstGeom>
          <a:noFill/>
        </p:spPr>
        <p:txBody>
          <a:bodyPr wrap="square">
            <a:spAutoFit/>
          </a:bodyPr>
          <a:lstStyle/>
          <a:p>
            <a:r>
              <a:rPr lang="vi-VN" sz="2000" b="1" dirty="0">
                <a:solidFill>
                  <a:schemeClr val="accent5">
                    <a:lumMod val="75000"/>
                  </a:schemeClr>
                </a:solidFill>
                <a:latin typeface="Arial" panose="020B0604020202020204" pitchFamily="34" charset="0"/>
                <a:cs typeface="Arial" panose="020B0604020202020204" pitchFamily="34" charset="0"/>
              </a:rPr>
              <a:t>Đối với xã hội</a:t>
            </a:r>
          </a:p>
        </p:txBody>
      </p:sp>
      <p:sp>
        <p:nvSpPr>
          <p:cNvPr id="8" name="Rectangle: Diagonal Corners Rounded 7">
            <a:extLst>
              <a:ext uri="{FF2B5EF4-FFF2-40B4-BE49-F238E27FC236}">
                <a16:creationId xmlns:a16="http://schemas.microsoft.com/office/drawing/2014/main" id="{1B919DA7-7A45-0E77-7607-2073B85D9CA4}"/>
              </a:ext>
            </a:extLst>
          </p:cNvPr>
          <p:cNvSpPr/>
          <p:nvPr/>
        </p:nvSpPr>
        <p:spPr>
          <a:xfrm>
            <a:off x="627005" y="1702629"/>
            <a:ext cx="4193712" cy="2766957"/>
          </a:xfrm>
          <a:prstGeom prst="round2DiagRect">
            <a:avLst>
              <a:gd name="adj1" fmla="val 15439"/>
              <a:gd name="adj2" fmla="val 0"/>
            </a:avLst>
          </a:prstGeom>
        </p:spPr>
        <p:style>
          <a:lnRef idx="2">
            <a:schemeClr val="accent4"/>
          </a:lnRef>
          <a:fillRef idx="1">
            <a:schemeClr val="lt1"/>
          </a:fillRef>
          <a:effectRef idx="0">
            <a:schemeClr val="accent4"/>
          </a:effectRef>
          <a:fontRef idx="minor">
            <a:schemeClr val="dk1"/>
          </a:fontRef>
        </p:style>
        <p:txBody>
          <a:bodyPr bIns="108000" rtlCol="0" anchor="ctr"/>
          <a:lstStyle/>
          <a:p>
            <a:pPr algn="just">
              <a:lnSpc>
                <a:spcPct val="150000"/>
              </a:lnSpc>
            </a:pPr>
            <a:r>
              <a:rPr lang="vi-VN" sz="1800" dirty="0">
                <a:solidFill>
                  <a:srgbClr val="000000"/>
                </a:solidFill>
                <a:cs typeface="Arial" panose="020B0604020202020204" pitchFamily="34" charset="0"/>
              </a:rPr>
              <a:t>Lựa chọn đúng đắn nghề nghiệp giúp người lao động phát huy được năng lực để tăng năng suất lao động và hiệu quả làm việc, mang lại nhiều lợi ích cho doanh nghiệp, phát triển kinh tế và xã hội.</a:t>
            </a:r>
            <a:endParaRPr lang="vi-VN" sz="1800" dirty="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10"/>
        <p:cNvGrpSpPr/>
        <p:nvPr/>
      </p:nvGrpSpPr>
      <p:grpSpPr>
        <a:xfrm>
          <a:off x="0" y="0"/>
          <a:ext cx="0" cy="0"/>
          <a:chOff x="0" y="0"/>
          <a:chExt cx="0" cy="0"/>
        </a:xfrm>
      </p:grpSpPr>
      <p:pic>
        <p:nvPicPr>
          <p:cNvPr id="3913" name="Google Shape;3913;p44"/>
          <p:cNvPicPr preferRelativeResize="0">
            <a:picLocks noGrp="1"/>
          </p:cNvPicPr>
          <p:nvPr>
            <p:ph type="pic" idx="2"/>
          </p:nvPr>
        </p:nvPicPr>
        <p:blipFill rotWithShape="1">
          <a:blip r:embed="rId3">
            <a:alphaModFix/>
          </a:blip>
          <a:srcRect l="9218" r="44666"/>
          <a:stretch/>
        </p:blipFill>
        <p:spPr>
          <a:xfrm>
            <a:off x="713225" y="554676"/>
            <a:ext cx="2801100" cy="4049400"/>
          </a:xfrm>
          <a:prstGeom prst="rect">
            <a:avLst/>
          </a:prstGeom>
        </p:spPr>
      </p:pic>
      <p:cxnSp>
        <p:nvCxnSpPr>
          <p:cNvPr id="3916" name="Google Shape;3916;p44"/>
          <p:cNvCxnSpPr/>
          <p:nvPr/>
        </p:nvCxnSpPr>
        <p:spPr>
          <a:xfrm>
            <a:off x="1346694" y="574582"/>
            <a:ext cx="1289400" cy="0"/>
          </a:xfrm>
          <a:prstGeom prst="straightConnector1">
            <a:avLst/>
          </a:prstGeom>
          <a:noFill/>
          <a:ln w="9525" cap="flat" cmpd="sng">
            <a:solidFill>
              <a:schemeClr val="accent4"/>
            </a:solidFill>
            <a:prstDash val="solid"/>
            <a:round/>
            <a:headEnd type="none" w="med" len="med"/>
            <a:tailEnd type="none" w="med" len="med"/>
          </a:ln>
        </p:spPr>
      </p:cxnSp>
      <p:sp>
        <p:nvSpPr>
          <p:cNvPr id="10" name="Title 4">
            <a:extLst>
              <a:ext uri="{FF2B5EF4-FFF2-40B4-BE49-F238E27FC236}">
                <a16:creationId xmlns:a16="http://schemas.microsoft.com/office/drawing/2014/main" id="{25E723FA-CB66-8C17-4D03-65027D67F25E}"/>
              </a:ext>
            </a:extLst>
          </p:cNvPr>
          <p:cNvSpPr>
            <a:spLocks noGrp="1"/>
          </p:cNvSpPr>
          <p:nvPr>
            <p:ph type="title"/>
          </p:nvPr>
        </p:nvSpPr>
        <p:spPr>
          <a:xfrm>
            <a:off x="3604386" y="1509089"/>
            <a:ext cx="5043963" cy="3094987"/>
          </a:xfrm>
        </p:spPr>
        <p:txBody>
          <a:bodyPr anchor="ctr"/>
          <a:lstStyle/>
          <a:p>
            <a:pPr>
              <a:lnSpc>
                <a:spcPct val="150000"/>
              </a:lnSpc>
            </a:pPr>
            <a:r>
              <a:rPr lang="vi-VN" sz="3200" b="1" dirty="0">
                <a:solidFill>
                  <a:schemeClr val="tx2">
                    <a:lumMod val="75000"/>
                  </a:schemeClr>
                </a:solidFill>
                <a:latin typeface="Arial" panose="020B0604020202020204" pitchFamily="34" charset="0"/>
                <a:cs typeface="Arial" panose="020B0604020202020204" pitchFamily="34" charset="0"/>
              </a:rPr>
              <a:t>ĐẶC ĐIỂM VÀ YÊU CẦU CHUNG CỦA NGÀNH NGHỀ TRONG LĨNH VỰC KĨ THUẬT, CÔNG NGHỆ</a:t>
            </a:r>
          </a:p>
        </p:txBody>
      </p:sp>
      <p:sp>
        <p:nvSpPr>
          <p:cNvPr id="11" name="Rectangle 10">
            <a:extLst>
              <a:ext uri="{FF2B5EF4-FFF2-40B4-BE49-F238E27FC236}">
                <a16:creationId xmlns:a16="http://schemas.microsoft.com/office/drawing/2014/main" id="{1353B9CE-2F48-1C82-B38E-E8310A34E7FB}"/>
              </a:ext>
            </a:extLst>
          </p:cNvPr>
          <p:cNvSpPr/>
          <p:nvPr/>
        </p:nvSpPr>
        <p:spPr>
          <a:xfrm>
            <a:off x="5610535" y="574582"/>
            <a:ext cx="1031668" cy="844567"/>
          </a:xfrm>
          <a:prstGeom prst="rect">
            <a:avLst/>
          </a:prstGeom>
          <a:ln>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4400" b="1" dirty="0">
                <a:latin typeface="Arial" panose="020B0604020202020204" pitchFamily="34" charset="0"/>
                <a:cs typeface="Arial" panose="020B0604020202020204" pitchFamily="34" charset="0"/>
              </a:rPr>
              <a:t>II.</a:t>
            </a:r>
          </a:p>
        </p:txBody>
      </p:sp>
    </p:spTree>
    <p:extLst>
      <p:ext uri="{BB962C8B-B14F-4D97-AF65-F5344CB8AC3E}">
        <p14:creationId xmlns:p14="http://schemas.microsoft.com/office/powerpoint/2010/main" val="3267706031"/>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5" name="Title 4">
            <a:extLst>
              <a:ext uri="{FF2B5EF4-FFF2-40B4-BE49-F238E27FC236}">
                <a16:creationId xmlns:a16="http://schemas.microsoft.com/office/drawing/2014/main" id="{15E0727F-0714-8658-1CDF-8AB31D5FC926}"/>
              </a:ext>
            </a:extLst>
          </p:cNvPr>
          <p:cNvSpPr>
            <a:spLocks noGrp="1"/>
          </p:cNvSpPr>
          <p:nvPr>
            <p:ph type="title"/>
          </p:nvPr>
        </p:nvSpPr>
        <p:spPr>
          <a:xfrm>
            <a:off x="402598" y="336168"/>
            <a:ext cx="7704000" cy="572700"/>
          </a:xfrm>
        </p:spPr>
        <p:txBody>
          <a:bodyPr anchor="ctr"/>
          <a:lstStyle/>
          <a:p>
            <a:r>
              <a:rPr lang="vi-VN" sz="2400" dirty="0">
                <a:solidFill>
                  <a:schemeClr val="tx2">
                    <a:lumMod val="75000"/>
                  </a:schemeClr>
                </a:solidFill>
                <a:latin typeface="Arial" panose="020B0604020202020204" pitchFamily="34" charset="0"/>
                <a:cs typeface="Arial" panose="020B0604020202020204" pitchFamily="34" charset="0"/>
              </a:rPr>
              <a:t>1. Đặc điểm</a:t>
            </a:r>
          </a:p>
        </p:txBody>
      </p:sp>
      <p:sp>
        <p:nvSpPr>
          <p:cNvPr id="12" name="Arrow: Pentagon 11">
            <a:extLst>
              <a:ext uri="{FF2B5EF4-FFF2-40B4-BE49-F238E27FC236}">
                <a16:creationId xmlns:a16="http://schemas.microsoft.com/office/drawing/2014/main" id="{4D73D914-C78E-C70C-1DA5-C0C4B04B6BF8}"/>
              </a:ext>
            </a:extLst>
          </p:cNvPr>
          <p:cNvSpPr/>
          <p:nvPr/>
        </p:nvSpPr>
        <p:spPr>
          <a:xfrm>
            <a:off x="-1" y="1130389"/>
            <a:ext cx="3625987" cy="559421"/>
          </a:xfrm>
          <a:prstGeom prst="homePlate">
            <a:avLst/>
          </a:prstGeom>
          <a:solidFill>
            <a:schemeClr val="bg2"/>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200" b="1">
                <a:solidFill>
                  <a:schemeClr val="bg2">
                    <a:lumMod val="10000"/>
                  </a:schemeClr>
                </a:solidFill>
                <a:latin typeface="Arial" panose="020B0604020202020204" pitchFamily="34" charset="0"/>
                <a:cs typeface="Arial" panose="020B0604020202020204" pitchFamily="34" charset="0"/>
              </a:rPr>
              <a:t>THẢO LUẬN NHÓM</a:t>
            </a:r>
          </a:p>
        </p:txBody>
      </p:sp>
      <p:grpSp>
        <p:nvGrpSpPr>
          <p:cNvPr id="25" name="Group 24">
            <a:extLst>
              <a:ext uri="{FF2B5EF4-FFF2-40B4-BE49-F238E27FC236}">
                <a16:creationId xmlns:a16="http://schemas.microsoft.com/office/drawing/2014/main" id="{D3D2BFEA-C090-AB97-EEA6-C99C44C42D30}"/>
              </a:ext>
            </a:extLst>
          </p:cNvPr>
          <p:cNvGrpSpPr/>
          <p:nvPr/>
        </p:nvGrpSpPr>
        <p:grpSpPr>
          <a:xfrm>
            <a:off x="687966" y="2088646"/>
            <a:ext cx="2938020" cy="2315104"/>
            <a:chOff x="1069578" y="1903923"/>
            <a:chExt cx="2938020" cy="2315104"/>
          </a:xfrm>
        </p:grpSpPr>
        <p:grpSp>
          <p:nvGrpSpPr>
            <p:cNvPr id="17" name="Group 16">
              <a:extLst>
                <a:ext uri="{FF2B5EF4-FFF2-40B4-BE49-F238E27FC236}">
                  <a16:creationId xmlns:a16="http://schemas.microsoft.com/office/drawing/2014/main" id="{CECB0ADB-87CE-B7F6-113D-90D64738CF4A}"/>
                </a:ext>
              </a:extLst>
            </p:cNvPr>
            <p:cNvGrpSpPr/>
            <p:nvPr/>
          </p:nvGrpSpPr>
          <p:grpSpPr>
            <a:xfrm>
              <a:off x="1069578" y="1903923"/>
              <a:ext cx="2938020" cy="2315104"/>
              <a:chOff x="996092" y="1248504"/>
              <a:chExt cx="2938020" cy="2315104"/>
            </a:xfrm>
          </p:grpSpPr>
          <p:sp>
            <p:nvSpPr>
              <p:cNvPr id="18" name="Rectangle: Diagonal Corners Rounded 17">
                <a:extLst>
                  <a:ext uri="{FF2B5EF4-FFF2-40B4-BE49-F238E27FC236}">
                    <a16:creationId xmlns:a16="http://schemas.microsoft.com/office/drawing/2014/main" id="{DF37E48A-0847-84AC-2178-8CF80F526FE5}"/>
                  </a:ext>
                </a:extLst>
              </p:cNvPr>
              <p:cNvSpPr/>
              <p:nvPr/>
            </p:nvSpPr>
            <p:spPr>
              <a:xfrm flipH="1">
                <a:off x="1175981" y="1506082"/>
                <a:ext cx="2758131" cy="2057526"/>
              </a:xfrm>
              <a:prstGeom prst="round2DiagRect">
                <a:avLst>
                  <a:gd name="adj1" fmla="val 25098"/>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ctr">
                  <a:lnSpc>
                    <a:spcPct val="150000"/>
                  </a:lnSpc>
                </a:pPr>
                <a:r>
                  <a:rPr lang="vi-VN" sz="2000" dirty="0">
                    <a:solidFill>
                      <a:srgbClr val="000000"/>
                    </a:solidFill>
                    <a:effectLst/>
                    <a:latin typeface="Arial" panose="020B0604020202020204" pitchFamily="34" charset="0"/>
                    <a:cs typeface="Arial" panose="020B0604020202020204" pitchFamily="34" charset="0"/>
                  </a:rPr>
                  <a:t>Nêu đặc điểm chung của ngành nghề trong lĩnh vực kĩ thuật, công nghệ.</a:t>
                </a:r>
                <a:endParaRPr lang="vi-VN" sz="2000" dirty="0">
                  <a:effectLst/>
                  <a:latin typeface="Arial" panose="020B0604020202020204" pitchFamily="34" charset="0"/>
                  <a:cs typeface="Arial" panose="020B0604020202020204" pitchFamily="34" charset="0"/>
                </a:endParaRPr>
              </a:p>
            </p:txBody>
          </p:sp>
          <p:sp>
            <p:nvSpPr>
              <p:cNvPr id="20" name="Speech Bubble: Rectangle with Corners Rounded 19">
                <a:extLst>
                  <a:ext uri="{FF2B5EF4-FFF2-40B4-BE49-F238E27FC236}">
                    <a16:creationId xmlns:a16="http://schemas.microsoft.com/office/drawing/2014/main" id="{F337763E-FACB-4F75-7D55-C36E760E2DD5}"/>
                  </a:ext>
                </a:extLst>
              </p:cNvPr>
              <p:cNvSpPr/>
              <p:nvPr/>
            </p:nvSpPr>
            <p:spPr>
              <a:xfrm>
                <a:off x="996092" y="1248504"/>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p:spPr>
            <p:style>
              <a:lnRef idx="3">
                <a:schemeClr val="lt1"/>
              </a:lnRef>
              <a:fillRef idx="1">
                <a:schemeClr val="accent4"/>
              </a:fillRef>
              <a:effectRef idx="1">
                <a:schemeClr val="accent4"/>
              </a:effectRef>
              <a:fontRef idx="minor">
                <a:schemeClr val="lt1"/>
              </a:fontRef>
            </p:style>
            <p:txBody>
              <a:bodyPr rtlCol="0" anchor="ctr"/>
              <a:lstStyle/>
              <a:p>
                <a:pPr algn="ctr"/>
                <a:endParaRPr lang="vi-VN"/>
              </a:p>
            </p:txBody>
          </p:sp>
        </p:grpSp>
        <p:pic>
          <p:nvPicPr>
            <p:cNvPr id="23" name="Picture 13">
              <a:extLst>
                <a:ext uri="{FF2B5EF4-FFF2-40B4-BE49-F238E27FC236}">
                  <a16:creationId xmlns:a16="http://schemas.microsoft.com/office/drawing/2014/main" id="{712700D2-7C34-C55C-B4A0-79E3388D03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95815" y="1977508"/>
              <a:ext cx="224555" cy="352872"/>
            </a:xfrm>
            <a:prstGeom prst="rect">
              <a:avLst/>
            </a:prstGeom>
          </p:spPr>
        </p:pic>
      </p:grpSp>
      <p:pic>
        <p:nvPicPr>
          <p:cNvPr id="1028" name="Picture 4">
            <a:extLst>
              <a:ext uri="{FF2B5EF4-FFF2-40B4-BE49-F238E27FC236}">
                <a16:creationId xmlns:a16="http://schemas.microsoft.com/office/drawing/2014/main" id="{C3FF35B0-8ECC-0259-C1F0-FF2079867B70}"/>
              </a:ext>
            </a:extLst>
          </p:cNvPr>
          <p:cNvPicPr>
            <a:picLocks noChangeAspect="1" noChangeArrowheads="1"/>
          </p:cNvPicPr>
          <p:nvPr/>
        </p:nvPicPr>
        <p:blipFill>
          <a:blip r:embed="rId5"/>
          <a:srcRect t="470" b="470"/>
          <a:stretch/>
        </p:blipFill>
        <p:spPr bwMode="auto">
          <a:xfrm>
            <a:off x="3996071" y="1130390"/>
            <a:ext cx="2121305" cy="1610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A64246B6-E2E3-9DE0-1142-BA7814D39315}"/>
              </a:ext>
            </a:extLst>
          </p:cNvPr>
          <p:cNvPicPr>
            <a:picLocks noChangeAspect="1" noChangeArrowheads="1"/>
          </p:cNvPicPr>
          <p:nvPr/>
        </p:nvPicPr>
        <p:blipFill>
          <a:blip r:embed="rId6"/>
          <a:srcRect t="470" b="470"/>
          <a:stretch/>
        </p:blipFill>
        <p:spPr bwMode="auto">
          <a:xfrm>
            <a:off x="6276207" y="1130389"/>
            <a:ext cx="2121305" cy="1610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a16="http://schemas.microsoft.com/office/drawing/2014/main" id="{25B707A6-9003-9715-89B2-B2EFE98854EE}"/>
              </a:ext>
            </a:extLst>
          </p:cNvPr>
          <p:cNvPicPr>
            <a:picLocks noChangeAspect="1" noChangeArrowheads="1"/>
          </p:cNvPicPr>
          <p:nvPr/>
        </p:nvPicPr>
        <p:blipFill>
          <a:blip r:embed="rId7"/>
          <a:srcRect l="399" r="399"/>
          <a:stretch/>
        </p:blipFill>
        <p:spPr bwMode="auto">
          <a:xfrm>
            <a:off x="3996071" y="2940496"/>
            <a:ext cx="2121305" cy="16108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0783E198-3AFD-9CDF-B69B-08A7CB843FD2}"/>
              </a:ext>
            </a:extLst>
          </p:cNvPr>
          <p:cNvPicPr>
            <a:picLocks noChangeAspect="1" noChangeArrowheads="1"/>
          </p:cNvPicPr>
          <p:nvPr/>
        </p:nvPicPr>
        <p:blipFill>
          <a:blip r:embed="rId8"/>
          <a:srcRect t="655" b="655"/>
          <a:stretch/>
        </p:blipFill>
        <p:spPr bwMode="auto">
          <a:xfrm>
            <a:off x="6276207" y="2940496"/>
            <a:ext cx="2121305" cy="161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9495"/>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barn(inVertical)">
                                      <p:cBhvr>
                                        <p:cTn id="16" dur="500"/>
                                        <p:tgtEl>
                                          <p:spTgt spid="1028"/>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6" name="Arrow: Pentagon 15">
            <a:extLst>
              <a:ext uri="{FF2B5EF4-FFF2-40B4-BE49-F238E27FC236}">
                <a16:creationId xmlns:a16="http://schemas.microsoft.com/office/drawing/2014/main" id="{5EE8EA2D-D5F9-D2A3-70AC-FD74AC5CB4F1}"/>
              </a:ext>
            </a:extLst>
          </p:cNvPr>
          <p:cNvSpPr/>
          <p:nvPr/>
        </p:nvSpPr>
        <p:spPr>
          <a:xfrm>
            <a:off x="0" y="336450"/>
            <a:ext cx="627005" cy="241925"/>
          </a:xfrm>
          <a:prstGeom prst="homePlate">
            <a:avLst/>
          </a:prstGeom>
          <a:solidFill>
            <a:schemeClr val="accent5"/>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333CC2F-3495-D21B-6055-90252A4E8619}"/>
              </a:ext>
            </a:extLst>
          </p:cNvPr>
          <p:cNvSpPr txBox="1"/>
          <p:nvPr/>
        </p:nvSpPr>
        <p:spPr>
          <a:xfrm>
            <a:off x="700157" y="257358"/>
            <a:ext cx="2620944" cy="400110"/>
          </a:xfrm>
          <a:prstGeom prst="rect">
            <a:avLst/>
          </a:prstGeom>
          <a:noFill/>
        </p:spPr>
        <p:txBody>
          <a:bodyPr wrap="square">
            <a:spAutoFit/>
          </a:bodyPr>
          <a:lstStyle/>
          <a:p>
            <a:r>
              <a:rPr lang="vi-VN" sz="2000" b="1">
                <a:solidFill>
                  <a:schemeClr val="accent5">
                    <a:lumMod val="75000"/>
                  </a:schemeClr>
                </a:solidFill>
                <a:latin typeface="Arial" panose="020B0604020202020204" pitchFamily="34" charset="0"/>
                <a:cs typeface="Arial" panose="020B0604020202020204" pitchFamily="34" charset="0"/>
              </a:rPr>
              <a:t>Sản phẩm lao động</a:t>
            </a:r>
            <a:endParaRPr lang="vi-VN" sz="2000" b="1" dirty="0">
              <a:solidFill>
                <a:schemeClr val="accent5">
                  <a:lumMod val="75000"/>
                </a:schemeClr>
              </a:solidFill>
              <a:latin typeface="Arial" panose="020B0604020202020204" pitchFamily="34" charset="0"/>
              <a:cs typeface="Arial" panose="020B0604020202020204" pitchFamily="34" charset="0"/>
            </a:endParaRPr>
          </a:p>
        </p:txBody>
      </p:sp>
      <p:sp>
        <p:nvSpPr>
          <p:cNvPr id="19" name="Rectangle: Diagonal Corners Rounded 18">
            <a:extLst>
              <a:ext uri="{FF2B5EF4-FFF2-40B4-BE49-F238E27FC236}">
                <a16:creationId xmlns:a16="http://schemas.microsoft.com/office/drawing/2014/main" id="{1A8BF1C0-D000-AE73-5B16-E685649185A7}"/>
              </a:ext>
            </a:extLst>
          </p:cNvPr>
          <p:cNvSpPr/>
          <p:nvPr/>
        </p:nvSpPr>
        <p:spPr>
          <a:xfrm>
            <a:off x="700157" y="787309"/>
            <a:ext cx="7463606" cy="997600"/>
          </a:xfrm>
          <a:prstGeom prst="round2DiagRect">
            <a:avLst>
              <a:gd name="adj1" fmla="val 15439"/>
              <a:gd name="adj2" fmla="val 0"/>
            </a:avLst>
          </a:prstGeom>
        </p:spPr>
        <p:style>
          <a:lnRef idx="2">
            <a:schemeClr val="accent4"/>
          </a:lnRef>
          <a:fillRef idx="1">
            <a:schemeClr val="lt1"/>
          </a:fillRef>
          <a:effectRef idx="0">
            <a:schemeClr val="accent4"/>
          </a:effectRef>
          <a:fontRef idx="minor">
            <a:schemeClr val="dk1"/>
          </a:fontRef>
        </p:style>
        <p:txBody>
          <a:bodyPr bIns="108000" rtlCol="0" anchor="ctr"/>
          <a:lstStyle/>
          <a:p>
            <a:pPr algn="just">
              <a:lnSpc>
                <a:spcPct val="150000"/>
              </a:lnSpc>
            </a:pPr>
            <a:r>
              <a:rPr lang="vi-VN" sz="1800" dirty="0">
                <a:solidFill>
                  <a:srgbClr val="000000"/>
                </a:solidFill>
                <a:latin typeface="Arial" panose="020B0604020202020204" pitchFamily="34" charset="0"/>
                <a:cs typeface="Arial" panose="020B0604020202020204" pitchFamily="34" charset="0"/>
              </a:rPr>
              <a:t>Từ đơn giản như cuốc, xẻng, dao, kéo,… đến phức tạp như máy tính, điện thoại, tivi, ô tô, máy bay,…</a:t>
            </a:r>
          </a:p>
        </p:txBody>
      </p:sp>
      <p:sp>
        <p:nvSpPr>
          <p:cNvPr id="2" name="Arrow: Pentagon 1">
            <a:extLst>
              <a:ext uri="{FF2B5EF4-FFF2-40B4-BE49-F238E27FC236}">
                <a16:creationId xmlns:a16="http://schemas.microsoft.com/office/drawing/2014/main" id="{23CCB620-0561-6ADB-77DA-7F25A7BC8405}"/>
              </a:ext>
            </a:extLst>
          </p:cNvPr>
          <p:cNvSpPr/>
          <p:nvPr/>
        </p:nvSpPr>
        <p:spPr>
          <a:xfrm>
            <a:off x="0" y="1993842"/>
            <a:ext cx="627005" cy="241925"/>
          </a:xfrm>
          <a:prstGeom prst="homePlate">
            <a:avLst/>
          </a:prstGeom>
          <a:solidFill>
            <a:schemeClr val="accent5"/>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117BBC4-8EE1-C063-68EE-27E10E67817D}"/>
              </a:ext>
            </a:extLst>
          </p:cNvPr>
          <p:cNvSpPr txBox="1"/>
          <p:nvPr/>
        </p:nvSpPr>
        <p:spPr>
          <a:xfrm>
            <a:off x="700157" y="1914750"/>
            <a:ext cx="2620944" cy="400110"/>
          </a:xfrm>
          <a:prstGeom prst="rect">
            <a:avLst/>
          </a:prstGeom>
          <a:noFill/>
        </p:spPr>
        <p:txBody>
          <a:bodyPr wrap="square">
            <a:spAutoFit/>
          </a:bodyPr>
          <a:lstStyle/>
          <a:p>
            <a:r>
              <a:rPr lang="vi-VN" sz="2000" b="1" dirty="0">
                <a:solidFill>
                  <a:schemeClr val="accent5">
                    <a:lumMod val="75000"/>
                  </a:schemeClr>
                </a:solidFill>
                <a:latin typeface="Arial" panose="020B0604020202020204" pitchFamily="34" charset="0"/>
                <a:cs typeface="Arial" panose="020B0604020202020204" pitchFamily="34" charset="0"/>
              </a:rPr>
              <a:t>Đối tượng lao động</a:t>
            </a:r>
          </a:p>
        </p:txBody>
      </p:sp>
      <p:sp>
        <p:nvSpPr>
          <p:cNvPr id="4" name="Rectangle: Diagonal Corners Rounded 3">
            <a:extLst>
              <a:ext uri="{FF2B5EF4-FFF2-40B4-BE49-F238E27FC236}">
                <a16:creationId xmlns:a16="http://schemas.microsoft.com/office/drawing/2014/main" id="{DD58D1F4-1785-80B1-1A3B-58CDA858C7B9}"/>
              </a:ext>
            </a:extLst>
          </p:cNvPr>
          <p:cNvSpPr/>
          <p:nvPr/>
        </p:nvSpPr>
        <p:spPr>
          <a:xfrm>
            <a:off x="700157" y="2444701"/>
            <a:ext cx="7463605" cy="1373834"/>
          </a:xfrm>
          <a:prstGeom prst="round2DiagRect">
            <a:avLst>
              <a:gd name="adj1" fmla="val 15439"/>
              <a:gd name="adj2" fmla="val 0"/>
            </a:avLst>
          </a:prstGeom>
        </p:spPr>
        <p:style>
          <a:lnRef idx="2">
            <a:schemeClr val="accent4"/>
          </a:lnRef>
          <a:fillRef idx="1">
            <a:schemeClr val="lt1"/>
          </a:fillRef>
          <a:effectRef idx="0">
            <a:schemeClr val="accent4"/>
          </a:effectRef>
          <a:fontRef idx="minor">
            <a:schemeClr val="dk1"/>
          </a:fontRef>
        </p:style>
        <p:txBody>
          <a:bodyPr bIns="108000" rtlCol="0" anchor="ctr"/>
          <a:lstStyle/>
          <a:p>
            <a:pPr algn="just">
              <a:lnSpc>
                <a:spcPct val="150000"/>
              </a:lnSpc>
            </a:pPr>
            <a:r>
              <a:rPr lang="vi-VN" sz="1800" dirty="0">
                <a:solidFill>
                  <a:srgbClr val="000000"/>
                </a:solidFill>
              </a:rPr>
              <a:t>Sử dụng công cụ lao động đa dạng, vật liệu có sẵn trong tự nhiên (gỗ trong rừng, khoáng sản dưới đất,…) và vật liệu đã qua chế biến (sắt, thép, cao su, chất dẻo,…). </a:t>
            </a:r>
          </a:p>
        </p:txBody>
      </p:sp>
      <p:sp>
        <p:nvSpPr>
          <p:cNvPr id="5" name="Arrow: Pentagon 4">
            <a:extLst>
              <a:ext uri="{FF2B5EF4-FFF2-40B4-BE49-F238E27FC236}">
                <a16:creationId xmlns:a16="http://schemas.microsoft.com/office/drawing/2014/main" id="{A00A24D6-1932-72CE-0745-78CDD28829BF}"/>
              </a:ext>
            </a:extLst>
          </p:cNvPr>
          <p:cNvSpPr/>
          <p:nvPr/>
        </p:nvSpPr>
        <p:spPr>
          <a:xfrm>
            <a:off x="0" y="4027468"/>
            <a:ext cx="627005" cy="241925"/>
          </a:xfrm>
          <a:prstGeom prst="homePlate">
            <a:avLst/>
          </a:prstGeom>
          <a:solidFill>
            <a:schemeClr val="accent5"/>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DDB1972-F686-12F9-5DAB-701C28EC4F1F}"/>
              </a:ext>
            </a:extLst>
          </p:cNvPr>
          <p:cNvSpPr txBox="1"/>
          <p:nvPr/>
        </p:nvSpPr>
        <p:spPr>
          <a:xfrm>
            <a:off x="700156" y="3948376"/>
            <a:ext cx="2906237" cy="400110"/>
          </a:xfrm>
          <a:prstGeom prst="rect">
            <a:avLst/>
          </a:prstGeom>
          <a:noFill/>
        </p:spPr>
        <p:txBody>
          <a:bodyPr wrap="square">
            <a:spAutoFit/>
          </a:bodyPr>
          <a:lstStyle/>
          <a:p>
            <a:r>
              <a:rPr lang="vi-VN" sz="2000" b="1">
                <a:solidFill>
                  <a:schemeClr val="accent5">
                    <a:lumMod val="75000"/>
                  </a:schemeClr>
                </a:solidFill>
                <a:latin typeface="Arial" panose="020B0604020202020204" pitchFamily="34" charset="0"/>
                <a:cs typeface="Arial" panose="020B0604020202020204" pitchFamily="34" charset="0"/>
              </a:rPr>
              <a:t>Môi trường lao động</a:t>
            </a:r>
            <a:endParaRPr lang="vi-VN" sz="2000" b="1" dirty="0">
              <a:solidFill>
                <a:schemeClr val="accent5">
                  <a:lumMod val="75000"/>
                </a:schemeClr>
              </a:solidFill>
              <a:latin typeface="Arial" panose="020B0604020202020204" pitchFamily="34" charset="0"/>
              <a:cs typeface="Arial" panose="020B0604020202020204" pitchFamily="34" charset="0"/>
            </a:endParaRPr>
          </a:p>
        </p:txBody>
      </p:sp>
      <p:sp>
        <p:nvSpPr>
          <p:cNvPr id="7" name="Rectangle: Diagonal Corners Rounded 6">
            <a:extLst>
              <a:ext uri="{FF2B5EF4-FFF2-40B4-BE49-F238E27FC236}">
                <a16:creationId xmlns:a16="http://schemas.microsoft.com/office/drawing/2014/main" id="{DA6F0382-8150-E200-AA2C-0549D100F8D7}"/>
              </a:ext>
            </a:extLst>
          </p:cNvPr>
          <p:cNvSpPr/>
          <p:nvPr/>
        </p:nvSpPr>
        <p:spPr>
          <a:xfrm>
            <a:off x="700157" y="4419805"/>
            <a:ext cx="7463606" cy="506484"/>
          </a:xfrm>
          <a:prstGeom prst="round2DiagRect">
            <a:avLst>
              <a:gd name="adj1" fmla="val 25549"/>
              <a:gd name="adj2" fmla="val 0"/>
            </a:avLst>
          </a:prstGeom>
        </p:spPr>
        <p:style>
          <a:lnRef idx="2">
            <a:schemeClr val="accent4"/>
          </a:lnRef>
          <a:fillRef idx="1">
            <a:schemeClr val="lt1"/>
          </a:fillRef>
          <a:effectRef idx="0">
            <a:schemeClr val="accent4"/>
          </a:effectRef>
          <a:fontRef idx="minor">
            <a:schemeClr val="dk1"/>
          </a:fontRef>
        </p:style>
        <p:txBody>
          <a:bodyPr bIns="36000" rtlCol="0" anchor="ctr"/>
          <a:lstStyle/>
          <a:p>
            <a:pPr algn="ctr"/>
            <a:r>
              <a:rPr lang="vi-VN" sz="1800">
                <a:solidFill>
                  <a:srgbClr val="000000"/>
                </a:solidFill>
              </a:rPr>
              <a:t>Có </a:t>
            </a:r>
            <a:r>
              <a:rPr lang="vi-VN" sz="1800" dirty="0">
                <a:solidFill>
                  <a:srgbClr val="000000"/>
                </a:solidFill>
              </a:rPr>
              <a:t>bụi, khói, tiếng ồn, điện từ trường, phóng xạ, khí độc,…</a:t>
            </a:r>
          </a:p>
        </p:txBody>
      </p:sp>
    </p:spTree>
    <p:extLst>
      <p:ext uri="{BB962C8B-B14F-4D97-AF65-F5344CB8AC3E}">
        <p14:creationId xmlns:p14="http://schemas.microsoft.com/office/powerpoint/2010/main" val="691910448"/>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linds(horizont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P spid="2" grpId="0" animBg="1"/>
      <p:bldP spid="3" grpId="0"/>
      <p:bldP spid="4" grpId="0" animBg="1"/>
      <p:bldP spid="5" grpId="0" animBg="1"/>
      <p:bldP spid="6"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9"/>
        <p:cNvGrpSpPr/>
        <p:nvPr/>
      </p:nvGrpSpPr>
      <p:grpSpPr>
        <a:xfrm>
          <a:off x="0" y="0"/>
          <a:ext cx="0" cy="0"/>
          <a:chOff x="0" y="0"/>
          <a:chExt cx="0" cy="0"/>
        </a:xfrm>
      </p:grpSpPr>
      <p:sp>
        <p:nvSpPr>
          <p:cNvPr id="3860" name="Google Shape;3860;p40"/>
          <p:cNvSpPr txBox="1">
            <a:spLocks noGrp="1"/>
          </p:cNvSpPr>
          <p:nvPr>
            <p:ph type="title"/>
          </p:nvPr>
        </p:nvSpPr>
        <p:spPr>
          <a:xfrm>
            <a:off x="932857" y="445025"/>
            <a:ext cx="7589352" cy="572700"/>
          </a:xfrm>
          <a:prstGeom prst="rect">
            <a:avLst/>
          </a:prstGeom>
        </p:spPr>
        <p:txBody>
          <a:bodyPr spcFirstLastPara="1" wrap="square" lIns="91425" tIns="91425" rIns="91425" bIns="91425" anchor="ctr" anchorCtr="0">
            <a:noAutofit/>
          </a:bodyPr>
          <a:lstStyle/>
          <a:p>
            <a:r>
              <a:rPr lang="vi-VN" sz="2400" b="1" dirty="0">
                <a:solidFill>
                  <a:schemeClr val="tx2">
                    <a:lumMod val="75000"/>
                  </a:schemeClr>
                </a:solidFill>
                <a:effectLst/>
                <a:latin typeface="Arial" panose="020B0604020202020204" pitchFamily="34" charset="0"/>
                <a:cs typeface="Arial" panose="020B0604020202020204" pitchFamily="34" charset="0"/>
              </a:rPr>
              <a:t>2. Yêu cầu</a:t>
            </a:r>
            <a:endParaRPr lang="vi-VN" sz="2400" dirty="0">
              <a:solidFill>
                <a:schemeClr val="tx2">
                  <a:lumMod val="75000"/>
                </a:schemeClr>
              </a:solidFill>
              <a:effectLst/>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643688C2-CB9D-3CE7-1B5A-E0EC2515EF42}"/>
              </a:ext>
            </a:extLst>
          </p:cNvPr>
          <p:cNvGrpSpPr/>
          <p:nvPr/>
        </p:nvGrpSpPr>
        <p:grpSpPr>
          <a:xfrm>
            <a:off x="932857" y="2116257"/>
            <a:ext cx="3536729" cy="2518537"/>
            <a:chOff x="1069578" y="1903923"/>
            <a:chExt cx="3536729" cy="2518537"/>
          </a:xfrm>
        </p:grpSpPr>
        <p:grpSp>
          <p:nvGrpSpPr>
            <p:cNvPr id="3" name="Group 2">
              <a:extLst>
                <a:ext uri="{FF2B5EF4-FFF2-40B4-BE49-F238E27FC236}">
                  <a16:creationId xmlns:a16="http://schemas.microsoft.com/office/drawing/2014/main" id="{E8927071-C6AB-AB08-4E14-2BAF0AE117A3}"/>
                </a:ext>
              </a:extLst>
            </p:cNvPr>
            <p:cNvGrpSpPr/>
            <p:nvPr/>
          </p:nvGrpSpPr>
          <p:grpSpPr>
            <a:xfrm>
              <a:off x="1069578" y="1903923"/>
              <a:ext cx="3536729" cy="2518537"/>
              <a:chOff x="996092" y="1248504"/>
              <a:chExt cx="3536729" cy="2518537"/>
            </a:xfrm>
          </p:grpSpPr>
          <p:sp>
            <p:nvSpPr>
              <p:cNvPr id="5" name="Rectangle: Diagonal Corners Rounded 4">
                <a:extLst>
                  <a:ext uri="{FF2B5EF4-FFF2-40B4-BE49-F238E27FC236}">
                    <a16:creationId xmlns:a16="http://schemas.microsoft.com/office/drawing/2014/main" id="{2B1677E7-4D31-D895-9F43-F81C65850FBD}"/>
                  </a:ext>
                </a:extLst>
              </p:cNvPr>
              <p:cNvSpPr/>
              <p:nvPr/>
            </p:nvSpPr>
            <p:spPr>
              <a:xfrm flipH="1">
                <a:off x="1175976" y="1506081"/>
                <a:ext cx="3356845" cy="2260960"/>
              </a:xfrm>
              <a:prstGeom prst="round2DiagRect">
                <a:avLst>
                  <a:gd name="adj1" fmla="val 25708"/>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2000" dirty="0">
                    <a:solidFill>
                      <a:srgbClr val="000000"/>
                    </a:solidFill>
                    <a:effectLst/>
                    <a:latin typeface="Arial" panose="020B0604020202020204" pitchFamily="34" charset="0"/>
                    <a:cs typeface="Arial" panose="020B0604020202020204" pitchFamily="34" charset="0"/>
                  </a:rPr>
                  <a:t>Hãy nêu những  yêu cầu chung của các ngành nghề trong lĩnh vực kĩ thuật, công nghệ.</a:t>
                </a:r>
                <a:endParaRPr lang="vi-VN" sz="2000" dirty="0">
                  <a:effectLst/>
                  <a:latin typeface="Arial" panose="020B0604020202020204" pitchFamily="34" charset="0"/>
                  <a:cs typeface="Arial" panose="020B0604020202020204" pitchFamily="34" charset="0"/>
                </a:endParaRPr>
              </a:p>
            </p:txBody>
          </p:sp>
          <p:sp>
            <p:nvSpPr>
              <p:cNvPr id="6" name="Speech Bubble: Rectangle with Corners Rounded 19">
                <a:extLst>
                  <a:ext uri="{FF2B5EF4-FFF2-40B4-BE49-F238E27FC236}">
                    <a16:creationId xmlns:a16="http://schemas.microsoft.com/office/drawing/2014/main" id="{8834E12C-2E8D-96CE-9706-E4681EF738C0}"/>
                  </a:ext>
                </a:extLst>
              </p:cNvPr>
              <p:cNvSpPr/>
              <p:nvPr/>
            </p:nvSpPr>
            <p:spPr>
              <a:xfrm>
                <a:off x="996092" y="1248504"/>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p:spPr>
            <p:style>
              <a:lnRef idx="3">
                <a:schemeClr val="lt1"/>
              </a:lnRef>
              <a:fillRef idx="1">
                <a:schemeClr val="accent4"/>
              </a:fillRef>
              <a:effectRef idx="1">
                <a:schemeClr val="accent4"/>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pic>
          <p:nvPicPr>
            <p:cNvPr id="4" name="Picture 13">
              <a:extLst>
                <a:ext uri="{FF2B5EF4-FFF2-40B4-BE49-F238E27FC236}">
                  <a16:creationId xmlns:a16="http://schemas.microsoft.com/office/drawing/2014/main" id="{61CA5339-93A4-9F08-F23A-27A060FEC3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95815" y="1977508"/>
              <a:ext cx="224555" cy="352872"/>
            </a:xfrm>
            <a:prstGeom prst="rect">
              <a:avLst/>
            </a:prstGeom>
          </p:spPr>
        </p:pic>
      </p:grpSp>
      <p:sp>
        <p:nvSpPr>
          <p:cNvPr id="7" name="Arrow: Pentagon 6">
            <a:extLst>
              <a:ext uri="{FF2B5EF4-FFF2-40B4-BE49-F238E27FC236}">
                <a16:creationId xmlns:a16="http://schemas.microsoft.com/office/drawing/2014/main" id="{D5AAC795-5E2D-750B-AFAE-C171DA2F162C}"/>
              </a:ext>
            </a:extLst>
          </p:cNvPr>
          <p:cNvSpPr/>
          <p:nvPr/>
        </p:nvSpPr>
        <p:spPr>
          <a:xfrm>
            <a:off x="0" y="1208554"/>
            <a:ext cx="3160166" cy="559421"/>
          </a:xfrm>
          <a:prstGeom prst="homePlate">
            <a:avLst/>
          </a:prstGeom>
          <a:solidFill>
            <a:schemeClr val="bg2"/>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000" b="1" dirty="0">
                <a:solidFill>
                  <a:schemeClr val="bg2">
                    <a:lumMod val="10000"/>
                  </a:schemeClr>
                </a:solidFill>
                <a:latin typeface="Arial" panose="020B0604020202020204" pitchFamily="34" charset="0"/>
                <a:cs typeface="Arial" panose="020B0604020202020204" pitchFamily="34" charset="0"/>
              </a:rPr>
              <a:t>THẢO LUẬN NHÓM</a:t>
            </a:r>
          </a:p>
        </p:txBody>
      </p:sp>
      <p:pic>
        <p:nvPicPr>
          <p:cNvPr id="8" name="Picture 7">
            <a:extLst>
              <a:ext uri="{FF2B5EF4-FFF2-40B4-BE49-F238E27FC236}">
                <a16:creationId xmlns:a16="http://schemas.microsoft.com/office/drawing/2014/main" id="{6669B7CE-A471-AF96-0A4F-ED7FC3869E1F}"/>
              </a:ext>
            </a:extLst>
          </p:cNvPr>
          <p:cNvPicPr>
            <a:picLocks noChangeAspect="1"/>
          </p:cNvPicPr>
          <p:nvPr/>
        </p:nvPicPr>
        <p:blipFill rotWithShape="1">
          <a:blip r:embed="rId5"/>
          <a:srcRect l="74" r="74"/>
          <a:stretch/>
        </p:blipFill>
        <p:spPr>
          <a:xfrm>
            <a:off x="4572000" y="382657"/>
            <a:ext cx="4304752" cy="2636357"/>
          </a:xfrm>
          <a:prstGeom prst="roundRect">
            <a:avLst/>
          </a:prstGeom>
        </p:spPr>
      </p:pic>
      <p:pic>
        <p:nvPicPr>
          <p:cNvPr id="10" name="Picture 37">
            <a:extLst>
              <a:ext uri="{FF2B5EF4-FFF2-40B4-BE49-F238E27FC236}">
                <a16:creationId xmlns:a16="http://schemas.microsoft.com/office/drawing/2014/main" id="{E3EE0D44-3373-1BD7-D832-04F199BFA29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820944" y="3476403"/>
            <a:ext cx="2071327" cy="1768396"/>
          </a:xfrm>
          <a:prstGeom prst="rect">
            <a:avLst/>
          </a:prstGeom>
        </p:spPr>
      </p:pic>
    </p:spTree>
    <p:extLst>
      <p:ext uri="{BB962C8B-B14F-4D97-AF65-F5344CB8AC3E}">
        <p14:creationId xmlns:p14="http://schemas.microsoft.com/office/powerpoint/2010/main" val="2380759104"/>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16" presetClass="entr" presetSubtype="4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out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pic>
        <p:nvPicPr>
          <p:cNvPr id="1060" name="Google Shape;1060;p32"/>
          <p:cNvPicPr preferRelativeResize="0">
            <a:picLocks noGrp="1"/>
          </p:cNvPicPr>
          <p:nvPr>
            <p:ph type="pic" idx="3"/>
          </p:nvPr>
        </p:nvPicPr>
        <p:blipFill rotWithShape="1">
          <a:blip r:embed="rId3">
            <a:alphaModFix/>
          </a:blip>
          <a:srcRect l="30097" t="169" r="19053" b="169"/>
          <a:stretch/>
        </p:blipFill>
        <p:spPr>
          <a:xfrm>
            <a:off x="1317593" y="768175"/>
            <a:ext cx="2760600" cy="3607200"/>
          </a:xfrm>
          <a:prstGeom prst="rect">
            <a:avLst/>
          </a:prstGeom>
        </p:spPr>
      </p:pic>
      <p:sp>
        <p:nvSpPr>
          <p:cNvPr id="5" name="Title 4">
            <a:extLst>
              <a:ext uri="{FF2B5EF4-FFF2-40B4-BE49-F238E27FC236}">
                <a16:creationId xmlns:a16="http://schemas.microsoft.com/office/drawing/2014/main" id="{AE2B3C88-19CB-25E1-61EC-CA9AEE50F1C8}"/>
              </a:ext>
            </a:extLst>
          </p:cNvPr>
          <p:cNvSpPr>
            <a:spLocks noGrp="1"/>
          </p:cNvSpPr>
          <p:nvPr>
            <p:ph type="title"/>
          </p:nvPr>
        </p:nvSpPr>
        <p:spPr>
          <a:xfrm>
            <a:off x="4399961" y="2727913"/>
            <a:ext cx="4020000" cy="1096912"/>
          </a:xfrm>
        </p:spPr>
        <p:txBody>
          <a:bodyPr anchor="ctr"/>
          <a:lstStyle/>
          <a:p>
            <a:r>
              <a:rPr lang="vi-VN" dirty="0">
                <a:solidFill>
                  <a:schemeClr val="tx1">
                    <a:lumMod val="75000"/>
                    <a:lumOff val="25000"/>
                  </a:schemeClr>
                </a:solidFill>
                <a:latin typeface="Arial" panose="020B0604020202020204" pitchFamily="34" charset="0"/>
                <a:cs typeface="Arial" panose="020B0604020202020204" pitchFamily="34" charset="0"/>
              </a:rPr>
              <a:t>NGHỀ NGHIỆP</a:t>
            </a:r>
          </a:p>
        </p:txBody>
      </p:sp>
      <p:sp>
        <p:nvSpPr>
          <p:cNvPr id="6" name="Rectangle 5">
            <a:extLst>
              <a:ext uri="{FF2B5EF4-FFF2-40B4-BE49-F238E27FC236}">
                <a16:creationId xmlns:a16="http://schemas.microsoft.com/office/drawing/2014/main" id="{83CB35D6-D521-4A52-2C82-0F6F618D40B9}"/>
              </a:ext>
            </a:extLst>
          </p:cNvPr>
          <p:cNvSpPr/>
          <p:nvPr/>
        </p:nvSpPr>
        <p:spPr>
          <a:xfrm>
            <a:off x="5780493" y="1318676"/>
            <a:ext cx="1258936" cy="1096911"/>
          </a:xfrm>
          <a:prstGeom prst="rect">
            <a:avLst/>
          </a:prstGeom>
          <a:ln>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4800" b="1" dirty="0">
                <a:latin typeface="Arial" panose="020B0604020202020204" pitchFamily="34" charset="0"/>
                <a:cs typeface="Arial" panose="020B0604020202020204" pitchFamily="34" charset="0"/>
              </a:rPr>
              <a:t>I.</a:t>
            </a:r>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9"/>
        <p:cNvGrpSpPr/>
        <p:nvPr/>
      </p:nvGrpSpPr>
      <p:grpSpPr>
        <a:xfrm>
          <a:off x="0" y="0"/>
          <a:ext cx="0" cy="0"/>
          <a:chOff x="0" y="0"/>
          <a:chExt cx="0" cy="0"/>
        </a:xfrm>
      </p:grpSpPr>
      <p:sp>
        <p:nvSpPr>
          <p:cNvPr id="3860" name="Google Shape;3860;p40"/>
          <p:cNvSpPr txBox="1">
            <a:spLocks noGrp="1"/>
          </p:cNvSpPr>
          <p:nvPr>
            <p:ph type="title"/>
          </p:nvPr>
        </p:nvSpPr>
        <p:spPr>
          <a:xfrm>
            <a:off x="932857" y="582911"/>
            <a:ext cx="7589352" cy="572700"/>
          </a:xfrm>
          <a:prstGeom prst="rect">
            <a:avLst/>
          </a:prstGeom>
        </p:spPr>
        <p:txBody>
          <a:bodyPr spcFirstLastPara="1" wrap="square" lIns="91425" tIns="91425" rIns="91425" bIns="91425" anchor="ctr" anchorCtr="0">
            <a:noAutofit/>
          </a:bodyPr>
          <a:lstStyle/>
          <a:p>
            <a:r>
              <a:rPr lang="vi-VN" sz="2400" b="1" dirty="0">
                <a:solidFill>
                  <a:schemeClr val="tx2">
                    <a:lumMod val="75000"/>
                  </a:schemeClr>
                </a:solidFill>
                <a:effectLst/>
                <a:latin typeface="Arial" panose="020B0604020202020204" pitchFamily="34" charset="0"/>
                <a:cs typeface="Arial" panose="020B0604020202020204" pitchFamily="34" charset="0"/>
              </a:rPr>
              <a:t>2. Yêu cầu</a:t>
            </a:r>
            <a:endParaRPr lang="vi-VN" sz="2400" dirty="0">
              <a:solidFill>
                <a:schemeClr val="tx2">
                  <a:lumMod val="75000"/>
                </a:schemeClr>
              </a:solidFill>
              <a:effectLst/>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643688C2-CB9D-3CE7-1B5A-E0EC2515EF42}"/>
              </a:ext>
            </a:extLst>
          </p:cNvPr>
          <p:cNvGrpSpPr/>
          <p:nvPr/>
        </p:nvGrpSpPr>
        <p:grpSpPr>
          <a:xfrm>
            <a:off x="842916" y="2409066"/>
            <a:ext cx="7769234" cy="1927902"/>
            <a:chOff x="1069578" y="1903923"/>
            <a:chExt cx="7769234" cy="1927902"/>
          </a:xfrm>
        </p:grpSpPr>
        <p:grpSp>
          <p:nvGrpSpPr>
            <p:cNvPr id="3" name="Group 2">
              <a:extLst>
                <a:ext uri="{FF2B5EF4-FFF2-40B4-BE49-F238E27FC236}">
                  <a16:creationId xmlns:a16="http://schemas.microsoft.com/office/drawing/2014/main" id="{E8927071-C6AB-AB08-4E14-2BAF0AE117A3}"/>
                </a:ext>
              </a:extLst>
            </p:cNvPr>
            <p:cNvGrpSpPr/>
            <p:nvPr/>
          </p:nvGrpSpPr>
          <p:grpSpPr>
            <a:xfrm>
              <a:off x="1069578" y="1903923"/>
              <a:ext cx="7769234" cy="1927902"/>
              <a:chOff x="996092" y="1248504"/>
              <a:chExt cx="7769234" cy="1927902"/>
            </a:xfrm>
          </p:grpSpPr>
          <p:sp>
            <p:nvSpPr>
              <p:cNvPr id="5" name="Rectangle: Diagonal Corners Rounded 4">
                <a:extLst>
                  <a:ext uri="{FF2B5EF4-FFF2-40B4-BE49-F238E27FC236}">
                    <a16:creationId xmlns:a16="http://schemas.microsoft.com/office/drawing/2014/main" id="{2B1677E7-4D31-D895-9F43-F81C65850FBD}"/>
                  </a:ext>
                </a:extLst>
              </p:cNvPr>
              <p:cNvSpPr/>
              <p:nvPr/>
            </p:nvSpPr>
            <p:spPr>
              <a:xfrm flipH="1">
                <a:off x="1175974" y="1506082"/>
                <a:ext cx="7589352" cy="1670324"/>
              </a:xfrm>
              <a:prstGeom prst="round2DiagRect">
                <a:avLst>
                  <a:gd name="adj1" fmla="val 25708"/>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1800" dirty="0">
                    <a:solidFill>
                      <a:srgbClr val="000000"/>
                    </a:solidFill>
                    <a:effectLst/>
                    <a:latin typeface="Arial" panose="020B0604020202020204" pitchFamily="34" charset="0"/>
                    <a:cs typeface="Arial" panose="020B0604020202020204" pitchFamily="34" charset="0"/>
                  </a:rPr>
                  <a:t>Vì sao người lao động trong lĩnh vực kĩ thuật, công nghệ phải nghiêm chỉnh chấp hành kỉ luật lao động, làm việc đúng quy trình kĩ thuật, đúng quy định về an toàn lao động?</a:t>
                </a:r>
                <a:endParaRPr lang="vi-VN" sz="1800" dirty="0">
                  <a:effectLst/>
                  <a:latin typeface="Arial" panose="020B0604020202020204" pitchFamily="34" charset="0"/>
                  <a:cs typeface="Arial" panose="020B0604020202020204" pitchFamily="34" charset="0"/>
                </a:endParaRPr>
              </a:p>
            </p:txBody>
          </p:sp>
          <p:sp>
            <p:nvSpPr>
              <p:cNvPr id="6" name="Speech Bubble: Rectangle with Corners Rounded 19">
                <a:extLst>
                  <a:ext uri="{FF2B5EF4-FFF2-40B4-BE49-F238E27FC236}">
                    <a16:creationId xmlns:a16="http://schemas.microsoft.com/office/drawing/2014/main" id="{8834E12C-2E8D-96CE-9706-E4681EF738C0}"/>
                  </a:ext>
                </a:extLst>
              </p:cNvPr>
              <p:cNvSpPr/>
              <p:nvPr/>
            </p:nvSpPr>
            <p:spPr>
              <a:xfrm>
                <a:off x="996092" y="1248504"/>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p:spPr>
            <p:style>
              <a:lnRef idx="3">
                <a:schemeClr val="lt1"/>
              </a:lnRef>
              <a:fillRef idx="1">
                <a:schemeClr val="accent4"/>
              </a:fillRef>
              <a:effectRef idx="1">
                <a:schemeClr val="accent4"/>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pic>
          <p:nvPicPr>
            <p:cNvPr id="4" name="Picture 13">
              <a:extLst>
                <a:ext uri="{FF2B5EF4-FFF2-40B4-BE49-F238E27FC236}">
                  <a16:creationId xmlns:a16="http://schemas.microsoft.com/office/drawing/2014/main" id="{61CA5339-93A4-9F08-F23A-27A060FEC3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95815" y="1977508"/>
              <a:ext cx="224555" cy="352872"/>
            </a:xfrm>
            <a:prstGeom prst="rect">
              <a:avLst/>
            </a:prstGeom>
          </p:spPr>
        </p:pic>
      </p:grpSp>
      <p:sp>
        <p:nvSpPr>
          <p:cNvPr id="7" name="Arrow: Pentagon 6">
            <a:extLst>
              <a:ext uri="{FF2B5EF4-FFF2-40B4-BE49-F238E27FC236}">
                <a16:creationId xmlns:a16="http://schemas.microsoft.com/office/drawing/2014/main" id="{D5AAC795-5E2D-750B-AFAE-C171DA2F162C}"/>
              </a:ext>
            </a:extLst>
          </p:cNvPr>
          <p:cNvSpPr/>
          <p:nvPr/>
        </p:nvSpPr>
        <p:spPr>
          <a:xfrm>
            <a:off x="0" y="1502628"/>
            <a:ext cx="3160166" cy="559421"/>
          </a:xfrm>
          <a:prstGeom prst="homePlate">
            <a:avLst/>
          </a:prstGeom>
          <a:solidFill>
            <a:schemeClr val="bg2"/>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000" b="1" dirty="0">
                <a:solidFill>
                  <a:schemeClr val="bg2">
                    <a:lumMod val="10000"/>
                  </a:schemeClr>
                </a:solidFill>
                <a:latin typeface="Arial" panose="020B0604020202020204" pitchFamily="34" charset="0"/>
                <a:cs typeface="Arial" panose="020B0604020202020204" pitchFamily="34" charset="0"/>
              </a:rPr>
              <a:t>THẢO LUẬN NHÓM</a:t>
            </a:r>
          </a:p>
        </p:txBody>
      </p:sp>
      <p:pic>
        <p:nvPicPr>
          <p:cNvPr id="8" name="Picture 7">
            <a:extLst>
              <a:ext uri="{FF2B5EF4-FFF2-40B4-BE49-F238E27FC236}">
                <a16:creationId xmlns:a16="http://schemas.microsoft.com/office/drawing/2014/main" id="{6669B7CE-A471-AF96-0A4F-ED7FC3869E1F}"/>
              </a:ext>
            </a:extLst>
          </p:cNvPr>
          <p:cNvPicPr>
            <a:picLocks noChangeAspect="1"/>
          </p:cNvPicPr>
          <p:nvPr/>
        </p:nvPicPr>
        <p:blipFill rotWithShape="1">
          <a:blip r:embed="rId5"/>
          <a:srcRect l="74" r="74"/>
          <a:stretch/>
        </p:blipFill>
        <p:spPr>
          <a:xfrm>
            <a:off x="5475836" y="520543"/>
            <a:ext cx="2892916" cy="1771707"/>
          </a:xfrm>
          <a:prstGeom prst="roundRect">
            <a:avLst/>
          </a:prstGeom>
        </p:spPr>
      </p:pic>
    </p:spTree>
    <p:extLst>
      <p:ext uri="{BB962C8B-B14F-4D97-AF65-F5344CB8AC3E}">
        <p14:creationId xmlns:p14="http://schemas.microsoft.com/office/powerpoint/2010/main" val="3946357315"/>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04"/>
        <p:cNvGrpSpPr/>
        <p:nvPr/>
      </p:nvGrpSpPr>
      <p:grpSpPr>
        <a:xfrm>
          <a:off x="0" y="0"/>
          <a:ext cx="0" cy="0"/>
          <a:chOff x="0" y="0"/>
          <a:chExt cx="0" cy="0"/>
        </a:xfrm>
      </p:grpSpPr>
      <p:sp>
        <p:nvSpPr>
          <p:cNvPr id="3" name="Title 2">
            <a:extLst>
              <a:ext uri="{FF2B5EF4-FFF2-40B4-BE49-F238E27FC236}">
                <a16:creationId xmlns:a16="http://schemas.microsoft.com/office/drawing/2014/main" id="{96F23C45-9A96-2F70-E5B8-729F7B4582BD}"/>
              </a:ext>
            </a:extLst>
          </p:cNvPr>
          <p:cNvSpPr>
            <a:spLocks noGrp="1"/>
          </p:cNvSpPr>
          <p:nvPr>
            <p:ph type="title"/>
          </p:nvPr>
        </p:nvSpPr>
        <p:spPr>
          <a:xfrm>
            <a:off x="720000" y="315184"/>
            <a:ext cx="7704000" cy="572700"/>
          </a:xfrm>
        </p:spPr>
        <p:txBody>
          <a:bodyPr anchor="ctr"/>
          <a:lstStyle/>
          <a:p>
            <a:r>
              <a:rPr lang="vi-VN" sz="2400" b="1" dirty="0">
                <a:solidFill>
                  <a:schemeClr val="tx2">
                    <a:lumMod val="75000"/>
                  </a:schemeClr>
                </a:solidFill>
                <a:effectLst/>
                <a:latin typeface="Arial" panose="020B0604020202020204" pitchFamily="34" charset="0"/>
                <a:cs typeface="Arial" panose="020B0604020202020204" pitchFamily="34" charset="0"/>
              </a:rPr>
              <a:t>2. Yêu cầu</a:t>
            </a:r>
            <a:endParaRPr lang="vi-VN" sz="2400" dirty="0"/>
          </a:p>
        </p:txBody>
      </p:sp>
      <p:sp>
        <p:nvSpPr>
          <p:cNvPr id="4" name="Arrow: Pentagon 3">
            <a:extLst>
              <a:ext uri="{FF2B5EF4-FFF2-40B4-BE49-F238E27FC236}">
                <a16:creationId xmlns:a16="http://schemas.microsoft.com/office/drawing/2014/main" id="{40C9E75F-1855-2FEC-BAEB-C201E51EB577}"/>
              </a:ext>
            </a:extLst>
          </p:cNvPr>
          <p:cNvSpPr/>
          <p:nvPr/>
        </p:nvSpPr>
        <p:spPr>
          <a:xfrm>
            <a:off x="0" y="966976"/>
            <a:ext cx="627005" cy="241925"/>
          </a:xfrm>
          <a:prstGeom prst="homePlate">
            <a:avLst/>
          </a:prstGeom>
          <a:solidFill>
            <a:schemeClr val="accent5"/>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1484566-4824-12F8-1D60-BA48C46666B2}"/>
              </a:ext>
            </a:extLst>
          </p:cNvPr>
          <p:cNvSpPr txBox="1"/>
          <p:nvPr/>
        </p:nvSpPr>
        <p:spPr>
          <a:xfrm>
            <a:off x="720000" y="887884"/>
            <a:ext cx="2620944" cy="400110"/>
          </a:xfrm>
          <a:prstGeom prst="rect">
            <a:avLst/>
          </a:prstGeom>
          <a:noFill/>
        </p:spPr>
        <p:txBody>
          <a:bodyPr wrap="square">
            <a:spAutoFit/>
          </a:bodyPr>
          <a:lstStyle/>
          <a:p>
            <a:r>
              <a:rPr lang="vi-VN" sz="2000" b="1" dirty="0">
                <a:solidFill>
                  <a:schemeClr val="accent5">
                    <a:lumMod val="75000"/>
                  </a:schemeClr>
                </a:solidFill>
                <a:latin typeface="Arial" panose="020B0604020202020204" pitchFamily="34" charset="0"/>
                <a:cs typeface="Arial" panose="020B0604020202020204" pitchFamily="34" charset="0"/>
              </a:rPr>
              <a:t>Năng lực</a:t>
            </a:r>
          </a:p>
        </p:txBody>
      </p:sp>
      <p:sp>
        <p:nvSpPr>
          <p:cNvPr id="6" name="Rectangle: Diagonal Corners Rounded 5">
            <a:extLst>
              <a:ext uri="{FF2B5EF4-FFF2-40B4-BE49-F238E27FC236}">
                <a16:creationId xmlns:a16="http://schemas.microsoft.com/office/drawing/2014/main" id="{4003A1BA-FF7C-18AF-F759-BD5B5C0F9D37}"/>
              </a:ext>
            </a:extLst>
          </p:cNvPr>
          <p:cNvSpPr/>
          <p:nvPr/>
        </p:nvSpPr>
        <p:spPr>
          <a:xfrm>
            <a:off x="785314" y="1417835"/>
            <a:ext cx="7463606" cy="997600"/>
          </a:xfrm>
          <a:prstGeom prst="round2DiagRect">
            <a:avLst>
              <a:gd name="adj1" fmla="val 15439"/>
              <a:gd name="adj2" fmla="val 0"/>
            </a:avLst>
          </a:prstGeom>
        </p:spPr>
        <p:style>
          <a:lnRef idx="2">
            <a:schemeClr val="accent4"/>
          </a:lnRef>
          <a:fillRef idx="1">
            <a:schemeClr val="lt1"/>
          </a:fillRef>
          <a:effectRef idx="0">
            <a:schemeClr val="accent4"/>
          </a:effectRef>
          <a:fontRef idx="minor">
            <a:schemeClr val="dk1"/>
          </a:fontRef>
        </p:style>
        <p:txBody>
          <a:bodyPr bIns="108000" rtlCol="0" anchor="ctr"/>
          <a:lstStyle/>
          <a:p>
            <a:pPr algn="just">
              <a:lnSpc>
                <a:spcPct val="150000"/>
              </a:lnSpc>
            </a:pPr>
            <a:r>
              <a:rPr lang="vi-VN" sz="1800" dirty="0">
                <a:solidFill>
                  <a:srgbClr val="000000"/>
                </a:solidFill>
              </a:rPr>
              <a:t>Có trình độ chuyên môn phù hợp với vị trí việc làm, vận dụng được kiến thức chuyên môn vào giải quyết các vấn đề trong thực tiễn. </a:t>
            </a:r>
          </a:p>
        </p:txBody>
      </p:sp>
      <p:sp>
        <p:nvSpPr>
          <p:cNvPr id="7" name="Rectangle: Diagonal Corners Rounded 6">
            <a:extLst>
              <a:ext uri="{FF2B5EF4-FFF2-40B4-BE49-F238E27FC236}">
                <a16:creationId xmlns:a16="http://schemas.microsoft.com/office/drawing/2014/main" id="{DF8DD29A-BB47-B5ED-AB6F-77297178DCD7}"/>
              </a:ext>
            </a:extLst>
          </p:cNvPr>
          <p:cNvSpPr/>
          <p:nvPr/>
        </p:nvSpPr>
        <p:spPr>
          <a:xfrm>
            <a:off x="785314" y="2545276"/>
            <a:ext cx="6690298" cy="631353"/>
          </a:xfrm>
          <a:prstGeom prst="round2DiagRect">
            <a:avLst>
              <a:gd name="adj1" fmla="val 15439"/>
              <a:gd name="adj2" fmla="val 0"/>
            </a:avLst>
          </a:prstGeom>
        </p:spPr>
        <p:style>
          <a:lnRef idx="2">
            <a:schemeClr val="accent4"/>
          </a:lnRef>
          <a:fillRef idx="1">
            <a:schemeClr val="lt1"/>
          </a:fillRef>
          <a:effectRef idx="0">
            <a:schemeClr val="accent4"/>
          </a:effectRef>
          <a:fontRef idx="minor">
            <a:schemeClr val="dk1"/>
          </a:fontRef>
        </p:style>
        <p:txBody>
          <a:bodyPr bIns="36000" rtlCol="0" anchor="ctr"/>
          <a:lstStyle/>
          <a:p>
            <a:pPr algn="ctr"/>
            <a:r>
              <a:rPr lang="vi-VN" sz="1800" dirty="0">
                <a:solidFill>
                  <a:srgbClr val="000000"/>
                </a:solidFill>
              </a:rPr>
              <a:t>Có năng lực làm việc độc lập, làm việc theo nhóm và sáng tạo.</a:t>
            </a:r>
          </a:p>
        </p:txBody>
      </p:sp>
      <p:sp>
        <p:nvSpPr>
          <p:cNvPr id="9" name="Rectangle: Diagonal Corners Rounded 8">
            <a:extLst>
              <a:ext uri="{FF2B5EF4-FFF2-40B4-BE49-F238E27FC236}">
                <a16:creationId xmlns:a16="http://schemas.microsoft.com/office/drawing/2014/main" id="{C45818B2-C0D5-8E26-1741-1F19FFECA59A}"/>
              </a:ext>
            </a:extLst>
          </p:cNvPr>
          <p:cNvSpPr/>
          <p:nvPr/>
        </p:nvSpPr>
        <p:spPr>
          <a:xfrm>
            <a:off x="785314" y="3306470"/>
            <a:ext cx="4466477" cy="631353"/>
          </a:xfrm>
          <a:prstGeom prst="round2DiagRect">
            <a:avLst>
              <a:gd name="adj1" fmla="val 15439"/>
              <a:gd name="adj2" fmla="val 0"/>
            </a:avLst>
          </a:prstGeom>
        </p:spPr>
        <p:style>
          <a:lnRef idx="2">
            <a:schemeClr val="accent4"/>
          </a:lnRef>
          <a:fillRef idx="1">
            <a:schemeClr val="lt1"/>
          </a:fillRef>
          <a:effectRef idx="0">
            <a:schemeClr val="accent4"/>
          </a:effectRef>
          <a:fontRef idx="minor">
            <a:schemeClr val="dk1"/>
          </a:fontRef>
        </p:style>
        <p:txBody>
          <a:bodyPr bIns="36000" rtlCol="0" anchor="ctr"/>
          <a:lstStyle/>
          <a:p>
            <a:pPr algn="ctr"/>
            <a:r>
              <a:rPr lang="vi-VN" sz="1800" dirty="0">
                <a:solidFill>
                  <a:srgbClr val="000000"/>
                </a:solidFill>
                <a:latin typeface="Arial" panose="020B0604020202020204" pitchFamily="34" charset="0"/>
                <a:cs typeface="Arial" panose="020B0604020202020204" pitchFamily="34" charset="0"/>
              </a:rPr>
              <a:t>Có năng lực tự học, sử dụng ngoại ngữ.</a:t>
            </a:r>
          </a:p>
        </p:txBody>
      </p:sp>
      <p:sp>
        <p:nvSpPr>
          <p:cNvPr id="10" name="Rectangle: Diagonal Corners Rounded 9">
            <a:extLst>
              <a:ext uri="{FF2B5EF4-FFF2-40B4-BE49-F238E27FC236}">
                <a16:creationId xmlns:a16="http://schemas.microsoft.com/office/drawing/2014/main" id="{8DB46D15-1042-5C0B-5E35-1F8A976EFCBB}"/>
              </a:ext>
            </a:extLst>
          </p:cNvPr>
          <p:cNvSpPr/>
          <p:nvPr/>
        </p:nvSpPr>
        <p:spPr>
          <a:xfrm>
            <a:off x="785315" y="4067664"/>
            <a:ext cx="2147558" cy="631353"/>
          </a:xfrm>
          <a:prstGeom prst="round2DiagRect">
            <a:avLst>
              <a:gd name="adj1" fmla="val 15439"/>
              <a:gd name="adj2" fmla="val 0"/>
            </a:avLst>
          </a:prstGeom>
        </p:spPr>
        <p:style>
          <a:lnRef idx="2">
            <a:schemeClr val="accent4"/>
          </a:lnRef>
          <a:fillRef idx="1">
            <a:schemeClr val="lt1"/>
          </a:fillRef>
          <a:effectRef idx="0">
            <a:schemeClr val="accent4"/>
          </a:effectRef>
          <a:fontRef idx="minor">
            <a:schemeClr val="dk1"/>
          </a:fontRef>
        </p:style>
        <p:txBody>
          <a:bodyPr bIns="36000" rtlCol="0" anchor="ctr"/>
          <a:lstStyle/>
          <a:p>
            <a:pPr algn="ctr"/>
            <a:r>
              <a:rPr lang="vi-VN" sz="1800" dirty="0">
                <a:solidFill>
                  <a:srgbClr val="000000"/>
                </a:solidFill>
                <a:latin typeface="Arial" panose="020B0604020202020204" pitchFamily="34" charset="0"/>
                <a:cs typeface="Arial" panose="020B0604020202020204" pitchFamily="34" charset="0"/>
              </a:rPr>
              <a:t>Có sức khỏe tốt. </a:t>
            </a:r>
          </a:p>
        </p:txBody>
      </p:sp>
      <p:sp>
        <p:nvSpPr>
          <p:cNvPr id="11" name="Freeform 28">
            <a:extLst>
              <a:ext uri="{FF2B5EF4-FFF2-40B4-BE49-F238E27FC236}">
                <a16:creationId xmlns:a16="http://schemas.microsoft.com/office/drawing/2014/main" id="{8728FA16-00D7-0685-107A-0045A26E5A95}"/>
              </a:ext>
            </a:extLst>
          </p:cNvPr>
          <p:cNvSpPr/>
          <p:nvPr/>
        </p:nvSpPr>
        <p:spPr>
          <a:xfrm>
            <a:off x="5987344" y="2996268"/>
            <a:ext cx="2603569" cy="2160962"/>
          </a:xfrm>
          <a:custGeom>
            <a:avLst/>
            <a:gdLst/>
            <a:ahLst/>
            <a:cxnLst/>
            <a:rect l="l" t="t" r="r" b="b"/>
            <a:pathLst>
              <a:path w="1286399" h="1067711">
                <a:moveTo>
                  <a:pt x="0" y="0"/>
                </a:moveTo>
                <a:lnTo>
                  <a:pt x="1286399" y="0"/>
                </a:lnTo>
                <a:lnTo>
                  <a:pt x="1286399" y="1067711"/>
                </a:lnTo>
                <a:lnTo>
                  <a:pt x="0" y="106771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vi-VN" sz="1200"/>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6" name="Title 2">
            <a:extLst>
              <a:ext uri="{FF2B5EF4-FFF2-40B4-BE49-F238E27FC236}">
                <a16:creationId xmlns:a16="http://schemas.microsoft.com/office/drawing/2014/main" id="{69EE20CF-9B52-974D-88AA-6B4C9A26D089}"/>
              </a:ext>
            </a:extLst>
          </p:cNvPr>
          <p:cNvSpPr>
            <a:spLocks noGrp="1"/>
          </p:cNvSpPr>
          <p:nvPr>
            <p:ph type="title"/>
          </p:nvPr>
        </p:nvSpPr>
        <p:spPr>
          <a:xfrm>
            <a:off x="720000" y="315184"/>
            <a:ext cx="7704000" cy="572700"/>
          </a:xfrm>
        </p:spPr>
        <p:txBody>
          <a:bodyPr anchor="ctr"/>
          <a:lstStyle/>
          <a:p>
            <a:r>
              <a:rPr lang="vi-VN" sz="2400" b="1" dirty="0">
                <a:solidFill>
                  <a:schemeClr val="tx2">
                    <a:lumMod val="75000"/>
                  </a:schemeClr>
                </a:solidFill>
                <a:effectLst/>
                <a:latin typeface="Arial" panose="020B0604020202020204" pitchFamily="34" charset="0"/>
                <a:cs typeface="Arial" panose="020B0604020202020204" pitchFamily="34" charset="0"/>
              </a:rPr>
              <a:t>2. Yêu cầu</a:t>
            </a:r>
            <a:endParaRPr lang="vi-VN" sz="2400" dirty="0"/>
          </a:p>
        </p:txBody>
      </p:sp>
      <p:sp>
        <p:nvSpPr>
          <p:cNvPr id="17" name="Arrow: Pentagon 16">
            <a:extLst>
              <a:ext uri="{FF2B5EF4-FFF2-40B4-BE49-F238E27FC236}">
                <a16:creationId xmlns:a16="http://schemas.microsoft.com/office/drawing/2014/main" id="{94A72E52-D11F-2D83-DAE5-40F39160E64D}"/>
              </a:ext>
            </a:extLst>
          </p:cNvPr>
          <p:cNvSpPr/>
          <p:nvPr/>
        </p:nvSpPr>
        <p:spPr>
          <a:xfrm>
            <a:off x="0" y="1034648"/>
            <a:ext cx="627005" cy="241925"/>
          </a:xfrm>
          <a:prstGeom prst="homePlate">
            <a:avLst/>
          </a:prstGeom>
          <a:solidFill>
            <a:schemeClr val="accent5"/>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C34B498-0240-0A9B-496E-A57BF2369E52}"/>
              </a:ext>
            </a:extLst>
          </p:cNvPr>
          <p:cNvSpPr txBox="1"/>
          <p:nvPr/>
        </p:nvSpPr>
        <p:spPr>
          <a:xfrm>
            <a:off x="720000" y="955556"/>
            <a:ext cx="2620944" cy="400110"/>
          </a:xfrm>
          <a:prstGeom prst="rect">
            <a:avLst/>
          </a:prstGeom>
          <a:noFill/>
        </p:spPr>
        <p:txBody>
          <a:bodyPr wrap="square">
            <a:spAutoFit/>
          </a:bodyPr>
          <a:lstStyle/>
          <a:p>
            <a:r>
              <a:rPr lang="vi-VN" sz="2000" b="1" dirty="0">
                <a:solidFill>
                  <a:schemeClr val="accent5">
                    <a:lumMod val="75000"/>
                  </a:schemeClr>
                </a:solidFill>
                <a:latin typeface="Arial" panose="020B0604020202020204" pitchFamily="34" charset="0"/>
                <a:cs typeface="Arial" panose="020B0604020202020204" pitchFamily="34" charset="0"/>
              </a:rPr>
              <a:t>Phẩm chất</a:t>
            </a:r>
          </a:p>
        </p:txBody>
      </p:sp>
      <p:sp>
        <p:nvSpPr>
          <p:cNvPr id="22" name="Rectangle: Diagonal Corners Rounded 21">
            <a:extLst>
              <a:ext uri="{FF2B5EF4-FFF2-40B4-BE49-F238E27FC236}">
                <a16:creationId xmlns:a16="http://schemas.microsoft.com/office/drawing/2014/main" id="{E3731D8F-7F6D-30B7-A625-7FBE4C1323AC}"/>
              </a:ext>
            </a:extLst>
          </p:cNvPr>
          <p:cNvSpPr/>
          <p:nvPr/>
        </p:nvSpPr>
        <p:spPr>
          <a:xfrm>
            <a:off x="799829" y="1574150"/>
            <a:ext cx="7704000" cy="997600"/>
          </a:xfrm>
          <a:prstGeom prst="round2DiagRect">
            <a:avLst>
              <a:gd name="adj1" fmla="val 15439"/>
              <a:gd name="adj2" fmla="val 0"/>
            </a:avLst>
          </a:prstGeom>
        </p:spPr>
        <p:style>
          <a:lnRef idx="2">
            <a:schemeClr val="accent4"/>
          </a:lnRef>
          <a:fillRef idx="1">
            <a:schemeClr val="lt1"/>
          </a:fillRef>
          <a:effectRef idx="0">
            <a:schemeClr val="accent4"/>
          </a:effectRef>
          <a:fontRef idx="minor">
            <a:schemeClr val="dk1"/>
          </a:fontRef>
        </p:style>
        <p:txBody>
          <a:bodyPr bIns="108000" rtlCol="0" anchor="ctr"/>
          <a:lstStyle/>
          <a:p>
            <a:pPr algn="just">
              <a:lnSpc>
                <a:spcPct val="150000"/>
              </a:lnSpc>
            </a:pPr>
            <a:r>
              <a:rPr lang="vi-VN" sz="1800" dirty="0">
                <a:solidFill>
                  <a:sysClr val="windowText" lastClr="000000"/>
                </a:solidFill>
                <a:latin typeface="Arial" panose="020B0604020202020204" pitchFamily="34" charset="0"/>
                <a:cs typeface="Arial" panose="020B0604020202020204" pitchFamily="34" charset="0"/>
              </a:rPr>
              <a:t>Chấp hành nghiêm kỉ luật lao động, làm việc có trách nhiệm, tuân thủ đúng quy định, quy trình kĩ thuật và an toàn lao động.</a:t>
            </a:r>
          </a:p>
        </p:txBody>
      </p:sp>
      <p:sp>
        <p:nvSpPr>
          <p:cNvPr id="23" name="Rectangle: Diagonal Corners Rounded 22">
            <a:extLst>
              <a:ext uri="{FF2B5EF4-FFF2-40B4-BE49-F238E27FC236}">
                <a16:creationId xmlns:a16="http://schemas.microsoft.com/office/drawing/2014/main" id="{20E2B16B-29C2-FF05-C0F3-E198E66B77E2}"/>
              </a:ext>
            </a:extLst>
          </p:cNvPr>
          <p:cNvSpPr/>
          <p:nvPr/>
        </p:nvSpPr>
        <p:spPr>
          <a:xfrm>
            <a:off x="799829" y="2839477"/>
            <a:ext cx="7704000" cy="568038"/>
          </a:xfrm>
          <a:prstGeom prst="round2DiagRect">
            <a:avLst>
              <a:gd name="adj1" fmla="val 15439"/>
              <a:gd name="adj2" fmla="val 0"/>
            </a:avLst>
          </a:prstGeom>
        </p:spPr>
        <p:style>
          <a:lnRef idx="2">
            <a:schemeClr val="accent4"/>
          </a:lnRef>
          <a:fillRef idx="1">
            <a:schemeClr val="lt1"/>
          </a:fillRef>
          <a:effectRef idx="0">
            <a:schemeClr val="accent4"/>
          </a:effectRef>
          <a:fontRef idx="minor">
            <a:schemeClr val="dk1"/>
          </a:fontRef>
        </p:style>
        <p:txBody>
          <a:bodyPr bIns="36000" rtlCol="0" anchor="ctr"/>
          <a:lstStyle/>
          <a:p>
            <a:r>
              <a:rPr lang="vi-VN" sz="1800" dirty="0">
                <a:solidFill>
                  <a:sysClr val="windowText" lastClr="000000"/>
                </a:solidFill>
                <a:latin typeface="Arial" panose="020B0604020202020204" pitchFamily="34" charset="0"/>
                <a:cs typeface="Arial" panose="020B0604020202020204" pitchFamily="34" charset="0"/>
              </a:rPr>
              <a:t>Cần cù, chăm chỉ, cố gắng khắc phục khó khăn để hoàn thành công việc.</a:t>
            </a:r>
          </a:p>
        </p:txBody>
      </p:sp>
      <p:sp>
        <p:nvSpPr>
          <p:cNvPr id="25" name="Rectangle: Diagonal Corners Rounded 24">
            <a:extLst>
              <a:ext uri="{FF2B5EF4-FFF2-40B4-BE49-F238E27FC236}">
                <a16:creationId xmlns:a16="http://schemas.microsoft.com/office/drawing/2014/main" id="{B0E5191E-4A22-DF27-1AB1-681B775729AC}"/>
              </a:ext>
            </a:extLst>
          </p:cNvPr>
          <p:cNvSpPr/>
          <p:nvPr/>
        </p:nvSpPr>
        <p:spPr>
          <a:xfrm>
            <a:off x="799829" y="3675242"/>
            <a:ext cx="7704000" cy="997600"/>
          </a:xfrm>
          <a:prstGeom prst="round2DiagRect">
            <a:avLst>
              <a:gd name="adj1" fmla="val 15439"/>
              <a:gd name="adj2" fmla="val 0"/>
            </a:avLst>
          </a:prstGeom>
        </p:spPr>
        <p:style>
          <a:lnRef idx="2">
            <a:schemeClr val="accent4"/>
          </a:lnRef>
          <a:fillRef idx="1">
            <a:schemeClr val="lt1"/>
          </a:fillRef>
          <a:effectRef idx="0">
            <a:schemeClr val="accent4"/>
          </a:effectRef>
          <a:fontRef idx="minor">
            <a:schemeClr val="dk1"/>
          </a:fontRef>
        </p:style>
        <p:txBody>
          <a:bodyPr bIns="108000" rtlCol="0" anchor="ctr"/>
          <a:lstStyle/>
          <a:p>
            <a:pPr algn="just">
              <a:lnSpc>
                <a:spcPct val="150000"/>
              </a:lnSpc>
            </a:pPr>
            <a:r>
              <a:rPr lang="vi-VN" sz="1800" dirty="0">
                <a:solidFill>
                  <a:sysClr val="windowText" lastClr="000000"/>
                </a:solidFill>
                <a:latin typeface="Arial" panose="020B0604020202020204" pitchFamily="34" charset="0"/>
                <a:cs typeface="Arial" panose="020B0604020202020204" pitchFamily="34" charset="0"/>
              </a:rPr>
              <a:t>Có ý thức học tập, rèn luyện nâng cao trình độ chuyên môn, phát triển nghề nghiệp.</a:t>
            </a:r>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2" grpId="0" animBg="1"/>
      <p:bldP spid="23"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6" name="Title 2">
            <a:extLst>
              <a:ext uri="{FF2B5EF4-FFF2-40B4-BE49-F238E27FC236}">
                <a16:creationId xmlns:a16="http://schemas.microsoft.com/office/drawing/2014/main" id="{69EE20CF-9B52-974D-88AA-6B4C9A26D089}"/>
              </a:ext>
            </a:extLst>
          </p:cNvPr>
          <p:cNvSpPr>
            <a:spLocks noGrp="1"/>
          </p:cNvSpPr>
          <p:nvPr>
            <p:ph type="title"/>
          </p:nvPr>
        </p:nvSpPr>
        <p:spPr>
          <a:xfrm>
            <a:off x="720000" y="315184"/>
            <a:ext cx="7704000" cy="572700"/>
          </a:xfrm>
        </p:spPr>
        <p:txBody>
          <a:bodyPr anchor="ctr"/>
          <a:lstStyle/>
          <a:p>
            <a:r>
              <a:rPr lang="vi-VN" sz="2400" b="1" dirty="0">
                <a:solidFill>
                  <a:schemeClr val="tx2">
                    <a:lumMod val="75000"/>
                  </a:schemeClr>
                </a:solidFill>
                <a:effectLst/>
                <a:latin typeface="Arial" panose="020B0604020202020204" pitchFamily="34" charset="0"/>
                <a:cs typeface="Arial" panose="020B0604020202020204" pitchFamily="34" charset="0"/>
              </a:rPr>
              <a:t>2. Yêu cầu</a:t>
            </a:r>
            <a:endParaRPr lang="vi-VN" sz="2400" dirty="0"/>
          </a:p>
        </p:txBody>
      </p:sp>
      <p:sp>
        <p:nvSpPr>
          <p:cNvPr id="17" name="Arrow: Pentagon 16">
            <a:extLst>
              <a:ext uri="{FF2B5EF4-FFF2-40B4-BE49-F238E27FC236}">
                <a16:creationId xmlns:a16="http://schemas.microsoft.com/office/drawing/2014/main" id="{94A72E52-D11F-2D83-DAE5-40F39160E64D}"/>
              </a:ext>
            </a:extLst>
          </p:cNvPr>
          <p:cNvSpPr/>
          <p:nvPr/>
        </p:nvSpPr>
        <p:spPr>
          <a:xfrm>
            <a:off x="0" y="1034648"/>
            <a:ext cx="627005" cy="241925"/>
          </a:xfrm>
          <a:prstGeom prst="homePlate">
            <a:avLst/>
          </a:prstGeom>
          <a:solidFill>
            <a:schemeClr val="accent5"/>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C34B498-0240-0A9B-496E-A57BF2369E52}"/>
              </a:ext>
            </a:extLst>
          </p:cNvPr>
          <p:cNvSpPr txBox="1"/>
          <p:nvPr/>
        </p:nvSpPr>
        <p:spPr>
          <a:xfrm>
            <a:off x="792573" y="955556"/>
            <a:ext cx="2620944" cy="400110"/>
          </a:xfrm>
          <a:prstGeom prst="rect">
            <a:avLst/>
          </a:prstGeom>
          <a:noFill/>
        </p:spPr>
        <p:txBody>
          <a:bodyPr wrap="square">
            <a:spAutoFit/>
          </a:bodyPr>
          <a:lstStyle/>
          <a:p>
            <a:r>
              <a:rPr lang="vi-VN" sz="2000" b="1" dirty="0">
                <a:solidFill>
                  <a:schemeClr val="accent5">
                    <a:lumMod val="75000"/>
                  </a:schemeClr>
                </a:solidFill>
                <a:latin typeface="Arial" panose="020B0604020202020204" pitchFamily="34" charset="0"/>
                <a:cs typeface="Arial" panose="020B0604020202020204" pitchFamily="34" charset="0"/>
              </a:rPr>
              <a:t>Phẩm chất</a:t>
            </a:r>
          </a:p>
        </p:txBody>
      </p:sp>
      <p:sp>
        <p:nvSpPr>
          <p:cNvPr id="22" name="Rectangle: Diagonal Corners Rounded 21">
            <a:extLst>
              <a:ext uri="{FF2B5EF4-FFF2-40B4-BE49-F238E27FC236}">
                <a16:creationId xmlns:a16="http://schemas.microsoft.com/office/drawing/2014/main" id="{E3731D8F-7F6D-30B7-A625-7FBE4C1323AC}"/>
              </a:ext>
            </a:extLst>
          </p:cNvPr>
          <p:cNvSpPr/>
          <p:nvPr/>
        </p:nvSpPr>
        <p:spPr>
          <a:xfrm>
            <a:off x="792573" y="1516743"/>
            <a:ext cx="4780914" cy="3311573"/>
          </a:xfrm>
          <a:prstGeom prst="round2DiagRect">
            <a:avLst>
              <a:gd name="adj1" fmla="val 15439"/>
              <a:gd name="adj2" fmla="val 0"/>
            </a:avLst>
          </a:prstGeom>
        </p:spPr>
        <p:style>
          <a:lnRef idx="2">
            <a:schemeClr val="accent4"/>
          </a:lnRef>
          <a:fillRef idx="1">
            <a:schemeClr val="lt1"/>
          </a:fillRef>
          <a:effectRef idx="0">
            <a:schemeClr val="accent4"/>
          </a:effectRef>
          <a:fontRef idx="minor">
            <a:schemeClr val="dk1"/>
          </a:fontRef>
        </p:style>
        <p:txBody>
          <a:bodyPr bIns="108000" rtlCol="0" anchor="ctr"/>
          <a:lstStyle/>
          <a:p>
            <a:pPr algn="just">
              <a:lnSpc>
                <a:spcPct val="150000"/>
              </a:lnSpc>
            </a:pPr>
            <a:r>
              <a:rPr lang="vi-VN" sz="1800" dirty="0">
                <a:solidFill>
                  <a:sysClr val="windowText" lastClr="000000"/>
                </a:solidFill>
              </a:rPr>
              <a:t>Người lao động trong lĩnh vực kĩ thuật, công nghệ phải nghiêm chỉnh chấp hành kỉ luật lao động, làm việc đúng quy trình kĩ thuật, đúng quy định về an toàn lao động vì đây là ngành nghề yêu cầu sự tỉ mỉ, môi trường lao động có bụi, khói, tiếng ồn, điện từ trường, phóng xạ, khí độc,…</a:t>
            </a:r>
          </a:p>
        </p:txBody>
      </p:sp>
      <p:pic>
        <p:nvPicPr>
          <p:cNvPr id="1026" name="Picture 2" descr="Thủ tướng lắng nghe 'hiến kế' phát triển thị trường lao động">
            <a:extLst>
              <a:ext uri="{FF2B5EF4-FFF2-40B4-BE49-F238E27FC236}">
                <a16:creationId xmlns:a16="http://schemas.microsoft.com/office/drawing/2014/main" id="{E7416A51-9513-FC11-D4B4-CBB57CC2D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411" y="1034648"/>
            <a:ext cx="2605016" cy="17355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A2340897-DEC7-6A31-1A43-BAE466A04CA7}"/>
              </a:ext>
            </a:extLst>
          </p:cNvPr>
          <p:cNvPicPr>
            <a:picLocks noChangeAspect="1" noChangeArrowheads="1"/>
          </p:cNvPicPr>
          <p:nvPr/>
        </p:nvPicPr>
        <p:blipFill>
          <a:blip r:embed="rId4"/>
          <a:srcRect/>
          <a:stretch/>
        </p:blipFill>
        <p:spPr bwMode="auto">
          <a:xfrm>
            <a:off x="5746411" y="3134730"/>
            <a:ext cx="2605016" cy="165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117809"/>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446065-016F-E10E-8D7E-B487A02697ED}"/>
              </a:ext>
            </a:extLst>
          </p:cNvPr>
          <p:cNvSpPr/>
          <p:nvPr/>
        </p:nvSpPr>
        <p:spPr>
          <a:xfrm>
            <a:off x="322973" y="356896"/>
            <a:ext cx="8498054" cy="709904"/>
          </a:xfrm>
          <a:prstGeom prst="roundRect">
            <a:avLst/>
          </a:prstGeom>
          <a:solidFill>
            <a:schemeClr val="bg2"/>
          </a:solidFill>
          <a:ln>
            <a:noFill/>
          </a:ln>
        </p:spPr>
        <p:style>
          <a:lnRef idx="1">
            <a:schemeClr val="accent6"/>
          </a:lnRef>
          <a:fillRef idx="3">
            <a:schemeClr val="accent6"/>
          </a:fillRef>
          <a:effectRef idx="2">
            <a:schemeClr val="accent6"/>
          </a:effectRef>
          <a:fontRef idx="minor">
            <a:schemeClr val="lt1"/>
          </a:fontRef>
        </p:style>
        <p:txBody>
          <a:bodyPr bIns="72000" rtlCol="0" anchor="ctr"/>
          <a:lstStyle/>
          <a:p>
            <a:pPr algn="ctr"/>
            <a:r>
              <a:rPr lang="vi-VN" sz="2200" b="1" kern="1200" dirty="0">
                <a:solidFill>
                  <a:srgbClr val="000000"/>
                </a:solidFill>
                <a:latin typeface="Arial" panose="020B0604020202020204" pitchFamily="34" charset="0"/>
                <a:cs typeface="Arial" panose="020B0604020202020204" pitchFamily="34" charset="0"/>
              </a:rPr>
              <a:t>Câu 1:</a:t>
            </a:r>
            <a:r>
              <a:rPr lang="en-US" sz="2200" b="1" kern="1200" dirty="0">
                <a:solidFill>
                  <a:srgbClr val="000000"/>
                </a:solidFill>
                <a:latin typeface="Arial" panose="020B0604020202020204" pitchFamily="34" charset="0"/>
                <a:cs typeface="Arial" panose="020B0604020202020204" pitchFamily="34" charset="0"/>
              </a:rPr>
              <a:t> </a:t>
            </a:r>
            <a:r>
              <a:rPr lang="vi-VN" sz="2200" kern="1200" dirty="0">
                <a:solidFill>
                  <a:srgbClr val="000000"/>
                </a:solidFill>
                <a:latin typeface="Arial" panose="020B0604020202020204" pitchFamily="34" charset="0"/>
                <a:cs typeface="Arial" panose="020B0604020202020204" pitchFamily="34" charset="0"/>
              </a:rPr>
              <a:t>Nghề nghiệp là gì </a:t>
            </a:r>
            <a:r>
              <a:rPr lang="vi-VN" sz="2200" dirty="0">
                <a:solidFill>
                  <a:srgbClr val="000000"/>
                </a:solidFill>
                <a:latin typeface="Arial" panose="020B0604020202020204" pitchFamily="34" charset="0"/>
                <a:cs typeface="Arial" panose="020B0604020202020204" pitchFamily="34" charset="0"/>
              </a:rPr>
              <a:t>?</a:t>
            </a:r>
          </a:p>
        </p:txBody>
      </p:sp>
      <p:sp>
        <p:nvSpPr>
          <p:cNvPr id="5" name="Rectangle: Rounded Corners 4">
            <a:extLst>
              <a:ext uri="{FF2B5EF4-FFF2-40B4-BE49-F238E27FC236}">
                <a16:creationId xmlns:a16="http://schemas.microsoft.com/office/drawing/2014/main" id="{694EE124-D2B0-EB92-34BB-171A6E5DFF49}"/>
              </a:ext>
            </a:extLst>
          </p:cNvPr>
          <p:cNvSpPr/>
          <p:nvPr/>
        </p:nvSpPr>
        <p:spPr>
          <a:xfrm>
            <a:off x="322974" y="1230087"/>
            <a:ext cx="4000310" cy="1704780"/>
          </a:xfrm>
          <a:prstGeom prst="roundRect">
            <a:avLst/>
          </a:prstGeom>
          <a:solidFill>
            <a:schemeClr val="bg1"/>
          </a:solidFill>
          <a:ln>
            <a:solidFill>
              <a:schemeClr val="tx1">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bIns="108000" rtlCol="0" anchor="ctr"/>
          <a:lstStyle/>
          <a:p>
            <a:pPr algn="just">
              <a:lnSpc>
                <a:spcPct val="150000"/>
              </a:lnSpc>
            </a:pPr>
            <a:r>
              <a:rPr lang="vi-VN" sz="1800" dirty="0">
                <a:solidFill>
                  <a:sysClr val="windowText" lastClr="000000"/>
                </a:solidFill>
                <a:latin typeface="Arial" panose="020B0604020202020204" pitchFamily="34" charset="0"/>
                <a:cs typeface="Arial" panose="020B0604020202020204" pitchFamily="34" charset="0"/>
              </a:rPr>
              <a:t>A. Tập hợp các công việc trong một lĩnh vực hoạt động lao động, được xã hội công nhận và thường gắn bó lâu dài với mỗi người.</a:t>
            </a:r>
          </a:p>
        </p:txBody>
      </p:sp>
      <p:sp>
        <p:nvSpPr>
          <p:cNvPr id="6" name="Rectangle: Rounded Corners 5">
            <a:extLst>
              <a:ext uri="{FF2B5EF4-FFF2-40B4-BE49-F238E27FC236}">
                <a16:creationId xmlns:a16="http://schemas.microsoft.com/office/drawing/2014/main" id="{5F79DB41-7308-0943-C5D6-16DFA84552E0}"/>
              </a:ext>
            </a:extLst>
          </p:cNvPr>
          <p:cNvSpPr/>
          <p:nvPr/>
        </p:nvSpPr>
        <p:spPr>
          <a:xfrm>
            <a:off x="322973" y="3124541"/>
            <a:ext cx="4000310" cy="1704780"/>
          </a:xfrm>
          <a:prstGeom prst="roundRect">
            <a:avLst/>
          </a:prstGeom>
          <a:solidFill>
            <a:schemeClr val="bg1"/>
          </a:solidFill>
          <a:ln>
            <a:solidFill>
              <a:schemeClr val="tx1">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bIns="36000" rtlCol="0" anchor="ctr"/>
          <a:lstStyle/>
          <a:p>
            <a:pPr algn="just">
              <a:lnSpc>
                <a:spcPct val="150000"/>
              </a:lnSpc>
            </a:pPr>
            <a:r>
              <a:rPr lang="vi-VN" sz="1800" dirty="0">
                <a:solidFill>
                  <a:sysClr val="windowText" lastClr="000000"/>
                </a:solidFill>
                <a:latin typeface="Arial" panose="020B0604020202020204" pitchFamily="34" charset="0"/>
                <a:cs typeface="Arial" panose="020B0604020202020204" pitchFamily="34" charset="0"/>
              </a:rPr>
              <a:t>B. Các công việc có thu nhập cao, tạo ra các sản phẩm phục vụ hoạt động di chuyển của con người.</a:t>
            </a:r>
          </a:p>
        </p:txBody>
      </p:sp>
      <p:sp>
        <p:nvSpPr>
          <p:cNvPr id="9" name="Rectangle: Rounded Corners 8">
            <a:extLst>
              <a:ext uri="{FF2B5EF4-FFF2-40B4-BE49-F238E27FC236}">
                <a16:creationId xmlns:a16="http://schemas.microsoft.com/office/drawing/2014/main" id="{E50428A7-6D5D-1729-229C-7A3DE2A5E422}"/>
              </a:ext>
            </a:extLst>
          </p:cNvPr>
          <p:cNvSpPr/>
          <p:nvPr/>
        </p:nvSpPr>
        <p:spPr>
          <a:xfrm>
            <a:off x="4820717" y="1230087"/>
            <a:ext cx="4000310" cy="1704780"/>
          </a:xfrm>
          <a:prstGeom prst="roundRect">
            <a:avLst/>
          </a:prstGeom>
          <a:solidFill>
            <a:schemeClr val="bg1"/>
          </a:solidFill>
          <a:ln>
            <a:solidFill>
              <a:schemeClr val="tx1">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bIns="108000" rtlCol="0" anchor="ctr"/>
          <a:lstStyle/>
          <a:p>
            <a:pPr algn="just">
              <a:lnSpc>
                <a:spcPct val="150000"/>
              </a:lnSpc>
            </a:pPr>
            <a:r>
              <a:rPr lang="vi-VN" sz="1800" dirty="0">
                <a:solidFill>
                  <a:sysClr val="windowText" lastClr="000000"/>
                </a:solidFill>
                <a:latin typeface="Arial" panose="020B0604020202020204" pitchFamily="34" charset="0"/>
                <a:cs typeface="Arial" panose="020B0604020202020204" pitchFamily="34" charset="0"/>
              </a:rPr>
              <a:t>C. Tập hợp các công việc lao động trí óc.</a:t>
            </a:r>
          </a:p>
        </p:txBody>
      </p:sp>
      <p:sp>
        <p:nvSpPr>
          <p:cNvPr id="10" name="Rectangle: Rounded Corners 9">
            <a:extLst>
              <a:ext uri="{FF2B5EF4-FFF2-40B4-BE49-F238E27FC236}">
                <a16:creationId xmlns:a16="http://schemas.microsoft.com/office/drawing/2014/main" id="{95CF8633-FFAD-0B4A-B9F1-5B1587C481D6}"/>
              </a:ext>
            </a:extLst>
          </p:cNvPr>
          <p:cNvSpPr/>
          <p:nvPr/>
        </p:nvSpPr>
        <p:spPr>
          <a:xfrm>
            <a:off x="4820716" y="3124541"/>
            <a:ext cx="4000310" cy="1704780"/>
          </a:xfrm>
          <a:prstGeom prst="roundRect">
            <a:avLst/>
          </a:prstGeom>
          <a:solidFill>
            <a:schemeClr val="bg1"/>
          </a:solidFill>
          <a:ln>
            <a:solidFill>
              <a:schemeClr val="tx1">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bIns="108000" rtlCol="0" anchor="ctr"/>
          <a:lstStyle/>
          <a:p>
            <a:pPr algn="just">
              <a:lnSpc>
                <a:spcPct val="150000"/>
              </a:lnSpc>
            </a:pPr>
            <a:r>
              <a:rPr lang="vi-VN" sz="1800" dirty="0">
                <a:solidFill>
                  <a:sysClr val="windowText" lastClr="000000"/>
                </a:solidFill>
                <a:latin typeface="Arial" panose="020B0604020202020204" pitchFamily="34" charset="0"/>
                <a:cs typeface="Arial" panose="020B0604020202020204" pitchFamily="34" charset="0"/>
              </a:rPr>
              <a:t>D. Tập hợp các công việc lao động chân tay.</a:t>
            </a:r>
          </a:p>
        </p:txBody>
      </p:sp>
      <p:sp>
        <p:nvSpPr>
          <p:cNvPr id="12" name="Rectangle: Rounded Corners 11">
            <a:extLst>
              <a:ext uri="{FF2B5EF4-FFF2-40B4-BE49-F238E27FC236}">
                <a16:creationId xmlns:a16="http://schemas.microsoft.com/office/drawing/2014/main" id="{9981C190-4C82-F9D7-AC67-5C5D13AEAA78}"/>
              </a:ext>
            </a:extLst>
          </p:cNvPr>
          <p:cNvSpPr/>
          <p:nvPr/>
        </p:nvSpPr>
        <p:spPr>
          <a:xfrm>
            <a:off x="322974" y="1230087"/>
            <a:ext cx="4000310" cy="1704780"/>
          </a:xfrm>
          <a:prstGeom prst="roundRect">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just">
              <a:lnSpc>
                <a:spcPct val="150000"/>
              </a:lnSpc>
            </a:pPr>
            <a:r>
              <a:rPr lang="vi-VN" sz="1800" dirty="0">
                <a:solidFill>
                  <a:sysClr val="windowText" lastClr="000000"/>
                </a:solidFill>
                <a:cs typeface="Arial" panose="020B0604020202020204" pitchFamily="34" charset="0"/>
              </a:rPr>
              <a:t>A. Tập hợp các công việc trong một lĩnh vực hoạt động lao động, được xã hội công nhận và thường gắn bó lâu dài với mỗi người.</a:t>
            </a:r>
          </a:p>
        </p:txBody>
      </p:sp>
      <p:pic>
        <p:nvPicPr>
          <p:cNvPr id="7" name="Graphic 6" descr="Briefcase">
            <a:hlinkClick r:id="rId2" action="ppaction://hlinksldjump"/>
            <a:extLst>
              <a:ext uri="{FF2B5EF4-FFF2-40B4-BE49-F238E27FC236}">
                <a16:creationId xmlns:a16="http://schemas.microsoft.com/office/drawing/2014/main" id="{B6F8D9F9-56BE-C2EA-8034-DF902F98EBC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558784" y="4639647"/>
            <a:ext cx="457200" cy="457200"/>
          </a:xfrm>
          <a:prstGeom prst="rect">
            <a:avLst/>
          </a:prstGeom>
        </p:spPr>
      </p:pic>
    </p:spTree>
    <p:extLst>
      <p:ext uri="{BB962C8B-B14F-4D97-AF65-F5344CB8AC3E}">
        <p14:creationId xmlns:p14="http://schemas.microsoft.com/office/powerpoint/2010/main" val="15343343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446065-016F-E10E-8D7E-B487A02697ED}"/>
              </a:ext>
            </a:extLst>
          </p:cNvPr>
          <p:cNvSpPr/>
          <p:nvPr/>
        </p:nvSpPr>
        <p:spPr>
          <a:xfrm>
            <a:off x="419100" y="356896"/>
            <a:ext cx="8305799" cy="1483568"/>
          </a:xfrm>
          <a:prstGeom prst="roundRect">
            <a:avLst/>
          </a:prstGeom>
          <a:solidFill>
            <a:schemeClr val="bg2"/>
          </a:solidFill>
          <a:ln>
            <a:noFill/>
          </a:ln>
        </p:spPr>
        <p:style>
          <a:lnRef idx="1">
            <a:schemeClr val="accent6"/>
          </a:lnRef>
          <a:fillRef idx="3">
            <a:schemeClr val="accent6"/>
          </a:fillRef>
          <a:effectRef idx="2">
            <a:schemeClr val="accent6"/>
          </a:effectRef>
          <a:fontRef idx="minor">
            <a:schemeClr val="lt1"/>
          </a:fontRef>
        </p:style>
        <p:txBody>
          <a:bodyPr bIns="144000" rtlCol="0" anchor="ctr"/>
          <a:lstStyle/>
          <a:p>
            <a:pPr algn="ctr">
              <a:lnSpc>
                <a:spcPct val="150000"/>
              </a:lnSpc>
            </a:pPr>
            <a:r>
              <a:rPr lang="vi-VN" sz="2000" b="1" kern="1200" dirty="0">
                <a:solidFill>
                  <a:sysClr val="windowText" lastClr="000000"/>
                </a:solidFill>
                <a:latin typeface="Arial" panose="020B0604020202020204" pitchFamily="34" charset="0"/>
                <a:cs typeface="Arial" panose="020B0604020202020204" pitchFamily="34" charset="0"/>
              </a:rPr>
              <a:t>Câu 2:</a:t>
            </a:r>
            <a:r>
              <a:rPr lang="en-US" sz="2000" b="1" kern="1200" dirty="0">
                <a:solidFill>
                  <a:sysClr val="windowText" lastClr="000000"/>
                </a:solidFill>
                <a:latin typeface="Arial" panose="020B0604020202020204" pitchFamily="34" charset="0"/>
                <a:cs typeface="Arial" panose="020B0604020202020204" pitchFamily="34" charset="0"/>
              </a:rPr>
              <a:t> </a:t>
            </a:r>
            <a:r>
              <a:rPr lang="vi-VN" sz="2000" dirty="0">
                <a:solidFill>
                  <a:sysClr val="windowText" lastClr="000000"/>
                </a:solidFill>
                <a:latin typeface="Arial" panose="020B0604020202020204" pitchFamily="34" charset="0"/>
                <a:cs typeface="Arial" panose="020B0604020202020204" pitchFamily="34" charset="0"/>
              </a:rPr>
              <a:t>Nghề nghiệp luôn có sự biến đổi về số lượng nghề và tính chất công việc của nghề là do</a:t>
            </a:r>
          </a:p>
        </p:txBody>
      </p:sp>
      <p:sp>
        <p:nvSpPr>
          <p:cNvPr id="5" name="Rectangle: Rounded Corners 4">
            <a:extLst>
              <a:ext uri="{FF2B5EF4-FFF2-40B4-BE49-F238E27FC236}">
                <a16:creationId xmlns:a16="http://schemas.microsoft.com/office/drawing/2014/main" id="{694EE124-D2B0-EB92-34BB-171A6E5DFF49}"/>
              </a:ext>
            </a:extLst>
          </p:cNvPr>
          <p:cNvSpPr/>
          <p:nvPr/>
        </p:nvSpPr>
        <p:spPr>
          <a:xfrm>
            <a:off x="419100" y="2003751"/>
            <a:ext cx="3808057" cy="1236304"/>
          </a:xfrm>
          <a:prstGeom prst="roundRect">
            <a:avLst/>
          </a:prstGeom>
          <a:solidFill>
            <a:schemeClr val="bg1"/>
          </a:solidFill>
          <a:ln>
            <a:solidFill>
              <a:schemeClr val="tx1">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bIns="108000" rtlCol="0" anchor="ctr"/>
          <a:lstStyle/>
          <a:p>
            <a:pPr algn="ctr">
              <a:lnSpc>
                <a:spcPct val="150000"/>
              </a:lnSpc>
            </a:pPr>
            <a:r>
              <a:rPr lang="vi-VN" sz="2000" dirty="0">
                <a:solidFill>
                  <a:sysClr val="windowText" lastClr="000000"/>
                </a:solidFill>
                <a:latin typeface="Arial" panose="020B0604020202020204" pitchFamily="34" charset="0"/>
                <a:cs typeface="Arial" panose="020B0604020202020204" pitchFamily="34" charset="0"/>
              </a:rPr>
              <a:t>A. Sự phát triển của khoa học, kĩ thuật, công nghệ và xã hội.</a:t>
            </a:r>
          </a:p>
        </p:txBody>
      </p:sp>
      <p:sp>
        <p:nvSpPr>
          <p:cNvPr id="6" name="Rectangle: Rounded Corners 5">
            <a:extLst>
              <a:ext uri="{FF2B5EF4-FFF2-40B4-BE49-F238E27FC236}">
                <a16:creationId xmlns:a16="http://schemas.microsoft.com/office/drawing/2014/main" id="{5F79DB41-7308-0943-C5D6-16DFA84552E0}"/>
              </a:ext>
            </a:extLst>
          </p:cNvPr>
          <p:cNvSpPr/>
          <p:nvPr/>
        </p:nvSpPr>
        <p:spPr>
          <a:xfrm>
            <a:off x="419099" y="3403343"/>
            <a:ext cx="3808057" cy="1236304"/>
          </a:xfrm>
          <a:prstGeom prst="roundRect">
            <a:avLst/>
          </a:prstGeom>
          <a:solidFill>
            <a:schemeClr val="bg1"/>
          </a:solidFill>
          <a:ln>
            <a:solidFill>
              <a:schemeClr val="tx1">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bIns="108000" rtlCol="0" anchor="ctr"/>
          <a:lstStyle/>
          <a:p>
            <a:pPr algn="ctr">
              <a:lnSpc>
                <a:spcPct val="150000"/>
              </a:lnSpc>
            </a:pPr>
            <a:r>
              <a:rPr lang="vi-VN" sz="2000" dirty="0">
                <a:solidFill>
                  <a:sysClr val="windowText" lastClr="000000"/>
                </a:solidFill>
                <a:latin typeface="Arial" panose="020B0604020202020204" pitchFamily="34" charset="0"/>
                <a:cs typeface="Arial" panose="020B0604020202020204" pitchFamily="34" charset="0"/>
              </a:rPr>
              <a:t>B. Tiền lương thay đổi.</a:t>
            </a:r>
          </a:p>
        </p:txBody>
      </p:sp>
      <p:sp>
        <p:nvSpPr>
          <p:cNvPr id="9" name="Rectangle: Rounded Corners 8">
            <a:extLst>
              <a:ext uri="{FF2B5EF4-FFF2-40B4-BE49-F238E27FC236}">
                <a16:creationId xmlns:a16="http://schemas.microsoft.com/office/drawing/2014/main" id="{E50428A7-6D5D-1729-229C-7A3DE2A5E422}"/>
              </a:ext>
            </a:extLst>
          </p:cNvPr>
          <p:cNvSpPr/>
          <p:nvPr/>
        </p:nvSpPr>
        <p:spPr>
          <a:xfrm>
            <a:off x="4916843" y="2003751"/>
            <a:ext cx="3808057" cy="1236304"/>
          </a:xfrm>
          <a:prstGeom prst="roundRect">
            <a:avLst/>
          </a:prstGeom>
          <a:solidFill>
            <a:schemeClr val="bg1"/>
          </a:solidFill>
          <a:ln>
            <a:solidFill>
              <a:schemeClr val="tx1">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bIns="108000" rtlCol="0" anchor="ctr"/>
          <a:lstStyle/>
          <a:p>
            <a:pPr algn="ctr">
              <a:lnSpc>
                <a:spcPct val="150000"/>
              </a:lnSpc>
            </a:pPr>
            <a:r>
              <a:rPr lang="vi-VN" sz="2000" dirty="0">
                <a:solidFill>
                  <a:sysClr val="windowText" lastClr="000000"/>
                </a:solidFill>
                <a:latin typeface="Arial" panose="020B0604020202020204" pitchFamily="34" charset="0"/>
                <a:cs typeface="Arial" panose="020B0604020202020204" pitchFamily="34" charset="0"/>
              </a:rPr>
              <a:t>C. Sự phát triển của kinh tế.</a:t>
            </a:r>
          </a:p>
        </p:txBody>
      </p:sp>
      <p:sp>
        <p:nvSpPr>
          <p:cNvPr id="10" name="Rectangle: Rounded Corners 9">
            <a:extLst>
              <a:ext uri="{FF2B5EF4-FFF2-40B4-BE49-F238E27FC236}">
                <a16:creationId xmlns:a16="http://schemas.microsoft.com/office/drawing/2014/main" id="{95CF8633-FFAD-0B4A-B9F1-5B1587C481D6}"/>
              </a:ext>
            </a:extLst>
          </p:cNvPr>
          <p:cNvSpPr/>
          <p:nvPr/>
        </p:nvSpPr>
        <p:spPr>
          <a:xfrm>
            <a:off x="4916842" y="3403343"/>
            <a:ext cx="3808057" cy="1236304"/>
          </a:xfrm>
          <a:prstGeom prst="roundRect">
            <a:avLst/>
          </a:prstGeom>
          <a:solidFill>
            <a:schemeClr val="bg1"/>
          </a:solidFill>
          <a:ln>
            <a:solidFill>
              <a:schemeClr val="tx1">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bIns="108000" rtlCol="0" anchor="ctr"/>
          <a:lstStyle/>
          <a:p>
            <a:pPr algn="ctr">
              <a:lnSpc>
                <a:spcPct val="150000"/>
              </a:lnSpc>
            </a:pPr>
            <a:r>
              <a:rPr lang="vi-VN" sz="2000" dirty="0">
                <a:solidFill>
                  <a:sysClr val="windowText" lastClr="000000"/>
                </a:solidFill>
                <a:latin typeface="Arial" panose="020B0604020202020204" pitchFamily="34" charset="0"/>
                <a:cs typeface="Arial" panose="020B0604020202020204" pitchFamily="34" charset="0"/>
              </a:rPr>
              <a:t>D. Đất nước phát triển.</a:t>
            </a:r>
          </a:p>
        </p:txBody>
      </p:sp>
      <p:sp>
        <p:nvSpPr>
          <p:cNvPr id="12" name="Rectangle: Rounded Corners 11">
            <a:extLst>
              <a:ext uri="{FF2B5EF4-FFF2-40B4-BE49-F238E27FC236}">
                <a16:creationId xmlns:a16="http://schemas.microsoft.com/office/drawing/2014/main" id="{9981C190-4C82-F9D7-AC67-5C5D13AEAA78}"/>
              </a:ext>
            </a:extLst>
          </p:cNvPr>
          <p:cNvSpPr/>
          <p:nvPr/>
        </p:nvSpPr>
        <p:spPr>
          <a:xfrm>
            <a:off x="419098" y="2003751"/>
            <a:ext cx="3808057" cy="1236305"/>
          </a:xfrm>
          <a:prstGeom prst="roundRect">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bIns="108000" rtlCol="0" anchor="ctr"/>
          <a:lstStyle/>
          <a:p>
            <a:pPr algn="ctr">
              <a:lnSpc>
                <a:spcPct val="150000"/>
              </a:lnSpc>
            </a:pPr>
            <a:r>
              <a:rPr lang="vi-VN" sz="2000" dirty="0">
                <a:solidFill>
                  <a:sysClr val="windowText" lastClr="000000"/>
                </a:solidFill>
                <a:cs typeface="Arial" panose="020B0604020202020204" pitchFamily="34" charset="0"/>
              </a:rPr>
              <a:t>A. Sự phát triển của khoa học, kĩ thuật, công nghệ và xã hội.</a:t>
            </a:r>
          </a:p>
        </p:txBody>
      </p:sp>
      <p:pic>
        <p:nvPicPr>
          <p:cNvPr id="2" name="Graphic 1" descr="Briefcase">
            <a:hlinkClick r:id="rId2" action="ppaction://hlinksldjump"/>
            <a:extLst>
              <a:ext uri="{FF2B5EF4-FFF2-40B4-BE49-F238E27FC236}">
                <a16:creationId xmlns:a16="http://schemas.microsoft.com/office/drawing/2014/main" id="{2A226587-D6C1-41A3-185F-14F90BC8D06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558784" y="4639647"/>
            <a:ext cx="457200" cy="457200"/>
          </a:xfrm>
          <a:prstGeom prst="rect">
            <a:avLst/>
          </a:prstGeom>
        </p:spPr>
      </p:pic>
    </p:spTree>
    <p:extLst>
      <p:ext uri="{BB962C8B-B14F-4D97-AF65-F5344CB8AC3E}">
        <p14:creationId xmlns:p14="http://schemas.microsoft.com/office/powerpoint/2010/main" val="28617334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446065-016F-E10E-8D7E-B487A02697ED}"/>
              </a:ext>
            </a:extLst>
          </p:cNvPr>
          <p:cNvSpPr/>
          <p:nvPr/>
        </p:nvSpPr>
        <p:spPr>
          <a:xfrm>
            <a:off x="419100" y="356896"/>
            <a:ext cx="8305799" cy="1483568"/>
          </a:xfrm>
          <a:prstGeom prst="roundRect">
            <a:avLst/>
          </a:prstGeom>
          <a:solidFill>
            <a:schemeClr val="bg2"/>
          </a:solidFill>
          <a:ln>
            <a:noFill/>
          </a:ln>
        </p:spPr>
        <p:style>
          <a:lnRef idx="1">
            <a:schemeClr val="accent6"/>
          </a:lnRef>
          <a:fillRef idx="3">
            <a:schemeClr val="accent6"/>
          </a:fillRef>
          <a:effectRef idx="2">
            <a:schemeClr val="accent6"/>
          </a:effectRef>
          <a:fontRef idx="minor">
            <a:schemeClr val="lt1"/>
          </a:fontRef>
        </p:style>
        <p:txBody>
          <a:bodyPr bIns="144000" rtlCol="0" anchor="ctr"/>
          <a:lstStyle/>
          <a:p>
            <a:pPr algn="just">
              <a:lnSpc>
                <a:spcPct val="150000"/>
              </a:lnSpc>
            </a:pPr>
            <a:r>
              <a:rPr lang="vi-VN" sz="2000" b="1" kern="1200" dirty="0">
                <a:solidFill>
                  <a:sysClr val="windowText" lastClr="000000"/>
                </a:solidFill>
                <a:latin typeface="Arial" panose="020B0604020202020204" pitchFamily="34" charset="0"/>
                <a:cs typeface="Arial" panose="020B0604020202020204" pitchFamily="34" charset="0"/>
              </a:rPr>
              <a:t>Câu 3:</a:t>
            </a:r>
            <a:r>
              <a:rPr lang="en-US" sz="2000" b="1" kern="1200" dirty="0">
                <a:solidFill>
                  <a:sysClr val="windowText" lastClr="000000"/>
                </a:solidFill>
                <a:latin typeface="Arial" panose="020B0604020202020204" pitchFamily="34" charset="0"/>
                <a:cs typeface="Arial" panose="020B0604020202020204" pitchFamily="34" charset="0"/>
              </a:rPr>
              <a:t> </a:t>
            </a:r>
            <a:r>
              <a:rPr lang="vi-VN" sz="2000" dirty="0">
                <a:solidFill>
                  <a:sysClr val="windowText" lastClr="000000"/>
                </a:solidFill>
                <a:latin typeface="Arial" panose="020B0604020202020204" pitchFamily="34" charset="0"/>
                <a:cs typeface="Arial" panose="020B0604020202020204" pitchFamily="34" charset="0"/>
              </a:rPr>
              <a:t>Em muốn thiết kế, thử nghiệm các chương trình và ứng dụng phần mềm, em có thể chọn ngành </a:t>
            </a:r>
          </a:p>
        </p:txBody>
      </p:sp>
      <p:sp>
        <p:nvSpPr>
          <p:cNvPr id="5" name="Rectangle: Rounded Corners 4">
            <a:extLst>
              <a:ext uri="{FF2B5EF4-FFF2-40B4-BE49-F238E27FC236}">
                <a16:creationId xmlns:a16="http://schemas.microsoft.com/office/drawing/2014/main" id="{694EE124-D2B0-EB92-34BB-171A6E5DFF49}"/>
              </a:ext>
            </a:extLst>
          </p:cNvPr>
          <p:cNvSpPr/>
          <p:nvPr/>
        </p:nvSpPr>
        <p:spPr>
          <a:xfrm>
            <a:off x="419099" y="2003751"/>
            <a:ext cx="4102722" cy="1236304"/>
          </a:xfrm>
          <a:prstGeom prst="roundRect">
            <a:avLst/>
          </a:prstGeom>
          <a:solidFill>
            <a:schemeClr val="bg1"/>
          </a:solidFill>
          <a:ln>
            <a:solidFill>
              <a:schemeClr val="tx1">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bIns="72000" rtlCol="0" anchor="ctr"/>
          <a:lstStyle/>
          <a:p>
            <a:pPr algn="ctr"/>
            <a:r>
              <a:rPr lang="vi-VN" sz="2000" dirty="0">
                <a:solidFill>
                  <a:sysClr val="windowText" lastClr="000000"/>
                </a:solidFill>
                <a:latin typeface="Arial" panose="020B0604020202020204" pitchFamily="34" charset="0"/>
                <a:cs typeface="Arial" panose="020B0604020202020204" pitchFamily="34" charset="0"/>
              </a:rPr>
              <a:t>A. Y đa khoa	</a:t>
            </a:r>
          </a:p>
        </p:txBody>
      </p:sp>
      <p:sp>
        <p:nvSpPr>
          <p:cNvPr id="6" name="Rectangle: Rounded Corners 5">
            <a:extLst>
              <a:ext uri="{FF2B5EF4-FFF2-40B4-BE49-F238E27FC236}">
                <a16:creationId xmlns:a16="http://schemas.microsoft.com/office/drawing/2014/main" id="{5F79DB41-7308-0943-C5D6-16DFA84552E0}"/>
              </a:ext>
            </a:extLst>
          </p:cNvPr>
          <p:cNvSpPr/>
          <p:nvPr/>
        </p:nvSpPr>
        <p:spPr>
          <a:xfrm>
            <a:off x="419098" y="3403343"/>
            <a:ext cx="4102722" cy="1236304"/>
          </a:xfrm>
          <a:prstGeom prst="roundRect">
            <a:avLst/>
          </a:prstGeom>
          <a:solidFill>
            <a:schemeClr val="bg1"/>
          </a:solidFill>
          <a:ln>
            <a:solidFill>
              <a:schemeClr val="tx1">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bIns="72000" rtlCol="0" anchor="ctr"/>
          <a:lstStyle/>
          <a:p>
            <a:pPr algn="ctr"/>
            <a:r>
              <a:rPr lang="vi-VN" sz="2000" dirty="0">
                <a:solidFill>
                  <a:sysClr val="windowText" lastClr="000000"/>
                </a:solidFill>
                <a:latin typeface="Arial" panose="020B0604020202020204" pitchFamily="34" charset="0"/>
                <a:cs typeface="Arial" panose="020B0604020202020204" pitchFamily="34" charset="0"/>
              </a:rPr>
              <a:t>B. Kĩ thuật viên điện dân dụng</a:t>
            </a:r>
          </a:p>
        </p:txBody>
      </p:sp>
      <p:sp>
        <p:nvSpPr>
          <p:cNvPr id="9" name="Rectangle: Rounded Corners 8">
            <a:extLst>
              <a:ext uri="{FF2B5EF4-FFF2-40B4-BE49-F238E27FC236}">
                <a16:creationId xmlns:a16="http://schemas.microsoft.com/office/drawing/2014/main" id="{E50428A7-6D5D-1729-229C-7A3DE2A5E422}"/>
              </a:ext>
            </a:extLst>
          </p:cNvPr>
          <p:cNvSpPr/>
          <p:nvPr/>
        </p:nvSpPr>
        <p:spPr>
          <a:xfrm>
            <a:off x="4622177" y="2003751"/>
            <a:ext cx="4102722" cy="1236304"/>
          </a:xfrm>
          <a:prstGeom prst="roundRect">
            <a:avLst/>
          </a:prstGeom>
          <a:solidFill>
            <a:schemeClr val="bg1"/>
          </a:solidFill>
          <a:ln>
            <a:solidFill>
              <a:schemeClr val="tx1">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bIns="72000" rtlCol="0" anchor="ctr"/>
          <a:lstStyle/>
          <a:p>
            <a:pPr algn="ctr"/>
            <a:r>
              <a:rPr lang="vi-VN" sz="2000" dirty="0">
                <a:solidFill>
                  <a:sysClr val="windowText" lastClr="000000"/>
                </a:solidFill>
                <a:latin typeface="Arial" panose="020B0604020202020204" pitchFamily="34" charset="0"/>
                <a:cs typeface="Arial" panose="020B0604020202020204" pitchFamily="34" charset="0"/>
              </a:rPr>
              <a:t>C. Thợ sửa chữa xe có động cơ</a:t>
            </a:r>
          </a:p>
        </p:txBody>
      </p:sp>
      <p:sp>
        <p:nvSpPr>
          <p:cNvPr id="10" name="Rectangle: Rounded Corners 9">
            <a:extLst>
              <a:ext uri="{FF2B5EF4-FFF2-40B4-BE49-F238E27FC236}">
                <a16:creationId xmlns:a16="http://schemas.microsoft.com/office/drawing/2014/main" id="{95CF8633-FFAD-0B4A-B9F1-5B1587C481D6}"/>
              </a:ext>
            </a:extLst>
          </p:cNvPr>
          <p:cNvSpPr/>
          <p:nvPr/>
        </p:nvSpPr>
        <p:spPr>
          <a:xfrm>
            <a:off x="4622176" y="3403343"/>
            <a:ext cx="4102722" cy="1236304"/>
          </a:xfrm>
          <a:prstGeom prst="roundRect">
            <a:avLst/>
          </a:prstGeom>
          <a:solidFill>
            <a:schemeClr val="bg1"/>
          </a:solidFill>
          <a:ln>
            <a:solidFill>
              <a:schemeClr val="tx1">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bIns="72000" rtlCol="0" anchor="ctr"/>
          <a:lstStyle/>
          <a:p>
            <a:pPr algn="ctr"/>
            <a:r>
              <a:rPr lang="vi-VN" sz="2000" dirty="0">
                <a:solidFill>
                  <a:sysClr val="windowText" lastClr="000000"/>
                </a:solidFill>
                <a:latin typeface="Arial" panose="020B0604020202020204" pitchFamily="34" charset="0"/>
                <a:cs typeface="Arial" panose="020B0604020202020204" pitchFamily="34" charset="0"/>
              </a:rPr>
              <a:t>D. Lập trình các ứng dụng.</a:t>
            </a:r>
          </a:p>
        </p:txBody>
      </p:sp>
      <p:sp>
        <p:nvSpPr>
          <p:cNvPr id="12" name="Rectangle: Rounded Corners 11">
            <a:extLst>
              <a:ext uri="{FF2B5EF4-FFF2-40B4-BE49-F238E27FC236}">
                <a16:creationId xmlns:a16="http://schemas.microsoft.com/office/drawing/2014/main" id="{9981C190-4C82-F9D7-AC67-5C5D13AEAA78}"/>
              </a:ext>
            </a:extLst>
          </p:cNvPr>
          <p:cNvSpPr/>
          <p:nvPr/>
        </p:nvSpPr>
        <p:spPr>
          <a:xfrm>
            <a:off x="4622176" y="3403342"/>
            <a:ext cx="4102722" cy="1236305"/>
          </a:xfrm>
          <a:prstGeom prst="roundRect">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bIns="108000" rtlCol="0" anchor="ctr"/>
          <a:lstStyle/>
          <a:p>
            <a:pPr algn="ctr"/>
            <a:r>
              <a:rPr lang="vi-VN" sz="2000" dirty="0">
                <a:solidFill>
                  <a:sysClr val="windowText" lastClr="000000"/>
                </a:solidFill>
                <a:cs typeface="Arial" panose="020B0604020202020204" pitchFamily="34" charset="0"/>
              </a:rPr>
              <a:t>D. Lập trình các ứng dụng.</a:t>
            </a:r>
          </a:p>
        </p:txBody>
      </p:sp>
      <p:pic>
        <p:nvPicPr>
          <p:cNvPr id="2" name="Graphic 1" descr="Briefcase">
            <a:hlinkClick r:id="rId2" action="ppaction://hlinksldjump"/>
            <a:extLst>
              <a:ext uri="{FF2B5EF4-FFF2-40B4-BE49-F238E27FC236}">
                <a16:creationId xmlns:a16="http://schemas.microsoft.com/office/drawing/2014/main" id="{2A226587-D6C1-41A3-185F-14F90BC8D06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558784" y="4639647"/>
            <a:ext cx="457200" cy="457200"/>
          </a:xfrm>
          <a:prstGeom prst="rect">
            <a:avLst/>
          </a:prstGeom>
        </p:spPr>
      </p:pic>
    </p:spTree>
    <p:extLst>
      <p:ext uri="{BB962C8B-B14F-4D97-AF65-F5344CB8AC3E}">
        <p14:creationId xmlns:p14="http://schemas.microsoft.com/office/powerpoint/2010/main" val="8055747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65"/>
        <p:cNvGrpSpPr/>
        <p:nvPr/>
      </p:nvGrpSpPr>
      <p:grpSpPr>
        <a:xfrm>
          <a:off x="0" y="0"/>
          <a:ext cx="0" cy="0"/>
          <a:chOff x="0" y="0"/>
          <a:chExt cx="0" cy="0"/>
        </a:xfrm>
      </p:grpSpPr>
      <p:sp>
        <p:nvSpPr>
          <p:cNvPr id="3868" name="Google Shape;3868;p41"/>
          <p:cNvSpPr/>
          <p:nvPr/>
        </p:nvSpPr>
        <p:spPr>
          <a:xfrm>
            <a:off x="1471329" y="891931"/>
            <a:ext cx="1664618" cy="3176204"/>
          </a:xfrm>
          <a:custGeom>
            <a:avLst/>
            <a:gdLst/>
            <a:ahLst/>
            <a:cxnLst/>
            <a:rect l="l" t="t" r="r" b="b"/>
            <a:pathLst>
              <a:path w="84552" h="161331" extrusionOk="0">
                <a:moveTo>
                  <a:pt x="1" y="1"/>
                </a:moveTo>
                <a:lnTo>
                  <a:pt x="1" y="161331"/>
                </a:lnTo>
                <a:lnTo>
                  <a:pt x="84551" y="161331"/>
                </a:lnTo>
                <a:lnTo>
                  <a:pt x="84551" y="1"/>
                </a:lnTo>
                <a:close/>
              </a:path>
            </a:pathLst>
          </a:custGeom>
          <a:solidFill>
            <a:srgbClr val="909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nvGrpSpPr>
          <p:cNvPr id="3869" name="Google Shape;3869;p41"/>
          <p:cNvGrpSpPr/>
          <p:nvPr/>
        </p:nvGrpSpPr>
        <p:grpSpPr>
          <a:xfrm>
            <a:off x="1386151" y="709411"/>
            <a:ext cx="1834973" cy="3724678"/>
            <a:chOff x="5186401" y="494525"/>
            <a:chExt cx="1834973" cy="3724678"/>
          </a:xfrm>
        </p:grpSpPr>
        <p:sp>
          <p:nvSpPr>
            <p:cNvPr id="3870" name="Google Shape;3870;p41"/>
            <p:cNvSpPr/>
            <p:nvPr/>
          </p:nvSpPr>
          <p:spPr>
            <a:xfrm>
              <a:off x="5186401" y="494525"/>
              <a:ext cx="1834973" cy="3724678"/>
            </a:xfrm>
            <a:custGeom>
              <a:avLst/>
              <a:gdLst/>
              <a:ahLst/>
              <a:cxnLst/>
              <a:rect l="l" t="t" r="r" b="b"/>
              <a:pathLst>
                <a:path w="93205" h="189190" extrusionOk="0">
                  <a:moveTo>
                    <a:pt x="2870" y="0"/>
                  </a:moveTo>
                  <a:cubicBezTo>
                    <a:pt x="1280" y="0"/>
                    <a:pt x="0" y="1280"/>
                    <a:pt x="0" y="2914"/>
                  </a:cubicBezTo>
                  <a:lnTo>
                    <a:pt x="0" y="186320"/>
                  </a:lnTo>
                  <a:cubicBezTo>
                    <a:pt x="0" y="187909"/>
                    <a:pt x="1280" y="189190"/>
                    <a:pt x="2870" y="189190"/>
                  </a:cubicBezTo>
                  <a:lnTo>
                    <a:pt x="90334" y="189190"/>
                  </a:lnTo>
                  <a:cubicBezTo>
                    <a:pt x="91924" y="189190"/>
                    <a:pt x="93204" y="187909"/>
                    <a:pt x="93204" y="186320"/>
                  </a:cubicBezTo>
                  <a:lnTo>
                    <a:pt x="93204" y="2914"/>
                  </a:lnTo>
                  <a:cubicBezTo>
                    <a:pt x="93204" y="1280"/>
                    <a:pt x="91924" y="0"/>
                    <a:pt x="90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871" name="Google Shape;3871;p41"/>
            <p:cNvSpPr/>
            <p:nvPr/>
          </p:nvSpPr>
          <p:spPr>
            <a:xfrm>
              <a:off x="5890450" y="3965962"/>
              <a:ext cx="458108" cy="121756"/>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pic>
        <p:nvPicPr>
          <p:cNvPr id="3872" name="Google Shape;3872;p41"/>
          <p:cNvPicPr preferRelativeResize="0"/>
          <p:nvPr/>
        </p:nvPicPr>
        <p:blipFill rotWithShape="1">
          <a:blip r:embed="rId3">
            <a:alphaModFix/>
          </a:blip>
          <a:srcRect l="20851" r="44208"/>
          <a:stretch/>
        </p:blipFill>
        <p:spPr>
          <a:xfrm>
            <a:off x="1471338" y="891935"/>
            <a:ext cx="1664598" cy="3176198"/>
          </a:xfrm>
          <a:prstGeom prst="rect">
            <a:avLst/>
          </a:prstGeom>
          <a:noFill/>
          <a:ln>
            <a:noFill/>
          </a:ln>
        </p:spPr>
      </p:pic>
      <p:grpSp>
        <p:nvGrpSpPr>
          <p:cNvPr id="6" name="Group 5">
            <a:extLst>
              <a:ext uri="{FF2B5EF4-FFF2-40B4-BE49-F238E27FC236}">
                <a16:creationId xmlns:a16="http://schemas.microsoft.com/office/drawing/2014/main" id="{74CE0E9E-78FE-7722-BC2A-7338D55168BA}"/>
              </a:ext>
            </a:extLst>
          </p:cNvPr>
          <p:cNvGrpSpPr/>
          <p:nvPr/>
        </p:nvGrpSpPr>
        <p:grpSpPr>
          <a:xfrm>
            <a:off x="3839985" y="2312153"/>
            <a:ext cx="4358670" cy="2071996"/>
            <a:chOff x="1069578" y="1903923"/>
            <a:chExt cx="4358670" cy="2071996"/>
          </a:xfrm>
        </p:grpSpPr>
        <p:grpSp>
          <p:nvGrpSpPr>
            <p:cNvPr id="7" name="Group 6">
              <a:extLst>
                <a:ext uri="{FF2B5EF4-FFF2-40B4-BE49-F238E27FC236}">
                  <a16:creationId xmlns:a16="http://schemas.microsoft.com/office/drawing/2014/main" id="{C683D037-8ACE-64B4-3FC9-BB0E7C00EE91}"/>
                </a:ext>
              </a:extLst>
            </p:cNvPr>
            <p:cNvGrpSpPr/>
            <p:nvPr/>
          </p:nvGrpSpPr>
          <p:grpSpPr>
            <a:xfrm>
              <a:off x="1069578" y="1903923"/>
              <a:ext cx="4358670" cy="2071996"/>
              <a:chOff x="996092" y="1248504"/>
              <a:chExt cx="4358670" cy="2071996"/>
            </a:xfrm>
          </p:grpSpPr>
          <p:sp>
            <p:nvSpPr>
              <p:cNvPr id="9" name="Rectangle: Diagonal Corners Rounded 8">
                <a:extLst>
                  <a:ext uri="{FF2B5EF4-FFF2-40B4-BE49-F238E27FC236}">
                    <a16:creationId xmlns:a16="http://schemas.microsoft.com/office/drawing/2014/main" id="{CF8DFECE-70C6-D32B-F1A8-4A6E434D85C7}"/>
                  </a:ext>
                </a:extLst>
              </p:cNvPr>
              <p:cNvSpPr/>
              <p:nvPr/>
            </p:nvSpPr>
            <p:spPr>
              <a:xfrm flipH="1">
                <a:off x="1175972" y="1506081"/>
                <a:ext cx="4178790" cy="1814419"/>
              </a:xfrm>
              <a:prstGeom prst="round2DiagRect">
                <a:avLst>
                  <a:gd name="adj1" fmla="val 25708"/>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2000" dirty="0">
                    <a:solidFill>
                      <a:srgbClr val="000000"/>
                    </a:solidFill>
                    <a:effectLst/>
                    <a:latin typeface="Arial" panose="020B0604020202020204" pitchFamily="34" charset="0"/>
                    <a:cs typeface="Arial" panose="020B0604020202020204" pitchFamily="34" charset="0"/>
                  </a:rPr>
                  <a:t>Nêu yêu cầu về phẩm chất và năng lực của mỗi ngành nghề được mô tả trong hình.</a:t>
                </a:r>
                <a:endParaRPr lang="vi-VN" sz="2000" dirty="0">
                  <a:effectLst/>
                  <a:latin typeface="Arial" panose="020B0604020202020204" pitchFamily="34" charset="0"/>
                  <a:cs typeface="Arial" panose="020B0604020202020204" pitchFamily="34" charset="0"/>
                </a:endParaRPr>
              </a:p>
            </p:txBody>
          </p:sp>
          <p:sp>
            <p:nvSpPr>
              <p:cNvPr id="10" name="Speech Bubble: Rectangle with Corners Rounded 19">
                <a:extLst>
                  <a:ext uri="{FF2B5EF4-FFF2-40B4-BE49-F238E27FC236}">
                    <a16:creationId xmlns:a16="http://schemas.microsoft.com/office/drawing/2014/main" id="{D79325FE-76F0-5D6B-BC8D-69D94E88DE62}"/>
                  </a:ext>
                </a:extLst>
              </p:cNvPr>
              <p:cNvSpPr/>
              <p:nvPr/>
            </p:nvSpPr>
            <p:spPr>
              <a:xfrm>
                <a:off x="996092" y="1248504"/>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p:spPr>
            <p:style>
              <a:lnRef idx="3">
                <a:schemeClr val="lt1"/>
              </a:lnRef>
              <a:fillRef idx="1">
                <a:schemeClr val="accent4"/>
              </a:fillRef>
              <a:effectRef idx="1">
                <a:schemeClr val="accent4"/>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pic>
          <p:nvPicPr>
            <p:cNvPr id="8" name="Picture 13">
              <a:extLst>
                <a:ext uri="{FF2B5EF4-FFF2-40B4-BE49-F238E27FC236}">
                  <a16:creationId xmlns:a16="http://schemas.microsoft.com/office/drawing/2014/main" id="{AA1DE072-F38A-5FDA-60C5-163A636892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95815" y="1977508"/>
              <a:ext cx="224555" cy="352872"/>
            </a:xfrm>
            <a:prstGeom prst="rect">
              <a:avLst/>
            </a:prstGeom>
          </p:spPr>
        </p:pic>
      </p:grpSp>
      <p:sp>
        <p:nvSpPr>
          <p:cNvPr id="11" name="Arrow: Pentagon 10">
            <a:extLst>
              <a:ext uri="{FF2B5EF4-FFF2-40B4-BE49-F238E27FC236}">
                <a16:creationId xmlns:a16="http://schemas.microsoft.com/office/drawing/2014/main" id="{4853775C-139C-8734-F9AE-392D1A5CED71}"/>
              </a:ext>
            </a:extLst>
          </p:cNvPr>
          <p:cNvSpPr/>
          <p:nvPr/>
        </p:nvSpPr>
        <p:spPr>
          <a:xfrm>
            <a:off x="4529177" y="1725701"/>
            <a:ext cx="3160166" cy="559421"/>
          </a:xfrm>
          <a:prstGeom prst="homePlate">
            <a:avLst/>
          </a:prstGeom>
          <a:solidFill>
            <a:schemeClr val="bg2"/>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000" b="1" dirty="0">
                <a:solidFill>
                  <a:schemeClr val="bg2">
                    <a:lumMod val="10000"/>
                  </a:schemeClr>
                </a:solidFill>
                <a:latin typeface="Arial" panose="020B0604020202020204" pitchFamily="34" charset="0"/>
                <a:cs typeface="Arial" panose="020B0604020202020204" pitchFamily="34" charset="0"/>
              </a:rPr>
              <a:t>THẢO LUẬN NHÓM</a:t>
            </a:r>
          </a:p>
        </p:txBody>
      </p:sp>
      <p:sp>
        <p:nvSpPr>
          <p:cNvPr id="14" name="Title 13">
            <a:extLst>
              <a:ext uri="{FF2B5EF4-FFF2-40B4-BE49-F238E27FC236}">
                <a16:creationId xmlns:a16="http://schemas.microsoft.com/office/drawing/2014/main" id="{A67EB25F-D5F4-41B3-6378-D36235CFFA9F}"/>
              </a:ext>
            </a:extLst>
          </p:cNvPr>
          <p:cNvSpPr>
            <a:spLocks noGrp="1"/>
          </p:cNvSpPr>
          <p:nvPr>
            <p:ph type="title"/>
          </p:nvPr>
        </p:nvSpPr>
        <p:spPr>
          <a:xfrm>
            <a:off x="4724010" y="851714"/>
            <a:ext cx="2770500" cy="731683"/>
          </a:xfrm>
        </p:spPr>
        <p:txBody>
          <a:bodyPr anchor="ctr"/>
          <a:lstStyle/>
          <a:p>
            <a:pPr algn="ctr"/>
            <a:r>
              <a:rPr lang="vi-VN" dirty="0">
                <a:solidFill>
                  <a:schemeClr val="bg2">
                    <a:lumMod val="25000"/>
                  </a:schemeClr>
                </a:solidFill>
                <a:latin typeface="Arial" panose="020B0604020202020204" pitchFamily="34" charset="0"/>
                <a:cs typeface="Arial" panose="020B0604020202020204" pitchFamily="34" charset="0"/>
              </a:rPr>
              <a:t>LUYỆN TẬP</a:t>
            </a:r>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pic>
        <p:nvPicPr>
          <p:cNvPr id="1053" name="Google Shape;1053;p31"/>
          <p:cNvPicPr preferRelativeResize="0">
            <a:picLocks noGrp="1"/>
          </p:cNvPicPr>
          <p:nvPr>
            <p:ph type="pic" idx="2"/>
          </p:nvPr>
        </p:nvPicPr>
        <p:blipFill rotWithShape="1">
          <a:blip r:embed="rId3"/>
          <a:srcRect l="633" r="633"/>
          <a:stretch/>
        </p:blipFill>
        <p:spPr>
          <a:xfrm>
            <a:off x="445175" y="1435346"/>
            <a:ext cx="3677093" cy="2951445"/>
          </a:xfrm>
          <a:prstGeom prst="roundRect">
            <a:avLst>
              <a:gd name="adj" fmla="val 10719"/>
            </a:avLst>
          </a:prstGeom>
        </p:spPr>
      </p:pic>
      <p:sp>
        <p:nvSpPr>
          <p:cNvPr id="6" name="Arrow: Pentagon 5">
            <a:extLst>
              <a:ext uri="{FF2B5EF4-FFF2-40B4-BE49-F238E27FC236}">
                <a16:creationId xmlns:a16="http://schemas.microsoft.com/office/drawing/2014/main" id="{4A9A692E-0F2C-8E05-A1E8-EBFBF119FB84}"/>
              </a:ext>
            </a:extLst>
          </p:cNvPr>
          <p:cNvSpPr/>
          <p:nvPr/>
        </p:nvSpPr>
        <p:spPr>
          <a:xfrm>
            <a:off x="0" y="756709"/>
            <a:ext cx="627005" cy="241925"/>
          </a:xfrm>
          <a:prstGeom prst="homePlate">
            <a:avLst/>
          </a:prstGeom>
          <a:solidFill>
            <a:schemeClr val="accent5"/>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1E37F5B-1FF0-E7CE-3916-6355D8C3B780}"/>
              </a:ext>
            </a:extLst>
          </p:cNvPr>
          <p:cNvSpPr txBox="1"/>
          <p:nvPr/>
        </p:nvSpPr>
        <p:spPr>
          <a:xfrm>
            <a:off x="758678" y="677617"/>
            <a:ext cx="2518531" cy="400110"/>
          </a:xfrm>
          <a:prstGeom prst="rect">
            <a:avLst/>
          </a:prstGeom>
          <a:noFill/>
        </p:spPr>
        <p:txBody>
          <a:bodyPr wrap="square">
            <a:spAutoFit/>
          </a:bodyPr>
          <a:lstStyle/>
          <a:p>
            <a:r>
              <a:rPr lang="vi-VN" sz="2000" b="1" dirty="0">
                <a:solidFill>
                  <a:schemeClr val="accent5">
                    <a:lumMod val="75000"/>
                  </a:schemeClr>
                </a:solidFill>
                <a:latin typeface="Arial" panose="020B0604020202020204" pitchFamily="34" charset="0"/>
                <a:cs typeface="Arial" panose="020B0604020202020204" pitchFamily="34" charset="0"/>
              </a:rPr>
              <a:t>Thợ sửa chữa ô tô</a:t>
            </a:r>
          </a:p>
        </p:txBody>
      </p:sp>
      <p:sp>
        <p:nvSpPr>
          <p:cNvPr id="8" name="Rectangle: Diagonal Corners Rounded 7">
            <a:extLst>
              <a:ext uri="{FF2B5EF4-FFF2-40B4-BE49-F238E27FC236}">
                <a16:creationId xmlns:a16="http://schemas.microsoft.com/office/drawing/2014/main" id="{1B919DA7-7A45-0E77-7607-2073B85D9CA4}"/>
              </a:ext>
            </a:extLst>
          </p:cNvPr>
          <p:cNvSpPr/>
          <p:nvPr/>
        </p:nvSpPr>
        <p:spPr>
          <a:xfrm>
            <a:off x="4480594" y="677617"/>
            <a:ext cx="4144028" cy="3953756"/>
          </a:xfrm>
          <a:prstGeom prst="round2DiagRect">
            <a:avLst>
              <a:gd name="adj1" fmla="val 12663"/>
              <a:gd name="adj2" fmla="val 0"/>
            </a:avLst>
          </a:prstGeom>
        </p:spPr>
        <p:style>
          <a:lnRef idx="2">
            <a:schemeClr val="accent4"/>
          </a:lnRef>
          <a:fillRef idx="1">
            <a:schemeClr val="lt1"/>
          </a:fillRef>
          <a:effectRef idx="0">
            <a:schemeClr val="accent4"/>
          </a:effectRef>
          <a:fontRef idx="minor">
            <a:schemeClr val="dk1"/>
          </a:fontRef>
        </p:style>
        <p:txBody>
          <a:bodyPr bIns="108000" rtlCol="0" anchor="ctr"/>
          <a:lstStyle/>
          <a:p>
            <a:pPr algn="just">
              <a:lnSpc>
                <a:spcPct val="150000"/>
              </a:lnSpc>
            </a:pPr>
            <a:r>
              <a:rPr lang="vi-VN" sz="1800" b="1" dirty="0">
                <a:solidFill>
                  <a:srgbClr val="000000"/>
                </a:solidFill>
                <a:latin typeface="Arial" panose="020B0604020202020204" pitchFamily="34" charset="0"/>
                <a:cs typeface="Arial" panose="020B0604020202020204" pitchFamily="34" charset="0"/>
              </a:rPr>
              <a:t>Phẩm chất:</a:t>
            </a:r>
          </a:p>
          <a:p>
            <a:pPr algn="just">
              <a:lnSpc>
                <a:spcPct val="150000"/>
              </a:lnSpc>
            </a:pPr>
            <a:r>
              <a:rPr lang="vi-VN" sz="1800" dirty="0">
                <a:solidFill>
                  <a:srgbClr val="000000"/>
                </a:solidFill>
                <a:latin typeface="Arial" panose="020B0604020202020204" pitchFamily="34" charset="0"/>
                <a:cs typeface="Arial" panose="020B0604020202020204" pitchFamily="34" charset="0"/>
              </a:rPr>
              <a:t>- Tuân thủ quy trình, quy định về an toàn lao động.</a:t>
            </a:r>
          </a:p>
          <a:p>
            <a:pPr marL="285750" indent="-285750" algn="just">
              <a:lnSpc>
                <a:spcPct val="150000"/>
              </a:lnSpc>
              <a:buFontTx/>
              <a:buChar char="-"/>
            </a:pPr>
            <a:r>
              <a:rPr lang="vi-VN" sz="1800" dirty="0">
                <a:solidFill>
                  <a:srgbClr val="000000"/>
                </a:solidFill>
                <a:latin typeface="Arial" panose="020B0604020202020204" pitchFamily="34" charset="0"/>
                <a:cs typeface="Arial" panose="020B0604020202020204" pitchFamily="34" charset="0"/>
              </a:rPr>
              <a:t>Ngăn nắp, kiên trì và tỉ mỉ.</a:t>
            </a:r>
          </a:p>
          <a:p>
            <a:pPr algn="just">
              <a:lnSpc>
                <a:spcPct val="150000"/>
              </a:lnSpc>
            </a:pPr>
            <a:r>
              <a:rPr lang="vi-VN" sz="1800" b="1" dirty="0">
                <a:solidFill>
                  <a:srgbClr val="000000"/>
                </a:solidFill>
                <a:cs typeface="Arial" panose="020B0604020202020204" pitchFamily="34" charset="0"/>
              </a:rPr>
              <a:t>Năng lực:</a:t>
            </a:r>
          </a:p>
          <a:p>
            <a:pPr algn="just">
              <a:lnSpc>
                <a:spcPct val="150000"/>
              </a:lnSpc>
            </a:pPr>
            <a:r>
              <a:rPr lang="vi-VN" sz="1800" dirty="0">
                <a:solidFill>
                  <a:srgbClr val="000000"/>
                </a:solidFill>
              </a:rPr>
              <a:t>- Hiểu biết chuyên môn về cơ khí, động cơ đốt trong, đo lường,…</a:t>
            </a:r>
          </a:p>
          <a:p>
            <a:pPr algn="just">
              <a:lnSpc>
                <a:spcPct val="150000"/>
              </a:lnSpc>
            </a:pPr>
            <a:r>
              <a:rPr lang="vi-VN" sz="1800" dirty="0">
                <a:solidFill>
                  <a:srgbClr val="000000"/>
                </a:solidFill>
              </a:rPr>
              <a:t>- Có khả năng chẩn đoán kĩ thuật và giải quyết vấn đề.</a:t>
            </a:r>
          </a:p>
        </p:txBody>
      </p:sp>
    </p:spTree>
    <p:extLst>
      <p:ext uri="{BB962C8B-B14F-4D97-AF65-F5344CB8AC3E}">
        <p14:creationId xmlns:p14="http://schemas.microsoft.com/office/powerpoint/2010/main" val="1212078160"/>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53"/>
                                        </p:tgtEl>
                                        <p:attrNameLst>
                                          <p:attrName>style.visibility</p:attrName>
                                        </p:attrNameLst>
                                      </p:cBhvr>
                                      <p:to>
                                        <p:strVal val="visible"/>
                                      </p:to>
                                    </p:set>
                                    <p:animEffect transition="in" filter="barn(inVertical)">
                                      <p:cBhvr>
                                        <p:cTn id="15" dur="500"/>
                                        <p:tgtEl>
                                          <p:spTgt spid="105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pic>
        <p:nvPicPr>
          <p:cNvPr id="1053" name="Google Shape;1053;p31"/>
          <p:cNvPicPr preferRelativeResize="0">
            <a:picLocks noGrp="1"/>
          </p:cNvPicPr>
          <p:nvPr>
            <p:ph type="pic" idx="2"/>
          </p:nvPr>
        </p:nvPicPr>
        <p:blipFill rotWithShape="1">
          <a:blip r:embed="rId3"/>
          <a:srcRect t="3293" b="3293"/>
          <a:stretch/>
        </p:blipFill>
        <p:spPr>
          <a:xfrm>
            <a:off x="445175" y="1435346"/>
            <a:ext cx="3677093" cy="2951445"/>
          </a:xfrm>
          <a:prstGeom prst="roundRect">
            <a:avLst>
              <a:gd name="adj" fmla="val 10719"/>
            </a:avLst>
          </a:prstGeom>
        </p:spPr>
      </p:pic>
      <p:sp>
        <p:nvSpPr>
          <p:cNvPr id="6" name="Arrow: Pentagon 5">
            <a:extLst>
              <a:ext uri="{FF2B5EF4-FFF2-40B4-BE49-F238E27FC236}">
                <a16:creationId xmlns:a16="http://schemas.microsoft.com/office/drawing/2014/main" id="{4A9A692E-0F2C-8E05-A1E8-EBFBF119FB84}"/>
              </a:ext>
            </a:extLst>
          </p:cNvPr>
          <p:cNvSpPr/>
          <p:nvPr/>
        </p:nvSpPr>
        <p:spPr>
          <a:xfrm>
            <a:off x="0" y="756709"/>
            <a:ext cx="627005" cy="241925"/>
          </a:xfrm>
          <a:prstGeom prst="homePlate">
            <a:avLst/>
          </a:prstGeom>
          <a:solidFill>
            <a:schemeClr val="accent5"/>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1E37F5B-1FF0-E7CE-3916-6355D8C3B780}"/>
              </a:ext>
            </a:extLst>
          </p:cNvPr>
          <p:cNvSpPr txBox="1"/>
          <p:nvPr/>
        </p:nvSpPr>
        <p:spPr>
          <a:xfrm>
            <a:off x="758678" y="677617"/>
            <a:ext cx="2518531" cy="400110"/>
          </a:xfrm>
          <a:prstGeom prst="rect">
            <a:avLst/>
          </a:prstGeom>
          <a:noFill/>
        </p:spPr>
        <p:txBody>
          <a:bodyPr wrap="square">
            <a:spAutoFit/>
          </a:bodyPr>
          <a:lstStyle/>
          <a:p>
            <a:r>
              <a:rPr lang="vi-VN" sz="2000" b="1" dirty="0">
                <a:solidFill>
                  <a:schemeClr val="accent5">
                    <a:lumMod val="75000"/>
                  </a:schemeClr>
                </a:solidFill>
                <a:latin typeface="Arial" panose="020B0604020202020204" pitchFamily="34" charset="0"/>
                <a:cs typeface="Arial" panose="020B0604020202020204" pitchFamily="34" charset="0"/>
              </a:rPr>
              <a:t>Kĩ sư xây dựng</a:t>
            </a:r>
          </a:p>
        </p:txBody>
      </p:sp>
      <p:sp>
        <p:nvSpPr>
          <p:cNvPr id="8" name="Rectangle: Diagonal Corners Rounded 7">
            <a:extLst>
              <a:ext uri="{FF2B5EF4-FFF2-40B4-BE49-F238E27FC236}">
                <a16:creationId xmlns:a16="http://schemas.microsoft.com/office/drawing/2014/main" id="{1B919DA7-7A45-0E77-7607-2073B85D9CA4}"/>
              </a:ext>
            </a:extLst>
          </p:cNvPr>
          <p:cNvSpPr/>
          <p:nvPr/>
        </p:nvSpPr>
        <p:spPr>
          <a:xfrm>
            <a:off x="4480594" y="677617"/>
            <a:ext cx="4144028" cy="3953756"/>
          </a:xfrm>
          <a:prstGeom prst="round2DiagRect">
            <a:avLst>
              <a:gd name="adj1" fmla="val 12663"/>
              <a:gd name="adj2" fmla="val 0"/>
            </a:avLst>
          </a:prstGeom>
        </p:spPr>
        <p:style>
          <a:lnRef idx="2">
            <a:schemeClr val="accent4"/>
          </a:lnRef>
          <a:fillRef idx="1">
            <a:schemeClr val="lt1"/>
          </a:fillRef>
          <a:effectRef idx="0">
            <a:schemeClr val="accent4"/>
          </a:effectRef>
          <a:fontRef idx="minor">
            <a:schemeClr val="dk1"/>
          </a:fontRef>
        </p:style>
        <p:txBody>
          <a:bodyPr bIns="108000" rtlCol="0" anchor="ctr"/>
          <a:lstStyle/>
          <a:p>
            <a:pPr algn="just">
              <a:lnSpc>
                <a:spcPct val="150000"/>
              </a:lnSpc>
            </a:pPr>
            <a:r>
              <a:rPr lang="vi-VN" sz="1800" b="1" dirty="0">
                <a:solidFill>
                  <a:sysClr val="windowText" lastClr="000000"/>
                </a:solidFill>
                <a:latin typeface="Arial" panose="020B0604020202020204" pitchFamily="34" charset="0"/>
                <a:cs typeface="Arial" panose="020B0604020202020204" pitchFamily="34" charset="0"/>
              </a:rPr>
              <a:t>Phẩm chất:</a:t>
            </a:r>
          </a:p>
          <a:p>
            <a:pPr algn="just">
              <a:lnSpc>
                <a:spcPct val="150000"/>
              </a:lnSpc>
            </a:pPr>
            <a:r>
              <a:rPr lang="vi-VN" sz="1800" dirty="0">
                <a:solidFill>
                  <a:sysClr val="windowText" lastClr="000000"/>
                </a:solidFill>
              </a:rPr>
              <a:t>- Tuân thủ quy định, quy trình.</a:t>
            </a:r>
          </a:p>
          <a:p>
            <a:pPr algn="just">
              <a:lnSpc>
                <a:spcPct val="150000"/>
              </a:lnSpc>
            </a:pPr>
            <a:r>
              <a:rPr lang="vi-VN" sz="1800" dirty="0">
                <a:solidFill>
                  <a:sysClr val="windowText" lastClr="000000"/>
                </a:solidFill>
              </a:rPr>
              <a:t>- Cẩn thận, tỉ mỉ.</a:t>
            </a:r>
          </a:p>
          <a:p>
            <a:pPr algn="just">
              <a:lnSpc>
                <a:spcPct val="150000"/>
              </a:lnSpc>
            </a:pPr>
            <a:r>
              <a:rPr lang="vi-VN" sz="1800" b="1" dirty="0">
                <a:solidFill>
                  <a:sysClr val="windowText" lastClr="000000"/>
                </a:solidFill>
                <a:cs typeface="Arial" panose="020B0604020202020204" pitchFamily="34" charset="0"/>
              </a:rPr>
              <a:t>Năng lực:</a:t>
            </a:r>
          </a:p>
          <a:p>
            <a:pPr algn="just">
              <a:lnSpc>
                <a:spcPct val="150000"/>
              </a:lnSpc>
            </a:pPr>
            <a:r>
              <a:rPr lang="vi-VN" sz="1800" dirty="0">
                <a:solidFill>
                  <a:sysClr val="windowText" lastClr="000000"/>
                </a:solidFill>
              </a:rPr>
              <a:t>- Hiểu biết chuyên môn về lĩnh vực kĩ thuật cơ khí, vật liệu, xây dựng, kiến trúc,…</a:t>
            </a:r>
          </a:p>
          <a:p>
            <a:pPr algn="just">
              <a:lnSpc>
                <a:spcPct val="150000"/>
              </a:lnSpc>
            </a:pPr>
            <a:r>
              <a:rPr lang="vi-VN" sz="1800" dirty="0">
                <a:solidFill>
                  <a:sysClr val="windowText" lastClr="000000"/>
                </a:solidFill>
              </a:rPr>
              <a:t>- Có trí tưởng tượng không gian tốt, khả năng sáng tạo.</a:t>
            </a:r>
          </a:p>
        </p:txBody>
      </p:sp>
    </p:spTree>
    <p:extLst>
      <p:ext uri="{BB962C8B-B14F-4D97-AF65-F5344CB8AC3E}">
        <p14:creationId xmlns:p14="http://schemas.microsoft.com/office/powerpoint/2010/main" val="4138660153"/>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53"/>
                                        </p:tgtEl>
                                        <p:attrNameLst>
                                          <p:attrName>style.visibility</p:attrName>
                                        </p:attrNameLst>
                                      </p:cBhvr>
                                      <p:to>
                                        <p:strVal val="visible"/>
                                      </p:to>
                                    </p:set>
                                    <p:animEffect transition="in" filter="barn(inVertical)">
                                      <p:cBhvr>
                                        <p:cTn id="12" dur="500"/>
                                        <p:tgtEl>
                                          <p:spTgt spid="105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5" name="Title 4">
            <a:extLst>
              <a:ext uri="{FF2B5EF4-FFF2-40B4-BE49-F238E27FC236}">
                <a16:creationId xmlns:a16="http://schemas.microsoft.com/office/drawing/2014/main" id="{15E0727F-0714-8658-1CDF-8AB31D5FC926}"/>
              </a:ext>
            </a:extLst>
          </p:cNvPr>
          <p:cNvSpPr>
            <a:spLocks noGrp="1"/>
          </p:cNvSpPr>
          <p:nvPr>
            <p:ph type="title"/>
          </p:nvPr>
        </p:nvSpPr>
        <p:spPr>
          <a:xfrm>
            <a:off x="402598" y="336168"/>
            <a:ext cx="7704000" cy="572700"/>
          </a:xfrm>
        </p:spPr>
        <p:txBody>
          <a:bodyPr anchor="ctr"/>
          <a:lstStyle/>
          <a:p>
            <a:r>
              <a:rPr lang="vi-VN" sz="2400" dirty="0">
                <a:solidFill>
                  <a:schemeClr val="tx2">
                    <a:lumMod val="75000"/>
                  </a:schemeClr>
                </a:solidFill>
                <a:latin typeface="Arial" panose="020B0604020202020204" pitchFamily="34" charset="0"/>
                <a:cs typeface="Arial" panose="020B0604020202020204" pitchFamily="34" charset="0"/>
              </a:rPr>
              <a:t>1. Khái niệm nghề nghiệp</a:t>
            </a:r>
          </a:p>
        </p:txBody>
      </p:sp>
      <p:sp>
        <p:nvSpPr>
          <p:cNvPr id="12" name="Arrow: Pentagon 11">
            <a:extLst>
              <a:ext uri="{FF2B5EF4-FFF2-40B4-BE49-F238E27FC236}">
                <a16:creationId xmlns:a16="http://schemas.microsoft.com/office/drawing/2014/main" id="{4D73D914-C78E-C70C-1DA5-C0C4B04B6BF8}"/>
              </a:ext>
            </a:extLst>
          </p:cNvPr>
          <p:cNvSpPr/>
          <p:nvPr/>
        </p:nvSpPr>
        <p:spPr>
          <a:xfrm>
            <a:off x="0" y="1130389"/>
            <a:ext cx="3525926" cy="559421"/>
          </a:xfrm>
          <a:prstGeom prst="homePlate">
            <a:avLst/>
          </a:prstGeom>
          <a:solidFill>
            <a:schemeClr val="bg2"/>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200" b="1">
                <a:solidFill>
                  <a:schemeClr val="bg2">
                    <a:lumMod val="10000"/>
                  </a:schemeClr>
                </a:solidFill>
                <a:latin typeface="Arial" panose="020B0604020202020204" pitchFamily="34" charset="0"/>
                <a:cs typeface="Arial" panose="020B0604020202020204" pitchFamily="34" charset="0"/>
              </a:rPr>
              <a:t>THẢO LUẬN NHÓM</a:t>
            </a:r>
          </a:p>
        </p:txBody>
      </p:sp>
      <p:sp>
        <p:nvSpPr>
          <p:cNvPr id="14" name="Freeform 37">
            <a:extLst>
              <a:ext uri="{FF2B5EF4-FFF2-40B4-BE49-F238E27FC236}">
                <a16:creationId xmlns:a16="http://schemas.microsoft.com/office/drawing/2014/main" id="{ECD7D2C5-F407-263C-57A6-EA941EC6887C}"/>
              </a:ext>
            </a:extLst>
          </p:cNvPr>
          <p:cNvSpPr/>
          <p:nvPr/>
        </p:nvSpPr>
        <p:spPr>
          <a:xfrm>
            <a:off x="1037402" y="2274405"/>
            <a:ext cx="2187687" cy="2869095"/>
          </a:xfrm>
          <a:custGeom>
            <a:avLst/>
            <a:gdLst/>
            <a:ahLst/>
            <a:cxnLst/>
            <a:rect l="l" t="t" r="r" b="b"/>
            <a:pathLst>
              <a:path w="1028083" h="1348305">
                <a:moveTo>
                  <a:pt x="0" y="0"/>
                </a:moveTo>
                <a:lnTo>
                  <a:pt x="1028082" y="0"/>
                </a:lnTo>
                <a:lnTo>
                  <a:pt x="1028082" y="1348305"/>
                </a:lnTo>
                <a:lnTo>
                  <a:pt x="0" y="1348305"/>
                </a:lnTo>
                <a:lnTo>
                  <a:pt x="0" y="0"/>
                </a:lnTo>
                <a:close/>
              </a:path>
            </a:pathLst>
          </a:custGeom>
          <a:blipFill>
            <a:blip r:embed="rId3"/>
            <a:stretch>
              <a:fillRect/>
            </a:stretch>
          </a:blipFill>
        </p:spPr>
      </p:sp>
      <p:grpSp>
        <p:nvGrpSpPr>
          <p:cNvPr id="25" name="Group 24">
            <a:extLst>
              <a:ext uri="{FF2B5EF4-FFF2-40B4-BE49-F238E27FC236}">
                <a16:creationId xmlns:a16="http://schemas.microsoft.com/office/drawing/2014/main" id="{D3D2BFEA-C090-AB97-EEA6-C99C44C42D30}"/>
              </a:ext>
            </a:extLst>
          </p:cNvPr>
          <p:cNvGrpSpPr/>
          <p:nvPr/>
        </p:nvGrpSpPr>
        <p:grpSpPr>
          <a:xfrm>
            <a:off x="4630859" y="703932"/>
            <a:ext cx="2827512" cy="919944"/>
            <a:chOff x="1069578" y="1903923"/>
            <a:chExt cx="2827512" cy="919944"/>
          </a:xfrm>
        </p:grpSpPr>
        <p:grpSp>
          <p:nvGrpSpPr>
            <p:cNvPr id="17" name="Group 16">
              <a:extLst>
                <a:ext uri="{FF2B5EF4-FFF2-40B4-BE49-F238E27FC236}">
                  <a16:creationId xmlns:a16="http://schemas.microsoft.com/office/drawing/2014/main" id="{CECB0ADB-87CE-B7F6-113D-90D64738CF4A}"/>
                </a:ext>
              </a:extLst>
            </p:cNvPr>
            <p:cNvGrpSpPr/>
            <p:nvPr/>
          </p:nvGrpSpPr>
          <p:grpSpPr>
            <a:xfrm>
              <a:off x="1069578" y="1903923"/>
              <a:ext cx="2827512" cy="919944"/>
              <a:chOff x="996092" y="1248504"/>
              <a:chExt cx="2827512" cy="919944"/>
            </a:xfrm>
          </p:grpSpPr>
          <p:sp>
            <p:nvSpPr>
              <p:cNvPr id="18" name="Rectangle: Diagonal Corners Rounded 17">
                <a:extLst>
                  <a:ext uri="{FF2B5EF4-FFF2-40B4-BE49-F238E27FC236}">
                    <a16:creationId xmlns:a16="http://schemas.microsoft.com/office/drawing/2014/main" id="{DF37E48A-0847-84AC-2178-8CF80F526FE5}"/>
                  </a:ext>
                </a:extLst>
              </p:cNvPr>
              <p:cNvSpPr/>
              <p:nvPr/>
            </p:nvSpPr>
            <p:spPr>
              <a:xfrm flipH="1">
                <a:off x="1175982" y="1506082"/>
                <a:ext cx="2647622" cy="662366"/>
              </a:xfrm>
              <a:prstGeom prst="round2DiagRect">
                <a:avLst>
                  <a:gd name="adj1" fmla="val 39675"/>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dirty="0">
                    <a:solidFill>
                      <a:sysClr val="windowText" lastClr="000000"/>
                    </a:solidFill>
                  </a:rPr>
                  <a:t>Nghề nghiệp là gì?</a:t>
                </a:r>
              </a:p>
            </p:txBody>
          </p:sp>
          <p:sp>
            <p:nvSpPr>
              <p:cNvPr id="20" name="Speech Bubble: Rectangle with Corners Rounded 19">
                <a:extLst>
                  <a:ext uri="{FF2B5EF4-FFF2-40B4-BE49-F238E27FC236}">
                    <a16:creationId xmlns:a16="http://schemas.microsoft.com/office/drawing/2014/main" id="{F337763E-FACB-4F75-7D55-C36E760E2DD5}"/>
                  </a:ext>
                </a:extLst>
              </p:cNvPr>
              <p:cNvSpPr/>
              <p:nvPr/>
            </p:nvSpPr>
            <p:spPr>
              <a:xfrm>
                <a:off x="996092" y="1248504"/>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p:spPr>
            <p:style>
              <a:lnRef idx="3">
                <a:schemeClr val="lt1"/>
              </a:lnRef>
              <a:fillRef idx="1">
                <a:schemeClr val="accent4"/>
              </a:fillRef>
              <a:effectRef idx="1">
                <a:schemeClr val="accent4"/>
              </a:effectRef>
              <a:fontRef idx="minor">
                <a:schemeClr val="lt1"/>
              </a:fontRef>
            </p:style>
            <p:txBody>
              <a:bodyPr rtlCol="0" anchor="ctr"/>
              <a:lstStyle/>
              <a:p>
                <a:pPr algn="ctr"/>
                <a:endParaRPr lang="vi-VN"/>
              </a:p>
            </p:txBody>
          </p:sp>
        </p:grpSp>
        <p:pic>
          <p:nvPicPr>
            <p:cNvPr id="23" name="Picture 13">
              <a:extLst>
                <a:ext uri="{FF2B5EF4-FFF2-40B4-BE49-F238E27FC236}">
                  <a16:creationId xmlns:a16="http://schemas.microsoft.com/office/drawing/2014/main" id="{712700D2-7C34-C55C-B4A0-79E3388D035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95815" y="1977508"/>
              <a:ext cx="224555" cy="352872"/>
            </a:xfrm>
            <a:prstGeom prst="rect">
              <a:avLst/>
            </a:prstGeom>
          </p:spPr>
        </p:pic>
      </p:grpSp>
      <p:pic>
        <p:nvPicPr>
          <p:cNvPr id="1028" name="Picture 4">
            <a:extLst>
              <a:ext uri="{FF2B5EF4-FFF2-40B4-BE49-F238E27FC236}">
                <a16:creationId xmlns:a16="http://schemas.microsoft.com/office/drawing/2014/main" id="{C3FF35B0-8ECC-0259-C1F0-FF2079867B7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117" r="50623" b="50428"/>
          <a:stretch/>
        </p:blipFill>
        <p:spPr bwMode="auto">
          <a:xfrm>
            <a:off x="3996277" y="1787979"/>
            <a:ext cx="2003339" cy="152128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A64246B6-E2E3-9DE0-1142-BA7814D3931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0623" t="1117" b="50428"/>
          <a:stretch/>
        </p:blipFill>
        <p:spPr bwMode="auto">
          <a:xfrm>
            <a:off x="6103259" y="1787978"/>
            <a:ext cx="2003339" cy="152128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a16="http://schemas.microsoft.com/office/drawing/2014/main" id="{25B707A6-9003-9715-89B2-B2EFE98854E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1545" r="50623"/>
          <a:stretch/>
        </p:blipFill>
        <p:spPr bwMode="auto">
          <a:xfrm>
            <a:off x="3996277" y="3410768"/>
            <a:ext cx="2003339" cy="152128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0783E198-3AFD-9CDF-B69B-08A7CB843FD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0623" t="51545"/>
          <a:stretch/>
        </p:blipFill>
        <p:spPr bwMode="auto">
          <a:xfrm>
            <a:off x="6103259" y="3410768"/>
            <a:ext cx="2003339" cy="1521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barn(inVertical)">
                                      <p:cBhvr>
                                        <p:cTn id="19" dur="500"/>
                                        <p:tgtEl>
                                          <p:spTgt spid="1028"/>
                                        </p:tgtEl>
                                      </p:cBhvr>
                                    </p:animEffect>
                                  </p:childTnLst>
                                </p:cTn>
                              </p:par>
                            </p:childTnLst>
                          </p:cTn>
                        </p:par>
                        <p:par>
                          <p:cTn id="20" fill="hold">
                            <p:stCondLst>
                              <p:cond delay="1000"/>
                            </p:stCondLst>
                            <p:childTnLst>
                              <p:par>
                                <p:cTn id="21" presetID="16" presetClass="entr" presetSubtype="21"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childTnLst>
                          </p:cTn>
                        </p:par>
                        <p:par>
                          <p:cTn id="24" fill="hold">
                            <p:stCondLst>
                              <p:cond delay="1500"/>
                            </p:stCondLst>
                            <p:childTnLst>
                              <p:par>
                                <p:cTn id="25" presetID="16" presetClass="entr" presetSubtype="21"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par>
                          <p:cTn id="28" fill="hold">
                            <p:stCondLst>
                              <p:cond delay="2000"/>
                            </p:stCondLst>
                            <p:childTnLst>
                              <p:par>
                                <p:cTn id="29" presetID="16" presetClass="entr" presetSubtype="21"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pic>
        <p:nvPicPr>
          <p:cNvPr id="1053" name="Google Shape;1053;p31"/>
          <p:cNvPicPr preferRelativeResize="0">
            <a:picLocks noGrp="1"/>
          </p:cNvPicPr>
          <p:nvPr>
            <p:ph type="pic" idx="2"/>
          </p:nvPr>
        </p:nvPicPr>
        <p:blipFill rotWithShape="1">
          <a:blip r:embed="rId3"/>
          <a:srcRect l="3711" r="3711"/>
          <a:stretch/>
        </p:blipFill>
        <p:spPr>
          <a:xfrm>
            <a:off x="445175" y="1620562"/>
            <a:ext cx="3677093" cy="2951445"/>
          </a:xfrm>
          <a:prstGeom prst="roundRect">
            <a:avLst>
              <a:gd name="adj" fmla="val 10719"/>
            </a:avLst>
          </a:prstGeom>
        </p:spPr>
      </p:pic>
      <p:sp>
        <p:nvSpPr>
          <p:cNvPr id="6" name="Arrow: Pentagon 5">
            <a:extLst>
              <a:ext uri="{FF2B5EF4-FFF2-40B4-BE49-F238E27FC236}">
                <a16:creationId xmlns:a16="http://schemas.microsoft.com/office/drawing/2014/main" id="{4A9A692E-0F2C-8E05-A1E8-EBFBF119FB84}"/>
              </a:ext>
            </a:extLst>
          </p:cNvPr>
          <p:cNvSpPr/>
          <p:nvPr/>
        </p:nvSpPr>
        <p:spPr>
          <a:xfrm>
            <a:off x="0" y="756709"/>
            <a:ext cx="627005" cy="241925"/>
          </a:xfrm>
          <a:prstGeom prst="homePlate">
            <a:avLst/>
          </a:prstGeom>
          <a:solidFill>
            <a:schemeClr val="accent5"/>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1E37F5B-1FF0-E7CE-3916-6355D8C3B780}"/>
              </a:ext>
            </a:extLst>
          </p:cNvPr>
          <p:cNvSpPr txBox="1"/>
          <p:nvPr/>
        </p:nvSpPr>
        <p:spPr>
          <a:xfrm>
            <a:off x="758678" y="677617"/>
            <a:ext cx="5388625" cy="400110"/>
          </a:xfrm>
          <a:prstGeom prst="rect">
            <a:avLst/>
          </a:prstGeom>
          <a:noFill/>
        </p:spPr>
        <p:txBody>
          <a:bodyPr wrap="square">
            <a:spAutoFit/>
          </a:bodyPr>
          <a:lstStyle/>
          <a:p>
            <a:r>
              <a:rPr lang="vi-VN" sz="2000" b="1" dirty="0">
                <a:solidFill>
                  <a:schemeClr val="accent5">
                    <a:lumMod val="75000"/>
                  </a:schemeClr>
                </a:solidFill>
              </a:rPr>
              <a:t>Nhà tư vấn nông, lâm nghiệp và thủy sản</a:t>
            </a:r>
            <a:endParaRPr lang="vi-VN" sz="2000" dirty="0">
              <a:solidFill>
                <a:schemeClr val="accent5">
                  <a:lumMod val="75000"/>
                </a:schemeClr>
              </a:solidFill>
            </a:endParaRPr>
          </a:p>
        </p:txBody>
      </p:sp>
      <p:sp>
        <p:nvSpPr>
          <p:cNvPr id="8" name="Rectangle: Diagonal Corners Rounded 7">
            <a:extLst>
              <a:ext uri="{FF2B5EF4-FFF2-40B4-BE49-F238E27FC236}">
                <a16:creationId xmlns:a16="http://schemas.microsoft.com/office/drawing/2014/main" id="{1B919DA7-7A45-0E77-7607-2073B85D9CA4}"/>
              </a:ext>
            </a:extLst>
          </p:cNvPr>
          <p:cNvSpPr/>
          <p:nvPr/>
        </p:nvSpPr>
        <p:spPr>
          <a:xfrm>
            <a:off x="4480594" y="1312752"/>
            <a:ext cx="4144028" cy="3440317"/>
          </a:xfrm>
          <a:prstGeom prst="round2DiagRect">
            <a:avLst>
              <a:gd name="adj1" fmla="val 12663"/>
              <a:gd name="adj2" fmla="val 0"/>
            </a:avLst>
          </a:prstGeom>
        </p:spPr>
        <p:style>
          <a:lnRef idx="2">
            <a:schemeClr val="accent4"/>
          </a:lnRef>
          <a:fillRef idx="1">
            <a:schemeClr val="lt1"/>
          </a:fillRef>
          <a:effectRef idx="0">
            <a:schemeClr val="accent4"/>
          </a:effectRef>
          <a:fontRef idx="minor">
            <a:schemeClr val="dk1"/>
          </a:fontRef>
        </p:style>
        <p:txBody>
          <a:bodyPr bIns="108000" rtlCol="0" anchor="ctr"/>
          <a:lstStyle/>
          <a:p>
            <a:pPr algn="just">
              <a:lnSpc>
                <a:spcPct val="150000"/>
              </a:lnSpc>
            </a:pPr>
            <a:r>
              <a:rPr lang="vi-VN" sz="1800" b="1" dirty="0">
                <a:solidFill>
                  <a:sysClr val="windowText" lastClr="000000"/>
                </a:solidFill>
                <a:latin typeface="Arial" panose="020B0604020202020204" pitchFamily="34" charset="0"/>
                <a:cs typeface="Arial" panose="020B0604020202020204" pitchFamily="34" charset="0"/>
              </a:rPr>
              <a:t>Phẩm chất:</a:t>
            </a:r>
          </a:p>
          <a:p>
            <a:pPr algn="just">
              <a:lnSpc>
                <a:spcPct val="150000"/>
              </a:lnSpc>
            </a:pPr>
            <a:r>
              <a:rPr lang="vi-VN" sz="1800" dirty="0">
                <a:solidFill>
                  <a:sysClr val="windowText" lastClr="000000"/>
                </a:solidFill>
                <a:latin typeface="Arial" panose="020B0604020202020204" pitchFamily="34" charset="0"/>
                <a:cs typeface="Arial" panose="020B0604020202020204" pitchFamily="34" charset="0"/>
              </a:rPr>
              <a:t>- Tuân thủ quy trình, quy định.</a:t>
            </a:r>
          </a:p>
          <a:p>
            <a:pPr algn="just">
              <a:lnSpc>
                <a:spcPct val="150000"/>
              </a:lnSpc>
            </a:pPr>
            <a:r>
              <a:rPr lang="vi-VN" sz="1800" b="1" dirty="0">
                <a:solidFill>
                  <a:sysClr val="windowText" lastClr="000000"/>
                </a:solidFill>
                <a:latin typeface="Arial" panose="020B0604020202020204" pitchFamily="34" charset="0"/>
                <a:cs typeface="Arial" panose="020B0604020202020204" pitchFamily="34" charset="0"/>
              </a:rPr>
              <a:t>Năng lực:</a:t>
            </a:r>
          </a:p>
          <a:p>
            <a:pPr algn="just">
              <a:lnSpc>
                <a:spcPct val="150000"/>
              </a:lnSpc>
            </a:pPr>
            <a:r>
              <a:rPr lang="vi-VN" sz="1800" dirty="0">
                <a:solidFill>
                  <a:sysClr val="windowText" lastClr="000000"/>
                </a:solidFill>
                <a:latin typeface="Arial" panose="020B0604020202020204" pitchFamily="34" charset="0"/>
                <a:cs typeface="Arial" panose="020B0604020202020204" pitchFamily="34" charset="0"/>
              </a:rPr>
              <a:t>- Hiểu biết chuyên môn về lĩnh vực sinh học, nông nghiệp, lâm nghiệp, thủy sản,…</a:t>
            </a:r>
          </a:p>
          <a:p>
            <a:pPr algn="just">
              <a:lnSpc>
                <a:spcPct val="150000"/>
              </a:lnSpc>
            </a:pPr>
            <a:r>
              <a:rPr lang="vi-VN" sz="1800" dirty="0">
                <a:solidFill>
                  <a:sysClr val="windowText" lastClr="000000"/>
                </a:solidFill>
                <a:latin typeface="Arial" panose="020B0604020202020204" pitchFamily="34" charset="0"/>
                <a:cs typeface="Arial" panose="020B0604020202020204" pitchFamily="34" charset="0"/>
              </a:rPr>
              <a:t>- Kinh nghiệm thực tế và khả năng sáng tạo, kiên trì.</a:t>
            </a:r>
          </a:p>
        </p:txBody>
      </p:sp>
    </p:spTree>
    <p:extLst>
      <p:ext uri="{BB962C8B-B14F-4D97-AF65-F5344CB8AC3E}">
        <p14:creationId xmlns:p14="http://schemas.microsoft.com/office/powerpoint/2010/main" val="874746603"/>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53"/>
                                        </p:tgtEl>
                                        <p:attrNameLst>
                                          <p:attrName>style.visibility</p:attrName>
                                        </p:attrNameLst>
                                      </p:cBhvr>
                                      <p:to>
                                        <p:strVal val="visible"/>
                                      </p:to>
                                    </p:set>
                                    <p:animEffect transition="in" filter="barn(inVertical)">
                                      <p:cBhvr>
                                        <p:cTn id="12" dur="500"/>
                                        <p:tgtEl>
                                          <p:spTgt spid="105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pic>
        <p:nvPicPr>
          <p:cNvPr id="1053" name="Google Shape;1053;p31"/>
          <p:cNvPicPr preferRelativeResize="0">
            <a:picLocks noGrp="1"/>
          </p:cNvPicPr>
          <p:nvPr>
            <p:ph type="pic" idx="2"/>
          </p:nvPr>
        </p:nvPicPr>
        <p:blipFill rotWithShape="1">
          <a:blip r:embed="rId3"/>
          <a:srcRect l="3988" t="2680" r="3988" b="2680"/>
          <a:stretch/>
        </p:blipFill>
        <p:spPr>
          <a:xfrm>
            <a:off x="366635" y="1557195"/>
            <a:ext cx="3834174" cy="2951430"/>
          </a:xfrm>
          <a:prstGeom prst="roundRect">
            <a:avLst>
              <a:gd name="adj" fmla="val 10719"/>
            </a:avLst>
          </a:prstGeom>
        </p:spPr>
      </p:pic>
      <p:sp>
        <p:nvSpPr>
          <p:cNvPr id="6" name="Arrow: Pentagon 5">
            <a:extLst>
              <a:ext uri="{FF2B5EF4-FFF2-40B4-BE49-F238E27FC236}">
                <a16:creationId xmlns:a16="http://schemas.microsoft.com/office/drawing/2014/main" id="{4A9A692E-0F2C-8E05-A1E8-EBFBF119FB84}"/>
              </a:ext>
            </a:extLst>
          </p:cNvPr>
          <p:cNvSpPr/>
          <p:nvPr/>
        </p:nvSpPr>
        <p:spPr>
          <a:xfrm>
            <a:off x="0" y="756709"/>
            <a:ext cx="627005" cy="241925"/>
          </a:xfrm>
          <a:prstGeom prst="homePlate">
            <a:avLst/>
          </a:prstGeom>
          <a:solidFill>
            <a:schemeClr val="accent5"/>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1E37F5B-1FF0-E7CE-3916-6355D8C3B780}"/>
              </a:ext>
            </a:extLst>
          </p:cNvPr>
          <p:cNvSpPr txBox="1"/>
          <p:nvPr/>
        </p:nvSpPr>
        <p:spPr>
          <a:xfrm>
            <a:off x="758678" y="677617"/>
            <a:ext cx="5388625" cy="400110"/>
          </a:xfrm>
          <a:prstGeom prst="rect">
            <a:avLst/>
          </a:prstGeom>
          <a:noFill/>
        </p:spPr>
        <p:txBody>
          <a:bodyPr wrap="square">
            <a:spAutoFit/>
          </a:bodyPr>
          <a:lstStyle/>
          <a:p>
            <a:r>
              <a:rPr lang="vi-VN" sz="2000" b="1" dirty="0">
                <a:solidFill>
                  <a:schemeClr val="accent5">
                    <a:lumMod val="75000"/>
                  </a:schemeClr>
                </a:solidFill>
              </a:rPr>
              <a:t>Thợ điện</a:t>
            </a:r>
            <a:endParaRPr lang="vi-VN" sz="2000" dirty="0">
              <a:solidFill>
                <a:schemeClr val="accent5">
                  <a:lumMod val="75000"/>
                </a:schemeClr>
              </a:solidFill>
            </a:endParaRPr>
          </a:p>
        </p:txBody>
      </p:sp>
      <p:sp>
        <p:nvSpPr>
          <p:cNvPr id="8" name="Rectangle: Diagonal Corners Rounded 7">
            <a:extLst>
              <a:ext uri="{FF2B5EF4-FFF2-40B4-BE49-F238E27FC236}">
                <a16:creationId xmlns:a16="http://schemas.microsoft.com/office/drawing/2014/main" id="{1B919DA7-7A45-0E77-7607-2073B85D9CA4}"/>
              </a:ext>
            </a:extLst>
          </p:cNvPr>
          <p:cNvSpPr/>
          <p:nvPr/>
        </p:nvSpPr>
        <p:spPr>
          <a:xfrm>
            <a:off x="4480594" y="1312752"/>
            <a:ext cx="4144028" cy="3440317"/>
          </a:xfrm>
          <a:prstGeom prst="round2DiagRect">
            <a:avLst>
              <a:gd name="adj1" fmla="val 12663"/>
              <a:gd name="adj2" fmla="val 0"/>
            </a:avLst>
          </a:prstGeom>
        </p:spPr>
        <p:style>
          <a:lnRef idx="2">
            <a:schemeClr val="accent4"/>
          </a:lnRef>
          <a:fillRef idx="1">
            <a:schemeClr val="lt1"/>
          </a:fillRef>
          <a:effectRef idx="0">
            <a:schemeClr val="accent4"/>
          </a:effectRef>
          <a:fontRef idx="minor">
            <a:schemeClr val="dk1"/>
          </a:fontRef>
        </p:style>
        <p:txBody>
          <a:bodyPr bIns="108000" rtlCol="0" anchor="ctr"/>
          <a:lstStyle/>
          <a:p>
            <a:pPr algn="just">
              <a:lnSpc>
                <a:spcPct val="150000"/>
              </a:lnSpc>
            </a:pPr>
            <a:r>
              <a:rPr lang="vi-VN" sz="1800" b="1" dirty="0">
                <a:solidFill>
                  <a:sysClr val="windowText" lastClr="000000"/>
                </a:solidFill>
                <a:latin typeface="Arial" panose="020B0604020202020204" pitchFamily="34" charset="0"/>
                <a:cs typeface="Arial" panose="020B0604020202020204" pitchFamily="34" charset="0"/>
              </a:rPr>
              <a:t>Phẩm chất:</a:t>
            </a:r>
          </a:p>
          <a:p>
            <a:pPr algn="just">
              <a:lnSpc>
                <a:spcPct val="150000"/>
              </a:lnSpc>
            </a:pPr>
            <a:r>
              <a:rPr lang="vi-VN" sz="1800" dirty="0">
                <a:solidFill>
                  <a:sysClr val="windowText" lastClr="000000"/>
                </a:solidFill>
                <a:latin typeface="Arial" panose="020B0604020202020204" pitchFamily="34" charset="0"/>
                <a:cs typeface="Arial" panose="020B0604020202020204" pitchFamily="34" charset="0"/>
              </a:rPr>
              <a:t>- Tuân thủ quy trình, quy định, đặc biệt là an toàn điện.</a:t>
            </a:r>
          </a:p>
          <a:p>
            <a:pPr algn="just">
              <a:lnSpc>
                <a:spcPct val="150000"/>
              </a:lnSpc>
            </a:pPr>
            <a:r>
              <a:rPr lang="vi-VN" sz="1800" dirty="0">
                <a:solidFill>
                  <a:sysClr val="windowText" lastClr="000000"/>
                </a:solidFill>
                <a:latin typeface="Arial" panose="020B0604020202020204" pitchFamily="34" charset="0"/>
                <a:cs typeface="Arial" panose="020B0604020202020204" pitchFamily="34" charset="0"/>
              </a:rPr>
              <a:t>- Làm việc kiên trì, thận trọng và chính xác.</a:t>
            </a:r>
          </a:p>
          <a:p>
            <a:pPr algn="just">
              <a:lnSpc>
                <a:spcPct val="150000"/>
              </a:lnSpc>
            </a:pPr>
            <a:r>
              <a:rPr lang="vi-VN" sz="1800" b="1" dirty="0">
                <a:solidFill>
                  <a:sysClr val="windowText" lastClr="000000"/>
                </a:solidFill>
                <a:latin typeface="Arial" panose="020B0604020202020204" pitchFamily="34" charset="0"/>
                <a:cs typeface="Arial" panose="020B0604020202020204" pitchFamily="34" charset="0"/>
              </a:rPr>
              <a:t>Năng lực:</a:t>
            </a:r>
          </a:p>
          <a:p>
            <a:pPr algn="just">
              <a:lnSpc>
                <a:spcPct val="150000"/>
              </a:lnSpc>
            </a:pPr>
            <a:r>
              <a:rPr lang="vi-VN" sz="1800" dirty="0">
                <a:solidFill>
                  <a:sysClr val="windowText" lastClr="000000"/>
                </a:solidFill>
                <a:latin typeface="Arial" panose="020B0604020202020204" pitchFamily="34" charset="0"/>
                <a:cs typeface="Arial" panose="020B0604020202020204" pitchFamily="34" charset="0"/>
              </a:rPr>
              <a:t>- Hiểu biết chuyên môn về kĩ thuật điện, điện tử, cơ khí,…</a:t>
            </a:r>
          </a:p>
        </p:txBody>
      </p:sp>
    </p:spTree>
    <p:extLst>
      <p:ext uri="{BB962C8B-B14F-4D97-AF65-F5344CB8AC3E}">
        <p14:creationId xmlns:p14="http://schemas.microsoft.com/office/powerpoint/2010/main" val="3572240529"/>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53"/>
                                        </p:tgtEl>
                                        <p:attrNameLst>
                                          <p:attrName>style.visibility</p:attrName>
                                        </p:attrNameLst>
                                      </p:cBhvr>
                                      <p:to>
                                        <p:strVal val="visible"/>
                                      </p:to>
                                    </p:set>
                                    <p:animEffect transition="in" filter="barn(inVertical)">
                                      <p:cBhvr>
                                        <p:cTn id="12" dur="500"/>
                                        <p:tgtEl>
                                          <p:spTgt spid="105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33"/>
        <p:cNvGrpSpPr/>
        <p:nvPr/>
      </p:nvGrpSpPr>
      <p:grpSpPr>
        <a:xfrm>
          <a:off x="0" y="0"/>
          <a:ext cx="0" cy="0"/>
          <a:chOff x="0" y="0"/>
          <a:chExt cx="0" cy="0"/>
        </a:xfrm>
      </p:grpSpPr>
      <p:sp>
        <p:nvSpPr>
          <p:cNvPr id="3" name="Title 2">
            <a:extLst>
              <a:ext uri="{FF2B5EF4-FFF2-40B4-BE49-F238E27FC236}">
                <a16:creationId xmlns:a16="http://schemas.microsoft.com/office/drawing/2014/main" id="{9FE86545-DCA4-601D-DBCE-ED4D1571561A}"/>
              </a:ext>
            </a:extLst>
          </p:cNvPr>
          <p:cNvSpPr>
            <a:spLocks noGrp="1"/>
          </p:cNvSpPr>
          <p:nvPr>
            <p:ph type="title"/>
          </p:nvPr>
        </p:nvSpPr>
        <p:spPr/>
        <p:txBody>
          <a:bodyPr anchor="ctr"/>
          <a:lstStyle/>
          <a:p>
            <a:r>
              <a:rPr lang="vi-VN" sz="3200" dirty="0">
                <a:solidFill>
                  <a:schemeClr val="bg2">
                    <a:lumMod val="25000"/>
                  </a:schemeClr>
                </a:solidFill>
                <a:latin typeface="Arial" panose="020B0604020202020204" pitchFamily="34" charset="0"/>
                <a:cs typeface="Arial" panose="020B0604020202020204" pitchFamily="34" charset="0"/>
              </a:rPr>
              <a:t>VẬN DỤNG</a:t>
            </a:r>
          </a:p>
        </p:txBody>
      </p:sp>
      <p:grpSp>
        <p:nvGrpSpPr>
          <p:cNvPr id="13" name="Group 12">
            <a:extLst>
              <a:ext uri="{FF2B5EF4-FFF2-40B4-BE49-F238E27FC236}">
                <a16:creationId xmlns:a16="http://schemas.microsoft.com/office/drawing/2014/main" id="{1E18A1D2-4981-7CB0-7F18-A1825BD9A294}"/>
              </a:ext>
            </a:extLst>
          </p:cNvPr>
          <p:cNvGrpSpPr/>
          <p:nvPr/>
        </p:nvGrpSpPr>
        <p:grpSpPr>
          <a:xfrm>
            <a:off x="389551" y="1262168"/>
            <a:ext cx="7957745" cy="3318884"/>
            <a:chOff x="326175" y="1017725"/>
            <a:chExt cx="7957745" cy="3318884"/>
          </a:xfrm>
        </p:grpSpPr>
        <p:sp>
          <p:nvSpPr>
            <p:cNvPr id="9" name="Rectangle: Diagonal Corners Rounded 8">
              <a:extLst>
                <a:ext uri="{FF2B5EF4-FFF2-40B4-BE49-F238E27FC236}">
                  <a16:creationId xmlns:a16="http://schemas.microsoft.com/office/drawing/2014/main" id="{26865118-6DAF-E02A-FC55-945B1EF50EE7}"/>
                </a:ext>
              </a:extLst>
            </p:cNvPr>
            <p:cNvSpPr/>
            <p:nvPr/>
          </p:nvSpPr>
          <p:spPr>
            <a:xfrm flipH="1">
              <a:off x="719998" y="1499462"/>
              <a:ext cx="7563922" cy="2837147"/>
            </a:xfrm>
            <a:prstGeom prst="round2DiagRect">
              <a:avLst>
                <a:gd name="adj1" fmla="val 18688"/>
                <a:gd name="adj2" fmla="val 0"/>
              </a:avLst>
            </a:prstGeom>
            <a:solidFill>
              <a:srgbClr val="FAD5E5"/>
            </a:solidFill>
            <a:ln>
              <a:solidFill>
                <a:srgbClr val="FAD5E5"/>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2000" dirty="0">
                  <a:solidFill>
                    <a:srgbClr val="000000"/>
                  </a:solidFill>
                  <a:effectLst/>
                  <a:latin typeface="Arial" panose="020B0604020202020204" pitchFamily="34" charset="0"/>
                  <a:cs typeface="Arial" panose="020B0604020202020204" pitchFamily="34" charset="0"/>
                </a:rPr>
                <a:t>Lựa chọn một nghề thuộc lĩnh vực kĩ thuật, công nghệ và thực hiện các công việc sau:</a:t>
              </a:r>
              <a:endParaRPr lang="vi-VN" sz="2000" dirty="0">
                <a:effectLst/>
                <a:latin typeface="Arial" panose="020B0604020202020204" pitchFamily="34" charset="0"/>
                <a:cs typeface="Arial" panose="020B0604020202020204" pitchFamily="34" charset="0"/>
              </a:endParaRPr>
            </a:p>
            <a:p>
              <a:pPr algn="just">
                <a:lnSpc>
                  <a:spcPct val="150000"/>
                </a:lnSpc>
              </a:pPr>
              <a:r>
                <a:rPr lang="vi-VN" sz="2000" dirty="0">
                  <a:solidFill>
                    <a:srgbClr val="000000"/>
                  </a:solidFill>
                  <a:effectLst/>
                  <a:latin typeface="Arial" panose="020B0604020202020204" pitchFamily="34" charset="0"/>
                  <a:cs typeface="Arial" panose="020B0604020202020204" pitchFamily="34" charset="0"/>
                </a:rPr>
                <a:t>- Mô tả công việc cụ thể của nghề.</a:t>
              </a:r>
              <a:endParaRPr lang="vi-VN" sz="2000" dirty="0">
                <a:effectLst/>
                <a:latin typeface="Arial" panose="020B0604020202020204" pitchFamily="34" charset="0"/>
                <a:cs typeface="Arial" panose="020B0604020202020204" pitchFamily="34" charset="0"/>
              </a:endParaRPr>
            </a:p>
            <a:p>
              <a:pPr algn="just">
                <a:lnSpc>
                  <a:spcPct val="150000"/>
                </a:lnSpc>
              </a:pPr>
              <a:r>
                <a:rPr lang="vi-VN" sz="2000" dirty="0">
                  <a:solidFill>
                    <a:srgbClr val="000000"/>
                  </a:solidFill>
                  <a:effectLst/>
                  <a:latin typeface="Arial" panose="020B0604020202020204" pitchFamily="34" charset="0"/>
                  <a:cs typeface="Arial" panose="020B0604020202020204" pitchFamily="34" charset="0"/>
                </a:rPr>
                <a:t>- Nêu những yêu cầu đối với người làm nghề.</a:t>
              </a:r>
              <a:endParaRPr lang="vi-VN" sz="2000" dirty="0">
                <a:effectLst/>
                <a:latin typeface="Arial" panose="020B0604020202020204" pitchFamily="34" charset="0"/>
                <a:cs typeface="Arial" panose="020B0604020202020204" pitchFamily="34" charset="0"/>
              </a:endParaRPr>
            </a:p>
            <a:p>
              <a:pPr algn="just">
                <a:lnSpc>
                  <a:spcPct val="150000"/>
                </a:lnSpc>
              </a:pPr>
              <a:r>
                <a:rPr lang="vi-VN" sz="2000" dirty="0">
                  <a:solidFill>
                    <a:srgbClr val="000000"/>
                  </a:solidFill>
                  <a:effectLst/>
                  <a:latin typeface="Arial" panose="020B0604020202020204" pitchFamily="34" charset="0"/>
                  <a:cs typeface="Arial" panose="020B0604020202020204" pitchFamily="34" charset="0"/>
                </a:rPr>
                <a:t>- Sưu tầm một số hình ảnh liên quan đến hoạt động của nghề.</a:t>
              </a:r>
              <a:endParaRPr lang="vi-VN" sz="2000" dirty="0">
                <a:effectLst/>
                <a:latin typeface="Arial" panose="020B0604020202020204" pitchFamily="34" charset="0"/>
                <a:cs typeface="Arial" panose="020B0604020202020204" pitchFamily="34" charset="0"/>
              </a:endParaRPr>
            </a:p>
          </p:txBody>
        </p:sp>
        <p:pic>
          <p:nvPicPr>
            <p:cNvPr id="12" name="Graphic 11" descr="Gears">
              <a:extLst>
                <a:ext uri="{FF2B5EF4-FFF2-40B4-BE49-F238E27FC236}">
                  <a16:creationId xmlns:a16="http://schemas.microsoft.com/office/drawing/2014/main" id="{1EC4E740-9847-7CD8-0CC1-B710BBBAC52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26175" y="1017725"/>
              <a:ext cx="914400" cy="914400"/>
            </a:xfrm>
            <a:prstGeom prst="rect">
              <a:avLst/>
            </a:prstGeom>
          </p:spPr>
        </p:pic>
      </p:gr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2" name="Title 4">
            <a:extLst>
              <a:ext uri="{FF2B5EF4-FFF2-40B4-BE49-F238E27FC236}">
                <a16:creationId xmlns:a16="http://schemas.microsoft.com/office/drawing/2014/main" id="{16DE9BF3-DFC7-D401-CD8E-4210921F144F}"/>
              </a:ext>
            </a:extLst>
          </p:cNvPr>
          <p:cNvSpPr>
            <a:spLocks noGrp="1"/>
          </p:cNvSpPr>
          <p:nvPr>
            <p:ph type="title"/>
          </p:nvPr>
        </p:nvSpPr>
        <p:spPr>
          <a:xfrm>
            <a:off x="627005" y="343483"/>
            <a:ext cx="7012166" cy="572700"/>
          </a:xfrm>
        </p:spPr>
        <p:txBody>
          <a:bodyPr anchor="ctr"/>
          <a:lstStyle/>
          <a:p>
            <a:r>
              <a:rPr lang="vi-VN" sz="2400" dirty="0">
                <a:solidFill>
                  <a:schemeClr val="tx2">
                    <a:lumMod val="75000"/>
                  </a:schemeClr>
                </a:solidFill>
                <a:latin typeface="Arial" panose="020B0604020202020204" pitchFamily="34" charset="0"/>
                <a:cs typeface="Arial" panose="020B0604020202020204" pitchFamily="34" charset="0"/>
              </a:rPr>
              <a:t>1. Khái niệm nghề nghiệp</a:t>
            </a:r>
          </a:p>
        </p:txBody>
      </p:sp>
      <p:sp>
        <p:nvSpPr>
          <p:cNvPr id="15" name="Rectangle: Diagonal Corners Rounded 14">
            <a:extLst>
              <a:ext uri="{FF2B5EF4-FFF2-40B4-BE49-F238E27FC236}">
                <a16:creationId xmlns:a16="http://schemas.microsoft.com/office/drawing/2014/main" id="{1787399B-802A-BD32-4CBE-99D0FBBDBE72}"/>
              </a:ext>
            </a:extLst>
          </p:cNvPr>
          <p:cNvSpPr/>
          <p:nvPr/>
        </p:nvSpPr>
        <p:spPr>
          <a:xfrm>
            <a:off x="627005" y="1085758"/>
            <a:ext cx="7595280" cy="1203900"/>
          </a:xfrm>
          <a:prstGeom prst="round2DiagRect">
            <a:avLst>
              <a:gd name="adj1" fmla="val 15439"/>
              <a:gd name="adj2" fmla="val 0"/>
            </a:avLst>
          </a:prstGeom>
        </p:spPr>
        <p:style>
          <a:lnRef idx="2">
            <a:schemeClr val="accent4"/>
          </a:lnRef>
          <a:fillRef idx="1">
            <a:schemeClr val="lt1"/>
          </a:fillRef>
          <a:effectRef idx="0">
            <a:schemeClr val="accent4"/>
          </a:effectRef>
          <a:fontRef idx="minor">
            <a:schemeClr val="dk1"/>
          </a:fontRef>
        </p:style>
        <p:txBody>
          <a:bodyPr bIns="108000" rtlCol="0" anchor="ctr"/>
          <a:lstStyle/>
          <a:p>
            <a:pPr algn="just">
              <a:lnSpc>
                <a:spcPct val="150000"/>
              </a:lnSpc>
            </a:pPr>
            <a:r>
              <a:rPr lang="vi-VN" sz="1800" dirty="0">
                <a:solidFill>
                  <a:srgbClr val="000000"/>
                </a:solidFill>
                <a:cs typeface="Arial" panose="020B0604020202020204" pitchFamily="34" charset="0"/>
              </a:rPr>
              <a:t>Nghề nghiệp là tập hợp các công việc trong một lĩnh vực hoạt động lao động, được xã hội công nhận và thường gắn bó lâu dài với mỗi người.</a:t>
            </a:r>
            <a:endParaRPr lang="vi-VN" sz="1800" dirty="0">
              <a:cs typeface="Arial" panose="020B0604020202020204" pitchFamily="34" charset="0"/>
            </a:endParaRPr>
          </a:p>
        </p:txBody>
      </p:sp>
      <p:sp>
        <p:nvSpPr>
          <p:cNvPr id="16" name="Arrow: Pentagon 15">
            <a:extLst>
              <a:ext uri="{FF2B5EF4-FFF2-40B4-BE49-F238E27FC236}">
                <a16:creationId xmlns:a16="http://schemas.microsoft.com/office/drawing/2014/main" id="{5EE8EA2D-D5F9-D2A3-70AC-FD74AC5CB4F1}"/>
              </a:ext>
            </a:extLst>
          </p:cNvPr>
          <p:cNvSpPr/>
          <p:nvPr/>
        </p:nvSpPr>
        <p:spPr>
          <a:xfrm>
            <a:off x="0" y="2553715"/>
            <a:ext cx="627005" cy="241925"/>
          </a:xfrm>
          <a:prstGeom prst="homePlate">
            <a:avLst/>
          </a:prstGeom>
          <a:solidFill>
            <a:schemeClr val="accent5"/>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333CC2F-3495-D21B-6055-90252A4E8619}"/>
              </a:ext>
            </a:extLst>
          </p:cNvPr>
          <p:cNvSpPr txBox="1"/>
          <p:nvPr/>
        </p:nvSpPr>
        <p:spPr>
          <a:xfrm>
            <a:off x="700157" y="2459233"/>
            <a:ext cx="1089965" cy="430887"/>
          </a:xfrm>
          <a:prstGeom prst="rect">
            <a:avLst/>
          </a:prstGeom>
          <a:noFill/>
        </p:spPr>
        <p:txBody>
          <a:bodyPr wrap="square">
            <a:spAutoFit/>
          </a:bodyPr>
          <a:lstStyle/>
          <a:p>
            <a:r>
              <a:rPr lang="vi-VN" sz="2200" b="1" dirty="0">
                <a:solidFill>
                  <a:schemeClr val="accent5">
                    <a:lumMod val="75000"/>
                  </a:schemeClr>
                </a:solidFill>
                <a:latin typeface="Arial" panose="020B0604020202020204" pitchFamily="34" charset="0"/>
                <a:cs typeface="Arial" panose="020B0604020202020204" pitchFamily="34" charset="0"/>
              </a:rPr>
              <a:t>Lưu ý</a:t>
            </a:r>
          </a:p>
        </p:txBody>
      </p:sp>
      <p:sp>
        <p:nvSpPr>
          <p:cNvPr id="19" name="Rectangle: Diagonal Corners Rounded 18">
            <a:extLst>
              <a:ext uri="{FF2B5EF4-FFF2-40B4-BE49-F238E27FC236}">
                <a16:creationId xmlns:a16="http://schemas.microsoft.com/office/drawing/2014/main" id="{1A8BF1C0-D000-AE73-5B16-E685649185A7}"/>
              </a:ext>
            </a:extLst>
          </p:cNvPr>
          <p:cNvSpPr/>
          <p:nvPr/>
        </p:nvSpPr>
        <p:spPr>
          <a:xfrm>
            <a:off x="627005" y="3045011"/>
            <a:ext cx="7595280" cy="1373476"/>
          </a:xfrm>
          <a:prstGeom prst="round2DiagRect">
            <a:avLst>
              <a:gd name="adj1" fmla="val 15439"/>
              <a:gd name="adj2" fmla="val 0"/>
            </a:avLst>
          </a:prstGeom>
        </p:spPr>
        <p:style>
          <a:lnRef idx="2">
            <a:schemeClr val="accent4"/>
          </a:lnRef>
          <a:fillRef idx="1">
            <a:schemeClr val="lt1"/>
          </a:fillRef>
          <a:effectRef idx="0">
            <a:schemeClr val="accent4"/>
          </a:effectRef>
          <a:fontRef idx="minor">
            <a:schemeClr val="dk1"/>
          </a:fontRef>
        </p:style>
        <p:txBody>
          <a:bodyPr bIns="108000" rtlCol="0" anchor="ctr"/>
          <a:lstStyle/>
          <a:p>
            <a:pPr algn="just">
              <a:lnSpc>
                <a:spcPct val="150000"/>
              </a:lnSpc>
            </a:pPr>
            <a:r>
              <a:rPr lang="vi-VN" sz="1800" dirty="0">
                <a:solidFill>
                  <a:srgbClr val="000000"/>
                </a:solidFill>
                <a:latin typeface="Arial" panose="020B0604020202020204" pitchFamily="34" charset="0"/>
                <a:cs typeface="Arial" panose="020B0604020202020204" pitchFamily="34" charset="0"/>
              </a:rPr>
              <a:t>Cùng với sự phát triển của khoa học, kĩ thuật, công nghệ và xã hội, một số nghề nghiệp cũ sẽ thu hẹp dần hoặc tính chất công việc thay đổi, một số nghề nghiệp mới xuất hiện.</a:t>
            </a:r>
          </a:p>
        </p:txBody>
      </p:sp>
    </p:spTree>
    <p:extLst>
      <p:ext uri="{BB962C8B-B14F-4D97-AF65-F5344CB8AC3E}">
        <p14:creationId xmlns:p14="http://schemas.microsoft.com/office/powerpoint/2010/main" val="32973134"/>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linds(horizontal)">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grpSp>
        <p:nvGrpSpPr>
          <p:cNvPr id="20" name="Group 19">
            <a:extLst>
              <a:ext uri="{FF2B5EF4-FFF2-40B4-BE49-F238E27FC236}">
                <a16:creationId xmlns:a16="http://schemas.microsoft.com/office/drawing/2014/main" id="{ADB8658E-E420-2643-2280-3C398AC66EB0}"/>
              </a:ext>
            </a:extLst>
          </p:cNvPr>
          <p:cNvGrpSpPr/>
          <p:nvPr/>
        </p:nvGrpSpPr>
        <p:grpSpPr>
          <a:xfrm>
            <a:off x="530521" y="2046148"/>
            <a:ext cx="4516967" cy="2195990"/>
            <a:chOff x="1069578" y="1903923"/>
            <a:chExt cx="4516967" cy="2195990"/>
          </a:xfrm>
        </p:grpSpPr>
        <p:grpSp>
          <p:nvGrpSpPr>
            <p:cNvPr id="21" name="Group 20">
              <a:extLst>
                <a:ext uri="{FF2B5EF4-FFF2-40B4-BE49-F238E27FC236}">
                  <a16:creationId xmlns:a16="http://schemas.microsoft.com/office/drawing/2014/main" id="{34FEE16C-FE41-9037-5BBC-BA51F9759BE6}"/>
                </a:ext>
              </a:extLst>
            </p:cNvPr>
            <p:cNvGrpSpPr/>
            <p:nvPr/>
          </p:nvGrpSpPr>
          <p:grpSpPr>
            <a:xfrm>
              <a:off x="1069578" y="1903923"/>
              <a:ext cx="4516967" cy="2195990"/>
              <a:chOff x="996092" y="1248504"/>
              <a:chExt cx="4516967" cy="2195990"/>
            </a:xfrm>
          </p:grpSpPr>
          <p:sp>
            <p:nvSpPr>
              <p:cNvPr id="23" name="Rectangle: Diagonal Corners Rounded 22">
                <a:extLst>
                  <a:ext uri="{FF2B5EF4-FFF2-40B4-BE49-F238E27FC236}">
                    <a16:creationId xmlns:a16="http://schemas.microsoft.com/office/drawing/2014/main" id="{478FB85C-70E7-23CB-A649-925C3E346A16}"/>
                  </a:ext>
                </a:extLst>
              </p:cNvPr>
              <p:cNvSpPr/>
              <p:nvPr/>
            </p:nvSpPr>
            <p:spPr>
              <a:xfrm flipH="1">
                <a:off x="1175981" y="1506081"/>
                <a:ext cx="4337078" cy="1938413"/>
              </a:xfrm>
              <a:prstGeom prst="round2DiagRect">
                <a:avLst>
                  <a:gd name="adj1" fmla="val 25708"/>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1800" dirty="0">
                    <a:solidFill>
                      <a:srgbClr val="000000"/>
                    </a:solidFill>
                    <a:effectLst/>
                    <a:latin typeface="Arial" panose="020B0604020202020204" pitchFamily="34" charset="0"/>
                    <a:cs typeface="Arial" panose="020B0604020202020204" pitchFamily="34" charset="0"/>
                  </a:rPr>
                  <a:t>Trong các nghề trong Hình 1.2, nghề nào ít biến đổi, nghề nào sẽ thu hẹp dần hoặc tính chất công việc thay đổi và nghề nào mới xuất hiện?</a:t>
                </a:r>
                <a:endParaRPr lang="vi-VN" sz="1800" dirty="0">
                  <a:effectLst/>
                  <a:latin typeface="Arial" panose="020B0604020202020204" pitchFamily="34" charset="0"/>
                  <a:cs typeface="Arial" panose="020B0604020202020204" pitchFamily="34" charset="0"/>
                </a:endParaRPr>
              </a:p>
            </p:txBody>
          </p:sp>
          <p:sp>
            <p:nvSpPr>
              <p:cNvPr id="24" name="Speech Bubble: Rectangle with Corners Rounded 19">
                <a:extLst>
                  <a:ext uri="{FF2B5EF4-FFF2-40B4-BE49-F238E27FC236}">
                    <a16:creationId xmlns:a16="http://schemas.microsoft.com/office/drawing/2014/main" id="{3C19094C-2116-8A21-9A95-8C4904B69172}"/>
                  </a:ext>
                </a:extLst>
              </p:cNvPr>
              <p:cNvSpPr/>
              <p:nvPr/>
            </p:nvSpPr>
            <p:spPr>
              <a:xfrm>
                <a:off x="996092" y="1248504"/>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p:spPr>
            <p:style>
              <a:lnRef idx="3">
                <a:schemeClr val="lt1"/>
              </a:lnRef>
              <a:fillRef idx="1">
                <a:schemeClr val="accent4"/>
              </a:fillRef>
              <a:effectRef idx="1">
                <a:schemeClr val="accent4"/>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pic>
          <p:nvPicPr>
            <p:cNvPr id="22" name="Picture 13">
              <a:extLst>
                <a:ext uri="{FF2B5EF4-FFF2-40B4-BE49-F238E27FC236}">
                  <a16:creationId xmlns:a16="http://schemas.microsoft.com/office/drawing/2014/main" id="{0C3807E8-6845-D539-A314-D72D9F3E7C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95815" y="1977508"/>
              <a:ext cx="224555" cy="352872"/>
            </a:xfrm>
            <a:prstGeom prst="rect">
              <a:avLst/>
            </a:prstGeom>
          </p:spPr>
        </p:pic>
      </p:grpSp>
      <p:sp>
        <p:nvSpPr>
          <p:cNvPr id="25" name="Title 24">
            <a:extLst>
              <a:ext uri="{FF2B5EF4-FFF2-40B4-BE49-F238E27FC236}">
                <a16:creationId xmlns:a16="http://schemas.microsoft.com/office/drawing/2014/main" id="{1EFD4CA0-CD0B-1576-2F26-79568AF9D1FF}"/>
              </a:ext>
            </a:extLst>
          </p:cNvPr>
          <p:cNvSpPr>
            <a:spLocks noGrp="1"/>
          </p:cNvSpPr>
          <p:nvPr>
            <p:ph type="title"/>
          </p:nvPr>
        </p:nvSpPr>
        <p:spPr/>
        <p:txBody>
          <a:bodyPr anchor="ctr"/>
          <a:lstStyle/>
          <a:p>
            <a:pPr algn="ctr"/>
            <a:r>
              <a:rPr lang="vi-VN" sz="2200" dirty="0">
                <a:solidFill>
                  <a:schemeClr val="tx2">
                    <a:lumMod val="75000"/>
                  </a:schemeClr>
                </a:solidFill>
                <a:effectLst/>
                <a:latin typeface="Arial" panose="020B0604020202020204" pitchFamily="34" charset="0"/>
                <a:cs typeface="Arial" panose="020B0604020202020204" pitchFamily="34" charset="0"/>
              </a:rPr>
              <a:t>Quan sát Hình 1.2 SGK trang 6 và thực hiện yêu cầu</a:t>
            </a:r>
            <a:endParaRPr lang="vi-VN" sz="2200" dirty="0">
              <a:solidFill>
                <a:schemeClr val="tx2">
                  <a:lumMod val="75000"/>
                </a:schemeClr>
              </a:solidFill>
              <a:latin typeface="Arial" panose="020B0604020202020204" pitchFamily="34" charset="0"/>
              <a:cs typeface="Arial" panose="020B0604020202020204" pitchFamily="34" charset="0"/>
            </a:endParaRPr>
          </a:p>
        </p:txBody>
      </p:sp>
      <p:sp>
        <p:nvSpPr>
          <p:cNvPr id="34" name="Arrow: Pentagon 33">
            <a:extLst>
              <a:ext uri="{FF2B5EF4-FFF2-40B4-BE49-F238E27FC236}">
                <a16:creationId xmlns:a16="http://schemas.microsoft.com/office/drawing/2014/main" id="{30B367FE-294D-0737-6276-AB10982357BF}"/>
              </a:ext>
            </a:extLst>
          </p:cNvPr>
          <p:cNvSpPr/>
          <p:nvPr/>
        </p:nvSpPr>
        <p:spPr>
          <a:xfrm>
            <a:off x="0" y="1252226"/>
            <a:ext cx="3525926" cy="559421"/>
          </a:xfrm>
          <a:prstGeom prst="homePlate">
            <a:avLst/>
          </a:prstGeom>
          <a:solidFill>
            <a:schemeClr val="bg2"/>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200" b="1">
                <a:solidFill>
                  <a:schemeClr val="bg2">
                    <a:lumMod val="10000"/>
                  </a:schemeClr>
                </a:solidFill>
                <a:latin typeface="Arial" panose="020B0604020202020204" pitchFamily="34" charset="0"/>
                <a:cs typeface="Arial" panose="020B0604020202020204" pitchFamily="34" charset="0"/>
              </a:rPr>
              <a:t>THẢO LUẬN NHÓM</a:t>
            </a:r>
          </a:p>
        </p:txBody>
      </p:sp>
      <p:pic>
        <p:nvPicPr>
          <p:cNvPr id="35" name="Picture 33">
            <a:extLst>
              <a:ext uri="{FF2B5EF4-FFF2-40B4-BE49-F238E27FC236}">
                <a16:creationId xmlns:a16="http://schemas.microsoft.com/office/drawing/2014/main" id="{FDE1CE83-F255-2BD6-5E4D-861B9A1A84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5360101" y="2571751"/>
            <a:ext cx="3571875" cy="257175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pic>
        <p:nvPicPr>
          <p:cNvPr id="29" name="Picture 28">
            <a:extLst>
              <a:ext uri="{FF2B5EF4-FFF2-40B4-BE49-F238E27FC236}">
                <a16:creationId xmlns:a16="http://schemas.microsoft.com/office/drawing/2014/main" id="{39F07EDF-D622-B571-E12E-15E9E3C037B1}"/>
              </a:ext>
            </a:extLst>
          </p:cNvPr>
          <p:cNvPicPr>
            <a:picLocks noChangeAspect="1"/>
          </p:cNvPicPr>
          <p:nvPr/>
        </p:nvPicPr>
        <p:blipFill rotWithShape="1">
          <a:blip r:embed="rId3"/>
          <a:srcRect l="7564" t="10391" r="8546" b="36618"/>
          <a:stretch/>
        </p:blipFill>
        <p:spPr>
          <a:xfrm>
            <a:off x="248715" y="3180877"/>
            <a:ext cx="6373297" cy="1397033"/>
          </a:xfrm>
          <a:prstGeom prst="roundRect">
            <a:avLst>
              <a:gd name="adj" fmla="val 10907"/>
            </a:avLst>
          </a:prstGeom>
        </p:spPr>
      </p:pic>
      <p:pic>
        <p:nvPicPr>
          <p:cNvPr id="31" name="Picture 30">
            <a:extLst>
              <a:ext uri="{FF2B5EF4-FFF2-40B4-BE49-F238E27FC236}">
                <a16:creationId xmlns:a16="http://schemas.microsoft.com/office/drawing/2014/main" id="{C2DCA3F1-289E-F5AA-1A9D-9205AF9C2C1B}"/>
              </a:ext>
            </a:extLst>
          </p:cNvPr>
          <p:cNvPicPr>
            <a:picLocks noChangeAspect="1"/>
          </p:cNvPicPr>
          <p:nvPr/>
        </p:nvPicPr>
        <p:blipFill rotWithShape="1">
          <a:blip r:embed="rId4"/>
          <a:srcRect l="7745" t="8980" r="8691" b="38338"/>
          <a:stretch/>
        </p:blipFill>
        <p:spPr>
          <a:xfrm>
            <a:off x="248716" y="1714882"/>
            <a:ext cx="6373297" cy="1397033"/>
          </a:xfrm>
          <a:prstGeom prst="roundRect">
            <a:avLst>
              <a:gd name="adj" fmla="val 11954"/>
            </a:avLst>
          </a:prstGeom>
        </p:spPr>
      </p:pic>
      <p:pic>
        <p:nvPicPr>
          <p:cNvPr id="33" name="Picture 32">
            <a:extLst>
              <a:ext uri="{FF2B5EF4-FFF2-40B4-BE49-F238E27FC236}">
                <a16:creationId xmlns:a16="http://schemas.microsoft.com/office/drawing/2014/main" id="{4E5C3687-5214-D339-A0DC-A3FE758A53FA}"/>
              </a:ext>
            </a:extLst>
          </p:cNvPr>
          <p:cNvPicPr>
            <a:picLocks noChangeAspect="1"/>
          </p:cNvPicPr>
          <p:nvPr/>
        </p:nvPicPr>
        <p:blipFill rotWithShape="1">
          <a:blip r:embed="rId5"/>
          <a:srcRect l="7780" t="9427" r="8874" b="38845"/>
          <a:stretch/>
        </p:blipFill>
        <p:spPr>
          <a:xfrm>
            <a:off x="248715" y="248886"/>
            <a:ext cx="6373298" cy="1397034"/>
          </a:xfrm>
          <a:prstGeom prst="roundRect">
            <a:avLst>
              <a:gd name="adj" fmla="val 8813"/>
            </a:avLst>
          </a:prstGeom>
        </p:spPr>
      </p:pic>
      <p:sp>
        <p:nvSpPr>
          <p:cNvPr id="35" name="TextBox 34">
            <a:extLst>
              <a:ext uri="{FF2B5EF4-FFF2-40B4-BE49-F238E27FC236}">
                <a16:creationId xmlns:a16="http://schemas.microsoft.com/office/drawing/2014/main" id="{4577B20B-F6AE-AD4E-9DD5-F669C2DDDFFA}"/>
              </a:ext>
            </a:extLst>
          </p:cNvPr>
          <p:cNvSpPr txBox="1"/>
          <p:nvPr/>
        </p:nvSpPr>
        <p:spPr>
          <a:xfrm>
            <a:off x="6766560" y="1940200"/>
            <a:ext cx="2128724" cy="2637710"/>
          </a:xfrm>
          <a:prstGeom prst="rect">
            <a:avLst/>
          </a:prstGeom>
          <a:noFill/>
        </p:spPr>
        <p:txBody>
          <a:bodyPr wrap="square">
            <a:spAutoFit/>
          </a:bodyPr>
          <a:lstStyle/>
          <a:p>
            <a:pPr algn="just">
              <a:lnSpc>
                <a:spcPct val="150000"/>
              </a:lnSpc>
            </a:pPr>
            <a:r>
              <a:rPr lang="vi-VN" i="1" dirty="0"/>
              <a:t>Hình 1.2. Công việc của một số nghề nghiệp</a:t>
            </a:r>
          </a:p>
          <a:p>
            <a:pPr algn="just">
              <a:lnSpc>
                <a:spcPct val="150000"/>
              </a:lnSpc>
            </a:pPr>
            <a:r>
              <a:rPr lang="vi-VN" dirty="0"/>
              <a:t>(Nguồn: Quyết định số 34/2020/QĐ-TTg, ngày 26/11/2020 của Thủ tướng Chính phủ, ban hành Danh mục nghề nghiệp Việt Nam)</a:t>
            </a:r>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Horizontal)">
                                      <p:cBhvr>
                                        <p:cTn id="7" dur="500"/>
                                        <p:tgtEl>
                                          <p:spTgt spid="33"/>
                                        </p:tgtEl>
                                      </p:cBhvr>
                                    </p:animEffect>
                                  </p:childTnLst>
                                </p:cTn>
                              </p:par>
                              <p:par>
                                <p:cTn id="8" presetID="16" presetClass="entr" presetSubtype="42"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outHorizontal)">
                                      <p:cBhvr>
                                        <p:cTn id="10" dur="500"/>
                                        <p:tgtEl>
                                          <p:spTgt spid="31"/>
                                        </p:tgtEl>
                                      </p:cBhvr>
                                    </p:animEffect>
                                  </p:childTnLst>
                                </p:cTn>
                              </p:par>
                              <p:par>
                                <p:cTn id="11" presetID="16" presetClass="entr" presetSubtype="42"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outHorizontal)">
                                      <p:cBhvr>
                                        <p:cTn id="13" dur="500"/>
                                        <p:tgtEl>
                                          <p:spTgt spid="2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up)">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pic>
        <p:nvPicPr>
          <p:cNvPr id="29" name="Picture 28">
            <a:extLst>
              <a:ext uri="{FF2B5EF4-FFF2-40B4-BE49-F238E27FC236}">
                <a16:creationId xmlns:a16="http://schemas.microsoft.com/office/drawing/2014/main" id="{39F07EDF-D622-B571-E12E-15E9E3C037B1}"/>
              </a:ext>
            </a:extLst>
          </p:cNvPr>
          <p:cNvPicPr>
            <a:picLocks noChangeAspect="1"/>
          </p:cNvPicPr>
          <p:nvPr/>
        </p:nvPicPr>
        <p:blipFill rotWithShape="1">
          <a:blip r:embed="rId3"/>
          <a:srcRect l="7564" t="10391" r="8546" b="36618"/>
          <a:stretch/>
        </p:blipFill>
        <p:spPr>
          <a:xfrm>
            <a:off x="3247949" y="3259449"/>
            <a:ext cx="5656404" cy="1239890"/>
          </a:xfrm>
          <a:prstGeom prst="roundRect">
            <a:avLst>
              <a:gd name="adj" fmla="val 10907"/>
            </a:avLst>
          </a:prstGeom>
        </p:spPr>
      </p:pic>
      <p:pic>
        <p:nvPicPr>
          <p:cNvPr id="31" name="Picture 30">
            <a:extLst>
              <a:ext uri="{FF2B5EF4-FFF2-40B4-BE49-F238E27FC236}">
                <a16:creationId xmlns:a16="http://schemas.microsoft.com/office/drawing/2014/main" id="{C2DCA3F1-289E-F5AA-1A9D-9205AF9C2C1B}"/>
              </a:ext>
            </a:extLst>
          </p:cNvPr>
          <p:cNvPicPr>
            <a:picLocks noChangeAspect="1"/>
          </p:cNvPicPr>
          <p:nvPr/>
        </p:nvPicPr>
        <p:blipFill rotWithShape="1">
          <a:blip r:embed="rId4"/>
          <a:srcRect l="7745" t="8980" r="8691" b="38338"/>
          <a:stretch/>
        </p:blipFill>
        <p:spPr>
          <a:xfrm>
            <a:off x="3247950" y="1793454"/>
            <a:ext cx="5656404" cy="1239890"/>
          </a:xfrm>
          <a:prstGeom prst="roundRect">
            <a:avLst>
              <a:gd name="adj" fmla="val 11954"/>
            </a:avLst>
          </a:prstGeom>
        </p:spPr>
      </p:pic>
      <p:pic>
        <p:nvPicPr>
          <p:cNvPr id="33" name="Picture 32">
            <a:extLst>
              <a:ext uri="{FF2B5EF4-FFF2-40B4-BE49-F238E27FC236}">
                <a16:creationId xmlns:a16="http://schemas.microsoft.com/office/drawing/2014/main" id="{4E5C3687-5214-D339-A0DC-A3FE758A53FA}"/>
              </a:ext>
            </a:extLst>
          </p:cNvPr>
          <p:cNvPicPr>
            <a:picLocks noChangeAspect="1"/>
          </p:cNvPicPr>
          <p:nvPr/>
        </p:nvPicPr>
        <p:blipFill rotWithShape="1">
          <a:blip r:embed="rId5"/>
          <a:srcRect l="7780" t="9427" r="8874" b="38845"/>
          <a:stretch/>
        </p:blipFill>
        <p:spPr>
          <a:xfrm>
            <a:off x="3247948" y="327458"/>
            <a:ext cx="5656406" cy="1239890"/>
          </a:xfrm>
          <a:prstGeom prst="roundRect">
            <a:avLst>
              <a:gd name="adj" fmla="val 8813"/>
            </a:avLst>
          </a:prstGeom>
        </p:spPr>
      </p:pic>
      <p:sp>
        <p:nvSpPr>
          <p:cNvPr id="35" name="TextBox 34">
            <a:extLst>
              <a:ext uri="{FF2B5EF4-FFF2-40B4-BE49-F238E27FC236}">
                <a16:creationId xmlns:a16="http://schemas.microsoft.com/office/drawing/2014/main" id="{4577B20B-F6AE-AD4E-9DD5-F669C2DDDFFA}"/>
              </a:ext>
            </a:extLst>
          </p:cNvPr>
          <p:cNvSpPr txBox="1"/>
          <p:nvPr/>
        </p:nvSpPr>
        <p:spPr>
          <a:xfrm>
            <a:off x="338216" y="533059"/>
            <a:ext cx="2317202" cy="828688"/>
          </a:xfrm>
          <a:prstGeom prst="rect">
            <a:avLst/>
          </a:prstGeom>
          <a:noFill/>
        </p:spPr>
        <p:txBody>
          <a:bodyPr wrap="square">
            <a:spAutoFit/>
          </a:bodyPr>
          <a:lstStyle/>
          <a:p>
            <a:pPr algn="just">
              <a:lnSpc>
                <a:spcPct val="150000"/>
              </a:lnSpc>
            </a:pPr>
            <a:r>
              <a:rPr lang="vi-VN" sz="1700" dirty="0"/>
              <a:t>Bác sĩ y khoa là nghề ít biến đổi.</a:t>
            </a:r>
          </a:p>
        </p:txBody>
      </p:sp>
      <p:sp>
        <p:nvSpPr>
          <p:cNvPr id="2" name="Arrow: Left 1">
            <a:extLst>
              <a:ext uri="{FF2B5EF4-FFF2-40B4-BE49-F238E27FC236}">
                <a16:creationId xmlns:a16="http://schemas.microsoft.com/office/drawing/2014/main" id="{124D204D-AD89-A280-086D-879418F7E9DE}"/>
              </a:ext>
            </a:extLst>
          </p:cNvPr>
          <p:cNvSpPr/>
          <p:nvPr/>
        </p:nvSpPr>
        <p:spPr>
          <a:xfrm>
            <a:off x="2724839" y="848648"/>
            <a:ext cx="398747" cy="197510"/>
          </a:xfrm>
          <a:prstGeom prst="leftArrow">
            <a:avLst>
              <a:gd name="adj1" fmla="val 50000"/>
              <a:gd name="adj2" fmla="val 87037"/>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id="{6D166839-4213-7D51-1D7C-5508FB212D1F}"/>
              </a:ext>
            </a:extLst>
          </p:cNvPr>
          <p:cNvSpPr txBox="1"/>
          <p:nvPr/>
        </p:nvSpPr>
        <p:spPr>
          <a:xfrm>
            <a:off x="327243" y="1551888"/>
            <a:ext cx="2328175" cy="1613519"/>
          </a:xfrm>
          <a:prstGeom prst="rect">
            <a:avLst/>
          </a:prstGeom>
          <a:noFill/>
        </p:spPr>
        <p:txBody>
          <a:bodyPr wrap="square">
            <a:spAutoFit/>
          </a:bodyPr>
          <a:lstStyle/>
          <a:p>
            <a:pPr algn="just">
              <a:lnSpc>
                <a:spcPct val="150000"/>
              </a:lnSpc>
            </a:pPr>
            <a:r>
              <a:rPr lang="vi-VN" sz="1700" dirty="0"/>
              <a:t>Thợ sửa chữa xe đạp là nghề sẽ thu hẹp dần hoặc tính chất công việc thay đổi.</a:t>
            </a:r>
          </a:p>
        </p:txBody>
      </p:sp>
      <p:sp>
        <p:nvSpPr>
          <p:cNvPr id="4" name="Arrow: Left 3">
            <a:extLst>
              <a:ext uri="{FF2B5EF4-FFF2-40B4-BE49-F238E27FC236}">
                <a16:creationId xmlns:a16="http://schemas.microsoft.com/office/drawing/2014/main" id="{E6F1A553-51D7-1D5A-9530-F2038D6A5CD3}"/>
              </a:ext>
            </a:extLst>
          </p:cNvPr>
          <p:cNvSpPr/>
          <p:nvPr/>
        </p:nvSpPr>
        <p:spPr>
          <a:xfrm>
            <a:off x="2724839" y="2259893"/>
            <a:ext cx="398747" cy="197510"/>
          </a:xfrm>
          <a:prstGeom prst="leftArrow">
            <a:avLst>
              <a:gd name="adj1" fmla="val 50000"/>
              <a:gd name="adj2" fmla="val 87037"/>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0850A764-05C0-47A3-C3E3-41BD63AA1E9B}"/>
              </a:ext>
            </a:extLst>
          </p:cNvPr>
          <p:cNvSpPr txBox="1"/>
          <p:nvPr/>
        </p:nvSpPr>
        <p:spPr>
          <a:xfrm>
            <a:off x="334634" y="3259449"/>
            <a:ext cx="2265840" cy="1221104"/>
          </a:xfrm>
          <a:prstGeom prst="rect">
            <a:avLst/>
          </a:prstGeom>
          <a:noFill/>
        </p:spPr>
        <p:txBody>
          <a:bodyPr wrap="square">
            <a:spAutoFit/>
          </a:bodyPr>
          <a:lstStyle/>
          <a:p>
            <a:pPr algn="just">
              <a:lnSpc>
                <a:spcPct val="150000"/>
              </a:lnSpc>
            </a:pPr>
            <a:r>
              <a:rPr lang="vi-VN" sz="1700" dirty="0"/>
              <a:t>Nhà lập trình các ứng dụng là nghề mới xuất hiện.</a:t>
            </a:r>
          </a:p>
        </p:txBody>
      </p:sp>
      <p:sp>
        <p:nvSpPr>
          <p:cNvPr id="6" name="Arrow: Left 5">
            <a:extLst>
              <a:ext uri="{FF2B5EF4-FFF2-40B4-BE49-F238E27FC236}">
                <a16:creationId xmlns:a16="http://schemas.microsoft.com/office/drawing/2014/main" id="{D2BBF5DD-F19A-4ED9-3E4B-35C2197182F7}"/>
              </a:ext>
            </a:extLst>
          </p:cNvPr>
          <p:cNvSpPr/>
          <p:nvPr/>
        </p:nvSpPr>
        <p:spPr>
          <a:xfrm>
            <a:off x="2724838" y="3780639"/>
            <a:ext cx="398747" cy="197510"/>
          </a:xfrm>
          <a:prstGeom prst="leftArrow">
            <a:avLst>
              <a:gd name="adj1" fmla="val 50000"/>
              <a:gd name="adj2" fmla="val 87037"/>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74553750"/>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animBg="1"/>
      <p:bldP spid="3" grpId="0"/>
      <p:bldP spid="4" grpId="0" animBg="1"/>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3" name="Title 2">
            <a:extLst>
              <a:ext uri="{FF2B5EF4-FFF2-40B4-BE49-F238E27FC236}">
                <a16:creationId xmlns:a16="http://schemas.microsoft.com/office/drawing/2014/main" id="{5A425554-1579-1B3D-1924-88D8113E8B45}"/>
              </a:ext>
            </a:extLst>
          </p:cNvPr>
          <p:cNvSpPr>
            <a:spLocks noGrp="1"/>
          </p:cNvSpPr>
          <p:nvPr>
            <p:ph type="title"/>
          </p:nvPr>
        </p:nvSpPr>
        <p:spPr>
          <a:xfrm>
            <a:off x="168249" y="357242"/>
            <a:ext cx="8807502" cy="579104"/>
          </a:xfrm>
        </p:spPr>
        <p:txBody>
          <a:bodyPr anchor="ctr"/>
          <a:lstStyle/>
          <a:p>
            <a:pPr algn="ctr"/>
            <a:r>
              <a:rPr lang="vi-VN" sz="2200" b="1" dirty="0">
                <a:solidFill>
                  <a:schemeClr val="tx2">
                    <a:lumMod val="75000"/>
                  </a:schemeClr>
                </a:solidFill>
                <a:effectLst/>
                <a:latin typeface="Arial" panose="020B0604020202020204" pitchFamily="34" charset="0"/>
                <a:cs typeface="Arial" panose="020B0604020202020204" pitchFamily="34" charset="0"/>
              </a:rPr>
              <a:t>2. Tầm quan trọng của nghề nghiệp đối với con người và xã hội</a:t>
            </a:r>
            <a:endParaRPr lang="vi-VN" sz="2200" dirty="0">
              <a:solidFill>
                <a:schemeClr val="tx2">
                  <a:lumMod val="75000"/>
                </a:schemeClr>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77FF7B2-2574-36F2-9879-A4D2C4BEEEDC}"/>
              </a:ext>
            </a:extLst>
          </p:cNvPr>
          <p:cNvGrpSpPr/>
          <p:nvPr/>
        </p:nvGrpSpPr>
        <p:grpSpPr>
          <a:xfrm>
            <a:off x="530521" y="1951050"/>
            <a:ext cx="4480391" cy="2195990"/>
            <a:chOff x="1069578" y="1903923"/>
            <a:chExt cx="4480391" cy="2195990"/>
          </a:xfrm>
        </p:grpSpPr>
        <p:grpSp>
          <p:nvGrpSpPr>
            <p:cNvPr id="4" name="Group 3">
              <a:extLst>
                <a:ext uri="{FF2B5EF4-FFF2-40B4-BE49-F238E27FC236}">
                  <a16:creationId xmlns:a16="http://schemas.microsoft.com/office/drawing/2014/main" id="{7995275D-6BD0-09C0-E9A9-338FBF1E9270}"/>
                </a:ext>
              </a:extLst>
            </p:cNvPr>
            <p:cNvGrpSpPr/>
            <p:nvPr/>
          </p:nvGrpSpPr>
          <p:grpSpPr>
            <a:xfrm>
              <a:off x="1069578" y="1903923"/>
              <a:ext cx="4480391" cy="2195990"/>
              <a:chOff x="996092" y="1248504"/>
              <a:chExt cx="4480391" cy="2195990"/>
            </a:xfrm>
          </p:grpSpPr>
          <p:sp>
            <p:nvSpPr>
              <p:cNvPr id="8" name="Rectangle: Diagonal Corners Rounded 7">
                <a:extLst>
                  <a:ext uri="{FF2B5EF4-FFF2-40B4-BE49-F238E27FC236}">
                    <a16:creationId xmlns:a16="http://schemas.microsoft.com/office/drawing/2014/main" id="{2E318341-69AD-5CB8-B105-32A41A9FD062}"/>
                  </a:ext>
                </a:extLst>
              </p:cNvPr>
              <p:cNvSpPr/>
              <p:nvPr/>
            </p:nvSpPr>
            <p:spPr>
              <a:xfrm flipH="1">
                <a:off x="1175981" y="1506081"/>
                <a:ext cx="4300502" cy="1938413"/>
              </a:xfrm>
              <a:prstGeom prst="round2DiagRect">
                <a:avLst>
                  <a:gd name="adj1" fmla="val 25708"/>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2000" dirty="0">
                    <a:solidFill>
                      <a:srgbClr val="000000"/>
                    </a:solidFill>
                    <a:effectLst/>
                    <a:latin typeface="Arial" panose="020B0604020202020204" pitchFamily="34" charset="0"/>
                    <a:cs typeface="Arial" panose="020B0604020202020204" pitchFamily="34" charset="0"/>
                  </a:rPr>
                  <a:t>Hãy nêu tầm quan trọng của nghề nghiệp đối với con người và xã hội. Lấy ví dụ minh họa cụ thể.</a:t>
                </a:r>
                <a:endParaRPr lang="vi-VN" sz="2000" dirty="0">
                  <a:effectLst/>
                  <a:latin typeface="Arial" panose="020B0604020202020204" pitchFamily="34" charset="0"/>
                  <a:cs typeface="Arial" panose="020B0604020202020204" pitchFamily="34" charset="0"/>
                </a:endParaRPr>
              </a:p>
            </p:txBody>
          </p:sp>
          <p:sp>
            <p:nvSpPr>
              <p:cNvPr id="10" name="Speech Bubble: Rectangle with Corners Rounded 19">
                <a:extLst>
                  <a:ext uri="{FF2B5EF4-FFF2-40B4-BE49-F238E27FC236}">
                    <a16:creationId xmlns:a16="http://schemas.microsoft.com/office/drawing/2014/main" id="{5D12198B-FA6B-E953-AB41-D76BF7966FE3}"/>
                  </a:ext>
                </a:extLst>
              </p:cNvPr>
              <p:cNvSpPr/>
              <p:nvPr/>
            </p:nvSpPr>
            <p:spPr>
              <a:xfrm>
                <a:off x="996092" y="1248504"/>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p:spPr>
            <p:style>
              <a:lnRef idx="3">
                <a:schemeClr val="lt1"/>
              </a:lnRef>
              <a:fillRef idx="1">
                <a:schemeClr val="accent4"/>
              </a:fillRef>
              <a:effectRef idx="1">
                <a:schemeClr val="accent4"/>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pic>
          <p:nvPicPr>
            <p:cNvPr id="6" name="Picture 13">
              <a:extLst>
                <a:ext uri="{FF2B5EF4-FFF2-40B4-BE49-F238E27FC236}">
                  <a16:creationId xmlns:a16="http://schemas.microsoft.com/office/drawing/2014/main" id="{6EE71DDE-9F19-81D3-BF8A-7B670D656F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95815" y="1977508"/>
              <a:ext cx="224555" cy="352872"/>
            </a:xfrm>
            <a:prstGeom prst="rect">
              <a:avLst/>
            </a:prstGeom>
          </p:spPr>
        </p:pic>
      </p:grpSp>
      <p:sp>
        <p:nvSpPr>
          <p:cNvPr id="12" name="Arrow: Pentagon 11">
            <a:extLst>
              <a:ext uri="{FF2B5EF4-FFF2-40B4-BE49-F238E27FC236}">
                <a16:creationId xmlns:a16="http://schemas.microsoft.com/office/drawing/2014/main" id="{FD703A5F-EC7E-F1C3-88F2-C4785FEDD266}"/>
              </a:ext>
            </a:extLst>
          </p:cNvPr>
          <p:cNvSpPr/>
          <p:nvPr/>
        </p:nvSpPr>
        <p:spPr>
          <a:xfrm>
            <a:off x="0" y="1098607"/>
            <a:ext cx="3525926" cy="559421"/>
          </a:xfrm>
          <a:prstGeom prst="homePlate">
            <a:avLst/>
          </a:prstGeom>
          <a:solidFill>
            <a:schemeClr val="bg2"/>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200" b="1" dirty="0">
                <a:solidFill>
                  <a:schemeClr val="bg2">
                    <a:lumMod val="10000"/>
                  </a:schemeClr>
                </a:solidFill>
                <a:latin typeface="Arial" panose="020B0604020202020204" pitchFamily="34" charset="0"/>
                <a:cs typeface="Arial" panose="020B0604020202020204" pitchFamily="34" charset="0"/>
              </a:rPr>
              <a:t>THẢO LUẬN NHÓM</a:t>
            </a:r>
          </a:p>
        </p:txBody>
      </p:sp>
      <p:pic>
        <p:nvPicPr>
          <p:cNvPr id="14" name="Picture 33">
            <a:extLst>
              <a:ext uri="{FF2B5EF4-FFF2-40B4-BE49-F238E27FC236}">
                <a16:creationId xmlns:a16="http://schemas.microsoft.com/office/drawing/2014/main" id="{603E93DD-A205-59C5-1C22-93262D0CDD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5360101" y="2571751"/>
            <a:ext cx="3571875" cy="2571750"/>
          </a:xfrm>
          <a:prstGeom prst="rect">
            <a:avLst/>
          </a:prstGeom>
        </p:spPr>
      </p:pic>
    </p:spTree>
    <p:extLst>
      <p:ext uri="{BB962C8B-B14F-4D97-AF65-F5344CB8AC3E}">
        <p14:creationId xmlns:p14="http://schemas.microsoft.com/office/powerpoint/2010/main" val="3642628213"/>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pic>
        <p:nvPicPr>
          <p:cNvPr id="2050" name="Picture 2" descr="Đại tướng Tô Lâm khen ngợi lực lượng cảnh sát cứu 4 người trong đám cháy">
            <a:extLst>
              <a:ext uri="{FF2B5EF4-FFF2-40B4-BE49-F238E27FC236}">
                <a16:creationId xmlns:a16="http://schemas.microsoft.com/office/drawing/2014/main" id="{963DC8C2-A8A0-8CB3-5527-61F8FEEDC7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55" y="1522066"/>
            <a:ext cx="3822739" cy="28670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921C3E3-E273-C9F0-2503-81C3AD3E7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1862" y="1522066"/>
            <a:ext cx="4300583" cy="286705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2">
            <a:extLst>
              <a:ext uri="{FF2B5EF4-FFF2-40B4-BE49-F238E27FC236}">
                <a16:creationId xmlns:a16="http://schemas.microsoft.com/office/drawing/2014/main" id="{DFA26670-AE40-8F97-D9E4-14CC0E46B7FF}"/>
              </a:ext>
            </a:extLst>
          </p:cNvPr>
          <p:cNvSpPr>
            <a:spLocks noGrp="1"/>
          </p:cNvSpPr>
          <p:nvPr>
            <p:ph type="title"/>
          </p:nvPr>
        </p:nvSpPr>
        <p:spPr>
          <a:xfrm>
            <a:off x="168249" y="540122"/>
            <a:ext cx="8807502" cy="579104"/>
          </a:xfrm>
        </p:spPr>
        <p:txBody>
          <a:bodyPr anchor="ctr"/>
          <a:lstStyle/>
          <a:p>
            <a:pPr algn="ctr"/>
            <a:r>
              <a:rPr lang="vi-VN" sz="2200" b="1" dirty="0">
                <a:solidFill>
                  <a:schemeClr val="tx2">
                    <a:lumMod val="75000"/>
                  </a:schemeClr>
                </a:solidFill>
                <a:effectLst/>
                <a:latin typeface="Arial" panose="020B0604020202020204" pitchFamily="34" charset="0"/>
                <a:cs typeface="Arial" panose="020B0604020202020204" pitchFamily="34" charset="0"/>
              </a:rPr>
              <a:t>2. Tầm quan trọng của nghề nghiệp đối với con người và xã hội</a:t>
            </a:r>
            <a:endParaRPr lang="vi-VN" sz="22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380904"/>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barn(inVertical)">
                                      <p:cBhvr>
                                        <p:cTn id="1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s Production Food Factory Project Proposal by Slidesgo">
  <a:themeElements>
    <a:clrScheme name="Simple Light">
      <a:dk1>
        <a:srgbClr val="102B46"/>
      </a:dk1>
      <a:lt1>
        <a:srgbClr val="FFFFFF"/>
      </a:lt1>
      <a:dk2>
        <a:srgbClr val="D5EAFF"/>
      </a:dk2>
      <a:lt2>
        <a:srgbClr val="568CE2"/>
      </a:lt2>
      <a:accent1>
        <a:srgbClr val="544E90"/>
      </a:accent1>
      <a:accent2>
        <a:srgbClr val="B2E6DB"/>
      </a:accent2>
      <a:accent3>
        <a:srgbClr val="FACCA8"/>
      </a:accent3>
      <a:accent4>
        <a:srgbClr val="FFA143"/>
      </a:accent4>
      <a:accent5>
        <a:srgbClr val="E07070"/>
      </a:accent5>
      <a:accent6>
        <a:srgbClr val="B7B7B7"/>
      </a:accent6>
      <a:hlink>
        <a:srgbClr val="102B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1682</Words>
  <Application>Microsoft Office PowerPoint</Application>
  <PresentationFormat>On-screen Show (16:9)</PresentationFormat>
  <Paragraphs>132</Paragraphs>
  <Slides>32</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Oxygen</vt:lpstr>
      <vt:lpstr>Anaheim</vt:lpstr>
      <vt:lpstr>Open Sans</vt:lpstr>
      <vt:lpstr>Montserrat Medium</vt:lpstr>
      <vt:lpstr>Archivo Narrow</vt:lpstr>
      <vt:lpstr>Nunito Light</vt:lpstr>
      <vt:lpstr>Mass Production Food Factory Project Proposal by Slidesgo</vt:lpstr>
      <vt:lpstr>NGÀNH NGHỀ TRONG LĨNH VỰC KĨ THUẬT CÔNG NGHỆ</vt:lpstr>
      <vt:lpstr>NGHỀ NGHIỆP</vt:lpstr>
      <vt:lpstr>1. Khái niệm nghề nghiệp</vt:lpstr>
      <vt:lpstr>1. Khái niệm nghề nghiệp</vt:lpstr>
      <vt:lpstr>Quan sát Hình 1.2 SGK trang 6 và thực hiện yêu cầu</vt:lpstr>
      <vt:lpstr>PowerPoint Presentation</vt:lpstr>
      <vt:lpstr>PowerPoint Presentation</vt:lpstr>
      <vt:lpstr>2. Tầm quan trọng của nghề nghiệp đối với con người và xã hội</vt:lpstr>
      <vt:lpstr>2. Tầm quan trọng của nghề nghiệp đối với con người và xã hội</vt:lpstr>
      <vt:lpstr>2. Tầm quan trọng của nghề nghiệp đối với con người và xã hội</vt:lpstr>
      <vt:lpstr>VD: Tầm quan trọng của nghề trồng trọt đối với con người và xã hội</vt:lpstr>
      <vt:lpstr>3. Ý nghĩa của việc lựa chọn đúng đắn nghề nghiệp của mỗi người</vt:lpstr>
      <vt:lpstr>PowerPoint Presentation</vt:lpstr>
      <vt:lpstr>PowerPoint Presentation</vt:lpstr>
      <vt:lpstr>PowerPoint Presentation</vt:lpstr>
      <vt:lpstr>ĐẶC ĐIỂM VÀ YÊU CẦU CHUNG CỦA NGÀNH NGHỀ TRONG LĨNH VỰC KĨ THUẬT, CÔNG NGHỆ</vt:lpstr>
      <vt:lpstr>1. Đặc điểm</vt:lpstr>
      <vt:lpstr>PowerPoint Presentation</vt:lpstr>
      <vt:lpstr>2. Yêu cầu</vt:lpstr>
      <vt:lpstr>2. Yêu cầu</vt:lpstr>
      <vt:lpstr>2. Yêu cầu</vt:lpstr>
      <vt:lpstr>2. Yêu cầu</vt:lpstr>
      <vt:lpstr>2. Yêu cầu</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CẢ LỚP! CHÀO MỪNG CÁC EM ĐẾN VỚI BÀI HỌC MỚI!</dc:title>
  <dc:creator>DELL</dc:creator>
  <cp:lastModifiedBy>DELL</cp:lastModifiedBy>
  <cp:revision>19</cp:revision>
  <dcterms:modified xsi:type="dcterms:W3CDTF">2026-01-22T09:17:22Z</dcterms:modified>
</cp:coreProperties>
</file>