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5"/>
  </p:notesMasterIdLst>
  <p:sldIdLst>
    <p:sldId id="257" r:id="rId2"/>
    <p:sldId id="305" r:id="rId3"/>
    <p:sldId id="368" r:id="rId4"/>
    <p:sldId id="452" r:id="rId5"/>
    <p:sldId id="571" r:id="rId6"/>
    <p:sldId id="573" r:id="rId7"/>
    <p:sldId id="572" r:id="rId8"/>
    <p:sldId id="548" r:id="rId9"/>
    <p:sldId id="574" r:id="rId10"/>
    <p:sldId id="575" r:id="rId11"/>
    <p:sldId id="576" r:id="rId12"/>
    <p:sldId id="577" r:id="rId13"/>
    <p:sldId id="561" r:id="rId14"/>
    <p:sldId id="550" r:id="rId15"/>
    <p:sldId id="578" r:id="rId16"/>
    <p:sldId id="580" r:id="rId17"/>
    <p:sldId id="579" r:id="rId18"/>
    <p:sldId id="581" r:id="rId19"/>
    <p:sldId id="582" r:id="rId20"/>
    <p:sldId id="583" r:id="rId21"/>
    <p:sldId id="584" r:id="rId22"/>
    <p:sldId id="585" r:id="rId23"/>
    <p:sldId id="586" r:id="rId24"/>
  </p:sldIdLst>
  <p:sldSz cx="9144000" cy="5143500" type="screen16x9"/>
  <p:notesSz cx="6858000" cy="9144000"/>
  <p:embeddedFontLst>
    <p:embeddedFont>
      <p:font typeface="Kantumruy Pro" panose="020B0604020202020204" charset="0"/>
      <p:regular r:id="rId26"/>
      <p:bold r:id="rId27"/>
      <p:italic r:id="rId28"/>
      <p:boldItalic r:id="rId29"/>
    </p:embeddedFont>
    <p:embeddedFont>
      <p:font typeface="Kantumruy Pro SemiBold" panose="020B0604020202020204" charset="0"/>
      <p:regular r:id="rId30"/>
      <p:bold r:id="rId31"/>
      <p:italic r:id="rId32"/>
      <p:boldItalic r:id="rId33"/>
    </p:embeddedFont>
    <p:embeddedFont>
      <p:font typeface="Kantumruy Pro Medium"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263165"/>
    <a:srgbClr val="B8E08C"/>
    <a:srgbClr val="99B27C"/>
    <a:srgbClr val="FFFFCC"/>
    <a:srgbClr val="FFC5B7"/>
    <a:srgbClr val="7A0000"/>
    <a:srgbClr val="000000"/>
    <a:srgbClr val="9966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E117D5-07A3-498F-928A-890347960C2E}">
  <a:tblStyle styleId="{31E117D5-07A3-498F-928A-890347960C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7" autoAdjust="0"/>
    <p:restoredTop sz="94660"/>
  </p:normalViewPr>
  <p:slideViewPr>
    <p:cSldViewPr snapToGrid="0">
      <p:cViewPr varScale="1">
        <p:scale>
          <a:sx n="110" d="100"/>
          <a:sy n="110" d="100"/>
        </p:scale>
        <p:origin x="696"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385213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a27ff2a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4a27ff2a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555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49c9436ab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49c9436ab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0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4a27ff2a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4a27ff2a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53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62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622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62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4a27ff2a65_1_1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4a27ff2a65_1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47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839800"/>
            <a:ext cx="7713900" cy="15612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5100" y="2401000"/>
            <a:ext cx="7713900" cy="444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solidFill>
                  <a:srgbClr val="263165"/>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5100" y="535000"/>
            <a:ext cx="7713900" cy="648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500"/>
              <a:buFont typeface="Kantumruy Pro"/>
              <a:buNone/>
              <a:defRPr sz="3500">
                <a:solidFill>
                  <a:schemeClr val="dk1"/>
                </a:solidFill>
                <a:latin typeface="Kantumruy Pro"/>
                <a:ea typeface="Kantumruy Pro"/>
                <a:cs typeface="Kantumruy Pro"/>
                <a:sym typeface="Kantumruy Pr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dk2"/>
        </a:solidFill>
        <a:effectLst/>
      </p:bgPr>
    </p:bg>
    <p:spTree>
      <p:nvGrpSpPr>
        <p:cNvPr id="1" name="Shape 132"/>
        <p:cNvGrpSpPr/>
        <p:nvPr/>
      </p:nvGrpSpPr>
      <p:grpSpPr>
        <a:xfrm>
          <a:off x="0" y="0"/>
          <a:ext cx="0" cy="0"/>
          <a:chOff x="0" y="0"/>
          <a:chExt cx="0" cy="0"/>
        </a:xfrm>
      </p:grpSpPr>
      <p:grpSp>
        <p:nvGrpSpPr>
          <p:cNvPr id="133" name="Google Shape;133;p26"/>
          <p:cNvGrpSpPr/>
          <p:nvPr/>
        </p:nvGrpSpPr>
        <p:grpSpPr>
          <a:xfrm>
            <a:off x="6605565" y="2082971"/>
            <a:ext cx="3157715" cy="3383114"/>
            <a:chOff x="6605565" y="2082971"/>
            <a:chExt cx="3157715" cy="3383114"/>
          </a:xfrm>
        </p:grpSpPr>
        <p:grpSp>
          <p:nvGrpSpPr>
            <p:cNvPr id="134" name="Google Shape;134;p26"/>
            <p:cNvGrpSpPr/>
            <p:nvPr/>
          </p:nvGrpSpPr>
          <p:grpSpPr>
            <a:xfrm>
              <a:off x="6718168" y="3060491"/>
              <a:ext cx="802799" cy="802799"/>
              <a:chOff x="353675" y="3417700"/>
              <a:chExt cx="527775" cy="527775"/>
            </a:xfrm>
          </p:grpSpPr>
          <p:sp>
            <p:nvSpPr>
              <p:cNvPr id="135" name="Google Shape;135;p26"/>
              <p:cNvSpPr/>
              <p:nvPr/>
            </p:nvSpPr>
            <p:spPr>
              <a:xfrm>
                <a:off x="444125" y="3731600"/>
                <a:ext cx="15050" cy="16050"/>
              </a:xfrm>
              <a:custGeom>
                <a:avLst/>
                <a:gdLst/>
                <a:ahLst/>
                <a:cxnLst/>
                <a:rect l="l" t="t" r="r" b="b"/>
                <a:pathLst>
                  <a:path w="602" h="642" extrusionOk="0">
                    <a:moveTo>
                      <a:pt x="432" y="0"/>
                    </a:moveTo>
                    <a:lnTo>
                      <a:pt x="1" y="144"/>
                    </a:lnTo>
                    <a:lnTo>
                      <a:pt x="52" y="297"/>
                    </a:lnTo>
                    <a:cubicBezTo>
                      <a:pt x="73" y="360"/>
                      <a:pt x="96" y="425"/>
                      <a:pt x="120" y="489"/>
                    </a:cubicBezTo>
                    <a:lnTo>
                      <a:pt x="174" y="641"/>
                    </a:lnTo>
                    <a:lnTo>
                      <a:pt x="602" y="486"/>
                    </a:lnTo>
                    <a:lnTo>
                      <a:pt x="546" y="332"/>
                    </a:lnTo>
                    <a:cubicBezTo>
                      <a:pt x="524" y="273"/>
                      <a:pt x="503" y="213"/>
                      <a:pt x="483" y="154"/>
                    </a:cubicBezTo>
                    <a:lnTo>
                      <a:pt x="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6"/>
              <p:cNvSpPr/>
              <p:nvPr/>
            </p:nvSpPr>
            <p:spPr>
              <a:xfrm>
                <a:off x="438375" y="3708450"/>
                <a:ext cx="13700" cy="15025"/>
              </a:xfrm>
              <a:custGeom>
                <a:avLst/>
                <a:gdLst/>
                <a:ahLst/>
                <a:cxnLst/>
                <a:rect l="l" t="t" r="r" b="b"/>
                <a:pathLst>
                  <a:path w="548" h="601" extrusionOk="0">
                    <a:moveTo>
                      <a:pt x="447" y="1"/>
                    </a:moveTo>
                    <a:lnTo>
                      <a:pt x="1" y="83"/>
                    </a:lnTo>
                    <a:lnTo>
                      <a:pt x="29" y="242"/>
                    </a:lnTo>
                    <a:cubicBezTo>
                      <a:pt x="42" y="310"/>
                      <a:pt x="55" y="376"/>
                      <a:pt x="69" y="442"/>
                    </a:cubicBezTo>
                    <a:lnTo>
                      <a:pt x="103" y="601"/>
                    </a:lnTo>
                    <a:lnTo>
                      <a:pt x="548" y="505"/>
                    </a:lnTo>
                    <a:lnTo>
                      <a:pt x="513" y="346"/>
                    </a:lnTo>
                    <a:cubicBezTo>
                      <a:pt x="500" y="285"/>
                      <a:pt x="488" y="222"/>
                      <a:pt x="477" y="161"/>
                    </a:cubicBezTo>
                    <a:lnTo>
                      <a:pt x="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6"/>
              <p:cNvSpPr/>
              <p:nvPr/>
            </p:nvSpPr>
            <p:spPr>
              <a:xfrm>
                <a:off x="436125" y="3684825"/>
                <a:ext cx="12125" cy="13675"/>
              </a:xfrm>
              <a:custGeom>
                <a:avLst/>
                <a:gdLst/>
                <a:ahLst/>
                <a:cxnLst/>
                <a:rect l="l" t="t" r="r" b="b"/>
                <a:pathLst>
                  <a:path w="485" h="547" extrusionOk="0">
                    <a:moveTo>
                      <a:pt x="454" y="1"/>
                    </a:moveTo>
                    <a:lnTo>
                      <a:pt x="0" y="19"/>
                    </a:lnTo>
                    <a:lnTo>
                      <a:pt x="7" y="181"/>
                    </a:lnTo>
                    <a:cubicBezTo>
                      <a:pt x="10" y="249"/>
                      <a:pt x="13" y="316"/>
                      <a:pt x="18" y="384"/>
                    </a:cubicBezTo>
                    <a:lnTo>
                      <a:pt x="30" y="546"/>
                    </a:lnTo>
                    <a:lnTo>
                      <a:pt x="484" y="515"/>
                    </a:lnTo>
                    <a:lnTo>
                      <a:pt x="473" y="351"/>
                    </a:lnTo>
                    <a:lnTo>
                      <a:pt x="473" y="353"/>
                    </a:lnTo>
                    <a:cubicBezTo>
                      <a:pt x="468" y="290"/>
                      <a:pt x="464" y="226"/>
                      <a:pt x="461" y="163"/>
                    </a:cubicBezTo>
                    <a:lnTo>
                      <a:pt x="4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6"/>
              <p:cNvSpPr/>
              <p:nvPr/>
            </p:nvSpPr>
            <p:spPr>
              <a:xfrm>
                <a:off x="436275" y="3660025"/>
                <a:ext cx="12425" cy="13925"/>
              </a:xfrm>
              <a:custGeom>
                <a:avLst/>
                <a:gdLst/>
                <a:ahLst/>
                <a:cxnLst/>
                <a:rect l="l" t="t" r="r" b="b"/>
                <a:pathLst>
                  <a:path w="497" h="557" extrusionOk="0">
                    <a:moveTo>
                      <a:pt x="44" y="0"/>
                    </a:moveTo>
                    <a:lnTo>
                      <a:pt x="29" y="162"/>
                    </a:lnTo>
                    <a:cubicBezTo>
                      <a:pt x="22" y="230"/>
                      <a:pt x="16" y="297"/>
                      <a:pt x="11" y="365"/>
                    </a:cubicBezTo>
                    <a:lnTo>
                      <a:pt x="1" y="527"/>
                    </a:lnTo>
                    <a:lnTo>
                      <a:pt x="453" y="557"/>
                    </a:lnTo>
                    <a:lnTo>
                      <a:pt x="465" y="395"/>
                    </a:lnTo>
                    <a:cubicBezTo>
                      <a:pt x="470" y="332"/>
                      <a:pt x="475" y="269"/>
                      <a:pt x="480" y="207"/>
                    </a:cubicBezTo>
                    <a:lnTo>
                      <a:pt x="496" y="45"/>
                    </a:lnTo>
                    <a:lnTo>
                      <a:pt x="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p:nvPr/>
            </p:nvSpPr>
            <p:spPr>
              <a:xfrm>
                <a:off x="439175" y="3635150"/>
                <a:ext cx="13975" cy="15225"/>
              </a:xfrm>
              <a:custGeom>
                <a:avLst/>
                <a:gdLst/>
                <a:ahLst/>
                <a:cxnLst/>
                <a:rect l="l" t="t" r="r" b="b"/>
                <a:pathLst>
                  <a:path w="559" h="609" extrusionOk="0">
                    <a:moveTo>
                      <a:pt x="116" y="0"/>
                    </a:moveTo>
                    <a:lnTo>
                      <a:pt x="78" y="159"/>
                    </a:lnTo>
                    <a:cubicBezTo>
                      <a:pt x="63" y="223"/>
                      <a:pt x="48" y="290"/>
                      <a:pt x="33" y="356"/>
                    </a:cubicBezTo>
                    <a:lnTo>
                      <a:pt x="0" y="516"/>
                    </a:lnTo>
                    <a:lnTo>
                      <a:pt x="445" y="608"/>
                    </a:lnTo>
                    <a:lnTo>
                      <a:pt x="478" y="450"/>
                    </a:lnTo>
                    <a:lnTo>
                      <a:pt x="479" y="450"/>
                    </a:lnTo>
                    <a:cubicBezTo>
                      <a:pt x="491" y="389"/>
                      <a:pt x="506" y="326"/>
                      <a:pt x="521" y="265"/>
                    </a:cubicBezTo>
                    <a:lnTo>
                      <a:pt x="559" y="10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p:cNvSpPr/>
              <p:nvPr/>
            </p:nvSpPr>
            <p:spPr>
              <a:xfrm>
                <a:off x="453250" y="3753725"/>
                <a:ext cx="16100" cy="16800"/>
              </a:xfrm>
              <a:custGeom>
                <a:avLst/>
                <a:gdLst/>
                <a:ahLst/>
                <a:cxnLst/>
                <a:rect l="l" t="t" r="r" b="b"/>
                <a:pathLst>
                  <a:path w="644" h="672" extrusionOk="0">
                    <a:moveTo>
                      <a:pt x="409" y="1"/>
                    </a:moveTo>
                    <a:lnTo>
                      <a:pt x="1" y="202"/>
                    </a:lnTo>
                    <a:lnTo>
                      <a:pt x="73" y="348"/>
                    </a:lnTo>
                    <a:cubicBezTo>
                      <a:pt x="105" y="409"/>
                      <a:pt x="134" y="468"/>
                      <a:pt x="166" y="528"/>
                    </a:cubicBezTo>
                    <a:lnTo>
                      <a:pt x="244" y="671"/>
                    </a:lnTo>
                    <a:lnTo>
                      <a:pt x="643" y="457"/>
                    </a:lnTo>
                    <a:lnTo>
                      <a:pt x="567" y="313"/>
                    </a:lnTo>
                    <a:cubicBezTo>
                      <a:pt x="538" y="258"/>
                      <a:pt x="510" y="202"/>
                      <a:pt x="480" y="144"/>
                    </a:cubicBezTo>
                    <a:lnTo>
                      <a:pt x="4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p:cNvSpPr/>
              <p:nvPr/>
            </p:nvSpPr>
            <p:spPr>
              <a:xfrm>
                <a:off x="498850" y="3810100"/>
                <a:ext cx="17300" cy="17050"/>
              </a:xfrm>
              <a:custGeom>
                <a:avLst/>
                <a:gdLst/>
                <a:ahLst/>
                <a:cxnLst/>
                <a:rect l="l" t="t" r="r" b="b"/>
                <a:pathLst>
                  <a:path w="692" h="682" extrusionOk="0">
                    <a:moveTo>
                      <a:pt x="291" y="1"/>
                    </a:moveTo>
                    <a:lnTo>
                      <a:pt x="1" y="351"/>
                    </a:lnTo>
                    <a:lnTo>
                      <a:pt x="126" y="455"/>
                    </a:lnTo>
                    <a:cubicBezTo>
                      <a:pt x="177" y="498"/>
                      <a:pt x="230" y="539"/>
                      <a:pt x="285" y="581"/>
                    </a:cubicBezTo>
                    <a:lnTo>
                      <a:pt x="412" y="681"/>
                    </a:lnTo>
                    <a:lnTo>
                      <a:pt x="691" y="323"/>
                    </a:lnTo>
                    <a:lnTo>
                      <a:pt x="564" y="224"/>
                    </a:lnTo>
                    <a:cubicBezTo>
                      <a:pt x="514" y="184"/>
                      <a:pt x="465" y="144"/>
                      <a:pt x="415" y="103"/>
                    </a:cubicBezTo>
                    <a:lnTo>
                      <a:pt x="415" y="105"/>
                    </a:lnTo>
                    <a:lnTo>
                      <a:pt x="2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p:cNvSpPr/>
              <p:nvPr/>
            </p:nvSpPr>
            <p:spPr>
              <a:xfrm>
                <a:off x="502475" y="3533250"/>
                <a:ext cx="17300" cy="16925"/>
              </a:xfrm>
              <a:custGeom>
                <a:avLst/>
                <a:gdLst/>
                <a:ahLst/>
                <a:cxnLst/>
                <a:rect l="l" t="t" r="r" b="b"/>
                <a:pathLst>
                  <a:path w="692" h="677" extrusionOk="0">
                    <a:moveTo>
                      <a:pt x="421" y="1"/>
                    </a:moveTo>
                    <a:lnTo>
                      <a:pt x="290" y="97"/>
                    </a:lnTo>
                    <a:cubicBezTo>
                      <a:pt x="236" y="136"/>
                      <a:pt x="183" y="178"/>
                      <a:pt x="130" y="219"/>
                    </a:cubicBezTo>
                    <a:lnTo>
                      <a:pt x="1" y="320"/>
                    </a:lnTo>
                    <a:lnTo>
                      <a:pt x="282" y="676"/>
                    </a:lnTo>
                    <a:lnTo>
                      <a:pt x="409" y="577"/>
                    </a:lnTo>
                    <a:cubicBezTo>
                      <a:pt x="460" y="538"/>
                      <a:pt x="510" y="500"/>
                      <a:pt x="561" y="462"/>
                    </a:cubicBezTo>
                    <a:lnTo>
                      <a:pt x="692" y="366"/>
                    </a:lnTo>
                    <a:lnTo>
                      <a:pt x="4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p:cNvSpPr/>
              <p:nvPr/>
            </p:nvSpPr>
            <p:spPr>
              <a:xfrm>
                <a:off x="465650" y="3774425"/>
                <a:ext cx="16800" cy="17200"/>
              </a:xfrm>
              <a:custGeom>
                <a:avLst/>
                <a:gdLst/>
                <a:ahLst/>
                <a:cxnLst/>
                <a:rect l="l" t="t" r="r" b="b"/>
                <a:pathLst>
                  <a:path w="672" h="688" extrusionOk="0">
                    <a:moveTo>
                      <a:pt x="374" y="0"/>
                    </a:moveTo>
                    <a:lnTo>
                      <a:pt x="0" y="258"/>
                    </a:lnTo>
                    <a:lnTo>
                      <a:pt x="91" y="392"/>
                    </a:lnTo>
                    <a:cubicBezTo>
                      <a:pt x="129" y="446"/>
                      <a:pt x="169" y="502"/>
                      <a:pt x="208" y="557"/>
                    </a:cubicBezTo>
                    <a:lnTo>
                      <a:pt x="304" y="688"/>
                    </a:lnTo>
                    <a:lnTo>
                      <a:pt x="671" y="420"/>
                    </a:lnTo>
                    <a:lnTo>
                      <a:pt x="575" y="289"/>
                    </a:lnTo>
                    <a:cubicBezTo>
                      <a:pt x="539" y="238"/>
                      <a:pt x="503" y="187"/>
                      <a:pt x="466" y="134"/>
                    </a:cubicBezTo>
                    <a:lnTo>
                      <a:pt x="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p:cNvSpPr/>
              <p:nvPr/>
            </p:nvSpPr>
            <p:spPr>
              <a:xfrm>
                <a:off x="480925" y="3793325"/>
                <a:ext cx="17200" cy="17300"/>
              </a:xfrm>
              <a:custGeom>
                <a:avLst/>
                <a:gdLst/>
                <a:ahLst/>
                <a:cxnLst/>
                <a:rect l="l" t="t" r="r" b="b"/>
                <a:pathLst>
                  <a:path w="688" h="692" extrusionOk="0">
                    <a:moveTo>
                      <a:pt x="336" y="1"/>
                    </a:moveTo>
                    <a:lnTo>
                      <a:pt x="1" y="308"/>
                    </a:lnTo>
                    <a:lnTo>
                      <a:pt x="110" y="427"/>
                    </a:lnTo>
                    <a:cubicBezTo>
                      <a:pt x="156" y="477"/>
                      <a:pt x="202" y="526"/>
                      <a:pt x="248" y="576"/>
                    </a:cubicBezTo>
                    <a:lnTo>
                      <a:pt x="362" y="691"/>
                    </a:lnTo>
                    <a:lnTo>
                      <a:pt x="688" y="376"/>
                    </a:lnTo>
                    <a:lnTo>
                      <a:pt x="575" y="259"/>
                    </a:lnTo>
                    <a:cubicBezTo>
                      <a:pt x="531" y="214"/>
                      <a:pt x="488" y="168"/>
                      <a:pt x="445" y="122"/>
                    </a:cubicBez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p:nvPr/>
            </p:nvSpPr>
            <p:spPr>
              <a:xfrm>
                <a:off x="519125" y="3824400"/>
                <a:ext cx="17050" cy="16450"/>
              </a:xfrm>
              <a:custGeom>
                <a:avLst/>
                <a:gdLst/>
                <a:ahLst/>
                <a:cxnLst/>
                <a:rect l="l" t="t" r="r" b="b"/>
                <a:pathLst>
                  <a:path w="682" h="658" extrusionOk="0">
                    <a:moveTo>
                      <a:pt x="239" y="0"/>
                    </a:moveTo>
                    <a:lnTo>
                      <a:pt x="1" y="387"/>
                    </a:lnTo>
                    <a:lnTo>
                      <a:pt x="138" y="473"/>
                    </a:lnTo>
                    <a:cubicBezTo>
                      <a:pt x="196" y="507"/>
                      <a:pt x="254" y="542"/>
                      <a:pt x="313" y="575"/>
                    </a:cubicBezTo>
                    <a:lnTo>
                      <a:pt x="453" y="658"/>
                    </a:lnTo>
                    <a:lnTo>
                      <a:pt x="681" y="263"/>
                    </a:lnTo>
                    <a:lnTo>
                      <a:pt x="539" y="182"/>
                    </a:lnTo>
                    <a:cubicBezTo>
                      <a:pt x="485" y="151"/>
                      <a:pt x="430" y="118"/>
                      <a:pt x="377" y="85"/>
                    </a:cubicBezTo>
                    <a:lnTo>
                      <a:pt x="376" y="85"/>
                    </a:lnTo>
                    <a:lnTo>
                      <a:pt x="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p:nvPr/>
            </p:nvSpPr>
            <p:spPr>
              <a:xfrm>
                <a:off x="484100" y="3549250"/>
                <a:ext cx="17250" cy="17250"/>
              </a:xfrm>
              <a:custGeom>
                <a:avLst/>
                <a:gdLst/>
                <a:ahLst/>
                <a:cxnLst/>
                <a:rect l="l" t="t" r="r" b="b"/>
                <a:pathLst>
                  <a:path w="690" h="690" extrusionOk="0">
                    <a:moveTo>
                      <a:pt x="371" y="0"/>
                    </a:moveTo>
                    <a:lnTo>
                      <a:pt x="255" y="114"/>
                    </a:lnTo>
                    <a:cubicBezTo>
                      <a:pt x="207" y="160"/>
                      <a:pt x="159" y="208"/>
                      <a:pt x="113" y="258"/>
                    </a:cubicBezTo>
                    <a:lnTo>
                      <a:pt x="1" y="374"/>
                    </a:lnTo>
                    <a:lnTo>
                      <a:pt x="328" y="689"/>
                    </a:lnTo>
                    <a:lnTo>
                      <a:pt x="440" y="573"/>
                    </a:lnTo>
                    <a:cubicBezTo>
                      <a:pt x="485" y="527"/>
                      <a:pt x="529" y="483"/>
                      <a:pt x="574" y="438"/>
                    </a:cubicBezTo>
                    <a:lnTo>
                      <a:pt x="690" y="324"/>
                    </a:lnTo>
                    <a:lnTo>
                      <a:pt x="3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p:nvPr/>
            </p:nvSpPr>
            <p:spPr>
              <a:xfrm>
                <a:off x="771200" y="3603750"/>
                <a:ext cx="15600" cy="16475"/>
              </a:xfrm>
              <a:custGeom>
                <a:avLst/>
                <a:gdLst/>
                <a:ahLst/>
                <a:cxnLst/>
                <a:rect l="l" t="t" r="r" b="b"/>
                <a:pathLst>
                  <a:path w="624" h="659" extrusionOk="0">
                    <a:moveTo>
                      <a:pt x="415" y="1"/>
                    </a:moveTo>
                    <a:lnTo>
                      <a:pt x="0" y="188"/>
                    </a:lnTo>
                    <a:lnTo>
                      <a:pt x="66" y="335"/>
                    </a:lnTo>
                    <a:cubicBezTo>
                      <a:pt x="93" y="392"/>
                      <a:pt x="118" y="450"/>
                      <a:pt x="142" y="508"/>
                    </a:cubicBezTo>
                    <a:lnTo>
                      <a:pt x="204" y="658"/>
                    </a:lnTo>
                    <a:lnTo>
                      <a:pt x="623" y="485"/>
                    </a:lnTo>
                    <a:lnTo>
                      <a:pt x="562" y="335"/>
                    </a:lnTo>
                    <a:cubicBezTo>
                      <a:pt x="536" y="272"/>
                      <a:pt x="509" y="211"/>
                      <a:pt x="481" y="150"/>
                    </a:cubicBezTo>
                    <a:lnTo>
                      <a:pt x="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6"/>
              <p:cNvSpPr/>
              <p:nvPr/>
            </p:nvSpPr>
            <p:spPr>
              <a:xfrm>
                <a:off x="759500" y="3581750"/>
                <a:ext cx="16525" cy="17025"/>
              </a:xfrm>
              <a:custGeom>
                <a:avLst/>
                <a:gdLst/>
                <a:ahLst/>
                <a:cxnLst/>
                <a:rect l="l" t="t" r="r" b="b"/>
                <a:pathLst>
                  <a:path w="661" h="681" extrusionOk="0">
                    <a:moveTo>
                      <a:pt x="386" y="0"/>
                    </a:moveTo>
                    <a:lnTo>
                      <a:pt x="1" y="242"/>
                    </a:lnTo>
                    <a:lnTo>
                      <a:pt x="87" y="379"/>
                    </a:lnTo>
                    <a:cubicBezTo>
                      <a:pt x="121" y="432"/>
                      <a:pt x="154" y="486"/>
                      <a:pt x="186" y="541"/>
                    </a:cubicBezTo>
                    <a:lnTo>
                      <a:pt x="268" y="681"/>
                    </a:lnTo>
                    <a:lnTo>
                      <a:pt x="660" y="450"/>
                    </a:lnTo>
                    <a:lnTo>
                      <a:pt x="577" y="309"/>
                    </a:lnTo>
                    <a:cubicBezTo>
                      <a:pt x="543" y="251"/>
                      <a:pt x="508" y="194"/>
                      <a:pt x="472" y="137"/>
                    </a:cubicBezTo>
                    <a:lnTo>
                      <a:pt x="3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p:nvPr/>
            </p:nvSpPr>
            <p:spPr>
              <a:xfrm>
                <a:off x="779875" y="3627300"/>
                <a:ext cx="14425" cy="15600"/>
              </a:xfrm>
              <a:custGeom>
                <a:avLst/>
                <a:gdLst/>
                <a:ahLst/>
                <a:cxnLst/>
                <a:rect l="l" t="t" r="r" b="b"/>
                <a:pathLst>
                  <a:path w="577" h="624" extrusionOk="0">
                    <a:moveTo>
                      <a:pt x="438" y="1"/>
                    </a:moveTo>
                    <a:lnTo>
                      <a:pt x="0" y="128"/>
                    </a:lnTo>
                    <a:lnTo>
                      <a:pt x="47" y="283"/>
                    </a:lnTo>
                    <a:cubicBezTo>
                      <a:pt x="63" y="344"/>
                      <a:pt x="80" y="405"/>
                      <a:pt x="96" y="466"/>
                    </a:cubicBezTo>
                    <a:lnTo>
                      <a:pt x="136" y="623"/>
                    </a:lnTo>
                    <a:lnTo>
                      <a:pt x="577" y="509"/>
                    </a:lnTo>
                    <a:lnTo>
                      <a:pt x="536" y="352"/>
                    </a:lnTo>
                    <a:cubicBezTo>
                      <a:pt x="519" y="288"/>
                      <a:pt x="501" y="222"/>
                      <a:pt x="483" y="158"/>
                    </a:cubicBez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745050" y="3561625"/>
                <a:ext cx="17075" cy="17300"/>
              </a:xfrm>
              <a:custGeom>
                <a:avLst/>
                <a:gdLst/>
                <a:ahLst/>
                <a:cxnLst/>
                <a:rect l="l" t="t" r="r" b="b"/>
                <a:pathLst>
                  <a:path w="683" h="692" extrusionOk="0">
                    <a:moveTo>
                      <a:pt x="349" y="1"/>
                    </a:moveTo>
                    <a:lnTo>
                      <a:pt x="1" y="293"/>
                    </a:lnTo>
                    <a:lnTo>
                      <a:pt x="105" y="417"/>
                    </a:lnTo>
                    <a:lnTo>
                      <a:pt x="106" y="417"/>
                    </a:lnTo>
                    <a:cubicBezTo>
                      <a:pt x="146" y="465"/>
                      <a:pt x="187" y="515"/>
                      <a:pt x="227" y="564"/>
                    </a:cubicBezTo>
                    <a:lnTo>
                      <a:pt x="328" y="691"/>
                    </a:lnTo>
                    <a:lnTo>
                      <a:pt x="683" y="409"/>
                    </a:lnTo>
                    <a:lnTo>
                      <a:pt x="582" y="282"/>
                    </a:lnTo>
                    <a:cubicBezTo>
                      <a:pt x="539" y="229"/>
                      <a:pt x="496" y="176"/>
                      <a:pt x="453" y="125"/>
                    </a:cubicBezTo>
                    <a:lnTo>
                      <a:pt x="3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a:off x="785400" y="3651950"/>
                <a:ext cx="12925" cy="14375"/>
              </a:xfrm>
              <a:custGeom>
                <a:avLst/>
                <a:gdLst/>
                <a:ahLst/>
                <a:cxnLst/>
                <a:rect l="l" t="t" r="r" b="b"/>
                <a:pathLst>
                  <a:path w="517" h="575" extrusionOk="0">
                    <a:moveTo>
                      <a:pt x="450" y="1"/>
                    </a:moveTo>
                    <a:lnTo>
                      <a:pt x="1" y="64"/>
                    </a:lnTo>
                    <a:lnTo>
                      <a:pt x="22" y="224"/>
                    </a:lnTo>
                    <a:lnTo>
                      <a:pt x="22" y="226"/>
                    </a:lnTo>
                    <a:cubicBezTo>
                      <a:pt x="32" y="287"/>
                      <a:pt x="40" y="349"/>
                      <a:pt x="47" y="414"/>
                    </a:cubicBezTo>
                    <a:lnTo>
                      <a:pt x="65" y="574"/>
                    </a:lnTo>
                    <a:lnTo>
                      <a:pt x="516" y="523"/>
                    </a:lnTo>
                    <a:lnTo>
                      <a:pt x="498" y="363"/>
                    </a:lnTo>
                    <a:cubicBezTo>
                      <a:pt x="491" y="295"/>
                      <a:pt x="483" y="227"/>
                      <a:pt x="473" y="161"/>
                    </a:cubicBez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6"/>
              <p:cNvSpPr/>
              <p:nvPr/>
            </p:nvSpPr>
            <p:spPr>
              <a:xfrm>
                <a:off x="728150" y="3543825"/>
                <a:ext cx="17300" cy="17200"/>
              </a:xfrm>
              <a:custGeom>
                <a:avLst/>
                <a:gdLst/>
                <a:ahLst/>
                <a:cxnLst/>
                <a:rect l="l" t="t" r="r" b="b"/>
                <a:pathLst>
                  <a:path w="692" h="688" extrusionOk="0">
                    <a:moveTo>
                      <a:pt x="303" y="1"/>
                    </a:moveTo>
                    <a:lnTo>
                      <a:pt x="1" y="339"/>
                    </a:lnTo>
                    <a:lnTo>
                      <a:pt x="122" y="448"/>
                    </a:lnTo>
                    <a:cubicBezTo>
                      <a:pt x="168" y="490"/>
                      <a:pt x="214" y="533"/>
                      <a:pt x="260" y="577"/>
                    </a:cubicBezTo>
                    <a:lnTo>
                      <a:pt x="379" y="688"/>
                    </a:lnTo>
                    <a:lnTo>
                      <a:pt x="691" y="359"/>
                    </a:lnTo>
                    <a:lnTo>
                      <a:pt x="574" y="247"/>
                    </a:lnTo>
                    <a:cubicBezTo>
                      <a:pt x="525" y="201"/>
                      <a:pt x="475" y="154"/>
                      <a:pt x="425" y="110"/>
                    </a:cubicBezTo>
                    <a:lnTo>
                      <a:pt x="3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6"/>
              <p:cNvSpPr/>
              <p:nvPr/>
            </p:nvSpPr>
            <p:spPr>
              <a:xfrm>
                <a:off x="468300" y="3567775"/>
                <a:ext cx="16900" cy="17300"/>
              </a:xfrm>
              <a:custGeom>
                <a:avLst/>
                <a:gdLst/>
                <a:ahLst/>
                <a:cxnLst/>
                <a:rect l="l" t="t" r="r" b="b"/>
                <a:pathLst>
                  <a:path w="676" h="692" extrusionOk="0">
                    <a:moveTo>
                      <a:pt x="316" y="1"/>
                    </a:moveTo>
                    <a:lnTo>
                      <a:pt x="216" y="130"/>
                    </a:lnTo>
                    <a:cubicBezTo>
                      <a:pt x="175" y="184"/>
                      <a:pt x="134" y="237"/>
                      <a:pt x="94" y="292"/>
                    </a:cubicBezTo>
                    <a:lnTo>
                      <a:pt x="0" y="424"/>
                    </a:lnTo>
                    <a:lnTo>
                      <a:pt x="367" y="691"/>
                    </a:lnTo>
                    <a:lnTo>
                      <a:pt x="463" y="559"/>
                    </a:lnTo>
                    <a:cubicBezTo>
                      <a:pt x="501" y="508"/>
                      <a:pt x="537" y="457"/>
                      <a:pt x="577" y="407"/>
                    </a:cubicBezTo>
                    <a:lnTo>
                      <a:pt x="676" y="278"/>
                    </a:lnTo>
                    <a:lnTo>
                      <a:pt x="3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6"/>
              <p:cNvSpPr/>
              <p:nvPr/>
            </p:nvSpPr>
            <p:spPr>
              <a:xfrm>
                <a:off x="455350" y="3588550"/>
                <a:ext cx="16225" cy="16925"/>
              </a:xfrm>
              <a:custGeom>
                <a:avLst/>
                <a:gdLst/>
                <a:ahLst/>
                <a:cxnLst/>
                <a:rect l="l" t="t" r="r" b="b"/>
                <a:pathLst>
                  <a:path w="649" h="677" extrusionOk="0">
                    <a:moveTo>
                      <a:pt x="254" y="1"/>
                    </a:moveTo>
                    <a:lnTo>
                      <a:pt x="174" y="143"/>
                    </a:lnTo>
                    <a:cubicBezTo>
                      <a:pt x="140" y="201"/>
                      <a:pt x="108" y="260"/>
                      <a:pt x="77" y="321"/>
                    </a:cubicBezTo>
                    <a:lnTo>
                      <a:pt x="1" y="463"/>
                    </a:lnTo>
                    <a:lnTo>
                      <a:pt x="401" y="677"/>
                    </a:lnTo>
                    <a:lnTo>
                      <a:pt x="477" y="533"/>
                    </a:lnTo>
                    <a:cubicBezTo>
                      <a:pt x="506" y="478"/>
                      <a:pt x="538" y="422"/>
                      <a:pt x="569" y="368"/>
                    </a:cubicBezTo>
                    <a:lnTo>
                      <a:pt x="649" y="226"/>
                    </a:lnTo>
                    <a:lnTo>
                      <a:pt x="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p:nvPr/>
            </p:nvSpPr>
            <p:spPr>
              <a:xfrm>
                <a:off x="709075" y="3528725"/>
                <a:ext cx="17200" cy="16775"/>
              </a:xfrm>
              <a:custGeom>
                <a:avLst/>
                <a:gdLst/>
                <a:ahLst/>
                <a:cxnLst/>
                <a:rect l="l" t="t" r="r" b="b"/>
                <a:pathLst>
                  <a:path w="688" h="671" extrusionOk="0">
                    <a:moveTo>
                      <a:pt x="255" y="0"/>
                    </a:moveTo>
                    <a:lnTo>
                      <a:pt x="1" y="377"/>
                    </a:lnTo>
                    <a:lnTo>
                      <a:pt x="136" y="468"/>
                    </a:lnTo>
                    <a:cubicBezTo>
                      <a:pt x="189" y="504"/>
                      <a:pt x="240" y="539"/>
                      <a:pt x="291" y="577"/>
                    </a:cubicBezTo>
                    <a:lnTo>
                      <a:pt x="424" y="671"/>
                    </a:lnTo>
                    <a:lnTo>
                      <a:pt x="688" y="301"/>
                    </a:lnTo>
                    <a:lnTo>
                      <a:pt x="556" y="207"/>
                    </a:lnTo>
                    <a:cubicBezTo>
                      <a:pt x="501" y="167"/>
                      <a:pt x="447" y="129"/>
                      <a:pt x="391" y="91"/>
                    </a:cubicBezTo>
                    <a:lnTo>
                      <a:pt x="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6"/>
              <p:cNvSpPr/>
              <p:nvPr/>
            </p:nvSpPr>
            <p:spPr>
              <a:xfrm>
                <a:off x="445575" y="3611150"/>
                <a:ext cx="15275" cy="16250"/>
              </a:xfrm>
              <a:custGeom>
                <a:avLst/>
                <a:gdLst/>
                <a:ahLst/>
                <a:cxnLst/>
                <a:rect l="l" t="t" r="r" b="b"/>
                <a:pathLst>
                  <a:path w="611" h="650" extrusionOk="0">
                    <a:moveTo>
                      <a:pt x="187" y="1"/>
                    </a:moveTo>
                    <a:lnTo>
                      <a:pt x="128" y="153"/>
                    </a:lnTo>
                    <a:cubicBezTo>
                      <a:pt x="103" y="215"/>
                      <a:pt x="78" y="278"/>
                      <a:pt x="55" y="343"/>
                    </a:cubicBezTo>
                    <a:lnTo>
                      <a:pt x="0" y="495"/>
                    </a:lnTo>
                    <a:lnTo>
                      <a:pt x="427" y="650"/>
                    </a:lnTo>
                    <a:lnTo>
                      <a:pt x="483" y="498"/>
                    </a:lnTo>
                    <a:cubicBezTo>
                      <a:pt x="504" y="438"/>
                      <a:pt x="527" y="379"/>
                      <a:pt x="551" y="319"/>
                    </a:cubicBezTo>
                    <a:lnTo>
                      <a:pt x="610" y="167"/>
                    </a:lnTo>
                    <a:lnTo>
                      <a:pt x="1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p:nvPr/>
            </p:nvSpPr>
            <p:spPr>
              <a:xfrm>
                <a:off x="705325" y="3820300"/>
                <a:ext cx="17125" cy="16675"/>
              </a:xfrm>
              <a:custGeom>
                <a:avLst/>
                <a:gdLst/>
                <a:ahLst/>
                <a:cxnLst/>
                <a:rect l="l" t="t" r="r" b="b"/>
                <a:pathLst>
                  <a:path w="685" h="667" extrusionOk="0">
                    <a:moveTo>
                      <a:pt x="430" y="1"/>
                    </a:moveTo>
                    <a:lnTo>
                      <a:pt x="296" y="92"/>
                    </a:lnTo>
                    <a:cubicBezTo>
                      <a:pt x="243" y="126"/>
                      <a:pt x="190" y="161"/>
                      <a:pt x="137" y="196"/>
                    </a:cubicBezTo>
                    <a:lnTo>
                      <a:pt x="0" y="283"/>
                    </a:lnTo>
                    <a:lnTo>
                      <a:pt x="243" y="667"/>
                    </a:lnTo>
                    <a:lnTo>
                      <a:pt x="380" y="579"/>
                    </a:lnTo>
                    <a:cubicBezTo>
                      <a:pt x="438" y="543"/>
                      <a:pt x="494" y="506"/>
                      <a:pt x="550" y="468"/>
                    </a:cubicBezTo>
                    <a:lnTo>
                      <a:pt x="684" y="377"/>
                    </a:lnTo>
                    <a:lnTo>
                      <a:pt x="4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6"/>
              <p:cNvSpPr/>
              <p:nvPr/>
            </p:nvSpPr>
            <p:spPr>
              <a:xfrm>
                <a:off x="724725" y="3805225"/>
                <a:ext cx="17300" cy="17175"/>
              </a:xfrm>
              <a:custGeom>
                <a:avLst/>
                <a:gdLst/>
                <a:ahLst/>
                <a:cxnLst/>
                <a:rect l="l" t="t" r="r" b="b"/>
                <a:pathLst>
                  <a:path w="692" h="687" extrusionOk="0">
                    <a:moveTo>
                      <a:pt x="387" y="1"/>
                    </a:moveTo>
                    <a:lnTo>
                      <a:pt x="267" y="110"/>
                    </a:lnTo>
                    <a:cubicBezTo>
                      <a:pt x="221" y="153"/>
                      <a:pt x="173" y="194"/>
                      <a:pt x="125" y="235"/>
                    </a:cubicBezTo>
                    <a:lnTo>
                      <a:pt x="1" y="339"/>
                    </a:lnTo>
                    <a:lnTo>
                      <a:pt x="295" y="686"/>
                    </a:lnTo>
                    <a:lnTo>
                      <a:pt x="419" y="581"/>
                    </a:lnTo>
                    <a:cubicBezTo>
                      <a:pt x="470" y="538"/>
                      <a:pt x="521" y="493"/>
                      <a:pt x="571" y="447"/>
                    </a:cubicBezTo>
                    <a:lnTo>
                      <a:pt x="691" y="339"/>
                    </a:lnTo>
                    <a:lnTo>
                      <a:pt x="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a:off x="688250" y="3516575"/>
                <a:ext cx="16775" cy="16050"/>
              </a:xfrm>
              <a:custGeom>
                <a:avLst/>
                <a:gdLst/>
                <a:ahLst/>
                <a:cxnLst/>
                <a:rect l="l" t="t" r="r" b="b"/>
                <a:pathLst>
                  <a:path w="671" h="642" extrusionOk="0">
                    <a:moveTo>
                      <a:pt x="199" y="0"/>
                    </a:moveTo>
                    <a:lnTo>
                      <a:pt x="1" y="408"/>
                    </a:lnTo>
                    <a:lnTo>
                      <a:pt x="146" y="479"/>
                    </a:lnTo>
                    <a:cubicBezTo>
                      <a:pt x="204" y="508"/>
                      <a:pt x="260" y="536"/>
                      <a:pt x="317" y="565"/>
                    </a:cubicBezTo>
                    <a:lnTo>
                      <a:pt x="460" y="641"/>
                    </a:lnTo>
                    <a:lnTo>
                      <a:pt x="670" y="238"/>
                    </a:lnTo>
                    <a:lnTo>
                      <a:pt x="526" y="162"/>
                    </a:lnTo>
                    <a:cubicBezTo>
                      <a:pt x="467" y="131"/>
                      <a:pt x="406" y="101"/>
                      <a:pt x="345" y="71"/>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742075" y="3787750"/>
                <a:ext cx="17125" cy="17350"/>
              </a:xfrm>
              <a:custGeom>
                <a:avLst/>
                <a:gdLst/>
                <a:ahLst/>
                <a:cxnLst/>
                <a:rect l="l" t="t" r="r" b="b"/>
                <a:pathLst>
                  <a:path w="685" h="694" extrusionOk="0">
                    <a:moveTo>
                      <a:pt x="336" y="1"/>
                    </a:moveTo>
                    <a:lnTo>
                      <a:pt x="232" y="126"/>
                    </a:lnTo>
                    <a:cubicBezTo>
                      <a:pt x="191" y="174"/>
                      <a:pt x="149" y="222"/>
                      <a:pt x="108" y="270"/>
                    </a:cubicBezTo>
                    <a:lnTo>
                      <a:pt x="1" y="391"/>
                    </a:lnTo>
                    <a:lnTo>
                      <a:pt x="339" y="693"/>
                    </a:lnTo>
                    <a:lnTo>
                      <a:pt x="447" y="571"/>
                    </a:lnTo>
                    <a:cubicBezTo>
                      <a:pt x="493" y="521"/>
                      <a:pt x="536" y="470"/>
                      <a:pt x="581" y="419"/>
                    </a:cubicBezTo>
                    <a:lnTo>
                      <a:pt x="685" y="293"/>
                    </a:lnTo>
                    <a:lnTo>
                      <a:pt x="3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a:off x="666000" y="3507650"/>
                <a:ext cx="16050" cy="14925"/>
              </a:xfrm>
              <a:custGeom>
                <a:avLst/>
                <a:gdLst/>
                <a:ahLst/>
                <a:cxnLst/>
                <a:rect l="l" t="t" r="r" b="b"/>
                <a:pathLst>
                  <a:path w="642" h="597" extrusionOk="0">
                    <a:moveTo>
                      <a:pt x="141" y="0"/>
                    </a:moveTo>
                    <a:lnTo>
                      <a:pt x="1" y="432"/>
                    </a:lnTo>
                    <a:lnTo>
                      <a:pt x="156" y="483"/>
                    </a:lnTo>
                    <a:cubicBezTo>
                      <a:pt x="215" y="501"/>
                      <a:pt x="276" y="523"/>
                      <a:pt x="336" y="544"/>
                    </a:cubicBezTo>
                    <a:lnTo>
                      <a:pt x="490" y="597"/>
                    </a:lnTo>
                    <a:lnTo>
                      <a:pt x="642" y="169"/>
                    </a:lnTo>
                    <a:lnTo>
                      <a:pt x="488" y="114"/>
                    </a:lnTo>
                    <a:cubicBezTo>
                      <a:pt x="423" y="93"/>
                      <a:pt x="361" y="72"/>
                      <a:pt x="295" y="50"/>
                    </a:cubicBezTo>
                    <a:lnTo>
                      <a:pt x="1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p:nvPr/>
            </p:nvSpPr>
            <p:spPr>
              <a:xfrm>
                <a:off x="684225" y="3832650"/>
                <a:ext cx="16625" cy="15850"/>
              </a:xfrm>
              <a:custGeom>
                <a:avLst/>
                <a:gdLst/>
                <a:ahLst/>
                <a:cxnLst/>
                <a:rect l="l" t="t" r="r" b="b"/>
                <a:pathLst>
                  <a:path w="665" h="634" extrusionOk="0">
                    <a:moveTo>
                      <a:pt x="464" y="1"/>
                    </a:moveTo>
                    <a:lnTo>
                      <a:pt x="319" y="73"/>
                    </a:lnTo>
                    <a:cubicBezTo>
                      <a:pt x="263" y="100"/>
                      <a:pt x="205" y="128"/>
                      <a:pt x="147" y="153"/>
                    </a:cubicBezTo>
                    <a:lnTo>
                      <a:pt x="0" y="220"/>
                    </a:lnTo>
                    <a:lnTo>
                      <a:pt x="188" y="633"/>
                    </a:lnTo>
                    <a:lnTo>
                      <a:pt x="335" y="567"/>
                    </a:lnTo>
                    <a:cubicBezTo>
                      <a:pt x="397" y="539"/>
                      <a:pt x="458" y="510"/>
                      <a:pt x="519" y="481"/>
                    </a:cubicBezTo>
                    <a:lnTo>
                      <a:pt x="664" y="409"/>
                    </a:lnTo>
                    <a:lnTo>
                      <a:pt x="4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p:nvPr/>
            </p:nvSpPr>
            <p:spPr>
              <a:xfrm>
                <a:off x="757000" y="3768275"/>
                <a:ext cx="16625" cy="17125"/>
              </a:xfrm>
              <a:custGeom>
                <a:avLst/>
                <a:gdLst/>
                <a:ahLst/>
                <a:cxnLst/>
                <a:rect l="l" t="t" r="r" b="b"/>
                <a:pathLst>
                  <a:path w="665" h="685" extrusionOk="0">
                    <a:moveTo>
                      <a:pt x="279" y="0"/>
                    </a:moveTo>
                    <a:lnTo>
                      <a:pt x="193" y="137"/>
                    </a:lnTo>
                    <a:cubicBezTo>
                      <a:pt x="160" y="190"/>
                      <a:pt x="126" y="245"/>
                      <a:pt x="91" y="297"/>
                    </a:cubicBezTo>
                    <a:lnTo>
                      <a:pt x="0" y="431"/>
                    </a:lnTo>
                    <a:lnTo>
                      <a:pt x="378" y="684"/>
                    </a:lnTo>
                    <a:lnTo>
                      <a:pt x="469" y="549"/>
                    </a:lnTo>
                    <a:cubicBezTo>
                      <a:pt x="506" y="492"/>
                      <a:pt x="544" y="435"/>
                      <a:pt x="578" y="378"/>
                    </a:cubicBezTo>
                    <a:lnTo>
                      <a:pt x="664" y="241"/>
                    </a:lnTo>
                    <a:lnTo>
                      <a:pt x="2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661800" y="3842075"/>
                <a:ext cx="15800" cy="14725"/>
              </a:xfrm>
              <a:custGeom>
                <a:avLst/>
                <a:gdLst/>
                <a:ahLst/>
                <a:cxnLst/>
                <a:rect l="l" t="t" r="r" b="b"/>
                <a:pathLst>
                  <a:path w="632" h="589" extrusionOk="0">
                    <a:moveTo>
                      <a:pt x="491" y="0"/>
                    </a:moveTo>
                    <a:lnTo>
                      <a:pt x="337" y="52"/>
                    </a:lnTo>
                    <a:cubicBezTo>
                      <a:pt x="276" y="71"/>
                      <a:pt x="216" y="90"/>
                      <a:pt x="155" y="108"/>
                    </a:cubicBezTo>
                    <a:lnTo>
                      <a:pt x="0" y="154"/>
                    </a:lnTo>
                    <a:lnTo>
                      <a:pt x="129" y="589"/>
                    </a:lnTo>
                    <a:lnTo>
                      <a:pt x="284" y="544"/>
                    </a:lnTo>
                    <a:cubicBezTo>
                      <a:pt x="349" y="524"/>
                      <a:pt x="413" y="504"/>
                      <a:pt x="477" y="483"/>
                    </a:cubicBezTo>
                    <a:lnTo>
                      <a:pt x="631" y="433"/>
                    </a:lnTo>
                    <a:lnTo>
                      <a:pt x="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784625" y="3701225"/>
                <a:ext cx="13200" cy="14600"/>
              </a:xfrm>
              <a:custGeom>
                <a:avLst/>
                <a:gdLst/>
                <a:ahLst/>
                <a:cxnLst/>
                <a:rect l="l" t="t" r="r" b="b"/>
                <a:pathLst>
                  <a:path w="528" h="584" extrusionOk="0">
                    <a:moveTo>
                      <a:pt x="78" y="1"/>
                    </a:moveTo>
                    <a:lnTo>
                      <a:pt x="56" y="161"/>
                    </a:lnTo>
                    <a:cubicBezTo>
                      <a:pt x="47" y="224"/>
                      <a:pt x="37" y="287"/>
                      <a:pt x="27" y="349"/>
                    </a:cubicBezTo>
                    <a:lnTo>
                      <a:pt x="0" y="510"/>
                    </a:lnTo>
                    <a:lnTo>
                      <a:pt x="448" y="584"/>
                    </a:lnTo>
                    <a:lnTo>
                      <a:pt x="474" y="424"/>
                    </a:lnTo>
                    <a:cubicBezTo>
                      <a:pt x="486" y="358"/>
                      <a:pt x="496" y="292"/>
                      <a:pt x="506" y="224"/>
                    </a:cubicBezTo>
                    <a:lnTo>
                      <a:pt x="527" y="64"/>
                    </a:lnTo>
                    <a:lnTo>
                      <a:pt x="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787475" y="3677150"/>
                <a:ext cx="11550" cy="13575"/>
              </a:xfrm>
              <a:custGeom>
                <a:avLst/>
                <a:gdLst/>
                <a:ahLst/>
                <a:cxnLst/>
                <a:rect l="l" t="t" r="r" b="b"/>
                <a:pathLst>
                  <a:path w="462" h="543" extrusionOk="0">
                    <a:moveTo>
                      <a:pt x="7" y="1"/>
                    </a:moveTo>
                    <a:lnTo>
                      <a:pt x="7" y="177"/>
                    </a:lnTo>
                    <a:cubicBezTo>
                      <a:pt x="7" y="240"/>
                      <a:pt x="7" y="305"/>
                      <a:pt x="5" y="367"/>
                    </a:cubicBezTo>
                    <a:lnTo>
                      <a:pt x="0" y="529"/>
                    </a:lnTo>
                    <a:lnTo>
                      <a:pt x="455" y="543"/>
                    </a:lnTo>
                    <a:lnTo>
                      <a:pt x="458" y="379"/>
                    </a:lnTo>
                    <a:cubicBezTo>
                      <a:pt x="460" y="313"/>
                      <a:pt x="461" y="245"/>
                      <a:pt x="461" y="176"/>
                    </a:cubicBezTo>
                    <a:lnTo>
                      <a:pt x="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769225" y="3747025"/>
                <a:ext cx="15800" cy="16650"/>
              </a:xfrm>
              <a:custGeom>
                <a:avLst/>
                <a:gdLst/>
                <a:ahLst/>
                <a:cxnLst/>
                <a:rect l="l" t="t" r="r" b="b"/>
                <a:pathLst>
                  <a:path w="632" h="666" extrusionOk="0">
                    <a:moveTo>
                      <a:pt x="216" y="1"/>
                    </a:moveTo>
                    <a:lnTo>
                      <a:pt x="150" y="150"/>
                    </a:lnTo>
                    <a:cubicBezTo>
                      <a:pt x="126" y="207"/>
                      <a:pt x="99" y="265"/>
                      <a:pt x="71" y="321"/>
                    </a:cubicBezTo>
                    <a:lnTo>
                      <a:pt x="0" y="468"/>
                    </a:lnTo>
                    <a:lnTo>
                      <a:pt x="410" y="665"/>
                    </a:lnTo>
                    <a:lnTo>
                      <a:pt x="481" y="518"/>
                    </a:lnTo>
                    <a:cubicBezTo>
                      <a:pt x="511" y="457"/>
                      <a:pt x="539" y="396"/>
                      <a:pt x="565" y="335"/>
                    </a:cubicBezTo>
                    <a:lnTo>
                      <a:pt x="631" y="186"/>
                    </a:lnTo>
                    <a:lnTo>
                      <a:pt x="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778500" y="3724525"/>
                <a:ext cx="14650" cy="15800"/>
              </a:xfrm>
              <a:custGeom>
                <a:avLst/>
                <a:gdLst/>
                <a:ahLst/>
                <a:cxnLst/>
                <a:rect l="l" t="t" r="r" b="b"/>
                <a:pathLst>
                  <a:path w="586" h="632" extrusionOk="0">
                    <a:moveTo>
                      <a:pt x="149" y="1"/>
                    </a:moveTo>
                    <a:lnTo>
                      <a:pt x="105" y="157"/>
                    </a:lnTo>
                    <a:cubicBezTo>
                      <a:pt x="87" y="219"/>
                      <a:pt x="69" y="280"/>
                      <a:pt x="50" y="339"/>
                    </a:cubicBezTo>
                    <a:lnTo>
                      <a:pt x="1" y="495"/>
                    </a:lnTo>
                    <a:lnTo>
                      <a:pt x="434" y="632"/>
                    </a:lnTo>
                    <a:lnTo>
                      <a:pt x="483" y="476"/>
                    </a:lnTo>
                    <a:cubicBezTo>
                      <a:pt x="503" y="412"/>
                      <a:pt x="523" y="347"/>
                      <a:pt x="541" y="283"/>
                    </a:cubicBezTo>
                    <a:lnTo>
                      <a:pt x="586" y="126"/>
                    </a:lnTo>
                    <a:lnTo>
                      <a:pt x="1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p:nvPr/>
            </p:nvSpPr>
            <p:spPr>
              <a:xfrm>
                <a:off x="523125" y="3520125"/>
                <a:ext cx="16925" cy="16300"/>
              </a:xfrm>
              <a:custGeom>
                <a:avLst/>
                <a:gdLst/>
                <a:ahLst/>
                <a:cxnLst/>
                <a:rect l="l" t="t" r="r" b="b"/>
                <a:pathLst>
                  <a:path w="677" h="652" extrusionOk="0">
                    <a:moveTo>
                      <a:pt x="460" y="0"/>
                    </a:moveTo>
                    <a:lnTo>
                      <a:pt x="317" y="78"/>
                    </a:lnTo>
                    <a:cubicBezTo>
                      <a:pt x="259" y="109"/>
                      <a:pt x="199" y="143"/>
                      <a:pt x="141" y="177"/>
                    </a:cubicBezTo>
                    <a:lnTo>
                      <a:pt x="1" y="258"/>
                    </a:lnTo>
                    <a:lnTo>
                      <a:pt x="229" y="651"/>
                    </a:lnTo>
                    <a:lnTo>
                      <a:pt x="369" y="570"/>
                    </a:lnTo>
                    <a:cubicBezTo>
                      <a:pt x="424" y="537"/>
                      <a:pt x="478" y="508"/>
                      <a:pt x="535" y="476"/>
                    </a:cubicBezTo>
                    <a:lnTo>
                      <a:pt x="677" y="399"/>
                    </a:lnTo>
                    <a:lnTo>
                      <a:pt x="4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569475" y="3503525"/>
                <a:ext cx="15300" cy="14050"/>
              </a:xfrm>
              <a:custGeom>
                <a:avLst/>
                <a:gdLst/>
                <a:ahLst/>
                <a:cxnLst/>
                <a:rect l="l" t="t" r="r" b="b"/>
                <a:pathLst>
                  <a:path w="612" h="562" extrusionOk="0">
                    <a:moveTo>
                      <a:pt x="513" y="0"/>
                    </a:moveTo>
                    <a:lnTo>
                      <a:pt x="356" y="35"/>
                    </a:lnTo>
                    <a:cubicBezTo>
                      <a:pt x="290" y="50"/>
                      <a:pt x="224" y="65"/>
                      <a:pt x="158" y="81"/>
                    </a:cubicBezTo>
                    <a:lnTo>
                      <a:pt x="1" y="121"/>
                    </a:lnTo>
                    <a:lnTo>
                      <a:pt x="111" y="562"/>
                    </a:lnTo>
                    <a:lnTo>
                      <a:pt x="268" y="522"/>
                    </a:lnTo>
                    <a:cubicBezTo>
                      <a:pt x="329" y="507"/>
                      <a:pt x="391" y="493"/>
                      <a:pt x="453" y="478"/>
                    </a:cubicBezTo>
                    <a:lnTo>
                      <a:pt x="612" y="443"/>
                    </a:lnTo>
                    <a:lnTo>
                      <a:pt x="5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564975" y="3844375"/>
                <a:ext cx="15525" cy="14325"/>
              </a:xfrm>
              <a:custGeom>
                <a:avLst/>
                <a:gdLst/>
                <a:ahLst/>
                <a:cxnLst/>
                <a:rect l="l" t="t" r="r" b="b"/>
                <a:pathLst>
                  <a:path w="621" h="573" extrusionOk="0">
                    <a:moveTo>
                      <a:pt x="123" y="1"/>
                    </a:moveTo>
                    <a:lnTo>
                      <a:pt x="1" y="439"/>
                    </a:lnTo>
                    <a:lnTo>
                      <a:pt x="157" y="482"/>
                    </a:lnTo>
                    <a:cubicBezTo>
                      <a:pt x="222" y="500"/>
                      <a:pt x="286" y="516"/>
                      <a:pt x="352" y="533"/>
                    </a:cubicBezTo>
                    <a:lnTo>
                      <a:pt x="511" y="572"/>
                    </a:lnTo>
                    <a:lnTo>
                      <a:pt x="620" y="131"/>
                    </a:lnTo>
                    <a:lnTo>
                      <a:pt x="463" y="92"/>
                    </a:lnTo>
                    <a:cubicBezTo>
                      <a:pt x="400" y="77"/>
                      <a:pt x="339" y="60"/>
                      <a:pt x="278" y="44"/>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541300" y="3835875"/>
                <a:ext cx="16425" cy="15550"/>
              </a:xfrm>
              <a:custGeom>
                <a:avLst/>
                <a:gdLst/>
                <a:ahLst/>
                <a:cxnLst/>
                <a:rect l="l" t="t" r="r" b="b"/>
                <a:pathLst>
                  <a:path w="657" h="622" extrusionOk="0">
                    <a:moveTo>
                      <a:pt x="183" y="1"/>
                    </a:moveTo>
                    <a:lnTo>
                      <a:pt x="1" y="417"/>
                    </a:lnTo>
                    <a:lnTo>
                      <a:pt x="150" y="483"/>
                    </a:lnTo>
                    <a:cubicBezTo>
                      <a:pt x="211" y="509"/>
                      <a:pt x="273" y="536"/>
                      <a:pt x="336" y="561"/>
                    </a:cubicBezTo>
                    <a:lnTo>
                      <a:pt x="487" y="622"/>
                    </a:lnTo>
                    <a:lnTo>
                      <a:pt x="657" y="200"/>
                    </a:lnTo>
                    <a:lnTo>
                      <a:pt x="506" y="139"/>
                    </a:lnTo>
                    <a:cubicBezTo>
                      <a:pt x="447" y="116"/>
                      <a:pt x="389" y="91"/>
                      <a:pt x="331" y="65"/>
                    </a:cubicBezTo>
                    <a:lnTo>
                      <a:pt x="331" y="67"/>
                    </a:lnTo>
                    <a:lnTo>
                      <a:pt x="1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545575" y="3510125"/>
                <a:ext cx="16275" cy="15350"/>
              </a:xfrm>
              <a:custGeom>
                <a:avLst/>
                <a:gdLst/>
                <a:ahLst/>
                <a:cxnLst/>
                <a:rect l="l" t="t" r="r" b="b"/>
                <a:pathLst>
                  <a:path w="651" h="614" extrusionOk="0">
                    <a:moveTo>
                      <a:pt x="492" y="1"/>
                    </a:moveTo>
                    <a:lnTo>
                      <a:pt x="340" y="57"/>
                    </a:lnTo>
                    <a:lnTo>
                      <a:pt x="340" y="58"/>
                    </a:lnTo>
                    <a:cubicBezTo>
                      <a:pt x="278" y="82"/>
                      <a:pt x="215" y="106"/>
                      <a:pt x="152" y="131"/>
                    </a:cubicBezTo>
                    <a:lnTo>
                      <a:pt x="0" y="192"/>
                    </a:lnTo>
                    <a:lnTo>
                      <a:pt x="172" y="614"/>
                    </a:lnTo>
                    <a:lnTo>
                      <a:pt x="322" y="552"/>
                    </a:lnTo>
                    <a:cubicBezTo>
                      <a:pt x="380" y="528"/>
                      <a:pt x="440" y="505"/>
                      <a:pt x="499" y="483"/>
                    </a:cubicBezTo>
                    <a:lnTo>
                      <a:pt x="651" y="427"/>
                    </a:lnTo>
                    <a:lnTo>
                      <a:pt x="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p:nvPr/>
            </p:nvSpPr>
            <p:spPr>
              <a:xfrm>
                <a:off x="589675" y="3849675"/>
                <a:ext cx="14275" cy="12825"/>
              </a:xfrm>
              <a:custGeom>
                <a:avLst/>
                <a:gdLst/>
                <a:ahLst/>
                <a:cxnLst/>
                <a:rect l="l" t="t" r="r" b="b"/>
                <a:pathLst>
                  <a:path w="571" h="513" extrusionOk="0">
                    <a:moveTo>
                      <a:pt x="60" y="0"/>
                    </a:moveTo>
                    <a:lnTo>
                      <a:pt x="0" y="450"/>
                    </a:lnTo>
                    <a:lnTo>
                      <a:pt x="161" y="471"/>
                    </a:lnTo>
                    <a:cubicBezTo>
                      <a:pt x="228" y="481"/>
                      <a:pt x="295" y="488"/>
                      <a:pt x="362" y="496"/>
                    </a:cubicBezTo>
                    <a:lnTo>
                      <a:pt x="524" y="512"/>
                    </a:lnTo>
                    <a:lnTo>
                      <a:pt x="570" y="60"/>
                    </a:lnTo>
                    <a:lnTo>
                      <a:pt x="409" y="43"/>
                    </a:lnTo>
                    <a:cubicBezTo>
                      <a:pt x="346" y="37"/>
                      <a:pt x="283" y="28"/>
                      <a:pt x="220" y="20"/>
                    </a:cubicBezTo>
                    <a:lnTo>
                      <a:pt x="220" y="22"/>
                    </a:ln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a:off x="614775" y="3851400"/>
                <a:ext cx="13300" cy="11625"/>
              </a:xfrm>
              <a:custGeom>
                <a:avLst/>
                <a:gdLst/>
                <a:ahLst/>
                <a:cxnLst/>
                <a:rect l="l" t="t" r="r" b="b"/>
                <a:pathLst>
                  <a:path w="532" h="465" extrusionOk="0">
                    <a:moveTo>
                      <a:pt x="515" y="1"/>
                    </a:moveTo>
                    <a:lnTo>
                      <a:pt x="353" y="6"/>
                    </a:lnTo>
                    <a:cubicBezTo>
                      <a:pt x="290" y="9"/>
                      <a:pt x="227" y="9"/>
                      <a:pt x="163" y="11"/>
                    </a:cubicBezTo>
                    <a:lnTo>
                      <a:pt x="1" y="11"/>
                    </a:lnTo>
                    <a:lnTo>
                      <a:pt x="4" y="465"/>
                    </a:lnTo>
                    <a:lnTo>
                      <a:pt x="166" y="465"/>
                    </a:lnTo>
                    <a:cubicBezTo>
                      <a:pt x="234" y="463"/>
                      <a:pt x="302" y="462"/>
                      <a:pt x="369" y="460"/>
                    </a:cubicBezTo>
                    <a:lnTo>
                      <a:pt x="531" y="455"/>
                    </a:lnTo>
                    <a:lnTo>
                      <a:pt x="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594300" y="3500375"/>
                <a:ext cx="14025" cy="12500"/>
              </a:xfrm>
              <a:custGeom>
                <a:avLst/>
                <a:gdLst/>
                <a:ahLst/>
                <a:cxnLst/>
                <a:rect l="l" t="t" r="r" b="b"/>
                <a:pathLst>
                  <a:path w="561" h="500" extrusionOk="0">
                    <a:moveTo>
                      <a:pt x="524" y="1"/>
                    </a:moveTo>
                    <a:lnTo>
                      <a:pt x="362" y="12"/>
                    </a:lnTo>
                    <a:lnTo>
                      <a:pt x="364" y="12"/>
                    </a:lnTo>
                    <a:cubicBezTo>
                      <a:pt x="296" y="19"/>
                      <a:pt x="229" y="24"/>
                      <a:pt x="162" y="30"/>
                    </a:cubicBezTo>
                    <a:lnTo>
                      <a:pt x="1" y="49"/>
                    </a:lnTo>
                    <a:lnTo>
                      <a:pt x="48" y="500"/>
                    </a:lnTo>
                    <a:lnTo>
                      <a:pt x="209" y="483"/>
                    </a:lnTo>
                    <a:cubicBezTo>
                      <a:pt x="271" y="477"/>
                      <a:pt x="334" y="470"/>
                      <a:pt x="399" y="465"/>
                    </a:cubicBezTo>
                    <a:lnTo>
                      <a:pt x="561" y="453"/>
                    </a:lnTo>
                    <a:lnTo>
                      <a:pt x="5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638500" y="3848350"/>
                <a:ext cx="14675" cy="13325"/>
              </a:xfrm>
              <a:custGeom>
                <a:avLst/>
                <a:gdLst/>
                <a:ahLst/>
                <a:cxnLst/>
                <a:rect l="l" t="t" r="r" b="b"/>
                <a:pathLst>
                  <a:path w="587" h="533" extrusionOk="0">
                    <a:moveTo>
                      <a:pt x="507" y="0"/>
                    </a:moveTo>
                    <a:lnTo>
                      <a:pt x="349" y="30"/>
                    </a:lnTo>
                    <a:lnTo>
                      <a:pt x="349" y="29"/>
                    </a:lnTo>
                    <a:cubicBezTo>
                      <a:pt x="286" y="40"/>
                      <a:pt x="223" y="50"/>
                      <a:pt x="160" y="60"/>
                    </a:cubicBezTo>
                    <a:lnTo>
                      <a:pt x="0" y="83"/>
                    </a:lnTo>
                    <a:lnTo>
                      <a:pt x="66" y="532"/>
                    </a:lnTo>
                    <a:lnTo>
                      <a:pt x="227" y="509"/>
                    </a:lnTo>
                    <a:cubicBezTo>
                      <a:pt x="294" y="499"/>
                      <a:pt x="360" y="488"/>
                      <a:pt x="426" y="476"/>
                    </a:cubicBezTo>
                    <a:lnTo>
                      <a:pt x="587" y="448"/>
                    </a:lnTo>
                    <a:lnTo>
                      <a:pt x="5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p:nvPr/>
            </p:nvSpPr>
            <p:spPr>
              <a:xfrm>
                <a:off x="619200" y="3500100"/>
                <a:ext cx="13525" cy="12000"/>
              </a:xfrm>
              <a:custGeom>
                <a:avLst/>
                <a:gdLst/>
                <a:ahLst/>
                <a:cxnLst/>
                <a:rect l="l" t="t" r="r" b="b"/>
                <a:pathLst>
                  <a:path w="541" h="480" extrusionOk="0">
                    <a:moveTo>
                      <a:pt x="16" y="0"/>
                    </a:moveTo>
                    <a:lnTo>
                      <a:pt x="1" y="454"/>
                    </a:lnTo>
                    <a:lnTo>
                      <a:pt x="163" y="459"/>
                    </a:lnTo>
                    <a:cubicBezTo>
                      <a:pt x="225" y="461"/>
                      <a:pt x="288" y="464"/>
                      <a:pt x="353" y="469"/>
                    </a:cubicBezTo>
                    <a:lnTo>
                      <a:pt x="515" y="479"/>
                    </a:lnTo>
                    <a:lnTo>
                      <a:pt x="541" y="25"/>
                    </a:lnTo>
                    <a:lnTo>
                      <a:pt x="379" y="15"/>
                    </a:lnTo>
                    <a:cubicBezTo>
                      <a:pt x="313" y="12"/>
                      <a:pt x="245" y="8"/>
                      <a:pt x="177" y="5"/>
                    </a:cubicBezTo>
                    <a:lnTo>
                      <a:pt x="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6"/>
              <p:cNvSpPr/>
              <p:nvPr/>
            </p:nvSpPr>
            <p:spPr>
              <a:xfrm>
                <a:off x="642825" y="3502125"/>
                <a:ext cx="14950" cy="13550"/>
              </a:xfrm>
              <a:custGeom>
                <a:avLst/>
                <a:gdLst/>
                <a:ahLst/>
                <a:cxnLst/>
                <a:rect l="l" t="t" r="r" b="b"/>
                <a:pathLst>
                  <a:path w="598" h="542" extrusionOk="0">
                    <a:moveTo>
                      <a:pt x="78" y="0"/>
                    </a:moveTo>
                    <a:lnTo>
                      <a:pt x="1" y="448"/>
                    </a:lnTo>
                    <a:lnTo>
                      <a:pt x="161" y="476"/>
                    </a:lnTo>
                    <a:cubicBezTo>
                      <a:pt x="224" y="486"/>
                      <a:pt x="287" y="497"/>
                      <a:pt x="348" y="511"/>
                    </a:cubicBezTo>
                    <a:lnTo>
                      <a:pt x="506" y="542"/>
                    </a:lnTo>
                    <a:lnTo>
                      <a:pt x="597" y="98"/>
                    </a:lnTo>
                    <a:lnTo>
                      <a:pt x="439" y="65"/>
                    </a:lnTo>
                    <a:cubicBezTo>
                      <a:pt x="372" y="51"/>
                      <a:pt x="305" y="40"/>
                      <a:pt x="239" y="28"/>
                    </a:cubicBezTo>
                    <a:lnTo>
                      <a:pt x="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p:nvPr/>
            </p:nvSpPr>
            <p:spPr>
              <a:xfrm>
                <a:off x="499725" y="3563750"/>
                <a:ext cx="235700" cy="235675"/>
              </a:xfrm>
              <a:custGeom>
                <a:avLst/>
                <a:gdLst/>
                <a:ahLst/>
                <a:cxnLst/>
                <a:rect l="l" t="t" r="r" b="b"/>
                <a:pathLst>
                  <a:path w="9428" h="9427" extrusionOk="0">
                    <a:moveTo>
                      <a:pt x="4714" y="585"/>
                    </a:moveTo>
                    <a:cubicBezTo>
                      <a:pt x="6990" y="585"/>
                      <a:pt x="8844" y="2437"/>
                      <a:pt x="8844" y="4713"/>
                    </a:cubicBezTo>
                    <a:cubicBezTo>
                      <a:pt x="8844" y="6990"/>
                      <a:pt x="6990" y="8842"/>
                      <a:pt x="4714" y="8842"/>
                    </a:cubicBezTo>
                    <a:cubicBezTo>
                      <a:pt x="2437" y="8842"/>
                      <a:pt x="585" y="6990"/>
                      <a:pt x="585" y="4713"/>
                    </a:cubicBezTo>
                    <a:cubicBezTo>
                      <a:pt x="585" y="2437"/>
                      <a:pt x="2437" y="585"/>
                      <a:pt x="4714" y="585"/>
                    </a:cubicBezTo>
                    <a:close/>
                    <a:moveTo>
                      <a:pt x="4714" y="0"/>
                    </a:moveTo>
                    <a:cubicBezTo>
                      <a:pt x="2115" y="0"/>
                      <a:pt x="0" y="2115"/>
                      <a:pt x="0" y="4713"/>
                    </a:cubicBezTo>
                    <a:cubicBezTo>
                      <a:pt x="0" y="7312"/>
                      <a:pt x="2115" y="9427"/>
                      <a:pt x="4714" y="9427"/>
                    </a:cubicBezTo>
                    <a:cubicBezTo>
                      <a:pt x="7312" y="9427"/>
                      <a:pt x="9427" y="7312"/>
                      <a:pt x="9427" y="4713"/>
                    </a:cubicBezTo>
                    <a:cubicBezTo>
                      <a:pt x="9427" y="2115"/>
                      <a:pt x="7312" y="0"/>
                      <a:pt x="4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p:nvPr/>
            </p:nvSpPr>
            <p:spPr>
              <a:xfrm>
                <a:off x="353675" y="3417700"/>
                <a:ext cx="527775" cy="527775"/>
              </a:xfrm>
              <a:custGeom>
                <a:avLst/>
                <a:gdLst/>
                <a:ahLst/>
                <a:cxnLst/>
                <a:rect l="l" t="t" r="r" b="b"/>
                <a:pathLst>
                  <a:path w="21111" h="21111" extrusionOk="0">
                    <a:moveTo>
                      <a:pt x="12490" y="260"/>
                    </a:moveTo>
                    <a:cubicBezTo>
                      <a:pt x="12717" y="260"/>
                      <a:pt x="12900" y="445"/>
                      <a:pt x="12900" y="671"/>
                    </a:cubicBezTo>
                    <a:lnTo>
                      <a:pt x="12900" y="2160"/>
                    </a:lnTo>
                    <a:cubicBezTo>
                      <a:pt x="12900" y="2440"/>
                      <a:pt x="13078" y="2695"/>
                      <a:pt x="13344" y="2789"/>
                    </a:cubicBezTo>
                    <a:cubicBezTo>
                      <a:pt x="13591" y="2878"/>
                      <a:pt x="13837" y="2981"/>
                      <a:pt x="14075" y="3093"/>
                    </a:cubicBezTo>
                    <a:cubicBezTo>
                      <a:pt x="14165" y="3136"/>
                      <a:pt x="14263" y="3157"/>
                      <a:pt x="14360" y="3157"/>
                    </a:cubicBezTo>
                    <a:cubicBezTo>
                      <a:pt x="14534" y="3157"/>
                      <a:pt x="14706" y="3089"/>
                      <a:pt x="14835" y="2961"/>
                    </a:cubicBezTo>
                    <a:lnTo>
                      <a:pt x="15887" y="1908"/>
                    </a:lnTo>
                    <a:cubicBezTo>
                      <a:pt x="15965" y="1831"/>
                      <a:pt x="16069" y="1788"/>
                      <a:pt x="16178" y="1788"/>
                    </a:cubicBezTo>
                    <a:cubicBezTo>
                      <a:pt x="16288" y="1788"/>
                      <a:pt x="16391" y="1831"/>
                      <a:pt x="16468" y="1908"/>
                    </a:cubicBezTo>
                    <a:lnTo>
                      <a:pt x="19203" y="4643"/>
                    </a:lnTo>
                    <a:cubicBezTo>
                      <a:pt x="19280" y="4720"/>
                      <a:pt x="19323" y="4823"/>
                      <a:pt x="19323" y="4933"/>
                    </a:cubicBezTo>
                    <a:cubicBezTo>
                      <a:pt x="19323" y="5042"/>
                      <a:pt x="19280" y="5146"/>
                      <a:pt x="19203" y="5224"/>
                    </a:cubicBezTo>
                    <a:lnTo>
                      <a:pt x="18150" y="6277"/>
                    </a:lnTo>
                    <a:cubicBezTo>
                      <a:pt x="17950" y="6476"/>
                      <a:pt x="17897" y="6782"/>
                      <a:pt x="18018" y="7036"/>
                    </a:cubicBezTo>
                    <a:cubicBezTo>
                      <a:pt x="18130" y="7274"/>
                      <a:pt x="18233" y="7521"/>
                      <a:pt x="18322" y="7767"/>
                    </a:cubicBezTo>
                    <a:cubicBezTo>
                      <a:pt x="18418" y="8033"/>
                      <a:pt x="18671" y="8211"/>
                      <a:pt x="18953" y="8211"/>
                    </a:cubicBezTo>
                    <a:lnTo>
                      <a:pt x="20440" y="8211"/>
                    </a:lnTo>
                    <a:cubicBezTo>
                      <a:pt x="20666" y="8211"/>
                      <a:pt x="20851" y="8394"/>
                      <a:pt x="20851" y="8622"/>
                    </a:cubicBezTo>
                    <a:lnTo>
                      <a:pt x="20851" y="12488"/>
                    </a:lnTo>
                    <a:cubicBezTo>
                      <a:pt x="20851" y="12715"/>
                      <a:pt x="20666" y="12900"/>
                      <a:pt x="20440" y="12900"/>
                    </a:cubicBezTo>
                    <a:lnTo>
                      <a:pt x="18953" y="12900"/>
                    </a:lnTo>
                    <a:cubicBezTo>
                      <a:pt x="18671" y="12900"/>
                      <a:pt x="18416" y="13078"/>
                      <a:pt x="18322" y="13342"/>
                    </a:cubicBezTo>
                    <a:cubicBezTo>
                      <a:pt x="18233" y="13589"/>
                      <a:pt x="18130" y="13835"/>
                      <a:pt x="18018" y="14074"/>
                    </a:cubicBezTo>
                    <a:cubicBezTo>
                      <a:pt x="17897" y="14329"/>
                      <a:pt x="17950" y="14634"/>
                      <a:pt x="18150" y="14834"/>
                    </a:cubicBezTo>
                    <a:lnTo>
                      <a:pt x="19203" y="15887"/>
                    </a:lnTo>
                    <a:cubicBezTo>
                      <a:pt x="19280" y="15964"/>
                      <a:pt x="19323" y="16067"/>
                      <a:pt x="19323" y="16177"/>
                    </a:cubicBezTo>
                    <a:cubicBezTo>
                      <a:pt x="19323" y="16286"/>
                      <a:pt x="19280" y="16391"/>
                      <a:pt x="19203" y="16468"/>
                    </a:cubicBezTo>
                    <a:lnTo>
                      <a:pt x="16468" y="19202"/>
                    </a:lnTo>
                    <a:cubicBezTo>
                      <a:pt x="16391" y="19280"/>
                      <a:pt x="16288" y="19323"/>
                      <a:pt x="16178" y="19323"/>
                    </a:cubicBezTo>
                    <a:cubicBezTo>
                      <a:pt x="16069" y="19323"/>
                      <a:pt x="15965" y="19280"/>
                      <a:pt x="15887" y="19202"/>
                    </a:cubicBezTo>
                    <a:lnTo>
                      <a:pt x="14835" y="18150"/>
                    </a:lnTo>
                    <a:cubicBezTo>
                      <a:pt x="14706" y="18022"/>
                      <a:pt x="14534" y="17954"/>
                      <a:pt x="14360" y="17954"/>
                    </a:cubicBezTo>
                    <a:cubicBezTo>
                      <a:pt x="14263" y="17954"/>
                      <a:pt x="14165" y="17975"/>
                      <a:pt x="14075" y="18018"/>
                    </a:cubicBezTo>
                    <a:cubicBezTo>
                      <a:pt x="13837" y="18130"/>
                      <a:pt x="13591" y="18233"/>
                      <a:pt x="13344" y="18320"/>
                    </a:cubicBezTo>
                    <a:cubicBezTo>
                      <a:pt x="13078" y="18416"/>
                      <a:pt x="12900" y="18670"/>
                      <a:pt x="12900" y="18951"/>
                    </a:cubicBezTo>
                    <a:lnTo>
                      <a:pt x="12900" y="20440"/>
                    </a:lnTo>
                    <a:cubicBezTo>
                      <a:pt x="12900" y="20666"/>
                      <a:pt x="12717" y="20851"/>
                      <a:pt x="12490" y="20851"/>
                    </a:cubicBezTo>
                    <a:lnTo>
                      <a:pt x="8623" y="20851"/>
                    </a:lnTo>
                    <a:cubicBezTo>
                      <a:pt x="8396" y="20851"/>
                      <a:pt x="8211" y="20666"/>
                      <a:pt x="8211" y="20440"/>
                    </a:cubicBezTo>
                    <a:lnTo>
                      <a:pt x="8211" y="18951"/>
                    </a:lnTo>
                    <a:cubicBezTo>
                      <a:pt x="8211" y="18670"/>
                      <a:pt x="8033" y="18416"/>
                      <a:pt x="7769" y="18320"/>
                    </a:cubicBezTo>
                    <a:cubicBezTo>
                      <a:pt x="7521" y="18233"/>
                      <a:pt x="7275" y="18130"/>
                      <a:pt x="7038" y="18018"/>
                    </a:cubicBezTo>
                    <a:cubicBezTo>
                      <a:pt x="6946" y="17975"/>
                      <a:pt x="6848" y="17953"/>
                      <a:pt x="6753" y="17953"/>
                    </a:cubicBezTo>
                    <a:cubicBezTo>
                      <a:pt x="6577" y="17953"/>
                      <a:pt x="6406" y="18021"/>
                      <a:pt x="6278" y="18150"/>
                    </a:cubicBezTo>
                    <a:lnTo>
                      <a:pt x="5224" y="19202"/>
                    </a:lnTo>
                    <a:cubicBezTo>
                      <a:pt x="5147" y="19280"/>
                      <a:pt x="5044" y="19323"/>
                      <a:pt x="4934" y="19323"/>
                    </a:cubicBezTo>
                    <a:cubicBezTo>
                      <a:pt x="4825" y="19323"/>
                      <a:pt x="4721" y="19280"/>
                      <a:pt x="4643" y="19202"/>
                    </a:cubicBezTo>
                    <a:lnTo>
                      <a:pt x="1909" y="16468"/>
                    </a:lnTo>
                    <a:cubicBezTo>
                      <a:pt x="1831" y="16391"/>
                      <a:pt x="1788" y="16286"/>
                      <a:pt x="1788" y="16177"/>
                    </a:cubicBezTo>
                    <a:cubicBezTo>
                      <a:pt x="1788" y="16067"/>
                      <a:pt x="1831" y="15964"/>
                      <a:pt x="1909" y="15887"/>
                    </a:cubicBezTo>
                    <a:lnTo>
                      <a:pt x="2961" y="14834"/>
                    </a:lnTo>
                    <a:cubicBezTo>
                      <a:pt x="3161" y="14634"/>
                      <a:pt x="3214" y="14329"/>
                      <a:pt x="3093" y="14073"/>
                    </a:cubicBezTo>
                    <a:cubicBezTo>
                      <a:pt x="2981" y="13835"/>
                      <a:pt x="2878" y="13589"/>
                      <a:pt x="2791" y="13342"/>
                    </a:cubicBezTo>
                    <a:cubicBezTo>
                      <a:pt x="2695" y="13078"/>
                      <a:pt x="2442" y="12900"/>
                      <a:pt x="2160" y="12900"/>
                    </a:cubicBezTo>
                    <a:lnTo>
                      <a:pt x="671" y="12900"/>
                    </a:lnTo>
                    <a:cubicBezTo>
                      <a:pt x="445" y="12900"/>
                      <a:pt x="262" y="12715"/>
                      <a:pt x="262" y="12488"/>
                    </a:cubicBezTo>
                    <a:lnTo>
                      <a:pt x="262" y="8621"/>
                    </a:lnTo>
                    <a:cubicBezTo>
                      <a:pt x="262" y="8394"/>
                      <a:pt x="445" y="8211"/>
                      <a:pt x="671" y="8211"/>
                    </a:cubicBezTo>
                    <a:lnTo>
                      <a:pt x="2160" y="8211"/>
                    </a:lnTo>
                    <a:cubicBezTo>
                      <a:pt x="2442" y="8211"/>
                      <a:pt x="2695" y="8033"/>
                      <a:pt x="2791" y="7767"/>
                    </a:cubicBezTo>
                    <a:cubicBezTo>
                      <a:pt x="2878" y="7521"/>
                      <a:pt x="2981" y="7274"/>
                      <a:pt x="3093" y="7036"/>
                    </a:cubicBezTo>
                    <a:cubicBezTo>
                      <a:pt x="3214" y="6782"/>
                      <a:pt x="3161" y="6476"/>
                      <a:pt x="2961" y="6277"/>
                    </a:cubicBezTo>
                    <a:lnTo>
                      <a:pt x="1909" y="5224"/>
                    </a:lnTo>
                    <a:cubicBezTo>
                      <a:pt x="1831" y="5146"/>
                      <a:pt x="1788" y="5042"/>
                      <a:pt x="1788" y="4933"/>
                    </a:cubicBezTo>
                    <a:cubicBezTo>
                      <a:pt x="1788" y="4823"/>
                      <a:pt x="1831" y="4720"/>
                      <a:pt x="1909" y="4643"/>
                    </a:cubicBezTo>
                    <a:lnTo>
                      <a:pt x="4643" y="1908"/>
                    </a:lnTo>
                    <a:cubicBezTo>
                      <a:pt x="4721" y="1831"/>
                      <a:pt x="4825" y="1788"/>
                      <a:pt x="4934" y="1788"/>
                    </a:cubicBezTo>
                    <a:cubicBezTo>
                      <a:pt x="5044" y="1788"/>
                      <a:pt x="5147" y="1831"/>
                      <a:pt x="5224" y="1908"/>
                    </a:cubicBezTo>
                    <a:lnTo>
                      <a:pt x="6277" y="2961"/>
                    </a:lnTo>
                    <a:cubicBezTo>
                      <a:pt x="6405" y="3089"/>
                      <a:pt x="6577" y="3157"/>
                      <a:pt x="6752" y="3157"/>
                    </a:cubicBezTo>
                    <a:cubicBezTo>
                      <a:pt x="6849" y="3157"/>
                      <a:pt x="6947" y="3136"/>
                      <a:pt x="7038" y="3093"/>
                    </a:cubicBezTo>
                    <a:cubicBezTo>
                      <a:pt x="7275" y="2981"/>
                      <a:pt x="7521" y="2878"/>
                      <a:pt x="7769" y="2789"/>
                    </a:cubicBezTo>
                    <a:cubicBezTo>
                      <a:pt x="8033" y="2695"/>
                      <a:pt x="8211" y="2440"/>
                      <a:pt x="8211" y="2160"/>
                    </a:cubicBezTo>
                    <a:lnTo>
                      <a:pt x="8211" y="671"/>
                    </a:lnTo>
                    <a:cubicBezTo>
                      <a:pt x="8211" y="445"/>
                      <a:pt x="8396" y="260"/>
                      <a:pt x="8623" y="260"/>
                    </a:cubicBezTo>
                    <a:close/>
                    <a:moveTo>
                      <a:pt x="8623" y="0"/>
                    </a:moveTo>
                    <a:cubicBezTo>
                      <a:pt x="8253" y="0"/>
                      <a:pt x="7952" y="301"/>
                      <a:pt x="7952" y="671"/>
                    </a:cubicBezTo>
                    <a:lnTo>
                      <a:pt x="7952" y="2160"/>
                    </a:lnTo>
                    <a:cubicBezTo>
                      <a:pt x="7952" y="2331"/>
                      <a:pt x="7843" y="2487"/>
                      <a:pt x="7681" y="2546"/>
                    </a:cubicBezTo>
                    <a:cubicBezTo>
                      <a:pt x="7425" y="2637"/>
                      <a:pt x="7172" y="2743"/>
                      <a:pt x="6926" y="2858"/>
                    </a:cubicBezTo>
                    <a:cubicBezTo>
                      <a:pt x="6871" y="2885"/>
                      <a:pt x="6811" y="2898"/>
                      <a:pt x="6752" y="2898"/>
                    </a:cubicBezTo>
                    <a:cubicBezTo>
                      <a:pt x="6646" y="2898"/>
                      <a:pt x="6540" y="2856"/>
                      <a:pt x="6462" y="2777"/>
                    </a:cubicBezTo>
                    <a:lnTo>
                      <a:pt x="5408" y="1725"/>
                    </a:lnTo>
                    <a:cubicBezTo>
                      <a:pt x="5282" y="1598"/>
                      <a:pt x="5114" y="1528"/>
                      <a:pt x="4934" y="1528"/>
                    </a:cubicBezTo>
                    <a:cubicBezTo>
                      <a:pt x="4755" y="1528"/>
                      <a:pt x="4587" y="1598"/>
                      <a:pt x="4459" y="1725"/>
                    </a:cubicBezTo>
                    <a:lnTo>
                      <a:pt x="1725" y="4459"/>
                    </a:lnTo>
                    <a:cubicBezTo>
                      <a:pt x="1598" y="4586"/>
                      <a:pt x="1529" y="4755"/>
                      <a:pt x="1529" y="4933"/>
                    </a:cubicBezTo>
                    <a:cubicBezTo>
                      <a:pt x="1529" y="5113"/>
                      <a:pt x="1598" y="5280"/>
                      <a:pt x="1725" y="5408"/>
                    </a:cubicBezTo>
                    <a:lnTo>
                      <a:pt x="2778" y="6460"/>
                    </a:lnTo>
                    <a:cubicBezTo>
                      <a:pt x="2900" y="6582"/>
                      <a:pt x="2933" y="6770"/>
                      <a:pt x="2859" y="6926"/>
                    </a:cubicBezTo>
                    <a:cubicBezTo>
                      <a:pt x="2743" y="7172"/>
                      <a:pt x="2637" y="7426"/>
                      <a:pt x="2546" y="7679"/>
                    </a:cubicBezTo>
                    <a:cubicBezTo>
                      <a:pt x="2489" y="7843"/>
                      <a:pt x="2333" y="7952"/>
                      <a:pt x="2160" y="7952"/>
                    </a:cubicBezTo>
                    <a:lnTo>
                      <a:pt x="671" y="7952"/>
                    </a:lnTo>
                    <a:cubicBezTo>
                      <a:pt x="303" y="7952"/>
                      <a:pt x="1" y="8252"/>
                      <a:pt x="1" y="8622"/>
                    </a:cubicBezTo>
                    <a:lnTo>
                      <a:pt x="1" y="12488"/>
                    </a:lnTo>
                    <a:cubicBezTo>
                      <a:pt x="1" y="12858"/>
                      <a:pt x="303" y="13159"/>
                      <a:pt x="671" y="13159"/>
                    </a:cubicBezTo>
                    <a:lnTo>
                      <a:pt x="2160" y="13159"/>
                    </a:lnTo>
                    <a:cubicBezTo>
                      <a:pt x="2333" y="13159"/>
                      <a:pt x="2489" y="13268"/>
                      <a:pt x="2546" y="13430"/>
                    </a:cubicBezTo>
                    <a:cubicBezTo>
                      <a:pt x="2637" y="13684"/>
                      <a:pt x="2743" y="13939"/>
                      <a:pt x="2859" y="14185"/>
                    </a:cubicBezTo>
                    <a:cubicBezTo>
                      <a:pt x="2933" y="14340"/>
                      <a:pt x="2900" y="14529"/>
                      <a:pt x="2778" y="14651"/>
                    </a:cubicBezTo>
                    <a:lnTo>
                      <a:pt x="1725" y="15703"/>
                    </a:lnTo>
                    <a:cubicBezTo>
                      <a:pt x="1598" y="15829"/>
                      <a:pt x="1529" y="15997"/>
                      <a:pt x="1529" y="16177"/>
                    </a:cubicBezTo>
                    <a:cubicBezTo>
                      <a:pt x="1529" y="16356"/>
                      <a:pt x="1598" y="16524"/>
                      <a:pt x="1725" y="16652"/>
                    </a:cubicBezTo>
                    <a:lnTo>
                      <a:pt x="4459" y="19386"/>
                    </a:lnTo>
                    <a:cubicBezTo>
                      <a:pt x="4587" y="19513"/>
                      <a:pt x="4755" y="19582"/>
                      <a:pt x="4934" y="19582"/>
                    </a:cubicBezTo>
                    <a:cubicBezTo>
                      <a:pt x="5114" y="19582"/>
                      <a:pt x="5282" y="19513"/>
                      <a:pt x="5408" y="19386"/>
                    </a:cubicBezTo>
                    <a:lnTo>
                      <a:pt x="6462" y="18333"/>
                    </a:lnTo>
                    <a:cubicBezTo>
                      <a:pt x="6540" y="18255"/>
                      <a:pt x="6646" y="18213"/>
                      <a:pt x="6752" y="18213"/>
                    </a:cubicBezTo>
                    <a:cubicBezTo>
                      <a:pt x="6811" y="18213"/>
                      <a:pt x="6871" y="18226"/>
                      <a:pt x="6926" y="18252"/>
                    </a:cubicBezTo>
                    <a:cubicBezTo>
                      <a:pt x="7172" y="18368"/>
                      <a:pt x="7425" y="18474"/>
                      <a:pt x="7681" y="18565"/>
                    </a:cubicBezTo>
                    <a:cubicBezTo>
                      <a:pt x="7843" y="18624"/>
                      <a:pt x="7952" y="18779"/>
                      <a:pt x="7952" y="18951"/>
                    </a:cubicBezTo>
                    <a:lnTo>
                      <a:pt x="7952" y="20440"/>
                    </a:lnTo>
                    <a:cubicBezTo>
                      <a:pt x="7952" y="20810"/>
                      <a:pt x="8253" y="21111"/>
                      <a:pt x="8623" y="21111"/>
                    </a:cubicBezTo>
                    <a:lnTo>
                      <a:pt x="12490" y="21111"/>
                    </a:lnTo>
                    <a:cubicBezTo>
                      <a:pt x="12859" y="21111"/>
                      <a:pt x="13161" y="20810"/>
                      <a:pt x="13161" y="20440"/>
                    </a:cubicBezTo>
                    <a:lnTo>
                      <a:pt x="13161" y="18951"/>
                    </a:lnTo>
                    <a:cubicBezTo>
                      <a:pt x="13161" y="18779"/>
                      <a:pt x="13270" y="18624"/>
                      <a:pt x="13432" y="18565"/>
                    </a:cubicBezTo>
                    <a:cubicBezTo>
                      <a:pt x="13686" y="18474"/>
                      <a:pt x="13941" y="18368"/>
                      <a:pt x="14185" y="18252"/>
                    </a:cubicBezTo>
                    <a:cubicBezTo>
                      <a:pt x="14241" y="18226"/>
                      <a:pt x="14301" y="18213"/>
                      <a:pt x="14360" y="18213"/>
                    </a:cubicBezTo>
                    <a:cubicBezTo>
                      <a:pt x="14467" y="18213"/>
                      <a:pt x="14573" y="18255"/>
                      <a:pt x="14651" y="18333"/>
                    </a:cubicBezTo>
                    <a:lnTo>
                      <a:pt x="15704" y="19386"/>
                    </a:lnTo>
                    <a:cubicBezTo>
                      <a:pt x="15831" y="19513"/>
                      <a:pt x="15999" y="19582"/>
                      <a:pt x="16178" y="19582"/>
                    </a:cubicBezTo>
                    <a:cubicBezTo>
                      <a:pt x="16358" y="19582"/>
                      <a:pt x="16526" y="19513"/>
                      <a:pt x="16652" y="19386"/>
                    </a:cubicBezTo>
                    <a:lnTo>
                      <a:pt x="19386" y="16652"/>
                    </a:lnTo>
                    <a:cubicBezTo>
                      <a:pt x="19513" y="16524"/>
                      <a:pt x="19583" y="16356"/>
                      <a:pt x="19583" y="16177"/>
                    </a:cubicBezTo>
                    <a:cubicBezTo>
                      <a:pt x="19583" y="15997"/>
                      <a:pt x="19513" y="15829"/>
                      <a:pt x="19386" y="15703"/>
                    </a:cubicBezTo>
                    <a:lnTo>
                      <a:pt x="18334" y="14651"/>
                    </a:lnTo>
                    <a:cubicBezTo>
                      <a:pt x="18211" y="14529"/>
                      <a:pt x="18180" y="14340"/>
                      <a:pt x="18253" y="14185"/>
                    </a:cubicBezTo>
                    <a:cubicBezTo>
                      <a:pt x="18370" y="13939"/>
                      <a:pt x="18474" y="13684"/>
                      <a:pt x="18567" y="13432"/>
                    </a:cubicBezTo>
                    <a:cubicBezTo>
                      <a:pt x="18624" y="13268"/>
                      <a:pt x="18780" y="13159"/>
                      <a:pt x="18953" y="13159"/>
                    </a:cubicBezTo>
                    <a:lnTo>
                      <a:pt x="20440" y="13159"/>
                    </a:lnTo>
                    <a:cubicBezTo>
                      <a:pt x="20810" y="13159"/>
                      <a:pt x="21111" y="12858"/>
                      <a:pt x="21111" y="12488"/>
                    </a:cubicBezTo>
                    <a:lnTo>
                      <a:pt x="21111" y="8622"/>
                    </a:lnTo>
                    <a:cubicBezTo>
                      <a:pt x="21111" y="8252"/>
                      <a:pt x="20810" y="7952"/>
                      <a:pt x="20440" y="7952"/>
                    </a:cubicBezTo>
                    <a:lnTo>
                      <a:pt x="18953" y="7952"/>
                    </a:lnTo>
                    <a:cubicBezTo>
                      <a:pt x="18780" y="7952"/>
                      <a:pt x="18624" y="7843"/>
                      <a:pt x="18567" y="7681"/>
                    </a:cubicBezTo>
                    <a:cubicBezTo>
                      <a:pt x="18474" y="7426"/>
                      <a:pt x="18370" y="7172"/>
                      <a:pt x="18253" y="6926"/>
                    </a:cubicBezTo>
                    <a:cubicBezTo>
                      <a:pt x="18180" y="6770"/>
                      <a:pt x="18211" y="6582"/>
                      <a:pt x="18334" y="6460"/>
                    </a:cubicBezTo>
                    <a:lnTo>
                      <a:pt x="19386" y="5408"/>
                    </a:lnTo>
                    <a:cubicBezTo>
                      <a:pt x="19513" y="5282"/>
                      <a:pt x="19583" y="5113"/>
                      <a:pt x="19583" y="4933"/>
                    </a:cubicBezTo>
                    <a:cubicBezTo>
                      <a:pt x="19583" y="4755"/>
                      <a:pt x="19513" y="4586"/>
                      <a:pt x="19386" y="4459"/>
                    </a:cubicBezTo>
                    <a:lnTo>
                      <a:pt x="16652" y="1725"/>
                    </a:lnTo>
                    <a:cubicBezTo>
                      <a:pt x="16526" y="1598"/>
                      <a:pt x="16358" y="1528"/>
                      <a:pt x="16178" y="1528"/>
                    </a:cubicBezTo>
                    <a:cubicBezTo>
                      <a:pt x="15999" y="1528"/>
                      <a:pt x="15831" y="1598"/>
                      <a:pt x="15704" y="1725"/>
                    </a:cubicBezTo>
                    <a:lnTo>
                      <a:pt x="14651" y="2777"/>
                    </a:lnTo>
                    <a:cubicBezTo>
                      <a:pt x="14573" y="2856"/>
                      <a:pt x="14467" y="2898"/>
                      <a:pt x="14360" y="2898"/>
                    </a:cubicBezTo>
                    <a:cubicBezTo>
                      <a:pt x="14301" y="2898"/>
                      <a:pt x="14241" y="2885"/>
                      <a:pt x="14185" y="2858"/>
                    </a:cubicBezTo>
                    <a:cubicBezTo>
                      <a:pt x="13941" y="2743"/>
                      <a:pt x="13686" y="2637"/>
                      <a:pt x="13432" y="2546"/>
                    </a:cubicBezTo>
                    <a:cubicBezTo>
                      <a:pt x="13270" y="2487"/>
                      <a:pt x="13161" y="2331"/>
                      <a:pt x="13161" y="2160"/>
                    </a:cubicBezTo>
                    <a:lnTo>
                      <a:pt x="13161" y="671"/>
                    </a:lnTo>
                    <a:cubicBezTo>
                      <a:pt x="13161" y="301"/>
                      <a:pt x="12859" y="0"/>
                      <a:pt x="1249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26"/>
            <p:cNvSpPr/>
            <p:nvPr/>
          </p:nvSpPr>
          <p:spPr>
            <a:xfrm>
              <a:off x="7051519" y="3393977"/>
              <a:ext cx="136200" cy="1362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26"/>
            <p:cNvGrpSpPr/>
            <p:nvPr/>
          </p:nvGrpSpPr>
          <p:grpSpPr>
            <a:xfrm rot="6659213">
              <a:off x="7961241" y="2312410"/>
              <a:ext cx="1572572" cy="1572608"/>
              <a:chOff x="3286600" y="1519925"/>
              <a:chExt cx="1093425" cy="1093450"/>
            </a:xfrm>
          </p:grpSpPr>
          <p:sp>
            <p:nvSpPr>
              <p:cNvPr id="184" name="Google Shape;184;p26"/>
              <p:cNvSpPr/>
              <p:nvPr/>
            </p:nvSpPr>
            <p:spPr>
              <a:xfrm>
                <a:off x="3286600" y="1519925"/>
                <a:ext cx="1093425" cy="1093450"/>
              </a:xfrm>
              <a:custGeom>
                <a:avLst/>
                <a:gdLst/>
                <a:ahLst/>
                <a:cxnLst/>
                <a:rect l="l" t="t" r="r" b="b"/>
                <a:pathLst>
                  <a:path w="43737" h="43738" extrusionOk="0">
                    <a:moveTo>
                      <a:pt x="21836" y="0"/>
                    </a:moveTo>
                    <a:lnTo>
                      <a:pt x="21836" y="453"/>
                    </a:lnTo>
                    <a:lnTo>
                      <a:pt x="21869" y="453"/>
                    </a:lnTo>
                    <a:cubicBezTo>
                      <a:pt x="22084" y="453"/>
                      <a:pt x="22297" y="456"/>
                      <a:pt x="22510" y="463"/>
                    </a:cubicBezTo>
                    <a:lnTo>
                      <a:pt x="22524" y="10"/>
                    </a:lnTo>
                    <a:cubicBezTo>
                      <a:pt x="22306" y="3"/>
                      <a:pt x="22088" y="0"/>
                      <a:pt x="21869" y="0"/>
                    </a:cubicBezTo>
                    <a:close/>
                    <a:moveTo>
                      <a:pt x="19097" y="173"/>
                    </a:moveTo>
                    <a:cubicBezTo>
                      <a:pt x="18869" y="203"/>
                      <a:pt x="18643" y="236"/>
                      <a:pt x="18417" y="271"/>
                    </a:cubicBezTo>
                    <a:lnTo>
                      <a:pt x="18488" y="717"/>
                    </a:lnTo>
                    <a:lnTo>
                      <a:pt x="18488" y="719"/>
                    </a:lnTo>
                    <a:cubicBezTo>
                      <a:pt x="18709" y="682"/>
                      <a:pt x="18930" y="651"/>
                      <a:pt x="19153" y="623"/>
                    </a:cubicBezTo>
                    <a:lnTo>
                      <a:pt x="19097" y="173"/>
                    </a:lnTo>
                    <a:close/>
                    <a:moveTo>
                      <a:pt x="25258" y="261"/>
                    </a:moveTo>
                    <a:lnTo>
                      <a:pt x="25187" y="709"/>
                    </a:lnTo>
                    <a:cubicBezTo>
                      <a:pt x="25410" y="743"/>
                      <a:pt x="25631" y="781"/>
                      <a:pt x="25851" y="823"/>
                    </a:cubicBezTo>
                    <a:lnTo>
                      <a:pt x="25934" y="378"/>
                    </a:lnTo>
                    <a:cubicBezTo>
                      <a:pt x="25709" y="335"/>
                      <a:pt x="25484" y="297"/>
                      <a:pt x="25258" y="261"/>
                    </a:cubicBezTo>
                    <a:close/>
                    <a:moveTo>
                      <a:pt x="15739" y="871"/>
                    </a:moveTo>
                    <a:cubicBezTo>
                      <a:pt x="15517" y="935"/>
                      <a:pt x="15299" y="1003"/>
                      <a:pt x="15081" y="1074"/>
                    </a:cubicBezTo>
                    <a:lnTo>
                      <a:pt x="15221" y="1503"/>
                    </a:lnTo>
                    <a:cubicBezTo>
                      <a:pt x="15435" y="1434"/>
                      <a:pt x="15649" y="1368"/>
                      <a:pt x="15864" y="1305"/>
                    </a:cubicBezTo>
                    <a:lnTo>
                      <a:pt x="15739" y="871"/>
                    </a:lnTo>
                    <a:close/>
                    <a:moveTo>
                      <a:pt x="28595" y="1054"/>
                    </a:moveTo>
                    <a:lnTo>
                      <a:pt x="28456" y="1485"/>
                    </a:lnTo>
                    <a:cubicBezTo>
                      <a:pt x="28671" y="1555"/>
                      <a:pt x="28883" y="1626"/>
                      <a:pt x="29094" y="1702"/>
                    </a:cubicBezTo>
                    <a:lnTo>
                      <a:pt x="29248" y="1277"/>
                    </a:lnTo>
                    <a:cubicBezTo>
                      <a:pt x="29031" y="1199"/>
                      <a:pt x="28815" y="1125"/>
                      <a:pt x="28595" y="1054"/>
                    </a:cubicBezTo>
                    <a:close/>
                    <a:moveTo>
                      <a:pt x="12530" y="2088"/>
                    </a:moveTo>
                    <a:cubicBezTo>
                      <a:pt x="12324" y="2187"/>
                      <a:pt x="12119" y="2288"/>
                      <a:pt x="11916" y="2392"/>
                    </a:cubicBezTo>
                    <a:lnTo>
                      <a:pt x="12122" y="2794"/>
                    </a:lnTo>
                    <a:cubicBezTo>
                      <a:pt x="12320" y="2693"/>
                      <a:pt x="12520" y="2594"/>
                      <a:pt x="12724" y="2498"/>
                    </a:cubicBezTo>
                    <a:lnTo>
                      <a:pt x="12530" y="2088"/>
                    </a:lnTo>
                    <a:close/>
                    <a:moveTo>
                      <a:pt x="31770" y="2364"/>
                    </a:moveTo>
                    <a:lnTo>
                      <a:pt x="31564" y="2767"/>
                    </a:lnTo>
                    <a:cubicBezTo>
                      <a:pt x="31765" y="2870"/>
                      <a:pt x="31964" y="2975"/>
                      <a:pt x="32160" y="3083"/>
                    </a:cubicBezTo>
                    <a:lnTo>
                      <a:pt x="32378" y="2686"/>
                    </a:lnTo>
                    <a:cubicBezTo>
                      <a:pt x="32177" y="2576"/>
                      <a:pt x="31974" y="2468"/>
                      <a:pt x="31770" y="2364"/>
                    </a:cubicBezTo>
                    <a:close/>
                    <a:moveTo>
                      <a:pt x="9556" y="3793"/>
                    </a:moveTo>
                    <a:cubicBezTo>
                      <a:pt x="9367" y="3922"/>
                      <a:pt x="9180" y="4054"/>
                      <a:pt x="8995" y="4190"/>
                    </a:cubicBezTo>
                    <a:lnTo>
                      <a:pt x="9262" y="4555"/>
                    </a:lnTo>
                    <a:cubicBezTo>
                      <a:pt x="9443" y="4423"/>
                      <a:pt x="9626" y="4294"/>
                      <a:pt x="9811" y="4167"/>
                    </a:cubicBezTo>
                    <a:lnTo>
                      <a:pt x="9556" y="3793"/>
                    </a:lnTo>
                    <a:close/>
                    <a:moveTo>
                      <a:pt x="34698" y="4157"/>
                    </a:moveTo>
                    <a:lnTo>
                      <a:pt x="34432" y="4523"/>
                    </a:lnTo>
                    <a:cubicBezTo>
                      <a:pt x="34614" y="4656"/>
                      <a:pt x="34794" y="4789"/>
                      <a:pt x="34970" y="4926"/>
                    </a:cubicBezTo>
                    <a:lnTo>
                      <a:pt x="35248" y="4570"/>
                    </a:lnTo>
                    <a:cubicBezTo>
                      <a:pt x="35066" y="4429"/>
                      <a:pt x="34883" y="4290"/>
                      <a:pt x="34698" y="4157"/>
                    </a:cubicBezTo>
                    <a:close/>
                    <a:moveTo>
                      <a:pt x="6883" y="5943"/>
                    </a:moveTo>
                    <a:cubicBezTo>
                      <a:pt x="6717" y="6099"/>
                      <a:pt x="6551" y="6260"/>
                      <a:pt x="6391" y="6422"/>
                    </a:cubicBezTo>
                    <a:lnTo>
                      <a:pt x="6710" y="6740"/>
                    </a:lnTo>
                    <a:cubicBezTo>
                      <a:pt x="6869" y="6582"/>
                      <a:pt x="7029" y="6425"/>
                      <a:pt x="7192" y="6271"/>
                    </a:cubicBezTo>
                    <a:lnTo>
                      <a:pt x="6883" y="5943"/>
                    </a:lnTo>
                    <a:close/>
                    <a:moveTo>
                      <a:pt x="37310" y="6382"/>
                    </a:moveTo>
                    <a:lnTo>
                      <a:pt x="36989" y="6702"/>
                    </a:lnTo>
                    <a:cubicBezTo>
                      <a:pt x="37148" y="6861"/>
                      <a:pt x="37305" y="7021"/>
                      <a:pt x="37458" y="7185"/>
                    </a:cubicBezTo>
                    <a:lnTo>
                      <a:pt x="37787" y="6874"/>
                    </a:lnTo>
                    <a:cubicBezTo>
                      <a:pt x="37630" y="6707"/>
                      <a:pt x="37472" y="6544"/>
                      <a:pt x="37310" y="6382"/>
                    </a:cubicBezTo>
                    <a:close/>
                    <a:moveTo>
                      <a:pt x="4575" y="8482"/>
                    </a:moveTo>
                    <a:cubicBezTo>
                      <a:pt x="4435" y="8662"/>
                      <a:pt x="4298" y="8845"/>
                      <a:pt x="4162" y="9032"/>
                    </a:cubicBezTo>
                    <a:lnTo>
                      <a:pt x="4529" y="9296"/>
                    </a:lnTo>
                    <a:lnTo>
                      <a:pt x="4529" y="9298"/>
                    </a:lnTo>
                    <a:cubicBezTo>
                      <a:pt x="4661" y="9116"/>
                      <a:pt x="4795" y="8936"/>
                      <a:pt x="4932" y="8759"/>
                    </a:cubicBezTo>
                    <a:lnTo>
                      <a:pt x="4575" y="8482"/>
                    </a:lnTo>
                    <a:close/>
                    <a:moveTo>
                      <a:pt x="39542" y="8986"/>
                    </a:moveTo>
                    <a:lnTo>
                      <a:pt x="39177" y="9253"/>
                    </a:lnTo>
                    <a:cubicBezTo>
                      <a:pt x="39309" y="9433"/>
                      <a:pt x="39438" y="9617"/>
                      <a:pt x="39565" y="9802"/>
                    </a:cubicBezTo>
                    <a:lnTo>
                      <a:pt x="39938" y="9547"/>
                    </a:lnTo>
                    <a:cubicBezTo>
                      <a:pt x="39809" y="9357"/>
                      <a:pt x="39677" y="9171"/>
                      <a:pt x="39542" y="8986"/>
                    </a:cubicBezTo>
                    <a:close/>
                    <a:moveTo>
                      <a:pt x="2692" y="11350"/>
                    </a:moveTo>
                    <a:cubicBezTo>
                      <a:pt x="2581" y="11551"/>
                      <a:pt x="2474" y="11755"/>
                      <a:pt x="2370" y="11958"/>
                    </a:cubicBezTo>
                    <a:lnTo>
                      <a:pt x="2773" y="12164"/>
                    </a:lnTo>
                    <a:cubicBezTo>
                      <a:pt x="2875" y="11963"/>
                      <a:pt x="2980" y="11764"/>
                      <a:pt x="3089" y="11568"/>
                    </a:cubicBezTo>
                    <a:lnTo>
                      <a:pt x="2692" y="11350"/>
                    </a:lnTo>
                    <a:close/>
                    <a:moveTo>
                      <a:pt x="41341" y="11905"/>
                    </a:moveTo>
                    <a:lnTo>
                      <a:pt x="40938" y="12111"/>
                    </a:lnTo>
                    <a:cubicBezTo>
                      <a:pt x="41040" y="12311"/>
                      <a:pt x="41139" y="12511"/>
                      <a:pt x="41235" y="12714"/>
                    </a:cubicBezTo>
                    <a:lnTo>
                      <a:pt x="41643" y="12519"/>
                    </a:lnTo>
                    <a:cubicBezTo>
                      <a:pt x="41546" y="12313"/>
                      <a:pt x="41445" y="12108"/>
                      <a:pt x="41341" y="11905"/>
                    </a:cubicBezTo>
                    <a:close/>
                    <a:moveTo>
                      <a:pt x="1280" y="14480"/>
                    </a:moveTo>
                    <a:cubicBezTo>
                      <a:pt x="1202" y="14697"/>
                      <a:pt x="1129" y="14913"/>
                      <a:pt x="1058" y="15133"/>
                    </a:cubicBezTo>
                    <a:lnTo>
                      <a:pt x="1488" y="15272"/>
                    </a:lnTo>
                    <a:cubicBezTo>
                      <a:pt x="1557" y="15057"/>
                      <a:pt x="1630" y="14844"/>
                      <a:pt x="1706" y="14632"/>
                    </a:cubicBezTo>
                    <a:lnTo>
                      <a:pt x="1280" y="14480"/>
                    </a:lnTo>
                    <a:close/>
                    <a:moveTo>
                      <a:pt x="42661" y="15070"/>
                    </a:moveTo>
                    <a:lnTo>
                      <a:pt x="42230" y="15211"/>
                    </a:lnTo>
                    <a:cubicBezTo>
                      <a:pt x="42299" y="15424"/>
                      <a:pt x="42365" y="15639"/>
                      <a:pt x="42430" y="15853"/>
                    </a:cubicBezTo>
                    <a:lnTo>
                      <a:pt x="42862" y="15728"/>
                    </a:lnTo>
                    <a:cubicBezTo>
                      <a:pt x="42800" y="15506"/>
                      <a:pt x="42732" y="15288"/>
                      <a:pt x="42661" y="15070"/>
                    </a:cubicBezTo>
                    <a:close/>
                    <a:moveTo>
                      <a:pt x="379" y="17793"/>
                    </a:moveTo>
                    <a:cubicBezTo>
                      <a:pt x="338" y="18018"/>
                      <a:pt x="298" y="18244"/>
                      <a:pt x="264" y="18470"/>
                    </a:cubicBezTo>
                    <a:lnTo>
                      <a:pt x="710" y="18540"/>
                    </a:lnTo>
                    <a:cubicBezTo>
                      <a:pt x="744" y="18318"/>
                      <a:pt x="782" y="18097"/>
                      <a:pt x="824" y="17877"/>
                    </a:cubicBezTo>
                    <a:lnTo>
                      <a:pt x="379" y="17793"/>
                    </a:lnTo>
                    <a:close/>
                    <a:moveTo>
                      <a:pt x="43465" y="18406"/>
                    </a:moveTo>
                    <a:lnTo>
                      <a:pt x="43018" y="18477"/>
                    </a:lnTo>
                    <a:cubicBezTo>
                      <a:pt x="43052" y="18698"/>
                      <a:pt x="43085" y="18920"/>
                      <a:pt x="43114" y="19143"/>
                    </a:cubicBezTo>
                    <a:lnTo>
                      <a:pt x="43561" y="19086"/>
                    </a:lnTo>
                    <a:cubicBezTo>
                      <a:pt x="43533" y="18858"/>
                      <a:pt x="43500" y="18632"/>
                      <a:pt x="43465" y="18406"/>
                    </a:cubicBezTo>
                    <a:close/>
                    <a:moveTo>
                      <a:pt x="11" y="21203"/>
                    </a:moveTo>
                    <a:cubicBezTo>
                      <a:pt x="4" y="21424"/>
                      <a:pt x="1" y="21646"/>
                      <a:pt x="1" y="21869"/>
                    </a:cubicBezTo>
                    <a:lnTo>
                      <a:pt x="1" y="21890"/>
                    </a:lnTo>
                    <a:lnTo>
                      <a:pt x="454" y="21869"/>
                    </a:lnTo>
                    <a:cubicBezTo>
                      <a:pt x="454" y="21650"/>
                      <a:pt x="457" y="21432"/>
                      <a:pt x="462" y="21218"/>
                    </a:cubicBezTo>
                    <a:lnTo>
                      <a:pt x="11" y="21203"/>
                    </a:lnTo>
                    <a:close/>
                    <a:moveTo>
                      <a:pt x="43285" y="21826"/>
                    </a:moveTo>
                    <a:lnTo>
                      <a:pt x="43285" y="21869"/>
                    </a:lnTo>
                    <a:cubicBezTo>
                      <a:pt x="43285" y="22093"/>
                      <a:pt x="43282" y="22318"/>
                      <a:pt x="43274" y="22541"/>
                    </a:cubicBezTo>
                    <a:lnTo>
                      <a:pt x="43726" y="22556"/>
                    </a:lnTo>
                    <a:cubicBezTo>
                      <a:pt x="43733" y="22328"/>
                      <a:pt x="43736" y="22098"/>
                      <a:pt x="43736" y="21867"/>
                    </a:cubicBezTo>
                    <a:lnTo>
                      <a:pt x="43736" y="21826"/>
                    </a:lnTo>
                    <a:close/>
                    <a:moveTo>
                      <a:pt x="622" y="24573"/>
                    </a:moveTo>
                    <a:lnTo>
                      <a:pt x="173" y="24631"/>
                    </a:lnTo>
                    <a:cubicBezTo>
                      <a:pt x="202" y="24857"/>
                      <a:pt x="234" y="25085"/>
                      <a:pt x="270" y="25310"/>
                    </a:cubicBezTo>
                    <a:lnTo>
                      <a:pt x="716" y="25239"/>
                    </a:lnTo>
                    <a:cubicBezTo>
                      <a:pt x="682" y="25019"/>
                      <a:pt x="650" y="24796"/>
                      <a:pt x="622" y="24573"/>
                    </a:cubicBezTo>
                    <a:close/>
                    <a:moveTo>
                      <a:pt x="43024" y="25219"/>
                    </a:moveTo>
                    <a:cubicBezTo>
                      <a:pt x="42990" y="25440"/>
                      <a:pt x="42952" y="25662"/>
                      <a:pt x="42910" y="25881"/>
                    </a:cubicBezTo>
                    <a:lnTo>
                      <a:pt x="43355" y="25966"/>
                    </a:lnTo>
                    <a:cubicBezTo>
                      <a:pt x="43396" y="25741"/>
                      <a:pt x="43436" y="25515"/>
                      <a:pt x="43472" y="25288"/>
                    </a:cubicBezTo>
                    <a:lnTo>
                      <a:pt x="43024" y="25219"/>
                    </a:lnTo>
                    <a:close/>
                    <a:moveTo>
                      <a:pt x="1303" y="27864"/>
                    </a:moveTo>
                    <a:lnTo>
                      <a:pt x="868" y="27989"/>
                    </a:lnTo>
                    <a:cubicBezTo>
                      <a:pt x="933" y="28209"/>
                      <a:pt x="1000" y="28429"/>
                      <a:pt x="1071" y="28645"/>
                    </a:cubicBezTo>
                    <a:lnTo>
                      <a:pt x="1501" y="28507"/>
                    </a:lnTo>
                    <a:cubicBezTo>
                      <a:pt x="1432" y="28293"/>
                      <a:pt x="1365" y="28079"/>
                      <a:pt x="1303" y="27864"/>
                    </a:cubicBezTo>
                    <a:close/>
                    <a:moveTo>
                      <a:pt x="42243" y="28487"/>
                    </a:moveTo>
                    <a:cubicBezTo>
                      <a:pt x="42173" y="28700"/>
                      <a:pt x="42101" y="28913"/>
                      <a:pt x="42025" y="29124"/>
                    </a:cubicBezTo>
                    <a:lnTo>
                      <a:pt x="42451" y="29278"/>
                    </a:lnTo>
                    <a:cubicBezTo>
                      <a:pt x="42527" y="29062"/>
                      <a:pt x="42601" y="28844"/>
                      <a:pt x="42672" y="28626"/>
                    </a:cubicBezTo>
                    <a:lnTo>
                      <a:pt x="42243" y="28487"/>
                    </a:lnTo>
                    <a:close/>
                    <a:moveTo>
                      <a:pt x="2494" y="31005"/>
                    </a:moveTo>
                    <a:lnTo>
                      <a:pt x="2084" y="31198"/>
                    </a:lnTo>
                    <a:cubicBezTo>
                      <a:pt x="2182" y="31404"/>
                      <a:pt x="2282" y="31609"/>
                      <a:pt x="2386" y="31812"/>
                    </a:cubicBezTo>
                    <a:lnTo>
                      <a:pt x="2790" y="31608"/>
                    </a:lnTo>
                    <a:cubicBezTo>
                      <a:pt x="2687" y="31408"/>
                      <a:pt x="2590" y="31208"/>
                      <a:pt x="2494" y="31005"/>
                    </a:cubicBezTo>
                    <a:close/>
                    <a:moveTo>
                      <a:pt x="40956" y="31593"/>
                    </a:moveTo>
                    <a:cubicBezTo>
                      <a:pt x="40853" y="31793"/>
                      <a:pt x="40748" y="31991"/>
                      <a:pt x="40639" y="32189"/>
                    </a:cubicBezTo>
                    <a:lnTo>
                      <a:pt x="41035" y="32405"/>
                    </a:lnTo>
                    <a:cubicBezTo>
                      <a:pt x="41146" y="32206"/>
                      <a:pt x="41253" y="32002"/>
                      <a:pt x="41357" y="31798"/>
                    </a:cubicBezTo>
                    <a:lnTo>
                      <a:pt x="40956" y="31593"/>
                    </a:lnTo>
                    <a:close/>
                    <a:moveTo>
                      <a:pt x="4161" y="33917"/>
                    </a:moveTo>
                    <a:lnTo>
                      <a:pt x="3787" y="34173"/>
                    </a:lnTo>
                    <a:cubicBezTo>
                      <a:pt x="3916" y="34362"/>
                      <a:pt x="4048" y="34548"/>
                      <a:pt x="4182" y="34733"/>
                    </a:cubicBezTo>
                    <a:lnTo>
                      <a:pt x="4549" y="34467"/>
                    </a:lnTo>
                    <a:cubicBezTo>
                      <a:pt x="4417" y="34286"/>
                      <a:pt x="4288" y="34102"/>
                      <a:pt x="4161" y="33917"/>
                    </a:cubicBezTo>
                    <a:close/>
                    <a:moveTo>
                      <a:pt x="39196" y="34457"/>
                    </a:moveTo>
                    <a:cubicBezTo>
                      <a:pt x="39064" y="34639"/>
                      <a:pt x="38929" y="34818"/>
                      <a:pt x="38792" y="34996"/>
                    </a:cubicBezTo>
                    <a:lnTo>
                      <a:pt x="39149" y="35273"/>
                    </a:lnTo>
                    <a:lnTo>
                      <a:pt x="39149" y="35272"/>
                    </a:lnTo>
                    <a:cubicBezTo>
                      <a:pt x="39289" y="35092"/>
                      <a:pt x="39428" y="34908"/>
                      <a:pt x="39562" y="34723"/>
                    </a:cubicBezTo>
                    <a:lnTo>
                      <a:pt x="39196" y="34457"/>
                    </a:lnTo>
                    <a:close/>
                    <a:moveTo>
                      <a:pt x="6264" y="36537"/>
                    </a:moveTo>
                    <a:lnTo>
                      <a:pt x="5935" y="36846"/>
                    </a:lnTo>
                    <a:cubicBezTo>
                      <a:pt x="6092" y="37013"/>
                      <a:pt x="6251" y="37178"/>
                      <a:pt x="6413" y="37340"/>
                    </a:cubicBezTo>
                    <a:lnTo>
                      <a:pt x="6413" y="37339"/>
                    </a:lnTo>
                    <a:lnTo>
                      <a:pt x="6733" y="37020"/>
                    </a:lnTo>
                    <a:cubicBezTo>
                      <a:pt x="6574" y="36861"/>
                      <a:pt x="6418" y="36701"/>
                      <a:pt x="6264" y="36537"/>
                    </a:cubicBezTo>
                    <a:close/>
                    <a:moveTo>
                      <a:pt x="37012" y="37011"/>
                    </a:moveTo>
                    <a:cubicBezTo>
                      <a:pt x="36854" y="37170"/>
                      <a:pt x="36692" y="37327"/>
                      <a:pt x="36530" y="37481"/>
                    </a:cubicBezTo>
                    <a:lnTo>
                      <a:pt x="36839" y="37809"/>
                    </a:lnTo>
                    <a:cubicBezTo>
                      <a:pt x="37006" y="37652"/>
                      <a:pt x="37169" y="37494"/>
                      <a:pt x="37331" y="37332"/>
                    </a:cubicBezTo>
                    <a:lnTo>
                      <a:pt x="37012" y="37011"/>
                    </a:lnTo>
                    <a:close/>
                    <a:moveTo>
                      <a:pt x="8750" y="38797"/>
                    </a:moveTo>
                    <a:lnTo>
                      <a:pt x="8473" y="39154"/>
                    </a:lnTo>
                    <a:cubicBezTo>
                      <a:pt x="8654" y="39296"/>
                      <a:pt x="8838" y="39433"/>
                      <a:pt x="9023" y="39567"/>
                    </a:cubicBezTo>
                    <a:lnTo>
                      <a:pt x="9289" y="39202"/>
                    </a:lnTo>
                    <a:cubicBezTo>
                      <a:pt x="9107" y="39070"/>
                      <a:pt x="8927" y="38936"/>
                      <a:pt x="8750" y="38797"/>
                    </a:cubicBezTo>
                    <a:close/>
                    <a:moveTo>
                      <a:pt x="34458" y="39196"/>
                    </a:moveTo>
                    <a:cubicBezTo>
                      <a:pt x="34278" y="39328"/>
                      <a:pt x="34095" y="39457"/>
                      <a:pt x="33910" y="39582"/>
                    </a:cubicBezTo>
                    <a:lnTo>
                      <a:pt x="34164" y="39955"/>
                    </a:lnTo>
                    <a:cubicBezTo>
                      <a:pt x="34353" y="39827"/>
                      <a:pt x="34539" y="39694"/>
                      <a:pt x="34724" y="39561"/>
                    </a:cubicBezTo>
                    <a:lnTo>
                      <a:pt x="34458" y="39196"/>
                    </a:lnTo>
                    <a:close/>
                    <a:moveTo>
                      <a:pt x="11559" y="40644"/>
                    </a:moveTo>
                    <a:lnTo>
                      <a:pt x="11341" y="41041"/>
                    </a:lnTo>
                    <a:cubicBezTo>
                      <a:pt x="11542" y="41152"/>
                      <a:pt x="11744" y="41259"/>
                      <a:pt x="11949" y="41363"/>
                    </a:cubicBezTo>
                    <a:lnTo>
                      <a:pt x="12155" y="40960"/>
                    </a:lnTo>
                    <a:cubicBezTo>
                      <a:pt x="11954" y="40858"/>
                      <a:pt x="11755" y="40753"/>
                      <a:pt x="11559" y="40644"/>
                    </a:cubicBezTo>
                    <a:close/>
                    <a:moveTo>
                      <a:pt x="31597" y="40952"/>
                    </a:moveTo>
                    <a:cubicBezTo>
                      <a:pt x="31399" y="41054"/>
                      <a:pt x="31197" y="41153"/>
                      <a:pt x="30996" y="41249"/>
                    </a:cubicBezTo>
                    <a:lnTo>
                      <a:pt x="31189" y="41657"/>
                    </a:lnTo>
                    <a:cubicBezTo>
                      <a:pt x="31395" y="41560"/>
                      <a:pt x="31600" y="41459"/>
                      <a:pt x="31803" y="41355"/>
                    </a:cubicBezTo>
                    <a:lnTo>
                      <a:pt x="31597" y="40952"/>
                    </a:lnTo>
                    <a:close/>
                    <a:moveTo>
                      <a:pt x="14623" y="42027"/>
                    </a:moveTo>
                    <a:lnTo>
                      <a:pt x="14470" y="42453"/>
                    </a:lnTo>
                    <a:cubicBezTo>
                      <a:pt x="14686" y="42531"/>
                      <a:pt x="14904" y="42605"/>
                      <a:pt x="15122" y="42676"/>
                    </a:cubicBezTo>
                    <a:lnTo>
                      <a:pt x="15261" y="42245"/>
                    </a:lnTo>
                    <a:cubicBezTo>
                      <a:pt x="15048" y="42176"/>
                      <a:pt x="14835" y="42103"/>
                      <a:pt x="14623" y="42027"/>
                    </a:cubicBezTo>
                    <a:close/>
                    <a:moveTo>
                      <a:pt x="28496" y="42240"/>
                    </a:moveTo>
                    <a:cubicBezTo>
                      <a:pt x="28283" y="42310"/>
                      <a:pt x="28070" y="42374"/>
                      <a:pt x="27853" y="42437"/>
                    </a:cubicBezTo>
                    <a:lnTo>
                      <a:pt x="27979" y="42871"/>
                    </a:lnTo>
                    <a:cubicBezTo>
                      <a:pt x="28200" y="42807"/>
                      <a:pt x="28418" y="42741"/>
                      <a:pt x="28636" y="42670"/>
                    </a:cubicBezTo>
                    <a:lnTo>
                      <a:pt x="28496" y="42240"/>
                    </a:lnTo>
                    <a:close/>
                    <a:moveTo>
                      <a:pt x="17866" y="42911"/>
                    </a:moveTo>
                    <a:lnTo>
                      <a:pt x="17782" y="43355"/>
                    </a:lnTo>
                    <a:cubicBezTo>
                      <a:pt x="18007" y="43398"/>
                      <a:pt x="18233" y="43436"/>
                      <a:pt x="18460" y="43473"/>
                    </a:cubicBezTo>
                    <a:lnTo>
                      <a:pt x="18529" y="43025"/>
                    </a:lnTo>
                    <a:cubicBezTo>
                      <a:pt x="18308" y="42990"/>
                      <a:pt x="18086" y="42952"/>
                      <a:pt x="17866" y="42911"/>
                    </a:cubicBezTo>
                    <a:close/>
                    <a:moveTo>
                      <a:pt x="25230" y="43022"/>
                    </a:moveTo>
                    <a:cubicBezTo>
                      <a:pt x="25008" y="43056"/>
                      <a:pt x="24787" y="43088"/>
                      <a:pt x="24562" y="43116"/>
                    </a:cubicBezTo>
                    <a:lnTo>
                      <a:pt x="24620" y="43565"/>
                    </a:lnTo>
                    <a:cubicBezTo>
                      <a:pt x="24848" y="43537"/>
                      <a:pt x="25074" y="43504"/>
                      <a:pt x="25299" y="43469"/>
                    </a:cubicBezTo>
                    <a:lnTo>
                      <a:pt x="25230" y="43022"/>
                    </a:lnTo>
                    <a:close/>
                    <a:moveTo>
                      <a:pt x="21207" y="43274"/>
                    </a:moveTo>
                    <a:lnTo>
                      <a:pt x="21194" y="43727"/>
                    </a:lnTo>
                    <a:cubicBezTo>
                      <a:pt x="21410" y="43734"/>
                      <a:pt x="21628" y="43737"/>
                      <a:pt x="21856" y="43737"/>
                    </a:cubicBezTo>
                    <a:lnTo>
                      <a:pt x="21856" y="43735"/>
                    </a:lnTo>
                    <a:lnTo>
                      <a:pt x="21878" y="43735"/>
                    </a:lnTo>
                    <a:lnTo>
                      <a:pt x="21878" y="43674"/>
                    </a:lnTo>
                    <a:lnTo>
                      <a:pt x="21869" y="43284"/>
                    </a:lnTo>
                    <a:cubicBezTo>
                      <a:pt x="21648" y="43284"/>
                      <a:pt x="21427" y="43281"/>
                      <a:pt x="21207" y="43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4015100" y="1891050"/>
                <a:ext cx="314250" cy="635550"/>
              </a:xfrm>
              <a:custGeom>
                <a:avLst/>
                <a:gdLst/>
                <a:ahLst/>
                <a:cxnLst/>
                <a:rect l="l" t="t" r="r" b="b"/>
                <a:pathLst>
                  <a:path w="12570" h="25422" extrusionOk="0">
                    <a:moveTo>
                      <a:pt x="11291" y="1"/>
                    </a:moveTo>
                    <a:lnTo>
                      <a:pt x="10868" y="161"/>
                    </a:lnTo>
                    <a:cubicBezTo>
                      <a:pt x="11697" y="2351"/>
                      <a:pt x="12117" y="4659"/>
                      <a:pt x="12117" y="7024"/>
                    </a:cubicBezTo>
                    <a:cubicBezTo>
                      <a:pt x="12117" y="14965"/>
                      <a:pt x="7360" y="22023"/>
                      <a:pt x="0" y="25003"/>
                    </a:cubicBezTo>
                    <a:lnTo>
                      <a:pt x="169" y="25421"/>
                    </a:lnTo>
                    <a:cubicBezTo>
                      <a:pt x="7702" y="22373"/>
                      <a:pt x="12569" y="15150"/>
                      <a:pt x="12569" y="7024"/>
                    </a:cubicBezTo>
                    <a:cubicBezTo>
                      <a:pt x="12569" y="4605"/>
                      <a:pt x="12140" y="2242"/>
                      <a:pt x="11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3650025" y="1570625"/>
                <a:ext cx="518400" cy="138650"/>
              </a:xfrm>
              <a:custGeom>
                <a:avLst/>
                <a:gdLst/>
                <a:ahLst/>
                <a:cxnLst/>
                <a:rect l="l" t="t" r="r" b="b"/>
                <a:pathLst>
                  <a:path w="20736" h="5546" extrusionOk="0">
                    <a:moveTo>
                      <a:pt x="7332" y="1"/>
                    </a:moveTo>
                    <a:cubicBezTo>
                      <a:pt x="4800" y="1"/>
                      <a:pt x="2333" y="470"/>
                      <a:pt x="1" y="1398"/>
                    </a:cubicBezTo>
                    <a:lnTo>
                      <a:pt x="167" y="1818"/>
                    </a:lnTo>
                    <a:cubicBezTo>
                      <a:pt x="2447" y="913"/>
                      <a:pt x="4858" y="452"/>
                      <a:pt x="7332" y="452"/>
                    </a:cubicBezTo>
                    <a:cubicBezTo>
                      <a:pt x="12196" y="452"/>
                      <a:pt x="16847" y="2261"/>
                      <a:pt x="20430" y="5545"/>
                    </a:cubicBezTo>
                    <a:lnTo>
                      <a:pt x="20736" y="5211"/>
                    </a:lnTo>
                    <a:cubicBezTo>
                      <a:pt x="17070" y="1851"/>
                      <a:pt x="12310" y="1"/>
                      <a:pt x="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3337275" y="1724525"/>
                <a:ext cx="376225" cy="822850"/>
              </a:xfrm>
              <a:custGeom>
                <a:avLst/>
                <a:gdLst/>
                <a:ahLst/>
                <a:cxnLst/>
                <a:rect l="l" t="t" r="r" b="b"/>
                <a:pathLst>
                  <a:path w="15049" h="32914" extrusionOk="0">
                    <a:moveTo>
                      <a:pt x="5476" y="0"/>
                    </a:moveTo>
                    <a:cubicBezTo>
                      <a:pt x="1945" y="3704"/>
                      <a:pt x="1" y="8565"/>
                      <a:pt x="1" y="13685"/>
                    </a:cubicBezTo>
                    <a:cubicBezTo>
                      <a:pt x="1" y="22769"/>
                      <a:pt x="6143" y="30676"/>
                      <a:pt x="14936" y="32913"/>
                    </a:cubicBezTo>
                    <a:lnTo>
                      <a:pt x="15048" y="32475"/>
                    </a:lnTo>
                    <a:cubicBezTo>
                      <a:pt x="6456" y="30290"/>
                      <a:pt x="454" y="22563"/>
                      <a:pt x="454" y="13685"/>
                    </a:cubicBezTo>
                    <a:cubicBezTo>
                      <a:pt x="454" y="8682"/>
                      <a:pt x="2354" y="3932"/>
                      <a:pt x="5803" y="313"/>
                    </a:cubicBezTo>
                    <a:lnTo>
                      <a:pt x="5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3383450" y="1683375"/>
                <a:ext cx="279575" cy="790175"/>
              </a:xfrm>
              <a:custGeom>
                <a:avLst/>
                <a:gdLst/>
                <a:ahLst/>
                <a:cxnLst/>
                <a:rect l="l" t="t" r="r" b="b"/>
                <a:pathLst>
                  <a:path w="11183" h="31607" extrusionOk="0">
                    <a:moveTo>
                      <a:pt x="8567" y="1"/>
                    </a:moveTo>
                    <a:cubicBezTo>
                      <a:pt x="3203" y="3307"/>
                      <a:pt x="1" y="9038"/>
                      <a:pt x="1" y="15331"/>
                    </a:cubicBezTo>
                    <a:cubicBezTo>
                      <a:pt x="1" y="22256"/>
                      <a:pt x="4049" y="28645"/>
                      <a:pt x="10313" y="31607"/>
                    </a:cubicBezTo>
                    <a:lnTo>
                      <a:pt x="11182" y="29766"/>
                    </a:lnTo>
                    <a:cubicBezTo>
                      <a:pt x="5626" y="27140"/>
                      <a:pt x="2036" y="21473"/>
                      <a:pt x="2036" y="15331"/>
                    </a:cubicBezTo>
                    <a:cubicBezTo>
                      <a:pt x="2036" y="9750"/>
                      <a:pt x="4876" y="4666"/>
                      <a:pt x="9634" y="1734"/>
                    </a:cubicBezTo>
                    <a:lnTo>
                      <a:pt x="8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3833325" y="1616775"/>
                <a:ext cx="449850" cy="843600"/>
              </a:xfrm>
              <a:custGeom>
                <a:avLst/>
                <a:gdLst/>
                <a:ahLst/>
                <a:cxnLst/>
                <a:rect l="l" t="t" r="r" b="b"/>
                <a:pathLst>
                  <a:path w="17994" h="33744" extrusionOk="0">
                    <a:moveTo>
                      <a:pt x="0" y="0"/>
                    </a:moveTo>
                    <a:lnTo>
                      <a:pt x="0" y="2035"/>
                    </a:lnTo>
                    <a:cubicBezTo>
                      <a:pt x="8799" y="2035"/>
                      <a:pt x="15960" y="9196"/>
                      <a:pt x="15960" y="17995"/>
                    </a:cubicBezTo>
                    <a:cubicBezTo>
                      <a:pt x="15960" y="23797"/>
                      <a:pt x="12802" y="29149"/>
                      <a:pt x="7722" y="31965"/>
                    </a:cubicBezTo>
                    <a:lnTo>
                      <a:pt x="8707" y="33744"/>
                    </a:lnTo>
                    <a:cubicBezTo>
                      <a:pt x="14436" y="30572"/>
                      <a:pt x="17993" y="24537"/>
                      <a:pt x="17993" y="17995"/>
                    </a:cubicBezTo>
                    <a:cubicBezTo>
                      <a:pt x="17993" y="8072"/>
                      <a:pt x="992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3473875" y="1707175"/>
                <a:ext cx="718925" cy="718925"/>
              </a:xfrm>
              <a:custGeom>
                <a:avLst/>
                <a:gdLst/>
                <a:ahLst/>
                <a:cxnLst/>
                <a:rect l="l" t="t" r="r" b="b"/>
                <a:pathLst>
                  <a:path w="28757" h="28757" extrusionOk="0">
                    <a:moveTo>
                      <a:pt x="14342" y="1"/>
                    </a:moveTo>
                    <a:lnTo>
                      <a:pt x="14342" y="452"/>
                    </a:lnTo>
                    <a:lnTo>
                      <a:pt x="14378" y="452"/>
                    </a:lnTo>
                    <a:cubicBezTo>
                      <a:pt x="14950" y="452"/>
                      <a:pt x="15525" y="488"/>
                      <a:pt x="16088" y="556"/>
                    </a:cubicBezTo>
                    <a:lnTo>
                      <a:pt x="16143" y="108"/>
                    </a:lnTo>
                    <a:cubicBezTo>
                      <a:pt x="15563" y="37"/>
                      <a:pt x="14970" y="1"/>
                      <a:pt x="14375" y="1"/>
                    </a:cubicBezTo>
                    <a:close/>
                    <a:moveTo>
                      <a:pt x="11649" y="258"/>
                    </a:moveTo>
                    <a:cubicBezTo>
                      <a:pt x="11059" y="372"/>
                      <a:pt x="10471" y="524"/>
                      <a:pt x="9901" y="711"/>
                    </a:cubicBezTo>
                    <a:lnTo>
                      <a:pt x="10042" y="1140"/>
                    </a:lnTo>
                    <a:cubicBezTo>
                      <a:pt x="10594" y="960"/>
                      <a:pt x="11163" y="813"/>
                      <a:pt x="11735" y="703"/>
                    </a:cubicBezTo>
                    <a:lnTo>
                      <a:pt x="11649" y="258"/>
                    </a:lnTo>
                    <a:close/>
                    <a:moveTo>
                      <a:pt x="18785" y="688"/>
                    </a:moveTo>
                    <a:lnTo>
                      <a:pt x="18646" y="1119"/>
                    </a:lnTo>
                    <a:cubicBezTo>
                      <a:pt x="19199" y="1296"/>
                      <a:pt x="19748" y="1512"/>
                      <a:pt x="20273" y="1758"/>
                    </a:cubicBezTo>
                    <a:lnTo>
                      <a:pt x="20465" y="1349"/>
                    </a:lnTo>
                    <a:cubicBezTo>
                      <a:pt x="19921" y="1094"/>
                      <a:pt x="19356" y="871"/>
                      <a:pt x="18785" y="688"/>
                    </a:cubicBezTo>
                    <a:close/>
                    <a:moveTo>
                      <a:pt x="7422" y="1791"/>
                    </a:moveTo>
                    <a:cubicBezTo>
                      <a:pt x="6898" y="2082"/>
                      <a:pt x="6386" y="2409"/>
                      <a:pt x="5902" y="2763"/>
                    </a:cubicBezTo>
                    <a:lnTo>
                      <a:pt x="6168" y="3128"/>
                    </a:lnTo>
                    <a:cubicBezTo>
                      <a:pt x="6637" y="2786"/>
                      <a:pt x="7132" y="2469"/>
                      <a:pt x="7641" y="2188"/>
                    </a:cubicBezTo>
                    <a:lnTo>
                      <a:pt x="7422" y="1791"/>
                    </a:lnTo>
                    <a:close/>
                    <a:moveTo>
                      <a:pt x="22797" y="2721"/>
                    </a:moveTo>
                    <a:lnTo>
                      <a:pt x="22531" y="3088"/>
                    </a:lnTo>
                    <a:cubicBezTo>
                      <a:pt x="23002" y="3429"/>
                      <a:pt x="23457" y="3802"/>
                      <a:pt x="23881" y="4198"/>
                    </a:cubicBezTo>
                    <a:lnTo>
                      <a:pt x="24190" y="3868"/>
                    </a:lnTo>
                    <a:cubicBezTo>
                      <a:pt x="23752" y="3458"/>
                      <a:pt x="23283" y="3072"/>
                      <a:pt x="22797" y="2721"/>
                    </a:cubicBezTo>
                    <a:close/>
                    <a:moveTo>
                      <a:pt x="3876" y="4557"/>
                    </a:moveTo>
                    <a:cubicBezTo>
                      <a:pt x="3466" y="4996"/>
                      <a:pt x="3080" y="5464"/>
                      <a:pt x="2728" y="5950"/>
                    </a:cubicBezTo>
                    <a:lnTo>
                      <a:pt x="3095" y="6216"/>
                    </a:lnTo>
                    <a:cubicBezTo>
                      <a:pt x="3435" y="5745"/>
                      <a:pt x="3810" y="5290"/>
                      <a:pt x="4207" y="4866"/>
                    </a:cubicBezTo>
                    <a:lnTo>
                      <a:pt x="3876" y="4557"/>
                    </a:lnTo>
                    <a:close/>
                    <a:moveTo>
                      <a:pt x="25986" y="5892"/>
                    </a:moveTo>
                    <a:lnTo>
                      <a:pt x="25621" y="6159"/>
                    </a:lnTo>
                    <a:cubicBezTo>
                      <a:pt x="25964" y="6629"/>
                      <a:pt x="26282" y="7123"/>
                      <a:pt x="26563" y="7631"/>
                    </a:cubicBezTo>
                    <a:lnTo>
                      <a:pt x="26959" y="7412"/>
                    </a:lnTo>
                    <a:cubicBezTo>
                      <a:pt x="26668" y="6886"/>
                      <a:pt x="26341" y="6376"/>
                      <a:pt x="25986" y="5892"/>
                    </a:cubicBezTo>
                    <a:close/>
                    <a:moveTo>
                      <a:pt x="1353" y="8281"/>
                    </a:moveTo>
                    <a:cubicBezTo>
                      <a:pt x="1097" y="8824"/>
                      <a:pt x="876" y="9389"/>
                      <a:pt x="691" y="9961"/>
                    </a:cubicBezTo>
                    <a:lnTo>
                      <a:pt x="1122" y="10100"/>
                    </a:lnTo>
                    <a:cubicBezTo>
                      <a:pt x="1301" y="9546"/>
                      <a:pt x="1515" y="8999"/>
                      <a:pt x="1763" y="8472"/>
                    </a:cubicBezTo>
                    <a:lnTo>
                      <a:pt x="1353" y="8281"/>
                    </a:lnTo>
                    <a:close/>
                    <a:moveTo>
                      <a:pt x="28043" y="9890"/>
                    </a:moveTo>
                    <a:lnTo>
                      <a:pt x="27612" y="10030"/>
                    </a:lnTo>
                    <a:cubicBezTo>
                      <a:pt x="27793" y="10584"/>
                      <a:pt x="27942" y="11152"/>
                      <a:pt x="28051" y="11722"/>
                    </a:cubicBezTo>
                    <a:lnTo>
                      <a:pt x="28495" y="11638"/>
                    </a:lnTo>
                    <a:cubicBezTo>
                      <a:pt x="28381" y="11048"/>
                      <a:pt x="28229" y="10460"/>
                      <a:pt x="28043" y="9890"/>
                    </a:cubicBezTo>
                    <a:close/>
                    <a:moveTo>
                      <a:pt x="108" y="12601"/>
                    </a:moveTo>
                    <a:cubicBezTo>
                      <a:pt x="37" y="13186"/>
                      <a:pt x="0" y="13784"/>
                      <a:pt x="0" y="14379"/>
                    </a:cubicBezTo>
                    <a:lnTo>
                      <a:pt x="0" y="14402"/>
                    </a:lnTo>
                    <a:lnTo>
                      <a:pt x="451" y="14402"/>
                    </a:lnTo>
                    <a:lnTo>
                      <a:pt x="451" y="14379"/>
                    </a:lnTo>
                    <a:cubicBezTo>
                      <a:pt x="451" y="13802"/>
                      <a:pt x="488" y="13224"/>
                      <a:pt x="557" y="12657"/>
                    </a:cubicBezTo>
                    <a:lnTo>
                      <a:pt x="108" y="12601"/>
                    </a:lnTo>
                    <a:close/>
                    <a:moveTo>
                      <a:pt x="28304" y="14329"/>
                    </a:moveTo>
                    <a:lnTo>
                      <a:pt x="28304" y="14379"/>
                    </a:lnTo>
                    <a:cubicBezTo>
                      <a:pt x="28304" y="14962"/>
                      <a:pt x="28267" y="15548"/>
                      <a:pt x="28196" y="16123"/>
                    </a:cubicBezTo>
                    <a:lnTo>
                      <a:pt x="28644" y="16179"/>
                    </a:lnTo>
                    <a:cubicBezTo>
                      <a:pt x="28718" y="15586"/>
                      <a:pt x="28756" y="14980"/>
                      <a:pt x="28756" y="14379"/>
                    </a:cubicBezTo>
                    <a:lnTo>
                      <a:pt x="28756" y="14329"/>
                    </a:lnTo>
                    <a:close/>
                    <a:moveTo>
                      <a:pt x="701" y="17010"/>
                    </a:moveTo>
                    <a:lnTo>
                      <a:pt x="256" y="17095"/>
                    </a:lnTo>
                    <a:cubicBezTo>
                      <a:pt x="369" y="17684"/>
                      <a:pt x="521" y="18272"/>
                      <a:pt x="706" y="18842"/>
                    </a:cubicBezTo>
                    <a:lnTo>
                      <a:pt x="1137" y="18702"/>
                    </a:lnTo>
                    <a:cubicBezTo>
                      <a:pt x="957" y="18150"/>
                      <a:pt x="810" y="17580"/>
                      <a:pt x="701" y="17010"/>
                    </a:cubicBezTo>
                    <a:close/>
                    <a:moveTo>
                      <a:pt x="27626" y="18681"/>
                    </a:moveTo>
                    <a:cubicBezTo>
                      <a:pt x="27448" y="19234"/>
                      <a:pt x="27232" y="19781"/>
                      <a:pt x="26984" y="20306"/>
                    </a:cubicBezTo>
                    <a:lnTo>
                      <a:pt x="27392" y="20499"/>
                    </a:lnTo>
                    <a:cubicBezTo>
                      <a:pt x="27648" y="19956"/>
                      <a:pt x="27871" y="19391"/>
                      <a:pt x="28058" y="18819"/>
                    </a:cubicBezTo>
                    <a:lnTo>
                      <a:pt x="27626" y="18681"/>
                    </a:lnTo>
                    <a:close/>
                    <a:moveTo>
                      <a:pt x="2181" y="21106"/>
                    </a:moveTo>
                    <a:lnTo>
                      <a:pt x="1786" y="21324"/>
                    </a:lnTo>
                    <a:cubicBezTo>
                      <a:pt x="2075" y="21848"/>
                      <a:pt x="2403" y="22360"/>
                      <a:pt x="2756" y="22845"/>
                    </a:cubicBezTo>
                    <a:lnTo>
                      <a:pt x="3121" y="22578"/>
                    </a:lnTo>
                    <a:cubicBezTo>
                      <a:pt x="2778" y="22109"/>
                      <a:pt x="2462" y="21613"/>
                      <a:pt x="2181" y="21106"/>
                    </a:cubicBezTo>
                    <a:close/>
                    <a:moveTo>
                      <a:pt x="25647" y="22561"/>
                    </a:moveTo>
                    <a:cubicBezTo>
                      <a:pt x="25307" y="23030"/>
                      <a:pt x="24932" y="23483"/>
                      <a:pt x="24534" y="23908"/>
                    </a:cubicBezTo>
                    <a:lnTo>
                      <a:pt x="24863" y="24217"/>
                    </a:lnTo>
                    <a:cubicBezTo>
                      <a:pt x="25274" y="23781"/>
                      <a:pt x="25660" y="23311"/>
                      <a:pt x="26014" y="22827"/>
                    </a:cubicBezTo>
                    <a:lnTo>
                      <a:pt x="25647" y="22561"/>
                    </a:lnTo>
                    <a:close/>
                    <a:moveTo>
                      <a:pt x="4858" y="24542"/>
                    </a:moveTo>
                    <a:lnTo>
                      <a:pt x="4549" y="24871"/>
                    </a:lnTo>
                    <a:cubicBezTo>
                      <a:pt x="4985" y="25282"/>
                      <a:pt x="5454" y="25669"/>
                      <a:pt x="5940" y="26021"/>
                    </a:cubicBezTo>
                    <a:lnTo>
                      <a:pt x="6206" y="25656"/>
                    </a:lnTo>
                    <a:cubicBezTo>
                      <a:pt x="5735" y="25314"/>
                      <a:pt x="5280" y="24939"/>
                      <a:pt x="4858" y="24542"/>
                    </a:cubicBezTo>
                    <a:close/>
                    <a:moveTo>
                      <a:pt x="22569" y="25642"/>
                    </a:moveTo>
                    <a:cubicBezTo>
                      <a:pt x="22099" y="25984"/>
                      <a:pt x="21603" y="26302"/>
                      <a:pt x="21094" y="26581"/>
                    </a:cubicBezTo>
                    <a:lnTo>
                      <a:pt x="21314" y="26977"/>
                    </a:lnTo>
                    <a:cubicBezTo>
                      <a:pt x="21838" y="26688"/>
                      <a:pt x="22350" y="26363"/>
                      <a:pt x="22835" y="26008"/>
                    </a:cubicBezTo>
                    <a:lnTo>
                      <a:pt x="22569" y="25642"/>
                    </a:lnTo>
                    <a:close/>
                    <a:moveTo>
                      <a:pt x="8461" y="26989"/>
                    </a:moveTo>
                    <a:lnTo>
                      <a:pt x="8269" y="27397"/>
                    </a:lnTo>
                    <a:cubicBezTo>
                      <a:pt x="8813" y="27653"/>
                      <a:pt x="9378" y="27876"/>
                      <a:pt x="9948" y="28061"/>
                    </a:cubicBezTo>
                    <a:lnTo>
                      <a:pt x="10088" y="27631"/>
                    </a:lnTo>
                    <a:cubicBezTo>
                      <a:pt x="9535" y="27451"/>
                      <a:pt x="8988" y="27237"/>
                      <a:pt x="8461" y="26989"/>
                    </a:cubicBezTo>
                    <a:close/>
                    <a:moveTo>
                      <a:pt x="18692" y="27623"/>
                    </a:moveTo>
                    <a:cubicBezTo>
                      <a:pt x="18139" y="27803"/>
                      <a:pt x="17569" y="27950"/>
                      <a:pt x="16999" y="28058"/>
                    </a:cubicBezTo>
                    <a:lnTo>
                      <a:pt x="17083" y="28502"/>
                    </a:lnTo>
                    <a:cubicBezTo>
                      <a:pt x="17673" y="28390"/>
                      <a:pt x="18261" y="28239"/>
                      <a:pt x="18831" y="28054"/>
                    </a:cubicBezTo>
                    <a:lnTo>
                      <a:pt x="18692" y="27623"/>
                    </a:lnTo>
                    <a:close/>
                    <a:moveTo>
                      <a:pt x="12645" y="28198"/>
                    </a:moveTo>
                    <a:lnTo>
                      <a:pt x="12589" y="28646"/>
                    </a:lnTo>
                    <a:cubicBezTo>
                      <a:pt x="13179" y="28720"/>
                      <a:pt x="13780" y="28757"/>
                      <a:pt x="14378" y="28757"/>
                    </a:cubicBezTo>
                    <a:lnTo>
                      <a:pt x="14390" y="28757"/>
                    </a:lnTo>
                    <a:lnTo>
                      <a:pt x="14378" y="28304"/>
                    </a:lnTo>
                    <a:cubicBezTo>
                      <a:pt x="13799" y="28304"/>
                      <a:pt x="13215" y="28268"/>
                      <a:pt x="12645" y="281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3733550" y="1966850"/>
                <a:ext cx="199550" cy="199550"/>
              </a:xfrm>
              <a:custGeom>
                <a:avLst/>
                <a:gdLst/>
                <a:ahLst/>
                <a:cxnLst/>
                <a:rect l="l" t="t" r="r" b="b"/>
                <a:pathLst>
                  <a:path w="7982" h="7982" extrusionOk="0">
                    <a:moveTo>
                      <a:pt x="3991" y="795"/>
                    </a:moveTo>
                    <a:cubicBezTo>
                      <a:pt x="5754" y="795"/>
                      <a:pt x="7188" y="2229"/>
                      <a:pt x="7188" y="3992"/>
                    </a:cubicBezTo>
                    <a:cubicBezTo>
                      <a:pt x="7188" y="5754"/>
                      <a:pt x="5754" y="7188"/>
                      <a:pt x="3991" y="7188"/>
                    </a:cubicBezTo>
                    <a:cubicBezTo>
                      <a:pt x="2229" y="7188"/>
                      <a:pt x="795" y="5754"/>
                      <a:pt x="795" y="3992"/>
                    </a:cubicBezTo>
                    <a:cubicBezTo>
                      <a:pt x="795" y="2229"/>
                      <a:pt x="2229" y="795"/>
                      <a:pt x="3991" y="795"/>
                    </a:cubicBezTo>
                    <a:close/>
                    <a:moveTo>
                      <a:pt x="3991" y="0"/>
                    </a:moveTo>
                    <a:cubicBezTo>
                      <a:pt x="1791" y="0"/>
                      <a:pt x="0" y="1791"/>
                      <a:pt x="0" y="3992"/>
                    </a:cubicBezTo>
                    <a:cubicBezTo>
                      <a:pt x="0" y="6192"/>
                      <a:pt x="1791" y="7981"/>
                      <a:pt x="3991" y="7981"/>
                    </a:cubicBezTo>
                    <a:cubicBezTo>
                      <a:pt x="6192" y="7981"/>
                      <a:pt x="7981" y="6192"/>
                      <a:pt x="7981" y="3992"/>
                    </a:cubicBezTo>
                    <a:cubicBezTo>
                      <a:pt x="7981" y="1791"/>
                      <a:pt x="6192" y="0"/>
                      <a:pt x="3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3643825" y="1877125"/>
                <a:ext cx="379025" cy="379025"/>
              </a:xfrm>
              <a:custGeom>
                <a:avLst/>
                <a:gdLst/>
                <a:ahLst/>
                <a:cxnLst/>
                <a:rect l="l" t="t" r="r" b="b"/>
                <a:pathLst>
                  <a:path w="15161" h="15161" extrusionOk="0">
                    <a:moveTo>
                      <a:pt x="8940" y="503"/>
                    </a:moveTo>
                    <a:cubicBezTo>
                      <a:pt x="9011" y="503"/>
                      <a:pt x="9069" y="561"/>
                      <a:pt x="9069" y="632"/>
                    </a:cubicBezTo>
                    <a:lnTo>
                      <a:pt x="9069" y="1678"/>
                    </a:lnTo>
                    <a:cubicBezTo>
                      <a:pt x="9069" y="1944"/>
                      <a:pt x="9236" y="2182"/>
                      <a:pt x="9485" y="2272"/>
                    </a:cubicBezTo>
                    <a:cubicBezTo>
                      <a:pt x="9655" y="2332"/>
                      <a:pt x="9822" y="2403"/>
                      <a:pt x="9986" y="2479"/>
                    </a:cubicBezTo>
                    <a:cubicBezTo>
                      <a:pt x="10071" y="2520"/>
                      <a:pt x="10163" y="2539"/>
                      <a:pt x="10254" y="2539"/>
                    </a:cubicBezTo>
                    <a:cubicBezTo>
                      <a:pt x="10418" y="2539"/>
                      <a:pt x="10580" y="2475"/>
                      <a:pt x="10701" y="2355"/>
                    </a:cubicBezTo>
                    <a:lnTo>
                      <a:pt x="11441" y="1615"/>
                    </a:lnTo>
                    <a:cubicBezTo>
                      <a:pt x="11466" y="1590"/>
                      <a:pt x="11499" y="1578"/>
                      <a:pt x="11532" y="1578"/>
                    </a:cubicBezTo>
                    <a:cubicBezTo>
                      <a:pt x="11565" y="1578"/>
                      <a:pt x="11598" y="1590"/>
                      <a:pt x="11623" y="1615"/>
                    </a:cubicBezTo>
                    <a:lnTo>
                      <a:pt x="13546" y="3536"/>
                    </a:lnTo>
                    <a:cubicBezTo>
                      <a:pt x="13571" y="3561"/>
                      <a:pt x="13584" y="3592"/>
                      <a:pt x="13584" y="3629"/>
                    </a:cubicBezTo>
                    <a:cubicBezTo>
                      <a:pt x="13584" y="3663"/>
                      <a:pt x="13571" y="3695"/>
                      <a:pt x="13546" y="3720"/>
                    </a:cubicBezTo>
                    <a:lnTo>
                      <a:pt x="12806" y="4460"/>
                    </a:lnTo>
                    <a:cubicBezTo>
                      <a:pt x="12618" y="4648"/>
                      <a:pt x="12568" y="4936"/>
                      <a:pt x="12682" y="5175"/>
                    </a:cubicBezTo>
                    <a:cubicBezTo>
                      <a:pt x="12758" y="5339"/>
                      <a:pt x="12827" y="5506"/>
                      <a:pt x="12889" y="5674"/>
                    </a:cubicBezTo>
                    <a:cubicBezTo>
                      <a:pt x="12978" y="5924"/>
                      <a:pt x="13217" y="6092"/>
                      <a:pt x="13482" y="6092"/>
                    </a:cubicBezTo>
                    <a:lnTo>
                      <a:pt x="14529" y="6092"/>
                    </a:lnTo>
                    <a:cubicBezTo>
                      <a:pt x="14600" y="6092"/>
                      <a:pt x="14658" y="6150"/>
                      <a:pt x="14658" y="6221"/>
                    </a:cubicBezTo>
                    <a:lnTo>
                      <a:pt x="14658" y="8940"/>
                    </a:lnTo>
                    <a:cubicBezTo>
                      <a:pt x="14658" y="9011"/>
                      <a:pt x="14600" y="9069"/>
                      <a:pt x="14529" y="9069"/>
                    </a:cubicBezTo>
                    <a:lnTo>
                      <a:pt x="13482" y="9069"/>
                    </a:lnTo>
                    <a:cubicBezTo>
                      <a:pt x="13217" y="9069"/>
                      <a:pt x="12978" y="9236"/>
                      <a:pt x="12889" y="9487"/>
                    </a:cubicBezTo>
                    <a:lnTo>
                      <a:pt x="12889" y="9485"/>
                    </a:lnTo>
                    <a:cubicBezTo>
                      <a:pt x="12829" y="9654"/>
                      <a:pt x="12758" y="9822"/>
                      <a:pt x="12682" y="9986"/>
                    </a:cubicBezTo>
                    <a:cubicBezTo>
                      <a:pt x="12568" y="10226"/>
                      <a:pt x="12618" y="10513"/>
                      <a:pt x="12806" y="10701"/>
                    </a:cubicBezTo>
                    <a:lnTo>
                      <a:pt x="13546" y="11441"/>
                    </a:lnTo>
                    <a:cubicBezTo>
                      <a:pt x="13571" y="11466"/>
                      <a:pt x="13584" y="11498"/>
                      <a:pt x="13584" y="11532"/>
                    </a:cubicBezTo>
                    <a:cubicBezTo>
                      <a:pt x="13584" y="11567"/>
                      <a:pt x="13571" y="11598"/>
                      <a:pt x="13546" y="11623"/>
                    </a:cubicBezTo>
                    <a:lnTo>
                      <a:pt x="11625" y="13546"/>
                    </a:lnTo>
                    <a:cubicBezTo>
                      <a:pt x="11600" y="13571"/>
                      <a:pt x="11566" y="13583"/>
                      <a:pt x="11533" y="13583"/>
                    </a:cubicBezTo>
                    <a:cubicBezTo>
                      <a:pt x="11500" y="13583"/>
                      <a:pt x="11466" y="13571"/>
                      <a:pt x="11441" y="13546"/>
                    </a:cubicBezTo>
                    <a:lnTo>
                      <a:pt x="10701" y="12806"/>
                    </a:lnTo>
                    <a:cubicBezTo>
                      <a:pt x="10580" y="12685"/>
                      <a:pt x="10419" y="12621"/>
                      <a:pt x="10255" y="12621"/>
                    </a:cubicBezTo>
                    <a:cubicBezTo>
                      <a:pt x="10164" y="12621"/>
                      <a:pt x="10072" y="12641"/>
                      <a:pt x="9986" y="12682"/>
                    </a:cubicBezTo>
                    <a:cubicBezTo>
                      <a:pt x="9822" y="12758"/>
                      <a:pt x="9655" y="12828"/>
                      <a:pt x="9485" y="12889"/>
                    </a:cubicBezTo>
                    <a:cubicBezTo>
                      <a:pt x="9236" y="12978"/>
                      <a:pt x="9069" y="13217"/>
                      <a:pt x="9069" y="13483"/>
                    </a:cubicBezTo>
                    <a:lnTo>
                      <a:pt x="9069" y="14529"/>
                    </a:lnTo>
                    <a:cubicBezTo>
                      <a:pt x="9069" y="14600"/>
                      <a:pt x="9011" y="14658"/>
                      <a:pt x="8940" y="14658"/>
                    </a:cubicBezTo>
                    <a:lnTo>
                      <a:pt x="6221" y="14658"/>
                    </a:lnTo>
                    <a:cubicBezTo>
                      <a:pt x="6150" y="14658"/>
                      <a:pt x="6092" y="14600"/>
                      <a:pt x="6092" y="14529"/>
                    </a:cubicBezTo>
                    <a:lnTo>
                      <a:pt x="6092" y="13483"/>
                    </a:lnTo>
                    <a:cubicBezTo>
                      <a:pt x="6092" y="13217"/>
                      <a:pt x="5923" y="12980"/>
                      <a:pt x="5674" y="12889"/>
                    </a:cubicBezTo>
                    <a:cubicBezTo>
                      <a:pt x="5505" y="12828"/>
                      <a:pt x="5337" y="12758"/>
                      <a:pt x="5175" y="12682"/>
                    </a:cubicBezTo>
                    <a:cubicBezTo>
                      <a:pt x="5091" y="12643"/>
                      <a:pt x="5000" y="12621"/>
                      <a:pt x="4906" y="12621"/>
                    </a:cubicBezTo>
                    <a:cubicBezTo>
                      <a:pt x="4739" y="12621"/>
                      <a:pt x="4577" y="12689"/>
                      <a:pt x="4460" y="12806"/>
                    </a:cubicBezTo>
                    <a:lnTo>
                      <a:pt x="3720" y="13546"/>
                    </a:lnTo>
                    <a:cubicBezTo>
                      <a:pt x="3695" y="13571"/>
                      <a:pt x="3661" y="13583"/>
                      <a:pt x="3628" y="13583"/>
                    </a:cubicBezTo>
                    <a:cubicBezTo>
                      <a:pt x="3594" y="13583"/>
                      <a:pt x="3561" y="13571"/>
                      <a:pt x="3536" y="13546"/>
                    </a:cubicBezTo>
                    <a:lnTo>
                      <a:pt x="1615" y="11623"/>
                    </a:lnTo>
                    <a:cubicBezTo>
                      <a:pt x="1590" y="11598"/>
                      <a:pt x="1577" y="11567"/>
                      <a:pt x="1577" y="11532"/>
                    </a:cubicBezTo>
                    <a:cubicBezTo>
                      <a:pt x="1577" y="11498"/>
                      <a:pt x="1590" y="11466"/>
                      <a:pt x="1615" y="11441"/>
                    </a:cubicBezTo>
                    <a:lnTo>
                      <a:pt x="2355" y="10701"/>
                    </a:lnTo>
                    <a:cubicBezTo>
                      <a:pt x="2543" y="10513"/>
                      <a:pt x="2593" y="10226"/>
                      <a:pt x="2479" y="9986"/>
                    </a:cubicBezTo>
                    <a:cubicBezTo>
                      <a:pt x="2401" y="9822"/>
                      <a:pt x="2332" y="9654"/>
                      <a:pt x="2272" y="9485"/>
                    </a:cubicBezTo>
                    <a:cubicBezTo>
                      <a:pt x="2181" y="9236"/>
                      <a:pt x="1944" y="9069"/>
                      <a:pt x="1678" y="9069"/>
                    </a:cubicBezTo>
                    <a:lnTo>
                      <a:pt x="632" y="9069"/>
                    </a:lnTo>
                    <a:cubicBezTo>
                      <a:pt x="561" y="9069"/>
                      <a:pt x="503" y="9011"/>
                      <a:pt x="503" y="8940"/>
                    </a:cubicBezTo>
                    <a:lnTo>
                      <a:pt x="503" y="6221"/>
                    </a:lnTo>
                    <a:cubicBezTo>
                      <a:pt x="503" y="6150"/>
                      <a:pt x="561" y="6092"/>
                      <a:pt x="632" y="6092"/>
                    </a:cubicBezTo>
                    <a:lnTo>
                      <a:pt x="1678" y="6092"/>
                    </a:lnTo>
                    <a:cubicBezTo>
                      <a:pt x="1944" y="6092"/>
                      <a:pt x="2181" y="5924"/>
                      <a:pt x="2272" y="5674"/>
                    </a:cubicBezTo>
                    <a:cubicBezTo>
                      <a:pt x="2332" y="5506"/>
                      <a:pt x="2401" y="5339"/>
                      <a:pt x="2479" y="5175"/>
                    </a:cubicBezTo>
                    <a:cubicBezTo>
                      <a:pt x="2593" y="4936"/>
                      <a:pt x="2542" y="4648"/>
                      <a:pt x="2355" y="4460"/>
                    </a:cubicBezTo>
                    <a:lnTo>
                      <a:pt x="1615" y="3720"/>
                    </a:lnTo>
                    <a:cubicBezTo>
                      <a:pt x="1590" y="3695"/>
                      <a:pt x="1577" y="3663"/>
                      <a:pt x="1577" y="3629"/>
                    </a:cubicBezTo>
                    <a:cubicBezTo>
                      <a:pt x="1577" y="3592"/>
                      <a:pt x="1590" y="3561"/>
                      <a:pt x="1615" y="3536"/>
                    </a:cubicBezTo>
                    <a:lnTo>
                      <a:pt x="3536" y="1615"/>
                    </a:lnTo>
                    <a:cubicBezTo>
                      <a:pt x="3561" y="1590"/>
                      <a:pt x="3594" y="1578"/>
                      <a:pt x="3628" y="1578"/>
                    </a:cubicBezTo>
                    <a:cubicBezTo>
                      <a:pt x="3661" y="1578"/>
                      <a:pt x="3695" y="1590"/>
                      <a:pt x="3720" y="1615"/>
                    </a:cubicBezTo>
                    <a:lnTo>
                      <a:pt x="4460" y="2355"/>
                    </a:lnTo>
                    <a:cubicBezTo>
                      <a:pt x="4581" y="2475"/>
                      <a:pt x="4743" y="2539"/>
                      <a:pt x="4907" y="2539"/>
                    </a:cubicBezTo>
                    <a:cubicBezTo>
                      <a:pt x="4998" y="2539"/>
                      <a:pt x="5090" y="2520"/>
                      <a:pt x="5175" y="2479"/>
                    </a:cubicBezTo>
                    <a:cubicBezTo>
                      <a:pt x="5337" y="2401"/>
                      <a:pt x="5505" y="2332"/>
                      <a:pt x="5674" y="2272"/>
                    </a:cubicBezTo>
                    <a:cubicBezTo>
                      <a:pt x="5923" y="2182"/>
                      <a:pt x="6092" y="1944"/>
                      <a:pt x="6092" y="1678"/>
                    </a:cubicBezTo>
                    <a:lnTo>
                      <a:pt x="6092" y="632"/>
                    </a:lnTo>
                    <a:cubicBezTo>
                      <a:pt x="6092" y="561"/>
                      <a:pt x="6150" y="503"/>
                      <a:pt x="6221" y="503"/>
                    </a:cubicBezTo>
                    <a:close/>
                    <a:moveTo>
                      <a:pt x="6221" y="1"/>
                    </a:moveTo>
                    <a:cubicBezTo>
                      <a:pt x="5872" y="1"/>
                      <a:pt x="5590" y="283"/>
                      <a:pt x="5590" y="632"/>
                    </a:cubicBezTo>
                    <a:lnTo>
                      <a:pt x="5590" y="1678"/>
                    </a:lnTo>
                    <a:cubicBezTo>
                      <a:pt x="5590" y="1732"/>
                      <a:pt x="5555" y="1782"/>
                      <a:pt x="5504" y="1800"/>
                    </a:cubicBezTo>
                    <a:cubicBezTo>
                      <a:pt x="5320" y="1866"/>
                      <a:pt x="5137" y="1942"/>
                      <a:pt x="4960" y="2025"/>
                    </a:cubicBezTo>
                    <a:cubicBezTo>
                      <a:pt x="4942" y="2033"/>
                      <a:pt x="4924" y="2037"/>
                      <a:pt x="4905" y="2037"/>
                    </a:cubicBezTo>
                    <a:cubicBezTo>
                      <a:pt x="4872" y="2037"/>
                      <a:pt x="4839" y="2024"/>
                      <a:pt x="4815" y="2000"/>
                    </a:cubicBezTo>
                    <a:lnTo>
                      <a:pt x="4075" y="1260"/>
                    </a:lnTo>
                    <a:cubicBezTo>
                      <a:pt x="3956" y="1141"/>
                      <a:pt x="3797" y="1075"/>
                      <a:pt x="3627" y="1075"/>
                    </a:cubicBezTo>
                    <a:cubicBezTo>
                      <a:pt x="3458" y="1075"/>
                      <a:pt x="3300" y="1141"/>
                      <a:pt x="3181" y="1260"/>
                    </a:cubicBezTo>
                    <a:lnTo>
                      <a:pt x="1260" y="3181"/>
                    </a:lnTo>
                    <a:cubicBezTo>
                      <a:pt x="1141" y="3302"/>
                      <a:pt x="1075" y="3460"/>
                      <a:pt x="1075" y="3629"/>
                    </a:cubicBezTo>
                    <a:cubicBezTo>
                      <a:pt x="1075" y="3797"/>
                      <a:pt x="1141" y="3956"/>
                      <a:pt x="1260" y="4075"/>
                    </a:cubicBezTo>
                    <a:lnTo>
                      <a:pt x="2000" y="4815"/>
                    </a:lnTo>
                    <a:cubicBezTo>
                      <a:pt x="2038" y="4853"/>
                      <a:pt x="2048" y="4911"/>
                      <a:pt x="2024" y="4960"/>
                    </a:cubicBezTo>
                    <a:cubicBezTo>
                      <a:pt x="1940" y="5139"/>
                      <a:pt x="1864" y="5322"/>
                      <a:pt x="1798" y="5506"/>
                    </a:cubicBezTo>
                    <a:cubicBezTo>
                      <a:pt x="1780" y="5555"/>
                      <a:pt x="1732" y="5590"/>
                      <a:pt x="1678" y="5590"/>
                    </a:cubicBezTo>
                    <a:lnTo>
                      <a:pt x="632" y="5590"/>
                    </a:lnTo>
                    <a:cubicBezTo>
                      <a:pt x="283" y="5590"/>
                      <a:pt x="1" y="5874"/>
                      <a:pt x="1" y="6221"/>
                    </a:cubicBezTo>
                    <a:lnTo>
                      <a:pt x="1" y="8940"/>
                    </a:lnTo>
                    <a:cubicBezTo>
                      <a:pt x="1" y="9287"/>
                      <a:pt x="283" y="9571"/>
                      <a:pt x="632" y="9571"/>
                    </a:cubicBezTo>
                    <a:lnTo>
                      <a:pt x="1678" y="9571"/>
                    </a:lnTo>
                    <a:cubicBezTo>
                      <a:pt x="1732" y="9571"/>
                      <a:pt x="1780" y="9606"/>
                      <a:pt x="1798" y="9656"/>
                    </a:cubicBezTo>
                    <a:cubicBezTo>
                      <a:pt x="1864" y="9839"/>
                      <a:pt x="1940" y="10022"/>
                      <a:pt x="2024" y="10201"/>
                    </a:cubicBezTo>
                    <a:cubicBezTo>
                      <a:pt x="2048" y="10249"/>
                      <a:pt x="2038" y="10308"/>
                      <a:pt x="2000" y="10346"/>
                    </a:cubicBezTo>
                    <a:lnTo>
                      <a:pt x="1260" y="11086"/>
                    </a:lnTo>
                    <a:cubicBezTo>
                      <a:pt x="1139" y="11205"/>
                      <a:pt x="1075" y="11364"/>
                      <a:pt x="1075" y="11532"/>
                    </a:cubicBezTo>
                    <a:cubicBezTo>
                      <a:pt x="1075" y="11701"/>
                      <a:pt x="1139" y="11859"/>
                      <a:pt x="1260" y="11978"/>
                    </a:cubicBezTo>
                    <a:lnTo>
                      <a:pt x="3181" y="13901"/>
                    </a:lnTo>
                    <a:cubicBezTo>
                      <a:pt x="3300" y="14020"/>
                      <a:pt x="3458" y="14086"/>
                      <a:pt x="3627" y="14086"/>
                    </a:cubicBezTo>
                    <a:cubicBezTo>
                      <a:pt x="3797" y="14086"/>
                      <a:pt x="3954" y="14020"/>
                      <a:pt x="4075" y="13901"/>
                    </a:cubicBezTo>
                    <a:lnTo>
                      <a:pt x="4813" y="13161"/>
                    </a:lnTo>
                    <a:cubicBezTo>
                      <a:pt x="4839" y="13136"/>
                      <a:pt x="4873" y="13123"/>
                      <a:pt x="4907" y="13123"/>
                    </a:cubicBezTo>
                    <a:cubicBezTo>
                      <a:pt x="4925" y="13123"/>
                      <a:pt x="4943" y="13127"/>
                      <a:pt x="4960" y="13135"/>
                    </a:cubicBezTo>
                    <a:cubicBezTo>
                      <a:pt x="5137" y="13219"/>
                      <a:pt x="5320" y="13295"/>
                      <a:pt x="5504" y="13361"/>
                    </a:cubicBezTo>
                    <a:cubicBezTo>
                      <a:pt x="5555" y="13379"/>
                      <a:pt x="5590" y="13429"/>
                      <a:pt x="5590" y="13483"/>
                    </a:cubicBezTo>
                    <a:lnTo>
                      <a:pt x="5590" y="14529"/>
                    </a:lnTo>
                    <a:cubicBezTo>
                      <a:pt x="5590" y="14876"/>
                      <a:pt x="5872" y="15160"/>
                      <a:pt x="6221" y="15160"/>
                    </a:cubicBezTo>
                    <a:lnTo>
                      <a:pt x="8938" y="15160"/>
                    </a:lnTo>
                    <a:cubicBezTo>
                      <a:pt x="9287" y="15160"/>
                      <a:pt x="9571" y="14876"/>
                      <a:pt x="9571" y="14529"/>
                    </a:cubicBezTo>
                    <a:lnTo>
                      <a:pt x="9571" y="13483"/>
                    </a:lnTo>
                    <a:cubicBezTo>
                      <a:pt x="9571" y="13429"/>
                      <a:pt x="9604" y="13379"/>
                      <a:pt x="9655" y="13361"/>
                    </a:cubicBezTo>
                    <a:cubicBezTo>
                      <a:pt x="9840" y="13295"/>
                      <a:pt x="10022" y="13219"/>
                      <a:pt x="10199" y="13136"/>
                    </a:cubicBezTo>
                    <a:cubicBezTo>
                      <a:pt x="10217" y="13128"/>
                      <a:pt x="10236" y="13124"/>
                      <a:pt x="10255" y="13124"/>
                    </a:cubicBezTo>
                    <a:cubicBezTo>
                      <a:pt x="10289" y="13124"/>
                      <a:pt x="10322" y="13137"/>
                      <a:pt x="10346" y="13161"/>
                    </a:cubicBezTo>
                    <a:lnTo>
                      <a:pt x="11086" y="13901"/>
                    </a:lnTo>
                    <a:cubicBezTo>
                      <a:pt x="11205" y="14020"/>
                      <a:pt x="11364" y="14086"/>
                      <a:pt x="11532" y="14086"/>
                    </a:cubicBezTo>
                    <a:cubicBezTo>
                      <a:pt x="11701" y="14086"/>
                      <a:pt x="11859" y="14020"/>
                      <a:pt x="11978" y="13901"/>
                    </a:cubicBezTo>
                    <a:lnTo>
                      <a:pt x="13901" y="11978"/>
                    </a:lnTo>
                    <a:cubicBezTo>
                      <a:pt x="14020" y="11859"/>
                      <a:pt x="14086" y="11701"/>
                      <a:pt x="14086" y="11532"/>
                    </a:cubicBezTo>
                    <a:cubicBezTo>
                      <a:pt x="14086" y="11364"/>
                      <a:pt x="14020" y="11205"/>
                      <a:pt x="13901" y="11086"/>
                    </a:cubicBezTo>
                    <a:lnTo>
                      <a:pt x="13161" y="10346"/>
                    </a:lnTo>
                    <a:cubicBezTo>
                      <a:pt x="13123" y="10308"/>
                      <a:pt x="13112" y="10249"/>
                      <a:pt x="13135" y="10201"/>
                    </a:cubicBezTo>
                    <a:cubicBezTo>
                      <a:pt x="13219" y="10022"/>
                      <a:pt x="13295" y="9839"/>
                      <a:pt x="13361" y="9656"/>
                    </a:cubicBezTo>
                    <a:cubicBezTo>
                      <a:pt x="13379" y="9604"/>
                      <a:pt x="13429" y="9571"/>
                      <a:pt x="13482" y="9571"/>
                    </a:cubicBezTo>
                    <a:lnTo>
                      <a:pt x="14529" y="9571"/>
                    </a:lnTo>
                    <a:cubicBezTo>
                      <a:pt x="14876" y="9571"/>
                      <a:pt x="15160" y="9287"/>
                      <a:pt x="15160" y="8940"/>
                    </a:cubicBezTo>
                    <a:lnTo>
                      <a:pt x="15160" y="6221"/>
                    </a:lnTo>
                    <a:cubicBezTo>
                      <a:pt x="15160" y="5872"/>
                      <a:pt x="14876" y="5590"/>
                      <a:pt x="14529" y="5590"/>
                    </a:cubicBezTo>
                    <a:lnTo>
                      <a:pt x="13483" y="5590"/>
                    </a:lnTo>
                    <a:cubicBezTo>
                      <a:pt x="13429" y="5590"/>
                      <a:pt x="13379" y="5555"/>
                      <a:pt x="13361" y="5504"/>
                    </a:cubicBezTo>
                    <a:cubicBezTo>
                      <a:pt x="13295" y="5321"/>
                      <a:pt x="13219" y="5137"/>
                      <a:pt x="13136" y="4960"/>
                    </a:cubicBezTo>
                    <a:cubicBezTo>
                      <a:pt x="13113" y="4911"/>
                      <a:pt x="13123" y="4853"/>
                      <a:pt x="13161" y="4813"/>
                    </a:cubicBezTo>
                    <a:lnTo>
                      <a:pt x="13901" y="4075"/>
                    </a:lnTo>
                    <a:cubicBezTo>
                      <a:pt x="14020" y="3954"/>
                      <a:pt x="14086" y="3796"/>
                      <a:pt x="14086" y="3627"/>
                    </a:cubicBezTo>
                    <a:cubicBezTo>
                      <a:pt x="14086" y="3459"/>
                      <a:pt x="14020" y="3300"/>
                      <a:pt x="13901" y="3181"/>
                    </a:cubicBezTo>
                    <a:lnTo>
                      <a:pt x="11978" y="1260"/>
                    </a:lnTo>
                    <a:cubicBezTo>
                      <a:pt x="11859" y="1141"/>
                      <a:pt x="11701" y="1075"/>
                      <a:pt x="11532" y="1075"/>
                    </a:cubicBezTo>
                    <a:cubicBezTo>
                      <a:pt x="11364" y="1075"/>
                      <a:pt x="11205" y="1141"/>
                      <a:pt x="11086" y="1260"/>
                    </a:cubicBezTo>
                    <a:lnTo>
                      <a:pt x="10346" y="2000"/>
                    </a:lnTo>
                    <a:cubicBezTo>
                      <a:pt x="10322" y="2024"/>
                      <a:pt x="10289" y="2037"/>
                      <a:pt x="10255" y="2037"/>
                    </a:cubicBezTo>
                    <a:cubicBezTo>
                      <a:pt x="10237" y="2037"/>
                      <a:pt x="10218" y="2033"/>
                      <a:pt x="10201" y="2025"/>
                    </a:cubicBezTo>
                    <a:cubicBezTo>
                      <a:pt x="10024" y="1942"/>
                      <a:pt x="9840" y="1866"/>
                      <a:pt x="9655" y="1800"/>
                    </a:cubicBezTo>
                    <a:cubicBezTo>
                      <a:pt x="9604" y="1780"/>
                      <a:pt x="9571" y="1732"/>
                      <a:pt x="9571" y="1678"/>
                    </a:cubicBezTo>
                    <a:lnTo>
                      <a:pt x="9571" y="632"/>
                    </a:lnTo>
                    <a:cubicBezTo>
                      <a:pt x="9571" y="283"/>
                      <a:pt x="9287" y="1"/>
                      <a:pt x="8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26"/>
            <p:cNvSpPr/>
            <p:nvPr/>
          </p:nvSpPr>
          <p:spPr>
            <a:xfrm>
              <a:off x="8699646" y="3050687"/>
              <a:ext cx="96300" cy="96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26"/>
            <p:cNvGrpSpPr/>
            <p:nvPr/>
          </p:nvGrpSpPr>
          <p:grpSpPr>
            <a:xfrm>
              <a:off x="7165942" y="4077859"/>
              <a:ext cx="1388271" cy="1388226"/>
              <a:chOff x="5708875" y="1687175"/>
              <a:chExt cx="758950" cy="758925"/>
            </a:xfrm>
          </p:grpSpPr>
          <p:sp>
            <p:nvSpPr>
              <p:cNvPr id="195" name="Google Shape;195;p26"/>
              <p:cNvSpPr/>
              <p:nvPr/>
            </p:nvSpPr>
            <p:spPr>
              <a:xfrm>
                <a:off x="5708875" y="1687175"/>
                <a:ext cx="758950" cy="758925"/>
              </a:xfrm>
              <a:custGeom>
                <a:avLst/>
                <a:gdLst/>
                <a:ahLst/>
                <a:cxnLst/>
                <a:rect l="l" t="t" r="r" b="b"/>
                <a:pathLst>
                  <a:path w="30358" h="30357" extrusionOk="0">
                    <a:moveTo>
                      <a:pt x="15157" y="1"/>
                    </a:moveTo>
                    <a:lnTo>
                      <a:pt x="15157" y="315"/>
                    </a:lnTo>
                    <a:lnTo>
                      <a:pt x="15179" y="315"/>
                    </a:lnTo>
                    <a:cubicBezTo>
                      <a:pt x="15329" y="315"/>
                      <a:pt x="15476" y="316"/>
                      <a:pt x="15625" y="321"/>
                    </a:cubicBezTo>
                    <a:lnTo>
                      <a:pt x="15633" y="8"/>
                    </a:lnTo>
                    <a:cubicBezTo>
                      <a:pt x="15483" y="3"/>
                      <a:pt x="15331" y="1"/>
                      <a:pt x="15179" y="1"/>
                    </a:cubicBezTo>
                    <a:close/>
                    <a:moveTo>
                      <a:pt x="13256" y="120"/>
                    </a:moveTo>
                    <a:cubicBezTo>
                      <a:pt x="13097" y="141"/>
                      <a:pt x="12940" y="163"/>
                      <a:pt x="12783" y="188"/>
                    </a:cubicBezTo>
                    <a:lnTo>
                      <a:pt x="12833" y="498"/>
                    </a:lnTo>
                    <a:cubicBezTo>
                      <a:pt x="12986" y="473"/>
                      <a:pt x="13140" y="452"/>
                      <a:pt x="13295" y="432"/>
                    </a:cubicBezTo>
                    <a:lnTo>
                      <a:pt x="13256" y="120"/>
                    </a:lnTo>
                    <a:close/>
                    <a:moveTo>
                      <a:pt x="17531" y="181"/>
                    </a:moveTo>
                    <a:lnTo>
                      <a:pt x="17483" y="492"/>
                    </a:lnTo>
                    <a:cubicBezTo>
                      <a:pt x="17637" y="515"/>
                      <a:pt x="17791" y="541"/>
                      <a:pt x="17943" y="571"/>
                    </a:cubicBezTo>
                    <a:lnTo>
                      <a:pt x="18000" y="262"/>
                    </a:lnTo>
                    <a:cubicBezTo>
                      <a:pt x="17845" y="232"/>
                      <a:pt x="17688" y="206"/>
                      <a:pt x="17531" y="181"/>
                    </a:cubicBezTo>
                    <a:close/>
                    <a:moveTo>
                      <a:pt x="10924" y="606"/>
                    </a:moveTo>
                    <a:cubicBezTo>
                      <a:pt x="10771" y="649"/>
                      <a:pt x="10619" y="696"/>
                      <a:pt x="10469" y="746"/>
                    </a:cubicBezTo>
                    <a:lnTo>
                      <a:pt x="10566" y="1043"/>
                    </a:lnTo>
                    <a:cubicBezTo>
                      <a:pt x="10713" y="995"/>
                      <a:pt x="10862" y="949"/>
                      <a:pt x="11012" y="906"/>
                    </a:cubicBezTo>
                    <a:lnTo>
                      <a:pt x="10924" y="606"/>
                    </a:lnTo>
                    <a:close/>
                    <a:moveTo>
                      <a:pt x="19847" y="731"/>
                    </a:moveTo>
                    <a:lnTo>
                      <a:pt x="19752" y="1030"/>
                    </a:lnTo>
                    <a:cubicBezTo>
                      <a:pt x="19900" y="1078"/>
                      <a:pt x="20047" y="1129"/>
                      <a:pt x="20194" y="1180"/>
                    </a:cubicBezTo>
                    <a:lnTo>
                      <a:pt x="20300" y="886"/>
                    </a:lnTo>
                    <a:cubicBezTo>
                      <a:pt x="20150" y="832"/>
                      <a:pt x="19999" y="781"/>
                      <a:pt x="19847" y="731"/>
                    </a:cubicBezTo>
                    <a:close/>
                    <a:moveTo>
                      <a:pt x="8697" y="1450"/>
                    </a:moveTo>
                    <a:cubicBezTo>
                      <a:pt x="8554" y="1518"/>
                      <a:pt x="8412" y="1587"/>
                      <a:pt x="8271" y="1660"/>
                    </a:cubicBezTo>
                    <a:lnTo>
                      <a:pt x="8413" y="1939"/>
                    </a:lnTo>
                    <a:cubicBezTo>
                      <a:pt x="8552" y="1868"/>
                      <a:pt x="8691" y="1800"/>
                      <a:pt x="8831" y="1734"/>
                    </a:cubicBezTo>
                    <a:lnTo>
                      <a:pt x="8697" y="1450"/>
                    </a:lnTo>
                    <a:close/>
                    <a:moveTo>
                      <a:pt x="22051" y="1641"/>
                    </a:moveTo>
                    <a:lnTo>
                      <a:pt x="21909" y="1921"/>
                    </a:lnTo>
                    <a:cubicBezTo>
                      <a:pt x="22048" y="1992"/>
                      <a:pt x="22185" y="2064"/>
                      <a:pt x="22322" y="2140"/>
                    </a:cubicBezTo>
                    <a:lnTo>
                      <a:pt x="22473" y="1864"/>
                    </a:lnTo>
                    <a:cubicBezTo>
                      <a:pt x="22334" y="1788"/>
                      <a:pt x="22193" y="1714"/>
                      <a:pt x="22051" y="1641"/>
                    </a:cubicBezTo>
                    <a:close/>
                    <a:moveTo>
                      <a:pt x="6632" y="2633"/>
                    </a:moveTo>
                    <a:cubicBezTo>
                      <a:pt x="6502" y="2722"/>
                      <a:pt x="6371" y="2814"/>
                      <a:pt x="6244" y="2907"/>
                    </a:cubicBezTo>
                    <a:lnTo>
                      <a:pt x="6429" y="3161"/>
                    </a:lnTo>
                    <a:cubicBezTo>
                      <a:pt x="6555" y="3069"/>
                      <a:pt x="6682" y="2980"/>
                      <a:pt x="6809" y="2892"/>
                    </a:cubicBezTo>
                    <a:lnTo>
                      <a:pt x="6632" y="2633"/>
                    </a:lnTo>
                    <a:close/>
                    <a:moveTo>
                      <a:pt x="24083" y="2885"/>
                    </a:moveTo>
                    <a:lnTo>
                      <a:pt x="23898" y="3138"/>
                    </a:lnTo>
                    <a:cubicBezTo>
                      <a:pt x="24025" y="3231"/>
                      <a:pt x="24149" y="3323"/>
                      <a:pt x="24273" y="3419"/>
                    </a:cubicBezTo>
                    <a:lnTo>
                      <a:pt x="24465" y="3171"/>
                    </a:lnTo>
                    <a:cubicBezTo>
                      <a:pt x="24339" y="3074"/>
                      <a:pt x="24212" y="2978"/>
                      <a:pt x="24083" y="2885"/>
                    </a:cubicBezTo>
                    <a:close/>
                    <a:moveTo>
                      <a:pt x="4779" y="4124"/>
                    </a:moveTo>
                    <a:cubicBezTo>
                      <a:pt x="4663" y="4234"/>
                      <a:pt x="4549" y="4344"/>
                      <a:pt x="4437" y="4457"/>
                    </a:cubicBezTo>
                    <a:lnTo>
                      <a:pt x="4658" y="4678"/>
                    </a:lnTo>
                    <a:cubicBezTo>
                      <a:pt x="4769" y="4569"/>
                      <a:pt x="4880" y="4460"/>
                      <a:pt x="4994" y="4352"/>
                    </a:cubicBezTo>
                    <a:lnTo>
                      <a:pt x="4779" y="4124"/>
                    </a:lnTo>
                    <a:close/>
                    <a:moveTo>
                      <a:pt x="25896" y="4430"/>
                    </a:moveTo>
                    <a:lnTo>
                      <a:pt x="25674" y="4652"/>
                    </a:lnTo>
                    <a:cubicBezTo>
                      <a:pt x="25785" y="4762"/>
                      <a:pt x="25892" y="4873"/>
                      <a:pt x="26000" y="4987"/>
                    </a:cubicBezTo>
                    <a:lnTo>
                      <a:pt x="26228" y="4772"/>
                    </a:lnTo>
                    <a:cubicBezTo>
                      <a:pt x="26119" y="4656"/>
                      <a:pt x="26008" y="4542"/>
                      <a:pt x="25896" y="4430"/>
                    </a:cubicBezTo>
                    <a:close/>
                    <a:moveTo>
                      <a:pt x="3176" y="5887"/>
                    </a:moveTo>
                    <a:cubicBezTo>
                      <a:pt x="3079" y="6013"/>
                      <a:pt x="2985" y="6140"/>
                      <a:pt x="2890" y="6267"/>
                    </a:cubicBezTo>
                    <a:lnTo>
                      <a:pt x="3145" y="6452"/>
                    </a:lnTo>
                    <a:cubicBezTo>
                      <a:pt x="3236" y="6327"/>
                      <a:pt x="3330" y="6203"/>
                      <a:pt x="3424" y="6079"/>
                    </a:cubicBezTo>
                    <a:lnTo>
                      <a:pt x="3176" y="5887"/>
                    </a:lnTo>
                    <a:close/>
                    <a:moveTo>
                      <a:pt x="27445" y="6238"/>
                    </a:moveTo>
                    <a:lnTo>
                      <a:pt x="27192" y="6423"/>
                    </a:lnTo>
                    <a:cubicBezTo>
                      <a:pt x="27283" y="6548"/>
                      <a:pt x="27373" y="6674"/>
                      <a:pt x="27462" y="6803"/>
                    </a:cubicBezTo>
                    <a:lnTo>
                      <a:pt x="27720" y="6626"/>
                    </a:lnTo>
                    <a:cubicBezTo>
                      <a:pt x="27630" y="6495"/>
                      <a:pt x="27539" y="6365"/>
                      <a:pt x="27445" y="6238"/>
                    </a:cubicBezTo>
                    <a:close/>
                    <a:moveTo>
                      <a:pt x="1869" y="7878"/>
                    </a:moveTo>
                    <a:cubicBezTo>
                      <a:pt x="1792" y="8017"/>
                      <a:pt x="1717" y="8157"/>
                      <a:pt x="1646" y="8299"/>
                    </a:cubicBezTo>
                    <a:lnTo>
                      <a:pt x="1926" y="8441"/>
                    </a:lnTo>
                    <a:cubicBezTo>
                      <a:pt x="1997" y="8303"/>
                      <a:pt x="2069" y="8165"/>
                      <a:pt x="2144" y="8028"/>
                    </a:cubicBezTo>
                    <a:lnTo>
                      <a:pt x="1869" y="7878"/>
                    </a:lnTo>
                    <a:close/>
                    <a:moveTo>
                      <a:pt x="28694" y="8263"/>
                    </a:moveTo>
                    <a:lnTo>
                      <a:pt x="28415" y="8407"/>
                    </a:lnTo>
                    <a:cubicBezTo>
                      <a:pt x="28486" y="8544"/>
                      <a:pt x="28554" y="8684"/>
                      <a:pt x="28620" y="8825"/>
                    </a:cubicBezTo>
                    <a:lnTo>
                      <a:pt x="28904" y="8689"/>
                    </a:lnTo>
                    <a:cubicBezTo>
                      <a:pt x="28836" y="8545"/>
                      <a:pt x="28765" y="8403"/>
                      <a:pt x="28694" y="8263"/>
                    </a:cubicBezTo>
                    <a:close/>
                    <a:moveTo>
                      <a:pt x="890" y="10050"/>
                    </a:moveTo>
                    <a:cubicBezTo>
                      <a:pt x="835" y="10199"/>
                      <a:pt x="784" y="10351"/>
                      <a:pt x="734" y="10503"/>
                    </a:cubicBezTo>
                    <a:lnTo>
                      <a:pt x="1033" y="10599"/>
                    </a:lnTo>
                    <a:cubicBezTo>
                      <a:pt x="1081" y="10450"/>
                      <a:pt x="1133" y="10303"/>
                      <a:pt x="1184" y="10156"/>
                    </a:cubicBezTo>
                    <a:lnTo>
                      <a:pt x="890" y="10050"/>
                    </a:lnTo>
                    <a:close/>
                    <a:moveTo>
                      <a:pt x="29609" y="10460"/>
                    </a:moveTo>
                    <a:lnTo>
                      <a:pt x="29310" y="10558"/>
                    </a:lnTo>
                    <a:cubicBezTo>
                      <a:pt x="29360" y="10705"/>
                      <a:pt x="29405" y="10853"/>
                      <a:pt x="29449" y="11004"/>
                    </a:cubicBezTo>
                    <a:lnTo>
                      <a:pt x="29750" y="10916"/>
                    </a:lnTo>
                    <a:cubicBezTo>
                      <a:pt x="29705" y="10763"/>
                      <a:pt x="29659" y="10611"/>
                      <a:pt x="29609" y="10460"/>
                    </a:cubicBezTo>
                    <a:close/>
                    <a:moveTo>
                      <a:pt x="264" y="12350"/>
                    </a:moveTo>
                    <a:cubicBezTo>
                      <a:pt x="236" y="12505"/>
                      <a:pt x="207" y="12662"/>
                      <a:pt x="183" y="12819"/>
                    </a:cubicBezTo>
                    <a:lnTo>
                      <a:pt x="493" y="12867"/>
                    </a:lnTo>
                    <a:cubicBezTo>
                      <a:pt x="518" y="12714"/>
                      <a:pt x="544" y="12560"/>
                      <a:pt x="573" y="12408"/>
                    </a:cubicBezTo>
                    <a:lnTo>
                      <a:pt x="264" y="12350"/>
                    </a:lnTo>
                    <a:close/>
                    <a:moveTo>
                      <a:pt x="30168" y="12775"/>
                    </a:moveTo>
                    <a:lnTo>
                      <a:pt x="29857" y="12824"/>
                    </a:lnTo>
                    <a:cubicBezTo>
                      <a:pt x="29882" y="12978"/>
                      <a:pt x="29904" y="13132"/>
                      <a:pt x="29923" y="13287"/>
                    </a:cubicBezTo>
                    <a:lnTo>
                      <a:pt x="30236" y="13247"/>
                    </a:lnTo>
                    <a:cubicBezTo>
                      <a:pt x="30216" y="13089"/>
                      <a:pt x="30193" y="12932"/>
                      <a:pt x="30168" y="12775"/>
                    </a:cubicBezTo>
                    <a:close/>
                    <a:moveTo>
                      <a:pt x="8" y="14716"/>
                    </a:moveTo>
                    <a:cubicBezTo>
                      <a:pt x="3" y="14870"/>
                      <a:pt x="1" y="15023"/>
                      <a:pt x="1" y="15179"/>
                    </a:cubicBezTo>
                    <a:lnTo>
                      <a:pt x="1" y="15193"/>
                    </a:lnTo>
                    <a:lnTo>
                      <a:pt x="315" y="15179"/>
                    </a:lnTo>
                    <a:cubicBezTo>
                      <a:pt x="315" y="15027"/>
                      <a:pt x="316" y="14876"/>
                      <a:pt x="321" y="14726"/>
                    </a:cubicBezTo>
                    <a:lnTo>
                      <a:pt x="8" y="14716"/>
                    </a:lnTo>
                    <a:close/>
                    <a:moveTo>
                      <a:pt x="30044" y="15149"/>
                    </a:moveTo>
                    <a:lnTo>
                      <a:pt x="30044" y="15179"/>
                    </a:lnTo>
                    <a:cubicBezTo>
                      <a:pt x="30044" y="15334"/>
                      <a:pt x="30041" y="15491"/>
                      <a:pt x="30036" y="15644"/>
                    </a:cubicBezTo>
                    <a:lnTo>
                      <a:pt x="30350" y="15654"/>
                    </a:lnTo>
                    <a:cubicBezTo>
                      <a:pt x="30355" y="15497"/>
                      <a:pt x="30358" y="15337"/>
                      <a:pt x="30358" y="15177"/>
                    </a:cubicBezTo>
                    <a:lnTo>
                      <a:pt x="30358" y="15149"/>
                    </a:lnTo>
                    <a:close/>
                    <a:moveTo>
                      <a:pt x="432" y="17055"/>
                    </a:moveTo>
                    <a:lnTo>
                      <a:pt x="122" y="17095"/>
                    </a:lnTo>
                    <a:cubicBezTo>
                      <a:pt x="141" y="17254"/>
                      <a:pt x="163" y="17410"/>
                      <a:pt x="188" y="17567"/>
                    </a:cubicBezTo>
                    <a:lnTo>
                      <a:pt x="188" y="17566"/>
                    </a:lnTo>
                    <a:lnTo>
                      <a:pt x="498" y="17518"/>
                    </a:lnTo>
                    <a:cubicBezTo>
                      <a:pt x="473" y="17364"/>
                      <a:pt x="452" y="17211"/>
                      <a:pt x="432" y="17055"/>
                    </a:cubicBezTo>
                    <a:close/>
                    <a:moveTo>
                      <a:pt x="29862" y="17503"/>
                    </a:moveTo>
                    <a:cubicBezTo>
                      <a:pt x="29839" y="17657"/>
                      <a:pt x="29813" y="17810"/>
                      <a:pt x="29783" y="17964"/>
                    </a:cubicBezTo>
                    <a:lnTo>
                      <a:pt x="30092" y="18022"/>
                    </a:lnTo>
                    <a:cubicBezTo>
                      <a:pt x="30122" y="17866"/>
                      <a:pt x="30148" y="17710"/>
                      <a:pt x="30173" y="17553"/>
                    </a:cubicBezTo>
                    <a:lnTo>
                      <a:pt x="29862" y="17503"/>
                    </a:lnTo>
                    <a:close/>
                    <a:moveTo>
                      <a:pt x="905" y="19338"/>
                    </a:moveTo>
                    <a:lnTo>
                      <a:pt x="604" y="19426"/>
                    </a:lnTo>
                    <a:cubicBezTo>
                      <a:pt x="649" y="19580"/>
                      <a:pt x="695" y="19732"/>
                      <a:pt x="744" y="19882"/>
                    </a:cubicBezTo>
                    <a:lnTo>
                      <a:pt x="1043" y="19785"/>
                    </a:lnTo>
                    <a:cubicBezTo>
                      <a:pt x="995" y="19637"/>
                      <a:pt x="949" y="19489"/>
                      <a:pt x="905" y="19338"/>
                    </a:cubicBezTo>
                    <a:close/>
                    <a:moveTo>
                      <a:pt x="29320" y="19771"/>
                    </a:moveTo>
                    <a:cubicBezTo>
                      <a:pt x="29272" y="19920"/>
                      <a:pt x="29221" y="20067"/>
                      <a:pt x="29168" y="20214"/>
                    </a:cubicBezTo>
                    <a:lnTo>
                      <a:pt x="29464" y="20321"/>
                    </a:lnTo>
                    <a:cubicBezTo>
                      <a:pt x="29519" y="20171"/>
                      <a:pt x="29570" y="20019"/>
                      <a:pt x="29619" y="19869"/>
                    </a:cubicBezTo>
                    <a:lnTo>
                      <a:pt x="29320" y="19771"/>
                    </a:lnTo>
                    <a:close/>
                    <a:moveTo>
                      <a:pt x="1732" y="21519"/>
                    </a:moveTo>
                    <a:lnTo>
                      <a:pt x="1448" y="21653"/>
                    </a:lnTo>
                    <a:cubicBezTo>
                      <a:pt x="1516" y="21797"/>
                      <a:pt x="1585" y="21939"/>
                      <a:pt x="1658" y="22081"/>
                    </a:cubicBezTo>
                    <a:lnTo>
                      <a:pt x="1937" y="21937"/>
                    </a:lnTo>
                    <a:cubicBezTo>
                      <a:pt x="1866" y="21798"/>
                      <a:pt x="1798" y="21660"/>
                      <a:pt x="1732" y="21519"/>
                    </a:cubicBezTo>
                    <a:close/>
                    <a:moveTo>
                      <a:pt x="28427" y="21927"/>
                    </a:moveTo>
                    <a:cubicBezTo>
                      <a:pt x="28356" y="22066"/>
                      <a:pt x="28283" y="22205"/>
                      <a:pt x="28207" y="22340"/>
                    </a:cubicBezTo>
                    <a:lnTo>
                      <a:pt x="28483" y="22492"/>
                    </a:lnTo>
                    <a:cubicBezTo>
                      <a:pt x="28559" y="22352"/>
                      <a:pt x="28633" y="22211"/>
                      <a:pt x="28706" y="22069"/>
                    </a:cubicBezTo>
                    <a:lnTo>
                      <a:pt x="28427" y="21927"/>
                    </a:lnTo>
                    <a:close/>
                    <a:moveTo>
                      <a:pt x="2889" y="23541"/>
                    </a:moveTo>
                    <a:lnTo>
                      <a:pt x="2629" y="23718"/>
                    </a:lnTo>
                    <a:cubicBezTo>
                      <a:pt x="2720" y="23849"/>
                      <a:pt x="2811" y="23979"/>
                      <a:pt x="2904" y="24108"/>
                    </a:cubicBezTo>
                    <a:lnTo>
                      <a:pt x="2905" y="24108"/>
                    </a:lnTo>
                    <a:lnTo>
                      <a:pt x="3158" y="23923"/>
                    </a:lnTo>
                    <a:cubicBezTo>
                      <a:pt x="3067" y="23797"/>
                      <a:pt x="2976" y="23670"/>
                      <a:pt x="2889" y="23541"/>
                    </a:cubicBezTo>
                    <a:close/>
                    <a:moveTo>
                      <a:pt x="27206" y="23916"/>
                    </a:moveTo>
                    <a:cubicBezTo>
                      <a:pt x="27113" y="24042"/>
                      <a:pt x="27021" y="24166"/>
                      <a:pt x="26925" y="24290"/>
                    </a:cubicBezTo>
                    <a:lnTo>
                      <a:pt x="27173" y="24481"/>
                    </a:lnTo>
                    <a:cubicBezTo>
                      <a:pt x="27270" y="24356"/>
                      <a:pt x="27366" y="24229"/>
                      <a:pt x="27460" y="24100"/>
                    </a:cubicBezTo>
                    <a:lnTo>
                      <a:pt x="27206" y="23916"/>
                    </a:lnTo>
                    <a:close/>
                    <a:moveTo>
                      <a:pt x="4349" y="25359"/>
                    </a:moveTo>
                    <a:lnTo>
                      <a:pt x="4121" y="25573"/>
                    </a:lnTo>
                    <a:cubicBezTo>
                      <a:pt x="4229" y="25691"/>
                      <a:pt x="4339" y="25805"/>
                      <a:pt x="4452" y="25917"/>
                    </a:cubicBezTo>
                    <a:lnTo>
                      <a:pt x="4675" y="25694"/>
                    </a:lnTo>
                    <a:cubicBezTo>
                      <a:pt x="4564" y="25583"/>
                      <a:pt x="4457" y="25473"/>
                      <a:pt x="4349" y="25359"/>
                    </a:cubicBezTo>
                    <a:close/>
                    <a:moveTo>
                      <a:pt x="25691" y="25689"/>
                    </a:moveTo>
                    <a:cubicBezTo>
                      <a:pt x="25580" y="25798"/>
                      <a:pt x="25468" y="25907"/>
                      <a:pt x="25355" y="26015"/>
                    </a:cubicBezTo>
                    <a:lnTo>
                      <a:pt x="25570" y="26242"/>
                    </a:lnTo>
                    <a:cubicBezTo>
                      <a:pt x="25686" y="26133"/>
                      <a:pt x="25800" y="26023"/>
                      <a:pt x="25912" y="25910"/>
                    </a:cubicBezTo>
                    <a:lnTo>
                      <a:pt x="25691" y="25689"/>
                    </a:lnTo>
                    <a:close/>
                    <a:moveTo>
                      <a:pt x="6074" y="26928"/>
                    </a:moveTo>
                    <a:lnTo>
                      <a:pt x="5882" y="27176"/>
                    </a:lnTo>
                    <a:cubicBezTo>
                      <a:pt x="6008" y="27273"/>
                      <a:pt x="6135" y="27369"/>
                      <a:pt x="6264" y="27463"/>
                    </a:cubicBezTo>
                    <a:lnTo>
                      <a:pt x="6447" y="27209"/>
                    </a:lnTo>
                    <a:cubicBezTo>
                      <a:pt x="6322" y="27118"/>
                      <a:pt x="6198" y="27024"/>
                      <a:pt x="6074" y="26928"/>
                    </a:cubicBezTo>
                    <a:close/>
                    <a:moveTo>
                      <a:pt x="23918" y="27204"/>
                    </a:moveTo>
                    <a:cubicBezTo>
                      <a:pt x="23793" y="27295"/>
                      <a:pt x="23665" y="27384"/>
                      <a:pt x="23536" y="27473"/>
                    </a:cubicBezTo>
                    <a:lnTo>
                      <a:pt x="23713" y="27733"/>
                    </a:lnTo>
                    <a:cubicBezTo>
                      <a:pt x="23845" y="27642"/>
                      <a:pt x="23974" y="27551"/>
                      <a:pt x="24103" y="27458"/>
                    </a:cubicBezTo>
                    <a:lnTo>
                      <a:pt x="23918" y="27204"/>
                    </a:lnTo>
                    <a:close/>
                    <a:moveTo>
                      <a:pt x="8023" y="28210"/>
                    </a:moveTo>
                    <a:lnTo>
                      <a:pt x="7873" y="28484"/>
                    </a:lnTo>
                    <a:cubicBezTo>
                      <a:pt x="8012" y="28562"/>
                      <a:pt x="8152" y="28636"/>
                      <a:pt x="8294" y="28709"/>
                    </a:cubicBezTo>
                    <a:lnTo>
                      <a:pt x="8436" y="28430"/>
                    </a:lnTo>
                    <a:cubicBezTo>
                      <a:pt x="8298" y="28359"/>
                      <a:pt x="8161" y="28284"/>
                      <a:pt x="8023" y="28210"/>
                    </a:cubicBezTo>
                    <a:close/>
                    <a:moveTo>
                      <a:pt x="21932" y="28423"/>
                    </a:moveTo>
                    <a:cubicBezTo>
                      <a:pt x="21794" y="28494"/>
                      <a:pt x="21655" y="28564"/>
                      <a:pt x="21514" y="28630"/>
                    </a:cubicBezTo>
                    <a:lnTo>
                      <a:pt x="21648" y="28912"/>
                    </a:lnTo>
                    <a:cubicBezTo>
                      <a:pt x="21792" y="28845"/>
                      <a:pt x="21934" y="28775"/>
                      <a:pt x="22074" y="28704"/>
                    </a:cubicBezTo>
                    <a:lnTo>
                      <a:pt x="21932" y="28423"/>
                    </a:lnTo>
                    <a:close/>
                    <a:moveTo>
                      <a:pt x="10151" y="29170"/>
                    </a:moveTo>
                    <a:lnTo>
                      <a:pt x="10044" y="29466"/>
                    </a:lnTo>
                    <a:cubicBezTo>
                      <a:pt x="10194" y="29520"/>
                      <a:pt x="10345" y="29571"/>
                      <a:pt x="10497" y="29621"/>
                    </a:cubicBezTo>
                    <a:lnTo>
                      <a:pt x="10594" y="29322"/>
                    </a:lnTo>
                    <a:cubicBezTo>
                      <a:pt x="10445" y="29274"/>
                      <a:pt x="10297" y="29223"/>
                      <a:pt x="10151" y="29170"/>
                    </a:cubicBezTo>
                    <a:close/>
                    <a:moveTo>
                      <a:pt x="19780" y="29317"/>
                    </a:moveTo>
                    <a:cubicBezTo>
                      <a:pt x="19631" y="29365"/>
                      <a:pt x="19482" y="29411"/>
                      <a:pt x="19334" y="29454"/>
                    </a:cubicBezTo>
                    <a:lnTo>
                      <a:pt x="19421" y="29756"/>
                    </a:lnTo>
                    <a:cubicBezTo>
                      <a:pt x="19573" y="29712"/>
                      <a:pt x="19725" y="29666"/>
                      <a:pt x="19877" y="29616"/>
                    </a:cubicBezTo>
                    <a:lnTo>
                      <a:pt x="19780" y="29317"/>
                    </a:lnTo>
                    <a:close/>
                    <a:moveTo>
                      <a:pt x="12401" y="29783"/>
                    </a:moveTo>
                    <a:lnTo>
                      <a:pt x="12344" y="30092"/>
                    </a:lnTo>
                    <a:cubicBezTo>
                      <a:pt x="12499" y="30122"/>
                      <a:pt x="12656" y="30148"/>
                      <a:pt x="12813" y="30173"/>
                    </a:cubicBezTo>
                    <a:lnTo>
                      <a:pt x="12862" y="29862"/>
                    </a:lnTo>
                    <a:cubicBezTo>
                      <a:pt x="12707" y="29839"/>
                      <a:pt x="12555" y="29813"/>
                      <a:pt x="12401" y="29783"/>
                    </a:cubicBezTo>
                    <a:close/>
                    <a:moveTo>
                      <a:pt x="17511" y="29861"/>
                    </a:moveTo>
                    <a:cubicBezTo>
                      <a:pt x="17358" y="29885"/>
                      <a:pt x="17204" y="29907"/>
                      <a:pt x="17049" y="29927"/>
                    </a:cubicBezTo>
                    <a:lnTo>
                      <a:pt x="17088" y="30237"/>
                    </a:lnTo>
                    <a:cubicBezTo>
                      <a:pt x="17247" y="30217"/>
                      <a:pt x="17404" y="30196"/>
                      <a:pt x="17561" y="30171"/>
                    </a:cubicBezTo>
                    <a:lnTo>
                      <a:pt x="17511" y="29861"/>
                    </a:lnTo>
                    <a:close/>
                    <a:moveTo>
                      <a:pt x="14719" y="30036"/>
                    </a:moveTo>
                    <a:lnTo>
                      <a:pt x="14711" y="30350"/>
                    </a:lnTo>
                    <a:cubicBezTo>
                      <a:pt x="14861" y="30355"/>
                      <a:pt x="15013" y="30356"/>
                      <a:pt x="15170" y="30356"/>
                    </a:cubicBezTo>
                    <a:lnTo>
                      <a:pt x="15185" y="30356"/>
                    </a:lnTo>
                    <a:lnTo>
                      <a:pt x="15187" y="30313"/>
                    </a:lnTo>
                    <a:lnTo>
                      <a:pt x="15180" y="30042"/>
                    </a:lnTo>
                    <a:cubicBezTo>
                      <a:pt x="15025" y="30042"/>
                      <a:pt x="14873" y="30041"/>
                      <a:pt x="14719" y="300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5909150" y="1887425"/>
                <a:ext cx="358400" cy="358425"/>
              </a:xfrm>
              <a:custGeom>
                <a:avLst/>
                <a:gdLst/>
                <a:ahLst/>
                <a:cxnLst/>
                <a:rect l="l" t="t" r="r" b="b"/>
                <a:pathLst>
                  <a:path w="14336" h="14337" extrusionOk="0">
                    <a:moveTo>
                      <a:pt x="7070" y="0"/>
                    </a:moveTo>
                    <a:lnTo>
                      <a:pt x="7093" y="1694"/>
                    </a:lnTo>
                    <a:lnTo>
                      <a:pt x="7169" y="1694"/>
                    </a:lnTo>
                    <a:cubicBezTo>
                      <a:pt x="10188" y="1694"/>
                      <a:pt x="12644" y="4149"/>
                      <a:pt x="12644" y="7169"/>
                    </a:cubicBezTo>
                    <a:cubicBezTo>
                      <a:pt x="12644" y="10187"/>
                      <a:pt x="10188" y="12644"/>
                      <a:pt x="7169" y="12644"/>
                    </a:cubicBezTo>
                    <a:cubicBezTo>
                      <a:pt x="4149" y="12644"/>
                      <a:pt x="1693" y="10187"/>
                      <a:pt x="1693" y="7169"/>
                    </a:cubicBezTo>
                    <a:cubicBezTo>
                      <a:pt x="1693" y="7142"/>
                      <a:pt x="1693" y="7117"/>
                      <a:pt x="1694" y="7093"/>
                    </a:cubicBezTo>
                    <a:lnTo>
                      <a:pt x="1" y="7069"/>
                    </a:lnTo>
                    <a:cubicBezTo>
                      <a:pt x="1" y="7102"/>
                      <a:pt x="1" y="7136"/>
                      <a:pt x="1" y="7169"/>
                    </a:cubicBezTo>
                    <a:cubicBezTo>
                      <a:pt x="1" y="11120"/>
                      <a:pt x="3216" y="14337"/>
                      <a:pt x="7169" y="14337"/>
                    </a:cubicBezTo>
                    <a:cubicBezTo>
                      <a:pt x="11121" y="14337"/>
                      <a:pt x="14336" y="11120"/>
                      <a:pt x="14336" y="7169"/>
                    </a:cubicBezTo>
                    <a:cubicBezTo>
                      <a:pt x="14336" y="3215"/>
                      <a:pt x="11121" y="0"/>
                      <a:pt x="7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6011600" y="1902525"/>
                <a:ext cx="21700" cy="40375"/>
              </a:xfrm>
              <a:custGeom>
                <a:avLst/>
                <a:gdLst/>
                <a:ahLst/>
                <a:cxnLst/>
                <a:rect l="l" t="t" r="r" b="b"/>
                <a:pathLst>
                  <a:path w="868" h="1615" extrusionOk="0">
                    <a:moveTo>
                      <a:pt x="185" y="1"/>
                    </a:moveTo>
                    <a:cubicBezTo>
                      <a:pt x="122" y="29"/>
                      <a:pt x="61" y="57"/>
                      <a:pt x="0" y="85"/>
                    </a:cubicBezTo>
                    <a:lnTo>
                      <a:pt x="725" y="1615"/>
                    </a:lnTo>
                    <a:cubicBezTo>
                      <a:pt x="772" y="1593"/>
                      <a:pt x="819" y="1570"/>
                      <a:pt x="867" y="1549"/>
                    </a:cubicBezTo>
                    <a:lnTo>
                      <a:pt x="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5989325" y="1914475"/>
                <a:ext cx="26700" cy="38050"/>
              </a:xfrm>
              <a:custGeom>
                <a:avLst/>
                <a:gdLst/>
                <a:ahLst/>
                <a:cxnLst/>
                <a:rect l="l" t="t" r="r" b="b"/>
                <a:pathLst>
                  <a:path w="1068" h="1522" extrusionOk="0">
                    <a:moveTo>
                      <a:pt x="172" y="0"/>
                    </a:moveTo>
                    <a:cubicBezTo>
                      <a:pt x="115" y="37"/>
                      <a:pt x="57" y="73"/>
                      <a:pt x="1" y="111"/>
                    </a:cubicBezTo>
                    <a:lnTo>
                      <a:pt x="937" y="1522"/>
                    </a:lnTo>
                    <a:cubicBezTo>
                      <a:pt x="980" y="1492"/>
                      <a:pt x="1023" y="1464"/>
                      <a:pt x="1068" y="1436"/>
                    </a:cubicBezTo>
                    <a:lnTo>
                      <a:pt x="1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6035425" y="1893950"/>
                <a:ext cx="16250" cy="41850"/>
              </a:xfrm>
              <a:custGeom>
                <a:avLst/>
                <a:gdLst/>
                <a:ahLst/>
                <a:cxnLst/>
                <a:rect l="l" t="t" r="r" b="b"/>
                <a:pathLst>
                  <a:path w="650" h="1674" extrusionOk="0">
                    <a:moveTo>
                      <a:pt x="197" y="0"/>
                    </a:moveTo>
                    <a:cubicBezTo>
                      <a:pt x="131" y="18"/>
                      <a:pt x="65" y="37"/>
                      <a:pt x="0" y="56"/>
                    </a:cubicBezTo>
                    <a:lnTo>
                      <a:pt x="499" y="1674"/>
                    </a:lnTo>
                    <a:cubicBezTo>
                      <a:pt x="549" y="1659"/>
                      <a:pt x="600" y="1644"/>
                      <a:pt x="650" y="1631"/>
                    </a:cubicBez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6060375" y="1888875"/>
                <a:ext cx="10475" cy="42550"/>
              </a:xfrm>
              <a:custGeom>
                <a:avLst/>
                <a:gdLst/>
                <a:ahLst/>
                <a:cxnLst/>
                <a:rect l="l" t="t" r="r" b="b"/>
                <a:pathLst>
                  <a:path w="419" h="1702" extrusionOk="0">
                    <a:moveTo>
                      <a:pt x="202" y="0"/>
                    </a:moveTo>
                    <a:cubicBezTo>
                      <a:pt x="134" y="10"/>
                      <a:pt x="66" y="18"/>
                      <a:pt x="0" y="30"/>
                    </a:cubicBezTo>
                    <a:lnTo>
                      <a:pt x="261" y="1702"/>
                    </a:lnTo>
                    <a:cubicBezTo>
                      <a:pt x="312" y="1693"/>
                      <a:pt x="365" y="1687"/>
                      <a:pt x="418" y="1680"/>
                    </a:cubicBezTo>
                    <a:lnTo>
                      <a:pt x="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5969100" y="1929500"/>
                <a:ext cx="31125" cy="34975"/>
              </a:xfrm>
              <a:custGeom>
                <a:avLst/>
                <a:gdLst/>
                <a:ahLst/>
                <a:cxnLst/>
                <a:rect l="l" t="t" r="r" b="b"/>
                <a:pathLst>
                  <a:path w="1245" h="1399" extrusionOk="0">
                    <a:moveTo>
                      <a:pt x="155" y="1"/>
                    </a:moveTo>
                    <a:cubicBezTo>
                      <a:pt x="102" y="45"/>
                      <a:pt x="51" y="90"/>
                      <a:pt x="0" y="134"/>
                    </a:cubicBezTo>
                    <a:lnTo>
                      <a:pt x="1127" y="1398"/>
                    </a:lnTo>
                    <a:cubicBezTo>
                      <a:pt x="1166" y="1364"/>
                      <a:pt x="1204" y="1329"/>
                      <a:pt x="1244" y="1296"/>
                    </a:cubicBezTo>
                    <a:lnTo>
                      <a:pt x="1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5915650" y="2013725"/>
                <a:ext cx="41900" cy="16250"/>
              </a:xfrm>
              <a:custGeom>
                <a:avLst/>
                <a:gdLst/>
                <a:ahLst/>
                <a:cxnLst/>
                <a:rect l="l" t="t" r="r" b="b"/>
                <a:pathLst>
                  <a:path w="1676" h="650" extrusionOk="0">
                    <a:moveTo>
                      <a:pt x="58" y="0"/>
                    </a:moveTo>
                    <a:cubicBezTo>
                      <a:pt x="38" y="66"/>
                      <a:pt x="18" y="131"/>
                      <a:pt x="0" y="197"/>
                    </a:cubicBezTo>
                    <a:lnTo>
                      <a:pt x="1631" y="649"/>
                    </a:lnTo>
                    <a:cubicBezTo>
                      <a:pt x="1646" y="598"/>
                      <a:pt x="1661" y="549"/>
                      <a:pt x="1675" y="499"/>
                    </a:cubicBezTo>
                    <a:lnTo>
                      <a:pt x="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5910600" y="2038675"/>
                <a:ext cx="42525" cy="10475"/>
              </a:xfrm>
              <a:custGeom>
                <a:avLst/>
                <a:gdLst/>
                <a:ahLst/>
                <a:cxnLst/>
                <a:rect l="l" t="t" r="r" b="b"/>
                <a:pathLst>
                  <a:path w="1701" h="419" extrusionOk="0">
                    <a:moveTo>
                      <a:pt x="29" y="0"/>
                    </a:moveTo>
                    <a:cubicBezTo>
                      <a:pt x="19" y="68"/>
                      <a:pt x="9" y="136"/>
                      <a:pt x="1" y="203"/>
                    </a:cubicBezTo>
                    <a:lnTo>
                      <a:pt x="1679" y="418"/>
                    </a:lnTo>
                    <a:cubicBezTo>
                      <a:pt x="1686" y="365"/>
                      <a:pt x="1694" y="314"/>
                      <a:pt x="1701" y="263"/>
                    </a:cubicBezTo>
                    <a:lnTo>
                      <a:pt x="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5951250" y="1947300"/>
                <a:ext cx="34950" cy="31175"/>
              </a:xfrm>
              <a:custGeom>
                <a:avLst/>
                <a:gdLst/>
                <a:ahLst/>
                <a:cxnLst/>
                <a:rect l="l" t="t" r="r" b="b"/>
                <a:pathLst>
                  <a:path w="1398" h="1247" extrusionOk="0">
                    <a:moveTo>
                      <a:pt x="136" y="1"/>
                    </a:moveTo>
                    <a:cubicBezTo>
                      <a:pt x="90" y="52"/>
                      <a:pt x="45" y="103"/>
                      <a:pt x="0" y="156"/>
                    </a:cubicBezTo>
                    <a:lnTo>
                      <a:pt x="1296" y="1246"/>
                    </a:lnTo>
                    <a:cubicBezTo>
                      <a:pt x="1329" y="1207"/>
                      <a:pt x="1363" y="1167"/>
                      <a:pt x="1398" y="1129"/>
                    </a:cubicBezTo>
                    <a:lnTo>
                      <a:pt x="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5936200" y="1967550"/>
                <a:ext cx="38075" cy="26750"/>
              </a:xfrm>
              <a:custGeom>
                <a:avLst/>
                <a:gdLst/>
                <a:ahLst/>
                <a:cxnLst/>
                <a:rect l="l" t="t" r="r" b="b"/>
                <a:pathLst>
                  <a:path w="1523" h="1070" extrusionOk="0">
                    <a:moveTo>
                      <a:pt x="112" y="0"/>
                    </a:moveTo>
                    <a:cubicBezTo>
                      <a:pt x="74" y="58"/>
                      <a:pt x="37" y="116"/>
                      <a:pt x="1" y="174"/>
                    </a:cubicBezTo>
                    <a:lnTo>
                      <a:pt x="1437" y="1069"/>
                    </a:lnTo>
                    <a:cubicBezTo>
                      <a:pt x="1465" y="1024"/>
                      <a:pt x="1493" y="982"/>
                      <a:pt x="1523" y="939"/>
                    </a:cubicBez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5924225" y="1989850"/>
                <a:ext cx="40375" cy="21700"/>
              </a:xfrm>
              <a:custGeom>
                <a:avLst/>
                <a:gdLst/>
                <a:ahLst/>
                <a:cxnLst/>
                <a:rect l="l" t="t" r="r" b="b"/>
                <a:pathLst>
                  <a:path w="1615" h="868" extrusionOk="0">
                    <a:moveTo>
                      <a:pt x="87" y="0"/>
                    </a:moveTo>
                    <a:cubicBezTo>
                      <a:pt x="57" y="61"/>
                      <a:pt x="29" y="124"/>
                      <a:pt x="1" y="187"/>
                    </a:cubicBezTo>
                    <a:lnTo>
                      <a:pt x="1551" y="868"/>
                    </a:lnTo>
                    <a:cubicBezTo>
                      <a:pt x="1572" y="821"/>
                      <a:pt x="1593" y="774"/>
                      <a:pt x="1615" y="727"/>
                    </a:cubicBezTo>
                    <a:lnTo>
                      <a:pt x="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26"/>
            <p:cNvSpPr/>
            <p:nvPr/>
          </p:nvSpPr>
          <p:spPr>
            <a:xfrm>
              <a:off x="7817732" y="4729687"/>
              <a:ext cx="84900" cy="846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 name="Google Shape;208;p26"/>
            <p:cNvCxnSpPr>
              <a:stCxn id="182" idx="5"/>
              <a:endCxn id="207" idx="1"/>
            </p:cNvCxnSpPr>
            <p:nvPr/>
          </p:nvCxnSpPr>
          <p:spPr>
            <a:xfrm>
              <a:off x="7167773" y="3510231"/>
              <a:ext cx="662400" cy="1231800"/>
            </a:xfrm>
            <a:prstGeom prst="straightConnector1">
              <a:avLst/>
            </a:prstGeom>
            <a:noFill/>
            <a:ln w="19050" cap="flat" cmpd="sng">
              <a:solidFill>
                <a:schemeClr val="dk1"/>
              </a:solidFill>
              <a:prstDash val="solid"/>
              <a:round/>
              <a:headEnd type="none" w="med" len="med"/>
              <a:tailEnd type="none" w="med" len="med"/>
            </a:ln>
          </p:spPr>
        </p:cxnSp>
        <p:cxnSp>
          <p:nvCxnSpPr>
            <p:cNvPr id="209" name="Google Shape;209;p26"/>
            <p:cNvCxnSpPr>
              <a:stCxn id="182" idx="6"/>
              <a:endCxn id="193" idx="2"/>
            </p:cNvCxnSpPr>
            <p:nvPr/>
          </p:nvCxnSpPr>
          <p:spPr>
            <a:xfrm rot="10800000" flipH="1">
              <a:off x="7187719" y="3098777"/>
              <a:ext cx="1512000" cy="363300"/>
            </a:xfrm>
            <a:prstGeom prst="straightConnector1">
              <a:avLst/>
            </a:prstGeom>
            <a:noFill/>
            <a:ln w="19050" cap="flat" cmpd="sng">
              <a:solidFill>
                <a:schemeClr val="dk1"/>
              </a:solidFill>
              <a:prstDash val="solid"/>
              <a:round/>
              <a:headEnd type="none" w="med" len="med"/>
              <a:tailEnd type="none" w="med" len="med"/>
            </a:ln>
          </p:spPr>
        </p:cxnSp>
        <p:cxnSp>
          <p:nvCxnSpPr>
            <p:cNvPr id="210" name="Google Shape;210;p26"/>
            <p:cNvCxnSpPr>
              <a:stCxn id="193" idx="4"/>
              <a:endCxn id="207" idx="7"/>
            </p:cNvCxnSpPr>
            <p:nvPr/>
          </p:nvCxnSpPr>
          <p:spPr>
            <a:xfrm flipH="1">
              <a:off x="7890096" y="3146687"/>
              <a:ext cx="857700" cy="1595400"/>
            </a:xfrm>
            <a:prstGeom prst="straightConnector1">
              <a:avLst/>
            </a:prstGeom>
            <a:noFill/>
            <a:ln w="19050" cap="flat" cmpd="sng">
              <a:solidFill>
                <a:schemeClr val="dk1"/>
              </a:solidFill>
              <a:prstDash val="solid"/>
              <a:round/>
              <a:headEnd type="none" w="med" len="med"/>
              <a:tailEnd type="none" w="med" len="med"/>
            </a:ln>
          </p:spPr>
        </p:cxnSp>
        <p:cxnSp>
          <p:nvCxnSpPr>
            <p:cNvPr id="211" name="Google Shape;211;p26"/>
            <p:cNvCxnSpPr>
              <a:stCxn id="182" idx="3"/>
            </p:cNvCxnSpPr>
            <p:nvPr/>
          </p:nvCxnSpPr>
          <p:spPr>
            <a:xfrm flipH="1">
              <a:off x="6605565" y="3510231"/>
              <a:ext cx="465900" cy="1763100"/>
            </a:xfrm>
            <a:prstGeom prst="straightConnector1">
              <a:avLst/>
            </a:prstGeom>
            <a:noFill/>
            <a:ln w="19050" cap="flat" cmpd="sng">
              <a:solidFill>
                <a:schemeClr val="dk1"/>
              </a:solidFill>
              <a:prstDash val="solid"/>
              <a:round/>
              <a:headEnd type="none" w="med" len="med"/>
              <a:tailEnd type="none" w="med" len="med"/>
            </a:ln>
          </p:spPr>
        </p:cxnSp>
        <p:cxnSp>
          <p:nvCxnSpPr>
            <p:cNvPr id="212" name="Google Shape;212;p26"/>
            <p:cNvCxnSpPr>
              <a:stCxn id="207" idx="6"/>
            </p:cNvCxnSpPr>
            <p:nvPr/>
          </p:nvCxnSpPr>
          <p:spPr>
            <a:xfrm>
              <a:off x="7902632" y="4771987"/>
              <a:ext cx="1285800" cy="237300"/>
            </a:xfrm>
            <a:prstGeom prst="straightConnector1">
              <a:avLst/>
            </a:prstGeom>
            <a:noFill/>
            <a:ln w="19050" cap="flat" cmpd="sng">
              <a:solidFill>
                <a:schemeClr val="dk1"/>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1"/>
        </a:solidFill>
        <a:effectLst/>
      </p:bgPr>
    </p:bg>
    <p:spTree>
      <p:nvGrpSpPr>
        <p:cNvPr id="1" name="Shape 213"/>
        <p:cNvGrpSpPr/>
        <p:nvPr/>
      </p:nvGrpSpPr>
      <p:grpSpPr>
        <a:xfrm>
          <a:off x="0" y="0"/>
          <a:ext cx="0" cy="0"/>
          <a:chOff x="0" y="0"/>
          <a:chExt cx="0" cy="0"/>
        </a:xfrm>
      </p:grpSpPr>
      <p:grpSp>
        <p:nvGrpSpPr>
          <p:cNvPr id="214" name="Google Shape;214;p27"/>
          <p:cNvGrpSpPr/>
          <p:nvPr/>
        </p:nvGrpSpPr>
        <p:grpSpPr>
          <a:xfrm>
            <a:off x="-212420" y="2760723"/>
            <a:ext cx="2843422" cy="2447099"/>
            <a:chOff x="-822020" y="3675123"/>
            <a:chExt cx="2843422" cy="2447099"/>
          </a:xfrm>
        </p:grpSpPr>
        <p:grpSp>
          <p:nvGrpSpPr>
            <p:cNvPr id="215" name="Google Shape;215;p27"/>
            <p:cNvGrpSpPr/>
            <p:nvPr/>
          </p:nvGrpSpPr>
          <p:grpSpPr>
            <a:xfrm flipH="1">
              <a:off x="460835" y="4337895"/>
              <a:ext cx="1560567" cy="1561202"/>
              <a:chOff x="6644550" y="3312875"/>
              <a:chExt cx="737125" cy="737425"/>
            </a:xfrm>
          </p:grpSpPr>
          <p:sp>
            <p:nvSpPr>
              <p:cNvPr id="216" name="Google Shape;216;p27"/>
              <p:cNvSpPr/>
              <p:nvPr/>
            </p:nvSpPr>
            <p:spPr>
              <a:xfrm>
                <a:off x="6766750" y="3435950"/>
                <a:ext cx="491800" cy="491800"/>
              </a:xfrm>
              <a:custGeom>
                <a:avLst/>
                <a:gdLst/>
                <a:ahLst/>
                <a:cxnLst/>
                <a:rect l="l" t="t" r="r" b="b"/>
                <a:pathLst>
                  <a:path w="19672" h="19672" extrusionOk="0">
                    <a:moveTo>
                      <a:pt x="9835" y="3807"/>
                    </a:moveTo>
                    <a:cubicBezTo>
                      <a:pt x="13161" y="3807"/>
                      <a:pt x="15866" y="6511"/>
                      <a:pt x="15866" y="9837"/>
                    </a:cubicBezTo>
                    <a:cubicBezTo>
                      <a:pt x="15866" y="13161"/>
                      <a:pt x="13161" y="15865"/>
                      <a:pt x="9835" y="15865"/>
                    </a:cubicBezTo>
                    <a:cubicBezTo>
                      <a:pt x="6511" y="15865"/>
                      <a:pt x="3805" y="13161"/>
                      <a:pt x="3805" y="9837"/>
                    </a:cubicBezTo>
                    <a:cubicBezTo>
                      <a:pt x="3805" y="6511"/>
                      <a:pt x="6511" y="3807"/>
                      <a:pt x="9835" y="3807"/>
                    </a:cubicBezTo>
                    <a:close/>
                    <a:moveTo>
                      <a:pt x="9835" y="3354"/>
                    </a:moveTo>
                    <a:cubicBezTo>
                      <a:pt x="6262" y="3354"/>
                      <a:pt x="3353" y="6262"/>
                      <a:pt x="3353" y="9837"/>
                    </a:cubicBezTo>
                    <a:cubicBezTo>
                      <a:pt x="3353" y="13410"/>
                      <a:pt x="6262" y="16318"/>
                      <a:pt x="9835" y="16318"/>
                    </a:cubicBezTo>
                    <a:cubicBezTo>
                      <a:pt x="13411" y="16318"/>
                      <a:pt x="16318" y="13410"/>
                      <a:pt x="16318" y="9837"/>
                    </a:cubicBezTo>
                    <a:cubicBezTo>
                      <a:pt x="16318" y="6262"/>
                      <a:pt x="13411" y="3354"/>
                      <a:pt x="9835" y="3354"/>
                    </a:cubicBezTo>
                    <a:close/>
                    <a:moveTo>
                      <a:pt x="9835" y="453"/>
                    </a:moveTo>
                    <a:cubicBezTo>
                      <a:pt x="9976" y="453"/>
                      <a:pt x="10123" y="456"/>
                      <a:pt x="10286" y="466"/>
                    </a:cubicBezTo>
                    <a:lnTo>
                      <a:pt x="10153" y="2323"/>
                    </a:lnTo>
                    <a:lnTo>
                      <a:pt x="10379" y="2338"/>
                    </a:lnTo>
                    <a:cubicBezTo>
                      <a:pt x="11512" y="2421"/>
                      <a:pt x="12588" y="2750"/>
                      <a:pt x="13572" y="3316"/>
                    </a:cubicBezTo>
                    <a:lnTo>
                      <a:pt x="13769" y="3429"/>
                    </a:lnTo>
                    <a:lnTo>
                      <a:pt x="14696" y="1816"/>
                    </a:lnTo>
                    <a:cubicBezTo>
                      <a:pt x="16183" y="2718"/>
                      <a:pt x="17377" y="3999"/>
                      <a:pt x="18173" y="5537"/>
                    </a:cubicBezTo>
                    <a:lnTo>
                      <a:pt x="16500" y="6351"/>
                    </a:lnTo>
                    <a:lnTo>
                      <a:pt x="16599" y="6554"/>
                    </a:lnTo>
                    <a:cubicBezTo>
                      <a:pt x="17096" y="7572"/>
                      <a:pt x="17349" y="8666"/>
                      <a:pt x="17354" y="9806"/>
                    </a:cubicBezTo>
                    <a:lnTo>
                      <a:pt x="17354" y="10030"/>
                    </a:lnTo>
                    <a:lnTo>
                      <a:pt x="19218" y="10030"/>
                    </a:lnTo>
                    <a:cubicBezTo>
                      <a:pt x="19181" y="11778"/>
                      <a:pt x="18664" y="13463"/>
                      <a:pt x="17713" y="14929"/>
                    </a:cubicBezTo>
                    <a:lnTo>
                      <a:pt x="16176" y="13880"/>
                    </a:lnTo>
                    <a:lnTo>
                      <a:pt x="16049" y="14066"/>
                    </a:lnTo>
                    <a:cubicBezTo>
                      <a:pt x="15416" y="14993"/>
                      <a:pt x="14567" y="15779"/>
                      <a:pt x="13596" y="16344"/>
                    </a:cubicBezTo>
                    <a:lnTo>
                      <a:pt x="13401" y="16457"/>
                    </a:lnTo>
                    <a:lnTo>
                      <a:pt x="14332" y="18068"/>
                    </a:lnTo>
                    <a:cubicBezTo>
                      <a:pt x="12956" y="18823"/>
                      <a:pt x="11407" y="19219"/>
                      <a:pt x="9835" y="19219"/>
                    </a:cubicBezTo>
                    <a:cubicBezTo>
                      <a:pt x="9688" y="19219"/>
                      <a:pt x="9536" y="19216"/>
                      <a:pt x="9370" y="19206"/>
                    </a:cubicBezTo>
                    <a:lnTo>
                      <a:pt x="9368" y="19206"/>
                    </a:lnTo>
                    <a:lnTo>
                      <a:pt x="9503" y="17351"/>
                    </a:lnTo>
                    <a:lnTo>
                      <a:pt x="9279" y="17334"/>
                    </a:lnTo>
                    <a:cubicBezTo>
                      <a:pt x="8144" y="17250"/>
                      <a:pt x="7070" y="16919"/>
                      <a:pt x="6087" y="16351"/>
                    </a:cubicBezTo>
                    <a:lnTo>
                      <a:pt x="5890" y="16237"/>
                    </a:lnTo>
                    <a:lnTo>
                      <a:pt x="4960" y="17850"/>
                    </a:lnTo>
                    <a:cubicBezTo>
                      <a:pt x="3475" y="16944"/>
                      <a:pt x="2282" y="15662"/>
                      <a:pt x="1489" y="14122"/>
                    </a:cubicBezTo>
                    <a:lnTo>
                      <a:pt x="3164" y="13311"/>
                    </a:lnTo>
                    <a:lnTo>
                      <a:pt x="3065" y="13108"/>
                    </a:lnTo>
                    <a:cubicBezTo>
                      <a:pt x="2570" y="12087"/>
                      <a:pt x="2318" y="10993"/>
                      <a:pt x="2315" y="9852"/>
                    </a:cubicBezTo>
                    <a:lnTo>
                      <a:pt x="2315" y="9627"/>
                    </a:lnTo>
                    <a:lnTo>
                      <a:pt x="453" y="9627"/>
                    </a:lnTo>
                    <a:cubicBezTo>
                      <a:pt x="493" y="7889"/>
                      <a:pt x="1007" y="6216"/>
                      <a:pt x="1948" y="4757"/>
                    </a:cubicBezTo>
                    <a:lnTo>
                      <a:pt x="3488" y="5804"/>
                    </a:lnTo>
                    <a:lnTo>
                      <a:pt x="3615" y="5618"/>
                    </a:lnTo>
                    <a:cubicBezTo>
                      <a:pt x="4245" y="4691"/>
                      <a:pt x="5092" y="3901"/>
                      <a:pt x="6064" y="3336"/>
                    </a:cubicBezTo>
                    <a:lnTo>
                      <a:pt x="6259" y="3222"/>
                    </a:lnTo>
                    <a:lnTo>
                      <a:pt x="5324" y="1613"/>
                    </a:lnTo>
                    <a:cubicBezTo>
                      <a:pt x="6703" y="853"/>
                      <a:pt x="8258" y="453"/>
                      <a:pt x="9835" y="453"/>
                    </a:cubicBezTo>
                    <a:close/>
                    <a:moveTo>
                      <a:pt x="9835" y="0"/>
                    </a:moveTo>
                    <a:cubicBezTo>
                      <a:pt x="8104" y="0"/>
                      <a:pt x="6397" y="461"/>
                      <a:pt x="4901" y="1334"/>
                    </a:cubicBezTo>
                    <a:lnTo>
                      <a:pt x="4704" y="1448"/>
                    </a:lnTo>
                    <a:lnTo>
                      <a:pt x="5642" y="3062"/>
                    </a:lnTo>
                    <a:cubicBezTo>
                      <a:pt x="4759" y="3610"/>
                      <a:pt x="3980" y="4336"/>
                      <a:pt x="3371" y="5176"/>
                    </a:cubicBezTo>
                    <a:lnTo>
                      <a:pt x="1828" y="4127"/>
                    </a:lnTo>
                    <a:lnTo>
                      <a:pt x="1701" y="4314"/>
                    </a:lnTo>
                    <a:cubicBezTo>
                      <a:pt x="589" y="5948"/>
                      <a:pt x="1" y="7858"/>
                      <a:pt x="1" y="9852"/>
                    </a:cubicBezTo>
                    <a:lnTo>
                      <a:pt x="1" y="10078"/>
                    </a:lnTo>
                    <a:lnTo>
                      <a:pt x="1867" y="10078"/>
                    </a:lnTo>
                    <a:cubicBezTo>
                      <a:pt x="1899" y="11131"/>
                      <a:pt x="2132" y="12145"/>
                      <a:pt x="2563" y="13100"/>
                    </a:cubicBezTo>
                    <a:lnTo>
                      <a:pt x="883" y="13913"/>
                    </a:lnTo>
                    <a:lnTo>
                      <a:pt x="982" y="14117"/>
                    </a:lnTo>
                    <a:cubicBezTo>
                      <a:pt x="1844" y="15897"/>
                      <a:pt x="3211" y="17362"/>
                      <a:pt x="4929" y="18357"/>
                    </a:cubicBezTo>
                    <a:lnTo>
                      <a:pt x="5125" y="18469"/>
                    </a:lnTo>
                    <a:lnTo>
                      <a:pt x="6057" y="16853"/>
                    </a:lnTo>
                    <a:cubicBezTo>
                      <a:pt x="6981" y="17352"/>
                      <a:pt x="7975" y="17658"/>
                      <a:pt x="9021" y="17765"/>
                    </a:cubicBezTo>
                    <a:lnTo>
                      <a:pt x="8884" y="19626"/>
                    </a:lnTo>
                    <a:lnTo>
                      <a:pt x="9110" y="19642"/>
                    </a:lnTo>
                    <a:cubicBezTo>
                      <a:pt x="9384" y="19664"/>
                      <a:pt x="9614" y="19672"/>
                      <a:pt x="9835" y="19672"/>
                    </a:cubicBezTo>
                    <a:cubicBezTo>
                      <a:pt x="11562" y="19672"/>
                      <a:pt x="13264" y="19214"/>
                      <a:pt x="14755" y="18347"/>
                    </a:cubicBezTo>
                    <a:lnTo>
                      <a:pt x="14952" y="18234"/>
                    </a:lnTo>
                    <a:lnTo>
                      <a:pt x="14015" y="16619"/>
                    </a:lnTo>
                    <a:cubicBezTo>
                      <a:pt x="14901" y="16070"/>
                      <a:pt x="15680" y="15347"/>
                      <a:pt x="16292" y="14506"/>
                    </a:cubicBezTo>
                    <a:lnTo>
                      <a:pt x="17833" y="15558"/>
                    </a:lnTo>
                    <a:lnTo>
                      <a:pt x="17960" y="15371"/>
                    </a:lnTo>
                    <a:cubicBezTo>
                      <a:pt x="19079" y="13734"/>
                      <a:pt x="19672" y="11819"/>
                      <a:pt x="19672" y="9835"/>
                    </a:cubicBezTo>
                    <a:lnTo>
                      <a:pt x="19670" y="9578"/>
                    </a:lnTo>
                    <a:lnTo>
                      <a:pt x="17802" y="9578"/>
                    </a:lnTo>
                    <a:cubicBezTo>
                      <a:pt x="17769" y="8527"/>
                      <a:pt x="17534" y="7514"/>
                      <a:pt x="17103" y="6561"/>
                    </a:cubicBezTo>
                    <a:lnTo>
                      <a:pt x="18781" y="5745"/>
                    </a:lnTo>
                    <a:lnTo>
                      <a:pt x="18682" y="5540"/>
                    </a:lnTo>
                    <a:cubicBezTo>
                      <a:pt x="17815" y="3762"/>
                      <a:pt x="16449" y="2299"/>
                      <a:pt x="14727" y="1309"/>
                    </a:cubicBezTo>
                    <a:lnTo>
                      <a:pt x="14531" y="1195"/>
                    </a:lnTo>
                    <a:lnTo>
                      <a:pt x="13601" y="2814"/>
                    </a:lnTo>
                    <a:cubicBezTo>
                      <a:pt x="12677" y="2315"/>
                      <a:pt x="11682" y="2011"/>
                      <a:pt x="10637" y="1907"/>
                    </a:cubicBezTo>
                    <a:lnTo>
                      <a:pt x="10769" y="45"/>
                    </a:lnTo>
                    <a:lnTo>
                      <a:pt x="10544" y="29"/>
                    </a:lnTo>
                    <a:cubicBezTo>
                      <a:pt x="10275" y="10"/>
                      <a:pt x="10050" y="0"/>
                      <a:pt x="9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7"/>
              <p:cNvSpPr/>
              <p:nvPr/>
            </p:nvSpPr>
            <p:spPr>
              <a:xfrm>
                <a:off x="7230275" y="3518500"/>
                <a:ext cx="95075" cy="187625"/>
              </a:xfrm>
              <a:custGeom>
                <a:avLst/>
                <a:gdLst/>
                <a:ahLst/>
                <a:cxnLst/>
                <a:rect l="l" t="t" r="r" b="b"/>
                <a:pathLst>
                  <a:path w="3803" h="7505" extrusionOk="0">
                    <a:moveTo>
                      <a:pt x="1655" y="622"/>
                    </a:moveTo>
                    <a:cubicBezTo>
                      <a:pt x="2770" y="2575"/>
                      <a:pt x="3305" y="4780"/>
                      <a:pt x="3214" y="7026"/>
                    </a:cubicBezTo>
                    <a:lnTo>
                      <a:pt x="2013" y="6955"/>
                    </a:lnTo>
                    <a:lnTo>
                      <a:pt x="2015" y="6955"/>
                    </a:lnTo>
                    <a:cubicBezTo>
                      <a:pt x="2089" y="4952"/>
                      <a:pt x="1610" y="2986"/>
                      <a:pt x="620" y="1237"/>
                    </a:cubicBezTo>
                    <a:lnTo>
                      <a:pt x="1655" y="622"/>
                    </a:lnTo>
                    <a:close/>
                    <a:moveTo>
                      <a:pt x="1813" y="1"/>
                    </a:moveTo>
                    <a:lnTo>
                      <a:pt x="1" y="1080"/>
                    </a:lnTo>
                    <a:lnTo>
                      <a:pt x="117" y="1273"/>
                    </a:lnTo>
                    <a:cubicBezTo>
                      <a:pt x="1177" y="3057"/>
                      <a:pt x="1673" y="5091"/>
                      <a:pt x="1551" y="7153"/>
                    </a:cubicBezTo>
                    <a:lnTo>
                      <a:pt x="1539" y="7379"/>
                    </a:lnTo>
                    <a:lnTo>
                      <a:pt x="3640" y="7505"/>
                    </a:lnTo>
                    <a:lnTo>
                      <a:pt x="3654" y="7278"/>
                    </a:lnTo>
                    <a:cubicBezTo>
                      <a:pt x="3802" y="4789"/>
                      <a:pt x="3206" y="2340"/>
                      <a:pt x="1929" y="196"/>
                    </a:cubicBezTo>
                    <a:lnTo>
                      <a:pt x="18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7002700" y="3372300"/>
                <a:ext cx="185350" cy="98450"/>
              </a:xfrm>
              <a:custGeom>
                <a:avLst/>
                <a:gdLst/>
                <a:ahLst/>
                <a:cxnLst/>
                <a:rect l="l" t="t" r="r" b="b"/>
                <a:pathLst>
                  <a:path w="7414" h="3938" extrusionOk="0">
                    <a:moveTo>
                      <a:pt x="459" y="453"/>
                    </a:moveTo>
                    <a:lnTo>
                      <a:pt x="459" y="453"/>
                    </a:lnTo>
                    <a:cubicBezTo>
                      <a:pt x="2479" y="463"/>
                      <a:pt x="4475" y="992"/>
                      <a:pt x="6244" y="1986"/>
                    </a:cubicBezTo>
                    <a:cubicBezTo>
                      <a:pt x="6428" y="2091"/>
                      <a:pt x="6609" y="2198"/>
                      <a:pt x="6786" y="2310"/>
                    </a:cubicBezTo>
                    <a:lnTo>
                      <a:pt x="6125" y="3313"/>
                    </a:lnTo>
                    <a:cubicBezTo>
                      <a:pt x="5958" y="3206"/>
                      <a:pt x="5806" y="3113"/>
                      <a:pt x="5658" y="3031"/>
                    </a:cubicBezTo>
                    <a:cubicBezTo>
                      <a:pt x="4075" y="2142"/>
                      <a:pt x="2289" y="1669"/>
                      <a:pt x="477" y="1658"/>
                    </a:cubicBezTo>
                    <a:lnTo>
                      <a:pt x="459" y="453"/>
                    </a:lnTo>
                    <a:close/>
                    <a:moveTo>
                      <a:pt x="419" y="1"/>
                    </a:moveTo>
                    <a:cubicBezTo>
                      <a:pt x="354" y="1"/>
                      <a:pt x="290" y="1"/>
                      <a:pt x="226" y="2"/>
                    </a:cubicBezTo>
                    <a:lnTo>
                      <a:pt x="1" y="6"/>
                    </a:lnTo>
                    <a:lnTo>
                      <a:pt x="31" y="2115"/>
                    </a:lnTo>
                    <a:lnTo>
                      <a:pt x="257" y="2112"/>
                    </a:lnTo>
                    <a:cubicBezTo>
                      <a:pt x="313" y="2111"/>
                      <a:pt x="368" y="2111"/>
                      <a:pt x="424" y="2111"/>
                    </a:cubicBezTo>
                    <a:cubicBezTo>
                      <a:pt x="2177" y="2111"/>
                      <a:pt x="3907" y="2565"/>
                      <a:pt x="5435" y="3425"/>
                    </a:cubicBezTo>
                    <a:cubicBezTo>
                      <a:pt x="5628" y="3533"/>
                      <a:pt x="5828" y="3657"/>
                      <a:pt x="6066" y="3814"/>
                    </a:cubicBezTo>
                    <a:lnTo>
                      <a:pt x="6254" y="3938"/>
                    </a:lnTo>
                    <a:lnTo>
                      <a:pt x="7414" y="2181"/>
                    </a:lnTo>
                    <a:lnTo>
                      <a:pt x="7225" y="2056"/>
                    </a:lnTo>
                    <a:cubicBezTo>
                      <a:pt x="6979" y="1894"/>
                      <a:pt x="6725" y="1739"/>
                      <a:pt x="6466" y="1592"/>
                    </a:cubicBezTo>
                    <a:cubicBezTo>
                      <a:pt x="4617" y="553"/>
                      <a:pt x="2533" y="1"/>
                      <a:pt x="4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7121650" y="3802825"/>
                <a:ext cx="163875" cy="158850"/>
              </a:xfrm>
              <a:custGeom>
                <a:avLst/>
                <a:gdLst/>
                <a:ahLst/>
                <a:cxnLst/>
                <a:rect l="l" t="t" r="r" b="b"/>
                <a:pathLst>
                  <a:path w="6555" h="6354" extrusionOk="0">
                    <a:moveTo>
                      <a:pt x="4894" y="589"/>
                    </a:moveTo>
                    <a:lnTo>
                      <a:pt x="5938" y="1176"/>
                    </a:lnTo>
                    <a:cubicBezTo>
                      <a:pt x="4797" y="3132"/>
                      <a:pt x="3145" y="4706"/>
                      <a:pt x="1139" y="5745"/>
                    </a:cubicBezTo>
                    <a:lnTo>
                      <a:pt x="606" y="4668"/>
                    </a:lnTo>
                    <a:cubicBezTo>
                      <a:pt x="2398" y="3736"/>
                      <a:pt x="3875" y="2330"/>
                      <a:pt x="4894" y="589"/>
                    </a:cubicBezTo>
                    <a:close/>
                    <a:moveTo>
                      <a:pt x="4708" y="1"/>
                    </a:moveTo>
                    <a:lnTo>
                      <a:pt x="4597" y="199"/>
                    </a:lnTo>
                    <a:cubicBezTo>
                      <a:pt x="3581" y="2007"/>
                      <a:pt x="2061" y="3447"/>
                      <a:pt x="204" y="4364"/>
                    </a:cubicBezTo>
                    <a:lnTo>
                      <a:pt x="1" y="4465"/>
                    </a:lnTo>
                    <a:lnTo>
                      <a:pt x="936" y="6353"/>
                    </a:lnTo>
                    <a:lnTo>
                      <a:pt x="1139" y="6252"/>
                    </a:lnTo>
                    <a:cubicBezTo>
                      <a:pt x="3373" y="5147"/>
                      <a:pt x="5203" y="3409"/>
                      <a:pt x="6431" y="1228"/>
                    </a:cubicBezTo>
                    <a:lnTo>
                      <a:pt x="6555" y="1004"/>
                    </a:lnTo>
                    <a:lnTo>
                      <a:pt x="4921" y="83"/>
                    </a:lnTo>
                    <a:lnTo>
                      <a:pt x="4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6836800" y="3892700"/>
                <a:ext cx="185225" cy="98700"/>
              </a:xfrm>
              <a:custGeom>
                <a:avLst/>
                <a:gdLst/>
                <a:ahLst/>
                <a:cxnLst/>
                <a:rect l="l" t="t" r="r" b="b"/>
                <a:pathLst>
                  <a:path w="7409" h="3948" extrusionOk="0">
                    <a:moveTo>
                      <a:pt x="1291" y="627"/>
                    </a:moveTo>
                    <a:cubicBezTo>
                      <a:pt x="1463" y="738"/>
                      <a:pt x="1620" y="832"/>
                      <a:pt x="1773" y="919"/>
                    </a:cubicBezTo>
                    <a:cubicBezTo>
                      <a:pt x="3349" y="1805"/>
                      <a:pt x="5130" y="2277"/>
                      <a:pt x="6936" y="2291"/>
                    </a:cubicBezTo>
                    <a:lnTo>
                      <a:pt x="6951" y="3495"/>
                    </a:lnTo>
                    <a:cubicBezTo>
                      <a:pt x="4939" y="3482"/>
                      <a:pt x="2951" y="2955"/>
                      <a:pt x="1187" y="1962"/>
                    </a:cubicBezTo>
                    <a:cubicBezTo>
                      <a:pt x="998" y="1856"/>
                      <a:pt x="810" y="1744"/>
                      <a:pt x="628" y="1628"/>
                    </a:cubicBezTo>
                    <a:lnTo>
                      <a:pt x="627" y="1628"/>
                    </a:lnTo>
                    <a:lnTo>
                      <a:pt x="1291" y="627"/>
                    </a:lnTo>
                    <a:close/>
                    <a:moveTo>
                      <a:pt x="1162" y="1"/>
                    </a:moveTo>
                    <a:lnTo>
                      <a:pt x="1" y="1757"/>
                    </a:lnTo>
                    <a:lnTo>
                      <a:pt x="189" y="1881"/>
                    </a:lnTo>
                    <a:cubicBezTo>
                      <a:pt x="440" y="2048"/>
                      <a:pt x="701" y="2208"/>
                      <a:pt x="965" y="2357"/>
                    </a:cubicBezTo>
                    <a:cubicBezTo>
                      <a:pt x="2819" y="3399"/>
                      <a:pt x="4911" y="3948"/>
                      <a:pt x="7027" y="3948"/>
                    </a:cubicBezTo>
                    <a:cubicBezTo>
                      <a:pt x="7078" y="3948"/>
                      <a:pt x="7131" y="3948"/>
                      <a:pt x="7184" y="3946"/>
                    </a:cubicBezTo>
                    <a:lnTo>
                      <a:pt x="7408" y="3944"/>
                    </a:lnTo>
                    <a:lnTo>
                      <a:pt x="7382" y="1835"/>
                    </a:lnTo>
                    <a:lnTo>
                      <a:pt x="7156" y="1838"/>
                    </a:lnTo>
                    <a:cubicBezTo>
                      <a:pt x="7103" y="1839"/>
                      <a:pt x="7051" y="1839"/>
                      <a:pt x="6999" y="1839"/>
                    </a:cubicBezTo>
                    <a:cubicBezTo>
                      <a:pt x="5247" y="1839"/>
                      <a:pt x="3522" y="1383"/>
                      <a:pt x="1996" y="525"/>
                    </a:cubicBezTo>
                    <a:cubicBezTo>
                      <a:pt x="1796" y="412"/>
                      <a:pt x="1591" y="287"/>
                      <a:pt x="1350" y="126"/>
                    </a:cubicBezTo>
                    <a:lnTo>
                      <a:pt x="11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6699875" y="3657075"/>
                <a:ext cx="94875" cy="187700"/>
              </a:xfrm>
              <a:custGeom>
                <a:avLst/>
                <a:gdLst/>
                <a:ahLst/>
                <a:cxnLst/>
                <a:rect l="l" t="t" r="r" b="b"/>
                <a:pathLst>
                  <a:path w="3795" h="7508" extrusionOk="0">
                    <a:moveTo>
                      <a:pt x="592" y="480"/>
                    </a:moveTo>
                    <a:lnTo>
                      <a:pt x="1792" y="553"/>
                    </a:lnTo>
                    <a:cubicBezTo>
                      <a:pt x="1712" y="2555"/>
                      <a:pt x="2188" y="4522"/>
                      <a:pt x="3176" y="6272"/>
                    </a:cubicBezTo>
                    <a:lnTo>
                      <a:pt x="2140" y="6887"/>
                    </a:lnTo>
                    <a:cubicBezTo>
                      <a:pt x="1030" y="4931"/>
                      <a:pt x="497" y="2725"/>
                      <a:pt x="592" y="480"/>
                    </a:cubicBezTo>
                    <a:close/>
                    <a:moveTo>
                      <a:pt x="166" y="1"/>
                    </a:moveTo>
                    <a:lnTo>
                      <a:pt x="153" y="225"/>
                    </a:lnTo>
                    <a:cubicBezTo>
                      <a:pt x="1" y="2715"/>
                      <a:pt x="592" y="5165"/>
                      <a:pt x="1864" y="7313"/>
                    </a:cubicBezTo>
                    <a:lnTo>
                      <a:pt x="1980" y="7508"/>
                    </a:lnTo>
                    <a:lnTo>
                      <a:pt x="3794" y="6432"/>
                    </a:lnTo>
                    <a:lnTo>
                      <a:pt x="3678" y="6237"/>
                    </a:lnTo>
                    <a:cubicBezTo>
                      <a:pt x="2623" y="4451"/>
                      <a:pt x="2130" y="2418"/>
                      <a:pt x="2254" y="354"/>
                    </a:cubicBezTo>
                    <a:lnTo>
                      <a:pt x="2268" y="130"/>
                    </a:lnTo>
                    <a:lnTo>
                      <a:pt x="1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6739900" y="3402250"/>
                <a:ext cx="163300" cy="158825"/>
              </a:xfrm>
              <a:custGeom>
                <a:avLst/>
                <a:gdLst/>
                <a:ahLst/>
                <a:cxnLst/>
                <a:rect l="l" t="t" r="r" b="b"/>
                <a:pathLst>
                  <a:path w="6532" h="6353" extrusionOk="0">
                    <a:moveTo>
                      <a:pt x="5391" y="610"/>
                    </a:moveTo>
                    <a:lnTo>
                      <a:pt x="5927" y="1687"/>
                    </a:lnTo>
                    <a:cubicBezTo>
                      <a:pt x="4147" y="2616"/>
                      <a:pt x="2680" y="4012"/>
                      <a:pt x="1663" y="5743"/>
                    </a:cubicBezTo>
                    <a:lnTo>
                      <a:pt x="619" y="5157"/>
                    </a:lnTo>
                    <a:cubicBezTo>
                      <a:pt x="1755" y="3212"/>
                      <a:pt x="3399" y="1648"/>
                      <a:pt x="5391" y="610"/>
                    </a:cubicBezTo>
                    <a:close/>
                    <a:moveTo>
                      <a:pt x="5593" y="0"/>
                    </a:moveTo>
                    <a:lnTo>
                      <a:pt x="5391" y="101"/>
                    </a:lnTo>
                    <a:cubicBezTo>
                      <a:pt x="3164" y="1208"/>
                      <a:pt x="1341" y="2943"/>
                      <a:pt x="111" y="5130"/>
                    </a:cubicBezTo>
                    <a:lnTo>
                      <a:pt x="1" y="5327"/>
                    </a:lnTo>
                    <a:lnTo>
                      <a:pt x="1636" y="6247"/>
                    </a:lnTo>
                    <a:lnTo>
                      <a:pt x="1844" y="6353"/>
                    </a:lnTo>
                    <a:lnTo>
                      <a:pt x="1952" y="6146"/>
                    </a:lnTo>
                    <a:cubicBezTo>
                      <a:pt x="2966" y="4344"/>
                      <a:pt x="4480" y="2906"/>
                      <a:pt x="6330" y="1988"/>
                    </a:cubicBezTo>
                    <a:lnTo>
                      <a:pt x="6531" y="1889"/>
                    </a:lnTo>
                    <a:lnTo>
                      <a:pt x="55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6644550" y="3312875"/>
                <a:ext cx="737125" cy="737425"/>
              </a:xfrm>
              <a:custGeom>
                <a:avLst/>
                <a:gdLst/>
                <a:ahLst/>
                <a:cxnLst/>
                <a:rect l="l" t="t" r="r" b="b"/>
                <a:pathLst>
                  <a:path w="29485" h="29497" extrusionOk="0">
                    <a:moveTo>
                      <a:pt x="14517" y="0"/>
                    </a:moveTo>
                    <a:cubicBezTo>
                      <a:pt x="14291" y="4"/>
                      <a:pt x="14059" y="12"/>
                      <a:pt x="13830" y="25"/>
                    </a:cubicBezTo>
                    <a:lnTo>
                      <a:pt x="13858" y="476"/>
                    </a:lnTo>
                    <a:lnTo>
                      <a:pt x="13858" y="476"/>
                    </a:lnTo>
                    <a:cubicBezTo>
                      <a:pt x="14080" y="463"/>
                      <a:pt x="14304" y="455"/>
                      <a:pt x="14522" y="453"/>
                    </a:cubicBezTo>
                    <a:lnTo>
                      <a:pt x="14517" y="0"/>
                    </a:lnTo>
                    <a:close/>
                    <a:moveTo>
                      <a:pt x="13858" y="476"/>
                    </a:moveTo>
                    <a:cubicBezTo>
                      <a:pt x="13857" y="476"/>
                      <a:pt x="13857" y="476"/>
                      <a:pt x="13856" y="476"/>
                    </a:cubicBezTo>
                    <a:lnTo>
                      <a:pt x="13858" y="476"/>
                    </a:lnTo>
                    <a:lnTo>
                      <a:pt x="13858" y="476"/>
                    </a:lnTo>
                    <a:close/>
                    <a:moveTo>
                      <a:pt x="17249" y="215"/>
                    </a:moveTo>
                    <a:lnTo>
                      <a:pt x="17173" y="659"/>
                    </a:lnTo>
                    <a:cubicBezTo>
                      <a:pt x="17392" y="697"/>
                      <a:pt x="17611" y="740"/>
                      <a:pt x="17826" y="788"/>
                    </a:cubicBezTo>
                    <a:lnTo>
                      <a:pt x="17924" y="347"/>
                    </a:lnTo>
                    <a:cubicBezTo>
                      <a:pt x="17702" y="298"/>
                      <a:pt x="17476" y="253"/>
                      <a:pt x="17249" y="215"/>
                    </a:cubicBezTo>
                    <a:close/>
                    <a:moveTo>
                      <a:pt x="11119" y="441"/>
                    </a:moveTo>
                    <a:cubicBezTo>
                      <a:pt x="10901" y="496"/>
                      <a:pt x="10678" y="559"/>
                      <a:pt x="10458" y="625"/>
                    </a:cubicBezTo>
                    <a:lnTo>
                      <a:pt x="10588" y="1058"/>
                    </a:lnTo>
                    <a:cubicBezTo>
                      <a:pt x="10801" y="993"/>
                      <a:pt x="11016" y="934"/>
                      <a:pt x="11229" y="881"/>
                    </a:cubicBezTo>
                    <a:lnTo>
                      <a:pt x="11119" y="441"/>
                    </a:lnTo>
                    <a:close/>
                    <a:moveTo>
                      <a:pt x="20535" y="1188"/>
                    </a:moveTo>
                    <a:lnTo>
                      <a:pt x="20357" y="1603"/>
                    </a:lnTo>
                    <a:cubicBezTo>
                      <a:pt x="20560" y="1690"/>
                      <a:pt x="20765" y="1783"/>
                      <a:pt x="20965" y="1880"/>
                    </a:cubicBezTo>
                    <a:lnTo>
                      <a:pt x="21162" y="1472"/>
                    </a:lnTo>
                    <a:cubicBezTo>
                      <a:pt x="20957" y="1373"/>
                      <a:pt x="20745" y="1277"/>
                      <a:pt x="20535" y="1188"/>
                    </a:cubicBezTo>
                    <a:close/>
                    <a:moveTo>
                      <a:pt x="7917" y="1659"/>
                    </a:moveTo>
                    <a:cubicBezTo>
                      <a:pt x="7715" y="1763"/>
                      <a:pt x="7512" y="1874"/>
                      <a:pt x="7316" y="1989"/>
                    </a:cubicBezTo>
                    <a:lnTo>
                      <a:pt x="7544" y="2379"/>
                    </a:lnTo>
                    <a:cubicBezTo>
                      <a:pt x="7733" y="2269"/>
                      <a:pt x="7930" y="2161"/>
                      <a:pt x="8125" y="2059"/>
                    </a:cubicBezTo>
                    <a:lnTo>
                      <a:pt x="7917" y="1659"/>
                    </a:lnTo>
                    <a:close/>
                    <a:moveTo>
                      <a:pt x="23508" y="2896"/>
                    </a:moveTo>
                    <a:lnTo>
                      <a:pt x="23238" y="3260"/>
                    </a:lnTo>
                    <a:cubicBezTo>
                      <a:pt x="23415" y="3390"/>
                      <a:pt x="23592" y="3529"/>
                      <a:pt x="23764" y="3668"/>
                    </a:cubicBezTo>
                    <a:lnTo>
                      <a:pt x="24049" y="3318"/>
                    </a:lnTo>
                    <a:cubicBezTo>
                      <a:pt x="23873" y="3174"/>
                      <a:pt x="23691" y="3032"/>
                      <a:pt x="23508" y="2896"/>
                    </a:cubicBezTo>
                    <a:close/>
                    <a:moveTo>
                      <a:pt x="5082" y="3582"/>
                    </a:moveTo>
                    <a:cubicBezTo>
                      <a:pt x="4912" y="3729"/>
                      <a:pt x="4740" y="3884"/>
                      <a:pt x="4573" y="4043"/>
                    </a:cubicBezTo>
                    <a:lnTo>
                      <a:pt x="4884" y="4370"/>
                    </a:lnTo>
                    <a:cubicBezTo>
                      <a:pt x="5046" y="4216"/>
                      <a:pt x="5212" y="4068"/>
                      <a:pt x="5378" y="3924"/>
                    </a:cubicBezTo>
                    <a:lnTo>
                      <a:pt x="5082" y="3582"/>
                    </a:lnTo>
                    <a:close/>
                    <a:moveTo>
                      <a:pt x="26005" y="5241"/>
                    </a:moveTo>
                    <a:lnTo>
                      <a:pt x="25660" y="5533"/>
                    </a:lnTo>
                    <a:cubicBezTo>
                      <a:pt x="25802" y="5702"/>
                      <a:pt x="25943" y="5875"/>
                      <a:pt x="26078" y="6050"/>
                    </a:cubicBezTo>
                    <a:lnTo>
                      <a:pt x="26437" y="5776"/>
                    </a:lnTo>
                    <a:cubicBezTo>
                      <a:pt x="26298" y="5594"/>
                      <a:pt x="26153" y="5414"/>
                      <a:pt x="26005" y="5241"/>
                    </a:cubicBezTo>
                    <a:close/>
                    <a:moveTo>
                      <a:pt x="2764" y="6105"/>
                    </a:moveTo>
                    <a:cubicBezTo>
                      <a:pt x="2630" y="6288"/>
                      <a:pt x="2500" y="6480"/>
                      <a:pt x="2374" y="6670"/>
                    </a:cubicBezTo>
                    <a:lnTo>
                      <a:pt x="2752" y="6919"/>
                    </a:lnTo>
                    <a:cubicBezTo>
                      <a:pt x="2873" y="6733"/>
                      <a:pt x="3002" y="6549"/>
                      <a:pt x="3131" y="6371"/>
                    </a:cubicBezTo>
                    <a:lnTo>
                      <a:pt x="2764" y="6105"/>
                    </a:lnTo>
                    <a:close/>
                    <a:moveTo>
                      <a:pt x="27899" y="8097"/>
                    </a:moveTo>
                    <a:lnTo>
                      <a:pt x="27494" y="8300"/>
                    </a:lnTo>
                    <a:cubicBezTo>
                      <a:pt x="27595" y="8499"/>
                      <a:pt x="27691" y="8700"/>
                      <a:pt x="27781" y="8900"/>
                    </a:cubicBezTo>
                    <a:lnTo>
                      <a:pt x="28194" y="8715"/>
                    </a:lnTo>
                    <a:cubicBezTo>
                      <a:pt x="28100" y="8507"/>
                      <a:pt x="28001" y="8300"/>
                      <a:pt x="27899" y="8097"/>
                    </a:cubicBezTo>
                    <a:close/>
                    <a:moveTo>
                      <a:pt x="1089" y="9095"/>
                    </a:moveTo>
                    <a:cubicBezTo>
                      <a:pt x="1001" y="9306"/>
                      <a:pt x="917" y="9521"/>
                      <a:pt x="839" y="9736"/>
                    </a:cubicBezTo>
                    <a:lnTo>
                      <a:pt x="1264" y="9890"/>
                    </a:lnTo>
                    <a:cubicBezTo>
                      <a:pt x="1340" y="9681"/>
                      <a:pt x="1421" y="9473"/>
                      <a:pt x="1507" y="9268"/>
                    </a:cubicBezTo>
                    <a:lnTo>
                      <a:pt x="1089" y="9095"/>
                    </a:lnTo>
                    <a:close/>
                    <a:moveTo>
                      <a:pt x="29078" y="11310"/>
                    </a:moveTo>
                    <a:lnTo>
                      <a:pt x="28639" y="11416"/>
                    </a:lnTo>
                    <a:cubicBezTo>
                      <a:pt x="28690" y="11631"/>
                      <a:pt x="28738" y="11851"/>
                      <a:pt x="28779" y="12067"/>
                    </a:cubicBezTo>
                    <a:lnTo>
                      <a:pt x="29224" y="11983"/>
                    </a:lnTo>
                    <a:cubicBezTo>
                      <a:pt x="29181" y="11758"/>
                      <a:pt x="29133" y="11532"/>
                      <a:pt x="29078" y="11310"/>
                    </a:cubicBezTo>
                    <a:close/>
                    <a:moveTo>
                      <a:pt x="152" y="12391"/>
                    </a:moveTo>
                    <a:cubicBezTo>
                      <a:pt x="116" y="12616"/>
                      <a:pt x="84" y="12844"/>
                      <a:pt x="58" y="13072"/>
                    </a:cubicBezTo>
                    <a:lnTo>
                      <a:pt x="507" y="13123"/>
                    </a:lnTo>
                    <a:cubicBezTo>
                      <a:pt x="532" y="12903"/>
                      <a:pt x="563" y="12680"/>
                      <a:pt x="598" y="12464"/>
                    </a:cubicBezTo>
                    <a:lnTo>
                      <a:pt x="152" y="12391"/>
                    </a:lnTo>
                    <a:close/>
                    <a:moveTo>
                      <a:pt x="29032" y="14714"/>
                    </a:moveTo>
                    <a:lnTo>
                      <a:pt x="29032" y="14760"/>
                    </a:lnTo>
                    <a:cubicBezTo>
                      <a:pt x="29032" y="14981"/>
                      <a:pt x="29027" y="15204"/>
                      <a:pt x="29017" y="15426"/>
                    </a:cubicBezTo>
                    <a:lnTo>
                      <a:pt x="29468" y="15446"/>
                    </a:lnTo>
                    <a:cubicBezTo>
                      <a:pt x="29478" y="15218"/>
                      <a:pt x="29485" y="14988"/>
                      <a:pt x="29485" y="14758"/>
                    </a:cubicBezTo>
                    <a:lnTo>
                      <a:pt x="29485" y="14714"/>
                    </a:lnTo>
                    <a:close/>
                    <a:moveTo>
                      <a:pt x="451" y="15783"/>
                    </a:moveTo>
                    <a:lnTo>
                      <a:pt x="0" y="15814"/>
                    </a:lnTo>
                    <a:cubicBezTo>
                      <a:pt x="15" y="16040"/>
                      <a:pt x="36" y="16272"/>
                      <a:pt x="63" y="16496"/>
                    </a:cubicBezTo>
                    <a:lnTo>
                      <a:pt x="512" y="16445"/>
                    </a:lnTo>
                    <a:cubicBezTo>
                      <a:pt x="487" y="16225"/>
                      <a:pt x="466" y="16002"/>
                      <a:pt x="451" y="15783"/>
                    </a:cubicBezTo>
                    <a:close/>
                    <a:moveTo>
                      <a:pt x="28650" y="18059"/>
                    </a:moveTo>
                    <a:cubicBezTo>
                      <a:pt x="28599" y="18274"/>
                      <a:pt x="28543" y="18490"/>
                      <a:pt x="28482" y="18702"/>
                    </a:cubicBezTo>
                    <a:lnTo>
                      <a:pt x="28916" y="18827"/>
                    </a:lnTo>
                    <a:cubicBezTo>
                      <a:pt x="28979" y="18608"/>
                      <a:pt x="29039" y="18385"/>
                      <a:pt x="29090" y="18162"/>
                    </a:cubicBezTo>
                    <a:lnTo>
                      <a:pt x="28650" y="18059"/>
                    </a:lnTo>
                    <a:close/>
                    <a:moveTo>
                      <a:pt x="1067" y="19044"/>
                    </a:moveTo>
                    <a:lnTo>
                      <a:pt x="636" y="19179"/>
                    </a:lnTo>
                    <a:cubicBezTo>
                      <a:pt x="704" y="19399"/>
                      <a:pt x="778" y="19619"/>
                      <a:pt x="856" y="19830"/>
                    </a:cubicBezTo>
                    <a:lnTo>
                      <a:pt x="1280" y="19675"/>
                    </a:lnTo>
                    <a:cubicBezTo>
                      <a:pt x="1206" y="19468"/>
                      <a:pt x="1133" y="19257"/>
                      <a:pt x="1067" y="19044"/>
                    </a:cubicBezTo>
                    <a:close/>
                    <a:moveTo>
                      <a:pt x="27514" y="21180"/>
                    </a:moveTo>
                    <a:cubicBezTo>
                      <a:pt x="27415" y="21377"/>
                      <a:pt x="27309" y="21575"/>
                      <a:pt x="27202" y="21768"/>
                    </a:cubicBezTo>
                    <a:lnTo>
                      <a:pt x="27595" y="21989"/>
                    </a:lnTo>
                    <a:cubicBezTo>
                      <a:pt x="27707" y="21791"/>
                      <a:pt x="27816" y="21586"/>
                      <a:pt x="27919" y="21383"/>
                    </a:cubicBezTo>
                    <a:lnTo>
                      <a:pt x="27514" y="21180"/>
                    </a:lnTo>
                    <a:close/>
                    <a:moveTo>
                      <a:pt x="2424" y="22075"/>
                    </a:moveTo>
                    <a:lnTo>
                      <a:pt x="2035" y="22307"/>
                    </a:lnTo>
                    <a:cubicBezTo>
                      <a:pt x="2153" y="22503"/>
                      <a:pt x="2275" y="22700"/>
                      <a:pt x="2401" y="22888"/>
                    </a:cubicBezTo>
                    <a:lnTo>
                      <a:pt x="2777" y="22639"/>
                    </a:lnTo>
                    <a:cubicBezTo>
                      <a:pt x="2657" y="22455"/>
                      <a:pt x="2538" y="22267"/>
                      <a:pt x="2424" y="22075"/>
                    </a:cubicBezTo>
                    <a:close/>
                    <a:moveTo>
                      <a:pt x="25688" y="23954"/>
                    </a:moveTo>
                    <a:cubicBezTo>
                      <a:pt x="25545" y="24126"/>
                      <a:pt x="25396" y="24292"/>
                      <a:pt x="25247" y="24454"/>
                    </a:cubicBezTo>
                    <a:lnTo>
                      <a:pt x="25579" y="24760"/>
                    </a:lnTo>
                    <a:lnTo>
                      <a:pt x="25581" y="24760"/>
                    </a:lnTo>
                    <a:cubicBezTo>
                      <a:pt x="25733" y="24595"/>
                      <a:pt x="25887" y="24421"/>
                      <a:pt x="26034" y="24245"/>
                    </a:cubicBezTo>
                    <a:lnTo>
                      <a:pt x="25688" y="23954"/>
                    </a:lnTo>
                    <a:close/>
                    <a:moveTo>
                      <a:pt x="4443" y="24712"/>
                    </a:moveTo>
                    <a:lnTo>
                      <a:pt x="4117" y="25026"/>
                    </a:lnTo>
                    <a:cubicBezTo>
                      <a:pt x="4276" y="25190"/>
                      <a:pt x="4441" y="25353"/>
                      <a:pt x="4606" y="25508"/>
                    </a:cubicBezTo>
                    <a:lnTo>
                      <a:pt x="4917" y="25180"/>
                    </a:lnTo>
                    <a:cubicBezTo>
                      <a:pt x="4756" y="25028"/>
                      <a:pt x="4596" y="24871"/>
                      <a:pt x="4443" y="24712"/>
                    </a:cubicBezTo>
                    <a:close/>
                    <a:moveTo>
                      <a:pt x="23273" y="26235"/>
                    </a:moveTo>
                    <a:cubicBezTo>
                      <a:pt x="23095" y="26367"/>
                      <a:pt x="22913" y="26496"/>
                      <a:pt x="22729" y="26620"/>
                    </a:cubicBezTo>
                    <a:lnTo>
                      <a:pt x="22984" y="26995"/>
                    </a:lnTo>
                    <a:cubicBezTo>
                      <a:pt x="23172" y="26868"/>
                      <a:pt x="23361" y="26734"/>
                      <a:pt x="23542" y="26597"/>
                    </a:cubicBezTo>
                    <a:lnTo>
                      <a:pt x="23273" y="26235"/>
                    </a:lnTo>
                    <a:close/>
                    <a:moveTo>
                      <a:pt x="7013" y="26815"/>
                    </a:moveTo>
                    <a:lnTo>
                      <a:pt x="6769" y="27197"/>
                    </a:lnTo>
                    <a:cubicBezTo>
                      <a:pt x="6960" y="27319"/>
                      <a:pt x="7159" y="27440"/>
                      <a:pt x="7357" y="27554"/>
                    </a:cubicBezTo>
                    <a:lnTo>
                      <a:pt x="7583" y="27162"/>
                    </a:lnTo>
                    <a:cubicBezTo>
                      <a:pt x="7390" y="27051"/>
                      <a:pt x="7200" y="26934"/>
                      <a:pt x="7013" y="26815"/>
                    </a:cubicBezTo>
                    <a:close/>
                    <a:moveTo>
                      <a:pt x="20398" y="27899"/>
                    </a:moveTo>
                    <a:cubicBezTo>
                      <a:pt x="20197" y="27985"/>
                      <a:pt x="19990" y="28069"/>
                      <a:pt x="19784" y="28148"/>
                    </a:cubicBezTo>
                    <a:lnTo>
                      <a:pt x="19944" y="28571"/>
                    </a:lnTo>
                    <a:cubicBezTo>
                      <a:pt x="20157" y="28490"/>
                      <a:pt x="20370" y="28403"/>
                      <a:pt x="20578" y="28314"/>
                    </a:cubicBezTo>
                    <a:lnTo>
                      <a:pt x="20398" y="27899"/>
                    </a:lnTo>
                    <a:close/>
                    <a:moveTo>
                      <a:pt x="10000" y="28271"/>
                    </a:moveTo>
                    <a:lnTo>
                      <a:pt x="9850" y="28697"/>
                    </a:lnTo>
                    <a:cubicBezTo>
                      <a:pt x="10065" y="28771"/>
                      <a:pt x="10284" y="28844"/>
                      <a:pt x="10504" y="28908"/>
                    </a:cubicBezTo>
                    <a:lnTo>
                      <a:pt x="10633" y="28475"/>
                    </a:lnTo>
                    <a:cubicBezTo>
                      <a:pt x="10420" y="28411"/>
                      <a:pt x="10207" y="28343"/>
                      <a:pt x="10000" y="28271"/>
                    </a:cubicBezTo>
                    <a:close/>
                    <a:moveTo>
                      <a:pt x="17220" y="28851"/>
                    </a:moveTo>
                    <a:cubicBezTo>
                      <a:pt x="16998" y="28890"/>
                      <a:pt x="16777" y="28923"/>
                      <a:pt x="16562" y="28951"/>
                    </a:cubicBezTo>
                    <a:lnTo>
                      <a:pt x="16618" y="29399"/>
                    </a:lnTo>
                    <a:cubicBezTo>
                      <a:pt x="16841" y="29371"/>
                      <a:pt x="17069" y="29336"/>
                      <a:pt x="17297" y="29297"/>
                    </a:cubicBezTo>
                    <a:lnTo>
                      <a:pt x="17220" y="28851"/>
                    </a:lnTo>
                    <a:close/>
                    <a:moveTo>
                      <a:pt x="13240" y="28993"/>
                    </a:moveTo>
                    <a:lnTo>
                      <a:pt x="13195" y="29442"/>
                    </a:lnTo>
                    <a:cubicBezTo>
                      <a:pt x="13422" y="29465"/>
                      <a:pt x="13651" y="29483"/>
                      <a:pt x="13879" y="29496"/>
                    </a:cubicBezTo>
                    <a:lnTo>
                      <a:pt x="13904" y="29045"/>
                    </a:lnTo>
                    <a:cubicBezTo>
                      <a:pt x="13684" y="29032"/>
                      <a:pt x="13461" y="29016"/>
                      <a:pt x="13240" y="289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7"/>
            <p:cNvGrpSpPr/>
            <p:nvPr/>
          </p:nvGrpSpPr>
          <p:grpSpPr>
            <a:xfrm flipH="1">
              <a:off x="-399931" y="3675123"/>
              <a:ext cx="802800" cy="802800"/>
              <a:chOff x="5949025" y="3502375"/>
              <a:chExt cx="358425" cy="358425"/>
            </a:xfrm>
          </p:grpSpPr>
          <p:sp>
            <p:nvSpPr>
              <p:cNvPr id="225" name="Google Shape;225;p27"/>
              <p:cNvSpPr/>
              <p:nvPr/>
            </p:nvSpPr>
            <p:spPr>
              <a:xfrm>
                <a:off x="5949025" y="3502375"/>
                <a:ext cx="358425" cy="358425"/>
              </a:xfrm>
              <a:custGeom>
                <a:avLst/>
                <a:gdLst/>
                <a:ahLst/>
                <a:cxnLst/>
                <a:rect l="l" t="t" r="r" b="b"/>
                <a:pathLst>
                  <a:path w="14337" h="14337" extrusionOk="0">
                    <a:moveTo>
                      <a:pt x="7069" y="0"/>
                    </a:moveTo>
                    <a:lnTo>
                      <a:pt x="7092" y="1693"/>
                    </a:lnTo>
                    <a:lnTo>
                      <a:pt x="7168" y="1693"/>
                    </a:lnTo>
                    <a:cubicBezTo>
                      <a:pt x="10188" y="1693"/>
                      <a:pt x="12643" y="4148"/>
                      <a:pt x="12643" y="7168"/>
                    </a:cubicBezTo>
                    <a:cubicBezTo>
                      <a:pt x="12643" y="10187"/>
                      <a:pt x="10188" y="12643"/>
                      <a:pt x="7168" y="12643"/>
                    </a:cubicBezTo>
                    <a:cubicBezTo>
                      <a:pt x="4150" y="12643"/>
                      <a:pt x="1694" y="10187"/>
                      <a:pt x="1694" y="7168"/>
                    </a:cubicBezTo>
                    <a:cubicBezTo>
                      <a:pt x="1694" y="7142"/>
                      <a:pt x="1694" y="7117"/>
                      <a:pt x="1694" y="7092"/>
                    </a:cubicBezTo>
                    <a:lnTo>
                      <a:pt x="2" y="7069"/>
                    </a:lnTo>
                    <a:cubicBezTo>
                      <a:pt x="2" y="7102"/>
                      <a:pt x="0" y="7135"/>
                      <a:pt x="0" y="7168"/>
                    </a:cubicBezTo>
                    <a:cubicBezTo>
                      <a:pt x="0" y="11120"/>
                      <a:pt x="3217" y="14337"/>
                      <a:pt x="7168" y="14337"/>
                    </a:cubicBezTo>
                    <a:cubicBezTo>
                      <a:pt x="11122" y="14337"/>
                      <a:pt x="14337" y="11120"/>
                      <a:pt x="14337" y="7168"/>
                    </a:cubicBezTo>
                    <a:cubicBezTo>
                      <a:pt x="14337" y="3215"/>
                      <a:pt x="11122" y="0"/>
                      <a:pt x="7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7"/>
              <p:cNvSpPr/>
              <p:nvPr/>
            </p:nvSpPr>
            <p:spPr>
              <a:xfrm>
                <a:off x="6051450" y="3517475"/>
                <a:ext cx="21750" cy="40375"/>
              </a:xfrm>
              <a:custGeom>
                <a:avLst/>
                <a:gdLst/>
                <a:ahLst/>
                <a:cxnLst/>
                <a:rect l="l" t="t" r="r" b="b"/>
                <a:pathLst>
                  <a:path w="870" h="1615" extrusionOk="0">
                    <a:moveTo>
                      <a:pt x="185" y="1"/>
                    </a:moveTo>
                    <a:cubicBezTo>
                      <a:pt x="124" y="29"/>
                      <a:pt x="61" y="57"/>
                      <a:pt x="0" y="85"/>
                    </a:cubicBezTo>
                    <a:lnTo>
                      <a:pt x="726" y="1615"/>
                    </a:lnTo>
                    <a:cubicBezTo>
                      <a:pt x="773" y="1593"/>
                      <a:pt x="821" y="1570"/>
                      <a:pt x="869" y="1550"/>
                    </a:cubicBezTo>
                    <a:lnTo>
                      <a:pt x="1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7"/>
              <p:cNvSpPr/>
              <p:nvPr/>
            </p:nvSpPr>
            <p:spPr>
              <a:xfrm>
                <a:off x="6029175" y="3529425"/>
                <a:ext cx="26750" cy="38050"/>
              </a:xfrm>
              <a:custGeom>
                <a:avLst/>
                <a:gdLst/>
                <a:ahLst/>
                <a:cxnLst/>
                <a:rect l="l" t="t" r="r" b="b"/>
                <a:pathLst>
                  <a:path w="1070" h="1522" extrusionOk="0">
                    <a:moveTo>
                      <a:pt x="173" y="0"/>
                    </a:moveTo>
                    <a:cubicBezTo>
                      <a:pt x="115" y="36"/>
                      <a:pt x="59" y="73"/>
                      <a:pt x="1" y="111"/>
                    </a:cubicBezTo>
                    <a:lnTo>
                      <a:pt x="938" y="1522"/>
                    </a:lnTo>
                    <a:cubicBezTo>
                      <a:pt x="980" y="1492"/>
                      <a:pt x="1025" y="1464"/>
                      <a:pt x="1070" y="1437"/>
                    </a:cubicBezTo>
                    <a:lnTo>
                      <a:pt x="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7"/>
              <p:cNvSpPr/>
              <p:nvPr/>
            </p:nvSpPr>
            <p:spPr>
              <a:xfrm>
                <a:off x="6075275" y="3508900"/>
                <a:ext cx="16300" cy="41900"/>
              </a:xfrm>
              <a:custGeom>
                <a:avLst/>
                <a:gdLst/>
                <a:ahLst/>
                <a:cxnLst/>
                <a:rect l="l" t="t" r="r" b="b"/>
                <a:pathLst>
                  <a:path w="652" h="1676" extrusionOk="0">
                    <a:moveTo>
                      <a:pt x="199" y="0"/>
                    </a:moveTo>
                    <a:cubicBezTo>
                      <a:pt x="133" y="18"/>
                      <a:pt x="67" y="36"/>
                      <a:pt x="1" y="58"/>
                    </a:cubicBezTo>
                    <a:lnTo>
                      <a:pt x="501" y="1675"/>
                    </a:lnTo>
                    <a:cubicBezTo>
                      <a:pt x="551" y="1659"/>
                      <a:pt x="600" y="1644"/>
                      <a:pt x="651" y="1631"/>
                    </a:cubicBezTo>
                    <a:lnTo>
                      <a:pt x="1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7"/>
              <p:cNvSpPr/>
              <p:nvPr/>
            </p:nvSpPr>
            <p:spPr>
              <a:xfrm>
                <a:off x="6100225" y="3503800"/>
                <a:ext cx="10475" cy="42575"/>
              </a:xfrm>
              <a:custGeom>
                <a:avLst/>
                <a:gdLst/>
                <a:ahLst/>
                <a:cxnLst/>
                <a:rect l="l" t="t" r="r" b="b"/>
                <a:pathLst>
                  <a:path w="419" h="1703" extrusionOk="0">
                    <a:moveTo>
                      <a:pt x="204" y="1"/>
                    </a:moveTo>
                    <a:cubicBezTo>
                      <a:pt x="136" y="11"/>
                      <a:pt x="68" y="21"/>
                      <a:pt x="0" y="31"/>
                    </a:cubicBezTo>
                    <a:lnTo>
                      <a:pt x="263" y="1702"/>
                    </a:lnTo>
                    <a:cubicBezTo>
                      <a:pt x="314" y="1694"/>
                      <a:pt x="367" y="1688"/>
                      <a:pt x="418" y="1681"/>
                    </a:cubicBez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7"/>
              <p:cNvSpPr/>
              <p:nvPr/>
            </p:nvSpPr>
            <p:spPr>
              <a:xfrm>
                <a:off x="6008950" y="3544450"/>
                <a:ext cx="31150" cy="34975"/>
              </a:xfrm>
              <a:custGeom>
                <a:avLst/>
                <a:gdLst/>
                <a:ahLst/>
                <a:cxnLst/>
                <a:rect l="l" t="t" r="r" b="b"/>
                <a:pathLst>
                  <a:path w="1246" h="1399" extrusionOk="0">
                    <a:moveTo>
                      <a:pt x="156" y="0"/>
                    </a:moveTo>
                    <a:cubicBezTo>
                      <a:pt x="103" y="45"/>
                      <a:pt x="52" y="90"/>
                      <a:pt x="0" y="134"/>
                    </a:cubicBezTo>
                    <a:lnTo>
                      <a:pt x="1129" y="1398"/>
                    </a:lnTo>
                    <a:cubicBezTo>
                      <a:pt x="1167" y="1363"/>
                      <a:pt x="1206" y="1329"/>
                      <a:pt x="1246" y="1296"/>
                    </a:cubicBezTo>
                    <a:lnTo>
                      <a:pt x="1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7"/>
              <p:cNvSpPr/>
              <p:nvPr/>
            </p:nvSpPr>
            <p:spPr>
              <a:xfrm>
                <a:off x="5955500" y="3628675"/>
                <a:ext cx="41950" cy="16250"/>
              </a:xfrm>
              <a:custGeom>
                <a:avLst/>
                <a:gdLst/>
                <a:ahLst/>
                <a:cxnLst/>
                <a:rect l="l" t="t" r="r" b="b"/>
                <a:pathLst>
                  <a:path w="1678" h="650" extrusionOk="0">
                    <a:moveTo>
                      <a:pt x="58" y="0"/>
                    </a:moveTo>
                    <a:cubicBezTo>
                      <a:pt x="38" y="66"/>
                      <a:pt x="20" y="131"/>
                      <a:pt x="0" y="197"/>
                    </a:cubicBezTo>
                    <a:lnTo>
                      <a:pt x="1633" y="649"/>
                    </a:lnTo>
                    <a:cubicBezTo>
                      <a:pt x="1646" y="600"/>
                      <a:pt x="1661" y="549"/>
                      <a:pt x="1676" y="499"/>
                    </a:cubicBezTo>
                    <a:lnTo>
                      <a:pt x="1677" y="499"/>
                    </a:lnTo>
                    <a:lnTo>
                      <a:pt x="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7"/>
              <p:cNvSpPr/>
              <p:nvPr/>
            </p:nvSpPr>
            <p:spPr>
              <a:xfrm>
                <a:off x="5950450" y="3653600"/>
                <a:ext cx="42575" cy="10475"/>
              </a:xfrm>
              <a:custGeom>
                <a:avLst/>
                <a:gdLst/>
                <a:ahLst/>
                <a:cxnLst/>
                <a:rect l="l" t="t" r="r" b="b"/>
                <a:pathLst>
                  <a:path w="1703" h="419" extrusionOk="0">
                    <a:moveTo>
                      <a:pt x="31" y="1"/>
                    </a:moveTo>
                    <a:cubicBezTo>
                      <a:pt x="19" y="69"/>
                      <a:pt x="11" y="136"/>
                      <a:pt x="1" y="204"/>
                    </a:cubicBezTo>
                    <a:lnTo>
                      <a:pt x="1681" y="419"/>
                    </a:lnTo>
                    <a:cubicBezTo>
                      <a:pt x="1688" y="366"/>
                      <a:pt x="1694" y="315"/>
                      <a:pt x="1703" y="264"/>
                    </a:cubicBez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7"/>
              <p:cNvSpPr/>
              <p:nvPr/>
            </p:nvSpPr>
            <p:spPr>
              <a:xfrm>
                <a:off x="5991150" y="3562300"/>
                <a:ext cx="34950" cy="31150"/>
              </a:xfrm>
              <a:custGeom>
                <a:avLst/>
                <a:gdLst/>
                <a:ahLst/>
                <a:cxnLst/>
                <a:rect l="l" t="t" r="r" b="b"/>
                <a:pathLst>
                  <a:path w="1398" h="1246" extrusionOk="0">
                    <a:moveTo>
                      <a:pt x="134" y="0"/>
                    </a:moveTo>
                    <a:cubicBezTo>
                      <a:pt x="89" y="50"/>
                      <a:pt x="45" y="103"/>
                      <a:pt x="0" y="154"/>
                    </a:cubicBezTo>
                    <a:lnTo>
                      <a:pt x="1295" y="1246"/>
                    </a:lnTo>
                    <a:cubicBezTo>
                      <a:pt x="1329" y="1205"/>
                      <a:pt x="1363" y="1165"/>
                      <a:pt x="1398" y="1127"/>
                    </a:cubicBez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5976100" y="3582500"/>
                <a:ext cx="38025" cy="26725"/>
              </a:xfrm>
              <a:custGeom>
                <a:avLst/>
                <a:gdLst/>
                <a:ahLst/>
                <a:cxnLst/>
                <a:rect l="l" t="t" r="r" b="b"/>
                <a:pathLst>
                  <a:path w="1521" h="1069" extrusionOk="0">
                    <a:moveTo>
                      <a:pt x="112" y="0"/>
                    </a:moveTo>
                    <a:cubicBezTo>
                      <a:pt x="74" y="58"/>
                      <a:pt x="37" y="116"/>
                      <a:pt x="1" y="174"/>
                    </a:cubicBezTo>
                    <a:lnTo>
                      <a:pt x="1437" y="1069"/>
                    </a:lnTo>
                    <a:cubicBezTo>
                      <a:pt x="1465" y="1024"/>
                      <a:pt x="1493" y="981"/>
                      <a:pt x="1521" y="938"/>
                    </a:cubicBezTo>
                    <a:lnTo>
                      <a:pt x="1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5964125" y="3604800"/>
                <a:ext cx="40375" cy="21750"/>
              </a:xfrm>
              <a:custGeom>
                <a:avLst/>
                <a:gdLst/>
                <a:ahLst/>
                <a:cxnLst/>
                <a:rect l="l" t="t" r="r" b="b"/>
                <a:pathLst>
                  <a:path w="1615" h="870" extrusionOk="0">
                    <a:moveTo>
                      <a:pt x="87" y="0"/>
                    </a:moveTo>
                    <a:cubicBezTo>
                      <a:pt x="57" y="61"/>
                      <a:pt x="29" y="124"/>
                      <a:pt x="1" y="187"/>
                    </a:cubicBezTo>
                    <a:lnTo>
                      <a:pt x="1550" y="869"/>
                    </a:lnTo>
                    <a:cubicBezTo>
                      <a:pt x="1570" y="821"/>
                      <a:pt x="1593" y="773"/>
                      <a:pt x="1615" y="727"/>
                    </a:cubicBezTo>
                    <a:lnTo>
                      <a:pt x="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Google Shape;236;p27"/>
            <p:cNvSpPr/>
            <p:nvPr/>
          </p:nvSpPr>
          <p:spPr>
            <a:xfrm flipH="1">
              <a:off x="-66620" y="4008422"/>
              <a:ext cx="136200" cy="1362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flipH="1">
              <a:off x="1192968" y="5070496"/>
              <a:ext cx="96300" cy="960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238;p27"/>
            <p:cNvCxnSpPr>
              <a:stCxn id="237" idx="7"/>
              <a:endCxn id="236" idx="3"/>
            </p:cNvCxnSpPr>
            <p:nvPr/>
          </p:nvCxnSpPr>
          <p:spPr>
            <a:xfrm rot="10800000">
              <a:off x="49671" y="4124555"/>
              <a:ext cx="1157400" cy="960000"/>
            </a:xfrm>
            <a:prstGeom prst="straightConnector1">
              <a:avLst/>
            </a:prstGeom>
            <a:noFill/>
            <a:ln w="19050" cap="flat" cmpd="sng">
              <a:solidFill>
                <a:schemeClr val="dk2"/>
              </a:solidFill>
              <a:prstDash val="solid"/>
              <a:round/>
              <a:headEnd type="none" w="med" len="med"/>
              <a:tailEnd type="none" w="med" len="med"/>
            </a:ln>
          </p:spPr>
        </p:cxnSp>
        <p:cxnSp>
          <p:nvCxnSpPr>
            <p:cNvPr id="239" name="Google Shape;239;p27"/>
            <p:cNvCxnSpPr>
              <a:stCxn id="236" idx="4"/>
            </p:cNvCxnSpPr>
            <p:nvPr/>
          </p:nvCxnSpPr>
          <p:spPr>
            <a:xfrm flipH="1">
              <a:off x="-478220" y="4144622"/>
              <a:ext cx="479700" cy="1977600"/>
            </a:xfrm>
            <a:prstGeom prst="straightConnector1">
              <a:avLst/>
            </a:prstGeom>
            <a:noFill/>
            <a:ln w="19050" cap="flat" cmpd="sng">
              <a:solidFill>
                <a:schemeClr val="dk2"/>
              </a:solidFill>
              <a:prstDash val="solid"/>
              <a:round/>
              <a:headEnd type="none" w="med" len="med"/>
              <a:tailEnd type="none" w="med" len="med"/>
            </a:ln>
          </p:spPr>
        </p:cxnSp>
        <p:cxnSp>
          <p:nvCxnSpPr>
            <p:cNvPr id="240" name="Google Shape;240;p27"/>
            <p:cNvCxnSpPr>
              <a:stCxn id="237" idx="4"/>
            </p:cNvCxnSpPr>
            <p:nvPr/>
          </p:nvCxnSpPr>
          <p:spPr>
            <a:xfrm flipH="1">
              <a:off x="999318" y="5166496"/>
              <a:ext cx="241800" cy="917700"/>
            </a:xfrm>
            <a:prstGeom prst="straightConnector1">
              <a:avLst/>
            </a:prstGeom>
            <a:noFill/>
            <a:ln w="19050" cap="flat" cmpd="sng">
              <a:solidFill>
                <a:schemeClr val="dk2"/>
              </a:solidFill>
              <a:prstDash val="solid"/>
              <a:round/>
              <a:headEnd type="none" w="med" len="med"/>
              <a:tailEnd type="none" w="med" len="med"/>
            </a:ln>
          </p:spPr>
        </p:cxnSp>
        <p:cxnSp>
          <p:nvCxnSpPr>
            <p:cNvPr id="241" name="Google Shape;241;p27"/>
            <p:cNvCxnSpPr>
              <a:stCxn id="236" idx="6"/>
            </p:cNvCxnSpPr>
            <p:nvPr/>
          </p:nvCxnSpPr>
          <p:spPr>
            <a:xfrm rot="10800000">
              <a:off x="-822020" y="4076522"/>
              <a:ext cx="755400" cy="0"/>
            </a:xfrm>
            <a:prstGeom prst="straightConnector1">
              <a:avLst/>
            </a:prstGeom>
            <a:noFill/>
            <a:ln w="19050" cap="flat" cmpd="sng">
              <a:solidFill>
                <a:schemeClr val="dk2"/>
              </a:solidFill>
              <a:prstDash val="solid"/>
              <a:round/>
              <a:headEnd type="none" w="med" len="med"/>
              <a:tailEnd type="none" w="med" len="med"/>
            </a:ln>
          </p:spPr>
        </p:cxn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1pPr>
            <a:lvl2pPr lvl="1"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2pPr>
            <a:lvl3pPr lvl="2"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3pPr>
            <a:lvl4pPr lvl="3"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4pPr>
            <a:lvl5pPr lvl="4"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5pPr>
            <a:lvl6pPr lvl="5"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6pPr>
            <a:lvl7pPr lvl="6"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7pPr>
            <a:lvl8pPr lvl="7"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8pPr>
            <a:lvl9pPr lvl="8" rtl="0">
              <a:spcBef>
                <a:spcPts val="0"/>
              </a:spcBef>
              <a:spcAft>
                <a:spcPts val="0"/>
              </a:spcAft>
              <a:buClr>
                <a:schemeClr val="dk1"/>
              </a:buClr>
              <a:buSzPts val="3000"/>
              <a:buFont typeface="Kantumruy Pro"/>
              <a:buNone/>
              <a:defRPr sz="3000">
                <a:solidFill>
                  <a:schemeClr val="dk1"/>
                </a:solidFill>
                <a:latin typeface="Kantumruy Pro"/>
                <a:ea typeface="Kantumruy Pro"/>
                <a:cs typeface="Kantumruy Pro"/>
                <a:sym typeface="Kantumruy Pro"/>
              </a:defRPr>
            </a:lvl9pPr>
          </a:lstStyle>
          <a:p>
            <a:endParaRPr/>
          </a:p>
        </p:txBody>
      </p:sp>
      <p:sp>
        <p:nvSpPr>
          <p:cNvPr id="7" name="Google Shape;7;p1"/>
          <p:cNvSpPr txBox="1">
            <a:spLocks noGrp="1"/>
          </p:cNvSpPr>
          <p:nvPr>
            <p:ph type="body" idx="1"/>
          </p:nvPr>
        </p:nvSpPr>
        <p:spPr>
          <a:xfrm>
            <a:off x="715100" y="1184200"/>
            <a:ext cx="7713900" cy="3424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1pPr>
            <a:lvl2pPr marL="914400" lvl="1"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2pPr>
            <a:lvl3pPr marL="1371600" lvl="2"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3pPr>
            <a:lvl4pPr marL="1828800" lvl="3"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4pPr>
            <a:lvl5pPr marL="2286000" lvl="4"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5pPr>
            <a:lvl6pPr marL="2743200" lvl="5"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6pPr>
            <a:lvl7pPr marL="3200400" lvl="6"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7pPr>
            <a:lvl8pPr marL="3657600" lvl="7"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8pPr>
            <a:lvl9pPr marL="4114800" lvl="8" indent="-317500">
              <a:lnSpc>
                <a:spcPct val="115000"/>
              </a:lnSpc>
              <a:spcBef>
                <a:spcPts val="0"/>
              </a:spcBef>
              <a:spcAft>
                <a:spcPts val="0"/>
              </a:spcAft>
              <a:buClr>
                <a:schemeClr val="dk1"/>
              </a:buClr>
              <a:buSzPts val="1400"/>
              <a:buFont typeface="Kantumruy Pro Medium"/>
              <a:buChar char="■"/>
              <a:defRPr>
                <a:solidFill>
                  <a:schemeClr val="dk1"/>
                </a:solidFill>
                <a:latin typeface="Kantumruy Pro Medium"/>
                <a:ea typeface="Kantumruy Pro Medium"/>
                <a:cs typeface="Kantumruy Pro Medium"/>
                <a:sym typeface="Kantumruy Pr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72" r:id="rId4"/>
    <p:sldLayoutId id="214748367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image" Target="http://farm4.staticflickr.com/3771/9320292170_d6fcf56800_o.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2"/>
          <p:cNvSpPr txBox="1">
            <a:spLocks noGrp="1"/>
          </p:cNvSpPr>
          <p:nvPr>
            <p:ph type="title"/>
          </p:nvPr>
        </p:nvSpPr>
        <p:spPr>
          <a:xfrm>
            <a:off x="704826" y="339791"/>
            <a:ext cx="7713900" cy="6489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b="1">
                <a:solidFill>
                  <a:schemeClr val="tx1"/>
                </a:solidFill>
                <a:latin typeface="Arial" panose="020B0604020202020204" pitchFamily="34" charset="0"/>
                <a:ea typeface="Kantumruy Pro SemiBold"/>
                <a:cs typeface="Arial" panose="020B0604020202020204" pitchFamily="34" charset="0"/>
                <a:sym typeface="Kantumruy Pro SemiBold"/>
              </a:rPr>
              <a:t>KHỞI ĐỘNG</a:t>
            </a:r>
            <a:endParaRPr b="1">
              <a:solidFill>
                <a:schemeClr val="tx1"/>
              </a:solidFill>
              <a:latin typeface="Arial" panose="020B0604020202020204" pitchFamily="34" charset="0"/>
              <a:ea typeface="Kantumruy Pro SemiBold"/>
              <a:cs typeface="Arial" panose="020B0604020202020204" pitchFamily="34" charset="0"/>
              <a:sym typeface="Kantumruy Pro SemiBold"/>
            </a:endParaRPr>
          </a:p>
        </p:txBody>
      </p:sp>
      <p:grpSp>
        <p:nvGrpSpPr>
          <p:cNvPr id="6" name="Group 5"/>
          <p:cNvGrpSpPr/>
          <p:nvPr/>
        </p:nvGrpSpPr>
        <p:grpSpPr>
          <a:xfrm>
            <a:off x="4984840" y="1036864"/>
            <a:ext cx="3375156" cy="2239509"/>
            <a:chOff x="4660434" y="1403487"/>
            <a:chExt cx="4321740" cy="2239509"/>
          </a:xfrm>
        </p:grpSpPr>
        <p:pic>
          <p:nvPicPr>
            <p:cNvPr id="4" name="Picture 3"/>
            <p:cNvPicPr>
              <a:picLocks noChangeAspect="1"/>
            </p:cNvPicPr>
            <p:nvPr/>
          </p:nvPicPr>
          <p:blipFill>
            <a:blip r:embed="rId3"/>
            <a:stretch>
              <a:fillRect/>
            </a:stretch>
          </p:blipFill>
          <p:spPr>
            <a:xfrm>
              <a:off x="6050138" y="1403487"/>
              <a:ext cx="1542331" cy="653619"/>
            </a:xfrm>
            <a:prstGeom prst="rect">
              <a:avLst/>
            </a:prstGeom>
          </p:spPr>
        </p:pic>
        <p:sp>
          <p:nvSpPr>
            <p:cNvPr id="5" name="Rectangle 4"/>
            <p:cNvSpPr/>
            <p:nvPr/>
          </p:nvSpPr>
          <p:spPr>
            <a:xfrm>
              <a:off x="4660434" y="2165668"/>
              <a:ext cx="4321740" cy="1477328"/>
            </a:xfrm>
            <a:prstGeom prst="rect">
              <a:avLst/>
            </a:prstGeom>
          </p:spPr>
          <p:txBody>
            <a:bodyPr wrap="square">
              <a:spAutoFit/>
            </a:bodyPr>
            <a:lstStyle/>
            <a:p>
              <a:pPr algn="just">
                <a:lnSpc>
                  <a:spcPct val="150000"/>
                </a:lnSpc>
              </a:pPr>
              <a:r>
                <a:rPr lang="en-US" sz="2000" smtClean="0"/>
                <a:t>Hãy kể tên một số dụng cụ trong gia đình em có bộ phận cách điện</a:t>
              </a:r>
              <a:endParaRPr lang="en-US" sz="2000"/>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862" y="1036864"/>
            <a:ext cx="158115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5980" y="26845"/>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200" b="1" smtClean="0">
                <a:solidFill>
                  <a:srgbClr val="FF0000"/>
                </a:solidFill>
                <a:latin typeface="Arial" panose="020B0604020202020204" pitchFamily="34" charset="0"/>
                <a:cs typeface="Arial" panose="020B0604020202020204" pitchFamily="34" charset="0"/>
              </a:rPr>
              <a:t>2. Bút thử điện</a:t>
            </a:r>
            <a:endParaRPr lang="en-US" sz="2200" b="1">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280554" y="558764"/>
            <a:ext cx="8614064" cy="830997"/>
          </a:xfrm>
          <a:prstGeom prst="rect">
            <a:avLst/>
          </a:prstGeom>
        </p:spPr>
        <p:txBody>
          <a:bodyPr wrap="square">
            <a:spAutoFit/>
          </a:bodyPr>
          <a:lstStyle/>
          <a:p>
            <a:r>
              <a:rPr lang="vi-VN" sz="2400">
                <a:solidFill>
                  <a:srgbClr val="0000CC"/>
                </a:solidFill>
              </a:rPr>
              <a:t>- Bút thử điện </a:t>
            </a:r>
            <a:r>
              <a:rPr lang="en-US" sz="2400" smtClean="0">
                <a:solidFill>
                  <a:srgbClr val="0000CC"/>
                </a:solidFill>
              </a:rPr>
              <a:t>là dụng cụ </a:t>
            </a:r>
            <a:r>
              <a:rPr lang="vi-VN" sz="2400" smtClean="0">
                <a:solidFill>
                  <a:srgbClr val="0000CC"/>
                </a:solidFill>
              </a:rPr>
              <a:t>để </a:t>
            </a:r>
            <a:r>
              <a:rPr lang="vi-VN" sz="2400">
                <a:solidFill>
                  <a:srgbClr val="0000CC"/>
                </a:solidFill>
              </a:rPr>
              <a:t>kiểm tra ổ cắm điện có điện hay không và đồ dùng điện có bị rò điện hay không.</a:t>
            </a:r>
            <a:endParaRPr lang="en-US" sz="2400">
              <a:solidFill>
                <a:srgbClr val="0000CC"/>
              </a:solidFill>
            </a:endParaRPr>
          </a:p>
        </p:txBody>
      </p:sp>
      <p:sp>
        <p:nvSpPr>
          <p:cNvPr id="5" name="Rectangle 4"/>
          <p:cNvSpPr/>
          <p:nvPr/>
        </p:nvSpPr>
        <p:spPr>
          <a:xfrm>
            <a:off x="187036" y="1389761"/>
            <a:ext cx="8707582" cy="1569660"/>
          </a:xfrm>
          <a:prstGeom prst="rect">
            <a:avLst/>
          </a:prstGeom>
        </p:spPr>
        <p:txBody>
          <a:bodyPr wrap="square">
            <a:spAutoFit/>
          </a:bodyPr>
          <a:lstStyle/>
          <a:p>
            <a:pPr marL="342900" indent="-342900">
              <a:buFontTx/>
              <a:buChar char="-"/>
            </a:pPr>
            <a:r>
              <a:rPr lang="vi-VN" sz="2400" smtClean="0">
                <a:solidFill>
                  <a:schemeClr val="bg1">
                    <a:lumMod val="10000"/>
                  </a:schemeClr>
                </a:solidFill>
              </a:rPr>
              <a:t>Cấu </a:t>
            </a:r>
            <a:r>
              <a:rPr lang="vi-VN" sz="2400">
                <a:solidFill>
                  <a:schemeClr val="bg1">
                    <a:lumMod val="10000"/>
                  </a:schemeClr>
                </a:solidFill>
              </a:rPr>
              <a:t>tạo của bút thử </a:t>
            </a:r>
            <a:r>
              <a:rPr lang="vi-VN" sz="2400" smtClean="0">
                <a:solidFill>
                  <a:schemeClr val="bg1">
                    <a:lumMod val="10000"/>
                  </a:schemeClr>
                </a:solidFill>
              </a:rPr>
              <a:t>điện</a:t>
            </a:r>
            <a:r>
              <a:rPr lang="en-US" sz="2400" smtClean="0">
                <a:solidFill>
                  <a:schemeClr val="bg1">
                    <a:lumMod val="10000"/>
                  </a:schemeClr>
                </a:solidFill>
              </a:rPr>
              <a:t> gồm: </a:t>
            </a:r>
            <a:r>
              <a:rPr lang="vi-VN" sz="2400" smtClean="0">
                <a:solidFill>
                  <a:schemeClr val="bg1">
                    <a:lumMod val="10000"/>
                  </a:schemeClr>
                </a:solidFill>
              </a:rPr>
              <a:t>Đầu </a:t>
            </a:r>
            <a:r>
              <a:rPr lang="vi-VN" sz="2400">
                <a:solidFill>
                  <a:schemeClr val="bg1">
                    <a:lumMod val="10000"/>
                  </a:schemeClr>
                </a:solidFill>
              </a:rPr>
              <a:t>bút thử </a:t>
            </a:r>
            <a:r>
              <a:rPr lang="vi-VN" sz="2400" smtClean="0">
                <a:solidFill>
                  <a:schemeClr val="bg1">
                    <a:lumMod val="10000"/>
                  </a:schemeClr>
                </a:solidFill>
              </a:rPr>
              <a:t>điện</a:t>
            </a:r>
            <a:r>
              <a:rPr lang="en-US" sz="2400" smtClean="0">
                <a:solidFill>
                  <a:schemeClr val="bg1">
                    <a:lumMod val="10000"/>
                  </a:schemeClr>
                </a:solidFill>
              </a:rPr>
              <a:t>, đ</a:t>
            </a:r>
            <a:r>
              <a:rPr lang="vi-VN" sz="2400" smtClean="0">
                <a:solidFill>
                  <a:schemeClr val="bg1">
                    <a:lumMod val="10000"/>
                  </a:schemeClr>
                </a:solidFill>
              </a:rPr>
              <a:t>iện trở</a:t>
            </a:r>
            <a:r>
              <a:rPr lang="en-US" sz="2400" smtClean="0">
                <a:solidFill>
                  <a:schemeClr val="bg1">
                    <a:lumMod val="10000"/>
                  </a:schemeClr>
                </a:solidFill>
              </a:rPr>
              <a:t>, đ</a:t>
            </a:r>
            <a:r>
              <a:rPr lang="vi-VN" sz="2400" smtClean="0">
                <a:solidFill>
                  <a:schemeClr val="bg1">
                    <a:lumMod val="10000"/>
                  </a:schemeClr>
                </a:solidFill>
              </a:rPr>
              <a:t>èn báo</a:t>
            </a:r>
            <a:r>
              <a:rPr lang="en-US" sz="2400" smtClean="0">
                <a:solidFill>
                  <a:schemeClr val="bg1">
                    <a:lumMod val="10000"/>
                  </a:schemeClr>
                </a:solidFill>
              </a:rPr>
              <a:t>, l</a:t>
            </a:r>
            <a:r>
              <a:rPr lang="vi-VN" sz="2400" smtClean="0">
                <a:solidFill>
                  <a:schemeClr val="bg1">
                    <a:lumMod val="10000"/>
                  </a:schemeClr>
                </a:solidFill>
              </a:rPr>
              <a:t>ò xo</a:t>
            </a:r>
            <a:r>
              <a:rPr lang="en-US" sz="2400" smtClean="0">
                <a:solidFill>
                  <a:schemeClr val="bg1">
                    <a:lumMod val="10000"/>
                  </a:schemeClr>
                </a:solidFill>
              </a:rPr>
              <a:t>, n</a:t>
            </a:r>
            <a:r>
              <a:rPr lang="vi-VN" sz="2400" smtClean="0">
                <a:solidFill>
                  <a:schemeClr val="bg1">
                    <a:lumMod val="10000"/>
                  </a:schemeClr>
                </a:solidFill>
              </a:rPr>
              <a:t>ắp bút</a:t>
            </a:r>
            <a:r>
              <a:rPr lang="en-US" sz="2400" smtClean="0">
                <a:solidFill>
                  <a:schemeClr val="bg1">
                    <a:lumMod val="10000"/>
                  </a:schemeClr>
                </a:solidFill>
              </a:rPr>
              <a:t>, k</a:t>
            </a:r>
            <a:r>
              <a:rPr lang="vi-VN" sz="2400" smtClean="0">
                <a:solidFill>
                  <a:schemeClr val="bg1">
                    <a:lumMod val="10000"/>
                  </a:schemeClr>
                </a:solidFill>
              </a:rPr>
              <a:t>ẹp </a:t>
            </a:r>
            <a:r>
              <a:rPr lang="vi-VN" sz="2400">
                <a:solidFill>
                  <a:schemeClr val="bg1">
                    <a:lumMod val="10000"/>
                  </a:schemeClr>
                </a:solidFill>
              </a:rPr>
              <a:t>kim </a:t>
            </a:r>
            <a:r>
              <a:rPr lang="vi-VN" sz="2400" smtClean="0">
                <a:solidFill>
                  <a:schemeClr val="bg1">
                    <a:lumMod val="10000"/>
                  </a:schemeClr>
                </a:solidFill>
              </a:rPr>
              <a:t>loại</a:t>
            </a:r>
            <a:r>
              <a:rPr lang="en-US" sz="2400" smtClean="0">
                <a:solidFill>
                  <a:schemeClr val="bg1">
                    <a:lumMod val="10000"/>
                  </a:schemeClr>
                </a:solidFill>
              </a:rPr>
              <a:t>, thân bút.</a:t>
            </a:r>
          </a:p>
          <a:p>
            <a:pPr marL="342900" indent="-342900">
              <a:buFontTx/>
              <a:buChar char="-"/>
            </a:pPr>
            <a:r>
              <a:rPr lang="en-US" sz="2400">
                <a:solidFill>
                  <a:schemeClr val="bg1">
                    <a:lumMod val="10000"/>
                  </a:schemeClr>
                </a:solidFill>
              </a:rPr>
              <a:t> </a:t>
            </a:r>
            <a:r>
              <a:rPr lang="en-US" sz="2400" smtClean="0">
                <a:solidFill>
                  <a:schemeClr val="bg1">
                    <a:lumMod val="10000"/>
                  </a:schemeClr>
                </a:solidFill>
              </a:rPr>
              <a:t>Điện trở của bút thử điện có trị số lớn làm giảm dòng điện chạy qua người khi chạm bút vào vật mang điện.</a:t>
            </a:r>
            <a:endParaRPr lang="vi-VN" sz="2400">
              <a:solidFill>
                <a:schemeClr val="bg1">
                  <a:lumMod val="10000"/>
                </a:schemeClr>
              </a:solidFill>
            </a:endParaRPr>
          </a:p>
        </p:txBody>
      </p:sp>
    </p:spTree>
    <p:extLst>
      <p:ext uri="{BB962C8B-B14F-4D97-AF65-F5344CB8AC3E}">
        <p14:creationId xmlns:p14="http://schemas.microsoft.com/office/powerpoint/2010/main" val="3250311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70643" y="109973"/>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800" b="1" smtClean="0">
                <a:solidFill>
                  <a:srgbClr val="FF0000"/>
                </a:solidFill>
                <a:latin typeface="Arial" panose="020B0604020202020204" pitchFamily="34" charset="0"/>
                <a:cs typeface="Arial" panose="020B0604020202020204" pitchFamily="34" charset="0"/>
              </a:rPr>
              <a:t>Thực hành sử dụng bút thử điện</a:t>
            </a:r>
            <a:endParaRPr lang="en-US" sz="2800" b="1">
              <a:solidFill>
                <a:srgbClr val="FF0000"/>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73" y="880630"/>
            <a:ext cx="8393271" cy="384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984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100" y="192100"/>
            <a:ext cx="7713900" cy="648900"/>
          </a:xfrm>
        </p:spPr>
        <p:txBody>
          <a:bodyPr/>
          <a:lstStyle/>
          <a:p>
            <a:pPr algn="ctr"/>
            <a:r>
              <a:rPr lang="en-US" smtClean="0">
                <a:solidFill>
                  <a:srgbClr val="FF0000"/>
                </a:solidFill>
              </a:rPr>
              <a:t>QUAN SÁT VIDEO</a:t>
            </a:r>
            <a:endParaRPr lang="en-US">
              <a:solidFill>
                <a:srgbClr val="FF0000"/>
              </a:solidFill>
            </a:endParaRPr>
          </a:p>
        </p:txBody>
      </p:sp>
      <p:pic>
        <p:nvPicPr>
          <p:cNvPr id="3" name="BÚT THỬ ĐIỆN, DÂY ĐIỆN VÀ Ổ CẮM ĐIỆN -- ELECTRICAL PEN, ELECTRIC WIRE AND ELECTRIC Sock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0036" y="802666"/>
            <a:ext cx="6669298" cy="3748551"/>
          </a:xfrm>
          <a:prstGeom prst="rect">
            <a:avLst/>
          </a:prstGeom>
        </p:spPr>
      </p:pic>
    </p:spTree>
    <p:extLst>
      <p:ext uri="{BB962C8B-B14F-4D97-AF65-F5344CB8AC3E}">
        <p14:creationId xmlns:p14="http://schemas.microsoft.com/office/powerpoint/2010/main" val="1911546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3" name="Title 1"/>
          <p:cNvSpPr txBox="1">
            <a:spLocks/>
          </p:cNvSpPr>
          <p:nvPr/>
        </p:nvSpPr>
        <p:spPr>
          <a:xfrm>
            <a:off x="58458" y="26240"/>
            <a:ext cx="6432593" cy="479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600" b="1" smtClean="0">
                <a:solidFill>
                  <a:srgbClr val="C00000"/>
                </a:solidFill>
                <a:latin typeface="Arial" panose="020B0604020202020204" pitchFamily="34" charset="0"/>
                <a:cs typeface="Arial" panose="020B0604020202020204" pitchFamily="34" charset="0"/>
              </a:rPr>
              <a:t>II. Cứu người bị tai nạn điện</a:t>
            </a:r>
            <a:endParaRPr lang="en-US" sz="2600" b="1">
              <a:solidFill>
                <a:srgbClr val="C00000"/>
              </a:solidFill>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79" y="723033"/>
            <a:ext cx="8813512" cy="381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63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3" name="Title 1"/>
          <p:cNvSpPr txBox="1">
            <a:spLocks/>
          </p:cNvSpPr>
          <p:nvPr/>
        </p:nvSpPr>
        <p:spPr>
          <a:xfrm>
            <a:off x="58458" y="26240"/>
            <a:ext cx="6432593" cy="479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600" b="1">
                <a:solidFill>
                  <a:srgbClr val="C00000"/>
                </a:solidFill>
                <a:latin typeface="Arial" panose="020B0604020202020204" pitchFamily="34" charset="0"/>
                <a:cs typeface="Arial" panose="020B0604020202020204" pitchFamily="34" charset="0"/>
              </a:rPr>
              <a:t>II. Cứu người bị tai nạn điện</a:t>
            </a:r>
          </a:p>
        </p:txBody>
      </p:sp>
      <p:sp>
        <p:nvSpPr>
          <p:cNvPr id="75" name="Title 1"/>
          <p:cNvSpPr txBox="1">
            <a:spLocks/>
          </p:cNvSpPr>
          <p:nvPr/>
        </p:nvSpPr>
        <p:spPr>
          <a:xfrm>
            <a:off x="58458" y="587954"/>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200" b="1" smtClean="0">
                <a:solidFill>
                  <a:srgbClr val="263165"/>
                </a:solidFill>
                <a:latin typeface="Arial" panose="020B0604020202020204" pitchFamily="34" charset="0"/>
                <a:cs typeface="Arial" panose="020B0604020202020204" pitchFamily="34" charset="0"/>
              </a:rPr>
              <a:t>1. Tách nạn nhân ra khỏi nguồn điện</a:t>
            </a:r>
            <a:endParaRPr lang="en-US" sz="2200" b="1">
              <a:solidFill>
                <a:srgbClr val="263165"/>
              </a:solidFill>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10" y="1197496"/>
            <a:ext cx="8311331" cy="314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382010" y="4343399"/>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200" b="1" smtClean="0">
                <a:solidFill>
                  <a:srgbClr val="263165"/>
                </a:solidFill>
                <a:latin typeface="Arial" panose="020B0604020202020204" pitchFamily="34" charset="0"/>
                <a:cs typeface="Arial" panose="020B0604020202020204" pitchFamily="34" charset="0"/>
              </a:rPr>
              <a:t>Thanh tre khô ( thanh nhựa), thảm cách điện </a:t>
            </a:r>
            <a:endParaRPr lang="en-US" sz="2200" b="1">
              <a:solidFill>
                <a:srgbClr val="2631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80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96" y="95249"/>
            <a:ext cx="8807021" cy="288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2982190"/>
            <a:ext cx="3847667" cy="216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260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91" y="505595"/>
            <a:ext cx="8126079" cy="292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58458" y="26240"/>
            <a:ext cx="6432593" cy="479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600" b="1" smtClean="0">
                <a:solidFill>
                  <a:srgbClr val="C00000"/>
                </a:solidFill>
                <a:latin typeface="Arial" panose="020B0604020202020204" pitchFamily="34" charset="0"/>
                <a:cs typeface="Arial" panose="020B0604020202020204" pitchFamily="34" charset="0"/>
              </a:rPr>
              <a:t>Trả lời:</a:t>
            </a:r>
            <a:endParaRPr lang="en-US" sz="2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6174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49" y="196995"/>
            <a:ext cx="8603203" cy="310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descr="Vụ dây điện rớt khiến 6 HS thương vong: Mọi người gào thét trong bất lự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550" y="1922318"/>
            <a:ext cx="4301602" cy="290033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Nguyên nhân dây sạc bị hư và cách khắc phục hiệu qu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49" y="1922317"/>
            <a:ext cx="4301601" cy="290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135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29" y="505594"/>
            <a:ext cx="8711929" cy="313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58458" y="26240"/>
            <a:ext cx="6432593" cy="479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600" b="1" smtClean="0">
                <a:solidFill>
                  <a:srgbClr val="C00000"/>
                </a:solidFill>
                <a:latin typeface="Arial" panose="020B0604020202020204" pitchFamily="34" charset="0"/>
                <a:cs typeface="Arial" panose="020B0604020202020204" pitchFamily="34" charset="0"/>
              </a:rPr>
              <a:t>Trả lời:</a:t>
            </a:r>
            <a:endParaRPr lang="en-US" sz="2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600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57" y="879763"/>
            <a:ext cx="8749259" cy="309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58458" y="26240"/>
            <a:ext cx="6432593" cy="479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600" b="1" smtClean="0">
                <a:solidFill>
                  <a:srgbClr val="C00000"/>
                </a:solidFill>
                <a:latin typeface="Arial" panose="020B0604020202020204" pitchFamily="34" charset="0"/>
                <a:cs typeface="Arial" panose="020B0604020202020204" pitchFamily="34" charset="0"/>
              </a:rPr>
              <a:t>Trả lời:</a:t>
            </a:r>
            <a:endParaRPr lang="en-US" sz="2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070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148" name="Google Shape;252;p31"/>
          <p:cNvSpPr txBox="1">
            <a:spLocks/>
          </p:cNvSpPr>
          <p:nvPr/>
        </p:nvSpPr>
        <p:spPr>
          <a:xfrm>
            <a:off x="167951" y="791545"/>
            <a:ext cx="8649478" cy="19516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200"/>
              <a:buFont typeface="Kantumruy Pro"/>
              <a:buNone/>
              <a:defRPr sz="5000" b="0" i="0" u="none" strike="noStrike" cap="none">
                <a:solidFill>
                  <a:schemeClr val="dk1"/>
                </a:solidFill>
                <a:latin typeface="Kantumruy Pro"/>
                <a:ea typeface="Kantumruy Pro"/>
                <a:cs typeface="Kantumruy Pro"/>
                <a:sym typeface="Kantumruy Pro"/>
              </a:defRPr>
            </a:lvl1pPr>
            <a:lvl2pPr marR="0" lvl="1"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2pPr>
            <a:lvl3pPr marR="0" lvl="2"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3pPr>
            <a:lvl4pPr marR="0" lvl="3"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4pPr>
            <a:lvl5pPr marR="0" lvl="4"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5pPr>
            <a:lvl6pPr marR="0" lvl="5"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6pPr>
            <a:lvl7pPr marR="0" lvl="6"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7pPr>
            <a:lvl8pPr marR="0" lvl="7"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8pPr>
            <a:lvl9pPr marR="0" lvl="8" algn="ctr" rtl="0">
              <a:lnSpc>
                <a:spcPct val="100000"/>
              </a:lnSpc>
              <a:spcBef>
                <a:spcPts val="0"/>
              </a:spcBef>
              <a:spcAft>
                <a:spcPts val="0"/>
              </a:spcAft>
              <a:buClr>
                <a:schemeClr val="dk1"/>
              </a:buClr>
              <a:buSzPts val="5200"/>
              <a:buFont typeface="Kantumruy Pro"/>
              <a:buNone/>
              <a:defRPr sz="5200" b="0" i="0" u="none" strike="noStrike" cap="none">
                <a:solidFill>
                  <a:schemeClr val="dk1"/>
                </a:solidFill>
                <a:latin typeface="Kantumruy Pro"/>
                <a:ea typeface="Kantumruy Pro"/>
                <a:cs typeface="Kantumruy Pro"/>
                <a:sym typeface="Kantumruy Pro"/>
              </a:defRPr>
            </a:lvl9pPr>
          </a:lstStyle>
          <a:p>
            <a:pPr algn="ctr">
              <a:lnSpc>
                <a:spcPct val="150000"/>
              </a:lnSpc>
            </a:pPr>
            <a:endParaRPr lang="en-US" sz="2800" b="1" smtClean="0">
              <a:solidFill>
                <a:srgbClr val="FF0000"/>
              </a:solidFill>
              <a:latin typeface="Arial" panose="020B0604020202020204" pitchFamily="34" charset="0"/>
              <a:ea typeface="Kantumruy Pro SemiBold"/>
              <a:cs typeface="Arial" panose="020B0604020202020204" pitchFamily="34" charset="0"/>
              <a:sym typeface="Kantumruy Pro SemiBold"/>
            </a:endParaRPr>
          </a:p>
          <a:p>
            <a:pPr algn="ctr">
              <a:lnSpc>
                <a:spcPct val="150000"/>
              </a:lnSpc>
            </a:pPr>
            <a:endParaRPr lang="en-US" sz="2800" b="1">
              <a:solidFill>
                <a:srgbClr val="FF0000"/>
              </a:solidFill>
              <a:latin typeface="Arial" panose="020B0604020202020204" pitchFamily="34" charset="0"/>
              <a:ea typeface="Kantumruy Pro SemiBold"/>
              <a:cs typeface="Arial" panose="020B0604020202020204" pitchFamily="34" charset="0"/>
              <a:sym typeface="Kantumruy Pro SemiBold"/>
            </a:endParaRPr>
          </a:p>
          <a:p>
            <a:pPr algn="ctr">
              <a:lnSpc>
                <a:spcPct val="150000"/>
              </a:lnSpc>
            </a:pPr>
            <a:endParaRPr lang="en-US" sz="2800" b="1" smtClean="0">
              <a:solidFill>
                <a:srgbClr val="FF0000"/>
              </a:solidFill>
              <a:latin typeface="Arial" panose="020B0604020202020204" pitchFamily="34" charset="0"/>
              <a:ea typeface="Kantumruy Pro SemiBold"/>
              <a:cs typeface="Arial" panose="020B0604020202020204" pitchFamily="34" charset="0"/>
              <a:sym typeface="Kantumruy Pro SemiBold"/>
            </a:endParaRPr>
          </a:p>
          <a:p>
            <a:pPr algn="ctr">
              <a:lnSpc>
                <a:spcPct val="150000"/>
              </a:lnSpc>
            </a:pPr>
            <a:endParaRPr lang="en-US" sz="2800" b="1">
              <a:solidFill>
                <a:srgbClr val="FF0000"/>
              </a:solidFill>
              <a:latin typeface="Arial" panose="020B0604020202020204" pitchFamily="34" charset="0"/>
              <a:ea typeface="Kantumruy Pro SemiBold"/>
              <a:cs typeface="Arial" panose="020B0604020202020204" pitchFamily="34" charset="0"/>
              <a:sym typeface="Kantumruy Pro SemiBold"/>
            </a:endParaRPr>
          </a:p>
          <a:p>
            <a:pPr algn="ctr">
              <a:lnSpc>
                <a:spcPct val="150000"/>
              </a:lnSpc>
            </a:pPr>
            <a:r>
              <a:rPr lang="en-US" sz="2800" b="1" smtClean="0">
                <a:solidFill>
                  <a:srgbClr val="FF0000"/>
                </a:solidFill>
                <a:latin typeface="Arial" panose="020B0604020202020204" pitchFamily="34" charset="0"/>
                <a:ea typeface="Kantumruy Pro SemiBold"/>
                <a:cs typeface="Arial" panose="020B0604020202020204" pitchFamily="34" charset="0"/>
                <a:sym typeface="Kantumruy Pro SemiBold"/>
              </a:rPr>
              <a:t>BÀI 11. DỤNG CỤ BẢO VỆ AN TOÀN ĐIỆN </a:t>
            </a:r>
          </a:p>
          <a:p>
            <a:pPr algn="ctr">
              <a:lnSpc>
                <a:spcPct val="150000"/>
              </a:lnSpc>
            </a:pPr>
            <a:r>
              <a:rPr lang="en-US" sz="2800" b="1" smtClean="0">
                <a:solidFill>
                  <a:srgbClr val="FF0000"/>
                </a:solidFill>
                <a:latin typeface="Arial" panose="020B0604020202020204" pitchFamily="34" charset="0"/>
                <a:ea typeface="Kantumruy Pro SemiBold"/>
                <a:cs typeface="Arial" panose="020B0604020202020204" pitchFamily="34" charset="0"/>
                <a:sym typeface="Kantumruy Pro SemiBold"/>
              </a:rPr>
              <a:t>VÀ CÁCH SƠ CỨU NGƯỜI BỊ TAI NẠN ĐIỆN</a:t>
            </a:r>
            <a:endParaRPr lang="en-US" sz="2800" b="1">
              <a:solidFill>
                <a:srgbClr val="FF0000"/>
              </a:solidFill>
              <a:latin typeface="Arial" panose="020B0604020202020204" pitchFamily="34" charset="0"/>
              <a:ea typeface="Kantumruy Pro SemiBold"/>
              <a:cs typeface="Arial" panose="020B0604020202020204" pitchFamily="34" charset="0"/>
              <a:sym typeface="Kantumruy Pro SemiBold"/>
            </a:endParaRPr>
          </a:p>
        </p:txBody>
      </p:sp>
    </p:spTree>
    <p:extLst>
      <p:ext uri="{BB962C8B-B14F-4D97-AF65-F5344CB8AC3E}">
        <p14:creationId xmlns:p14="http://schemas.microsoft.com/office/powerpoint/2010/main" val="18936409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500" fill="hold"/>
                                        <p:tgtEl>
                                          <p:spTgt spid="148"/>
                                        </p:tgtEl>
                                        <p:attrNameLst>
                                          <p:attrName>ppt_x</p:attrName>
                                        </p:attrNameLst>
                                      </p:cBhvr>
                                      <p:tavLst>
                                        <p:tav tm="0">
                                          <p:val>
                                            <p:strVal val="#ppt_x"/>
                                          </p:val>
                                        </p:tav>
                                        <p:tav tm="100000">
                                          <p:val>
                                            <p:strVal val="#ppt_x"/>
                                          </p:val>
                                        </p:tav>
                                      </p:tavLst>
                                    </p:anim>
                                    <p:anim calcmode="lin" valueType="num">
                                      <p:cBhvr additive="base">
                                        <p:cTn id="8"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8458" y="26240"/>
            <a:ext cx="6432593" cy="479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600" b="1">
                <a:solidFill>
                  <a:srgbClr val="C00000"/>
                </a:solidFill>
                <a:latin typeface="Arial" panose="020B0604020202020204" pitchFamily="34" charset="0"/>
                <a:cs typeface="Arial" panose="020B0604020202020204" pitchFamily="34" charset="0"/>
              </a:rPr>
              <a:t>II. Cứu người bị tai nạn điện</a:t>
            </a:r>
          </a:p>
        </p:txBody>
      </p:sp>
      <p:sp>
        <p:nvSpPr>
          <p:cNvPr id="4" name="Title 1"/>
          <p:cNvSpPr txBox="1">
            <a:spLocks/>
          </p:cNvSpPr>
          <p:nvPr/>
        </p:nvSpPr>
        <p:spPr>
          <a:xfrm>
            <a:off x="58458" y="587954"/>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200" b="1" smtClean="0">
                <a:solidFill>
                  <a:srgbClr val="0000CC"/>
                </a:solidFill>
                <a:latin typeface="Arial" panose="020B0604020202020204" pitchFamily="34" charset="0"/>
                <a:cs typeface="Arial" panose="020B0604020202020204" pitchFamily="34" charset="0"/>
              </a:rPr>
              <a:t>1. Tách nạn nhân ra khỏi nguồn điện</a:t>
            </a:r>
            <a:endParaRPr lang="en-US" sz="2200" b="1">
              <a:solidFill>
                <a:srgbClr val="0000CC"/>
              </a:solidFill>
              <a:latin typeface="Arial" panose="020B0604020202020204" pitchFamily="34" charset="0"/>
              <a:cs typeface="Arial" panose="020B0604020202020204" pitchFamily="34" charset="0"/>
            </a:endParaRPr>
          </a:p>
        </p:txBody>
      </p:sp>
      <p:sp>
        <p:nvSpPr>
          <p:cNvPr id="5" name="Rectangle 4"/>
          <p:cNvSpPr/>
          <p:nvPr/>
        </p:nvSpPr>
        <p:spPr>
          <a:xfrm>
            <a:off x="145472" y="1197497"/>
            <a:ext cx="8312727" cy="2092881"/>
          </a:xfrm>
          <a:prstGeom prst="rect">
            <a:avLst/>
          </a:prstGeom>
        </p:spPr>
        <p:txBody>
          <a:bodyPr wrap="square">
            <a:spAutoFit/>
          </a:bodyPr>
          <a:lstStyle/>
          <a:p>
            <a:r>
              <a:rPr lang="en-US" sz="2600" smtClean="0"/>
              <a:t>Một số b</a:t>
            </a:r>
            <a:r>
              <a:rPr lang="vi-VN" sz="2600" smtClean="0"/>
              <a:t>iện </a:t>
            </a:r>
            <a:r>
              <a:rPr lang="vi-VN" sz="2600"/>
              <a:t>pháp tách nạn nhân khỏi nguồn </a:t>
            </a:r>
            <a:r>
              <a:rPr lang="vi-VN" sz="2600" smtClean="0"/>
              <a:t>điện</a:t>
            </a:r>
            <a:r>
              <a:rPr lang="en-US" sz="2600" smtClean="0"/>
              <a:t>:</a:t>
            </a:r>
            <a:endParaRPr lang="vi-VN" sz="2600"/>
          </a:p>
          <a:p>
            <a:r>
              <a:rPr lang="vi-VN" sz="2600"/>
              <a:t>- Ngắt nguồn điện hoặc dùng vật cách điện để gạt dây điện ra khỏi nạn nhân.</a:t>
            </a:r>
          </a:p>
          <a:p>
            <a:r>
              <a:rPr lang="vi-VN" sz="2600"/>
              <a:t>- Lót tay bằng vải khô hoặc </a:t>
            </a:r>
            <a:r>
              <a:rPr lang="vi-VN" sz="2600" smtClean="0"/>
              <a:t>t</a:t>
            </a:r>
            <a:r>
              <a:rPr lang="en-US" sz="2600"/>
              <a:t>ú</a:t>
            </a:r>
            <a:r>
              <a:rPr lang="vi-VN" sz="2600" smtClean="0"/>
              <a:t>m </a:t>
            </a:r>
            <a:r>
              <a:rPr lang="vi-VN" sz="2600"/>
              <a:t>vào quần, áo khô của nạn nhân để héo họ ra khỏi vật mang điện.</a:t>
            </a:r>
          </a:p>
        </p:txBody>
      </p:sp>
      <p:sp>
        <p:nvSpPr>
          <p:cNvPr id="6" name="Title 1"/>
          <p:cNvSpPr txBox="1">
            <a:spLocks/>
          </p:cNvSpPr>
          <p:nvPr/>
        </p:nvSpPr>
        <p:spPr>
          <a:xfrm>
            <a:off x="145472" y="3303430"/>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400" b="1" smtClean="0">
                <a:solidFill>
                  <a:srgbClr val="0000CC"/>
                </a:solidFill>
                <a:latin typeface="Arial" panose="020B0604020202020204" pitchFamily="34" charset="0"/>
                <a:cs typeface="Arial" panose="020B0604020202020204" pitchFamily="34" charset="0"/>
              </a:rPr>
              <a:t>2. Sơ cứu nạn nhân</a:t>
            </a:r>
            <a:endParaRPr lang="en-US" sz="2400" b="1">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7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6847" y="601621"/>
            <a:ext cx="4351472" cy="420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107016" y="-7921"/>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pPr algn="ctr"/>
            <a:r>
              <a:rPr lang="en-US" sz="2200" b="1" smtClean="0">
                <a:solidFill>
                  <a:srgbClr val="0000CC"/>
                </a:solidFill>
                <a:latin typeface="Arial" panose="020B0604020202020204" pitchFamily="34" charset="0"/>
                <a:cs typeface="Arial" panose="020B0604020202020204" pitchFamily="34" charset="0"/>
              </a:rPr>
              <a:t>Cách sơ cứu nạn nhân bị điện giật</a:t>
            </a:r>
            <a:endParaRPr lang="en-US" sz="2200" b="1">
              <a:solidFill>
                <a:srgbClr val="0000CC"/>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24183" y="585508"/>
            <a:ext cx="4326299" cy="420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1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07016" y="-7921"/>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pPr algn="ctr"/>
            <a:r>
              <a:rPr lang="en-US" sz="2200" b="1" smtClean="0">
                <a:solidFill>
                  <a:srgbClr val="0000CC"/>
                </a:solidFill>
                <a:latin typeface="Arial" panose="020B0604020202020204" pitchFamily="34" charset="0"/>
                <a:cs typeface="Arial" panose="020B0604020202020204" pitchFamily="34" charset="0"/>
              </a:rPr>
              <a:t>Cách sơ cứu nạn nhân bị điện giật</a:t>
            </a:r>
            <a:endParaRPr lang="en-US" sz="2200" b="1">
              <a:solidFill>
                <a:srgbClr val="0000CC"/>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2959" y="601621"/>
            <a:ext cx="4275257" cy="409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23849" y="601622"/>
            <a:ext cx="4357286" cy="401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0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4624" y="161854"/>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800" b="1" smtClean="0">
                <a:solidFill>
                  <a:srgbClr val="0000CC"/>
                </a:solidFill>
                <a:latin typeface="Arial" panose="020B0604020202020204" pitchFamily="34" charset="0"/>
                <a:cs typeface="Arial" panose="020B0604020202020204" pitchFamily="34" charset="0"/>
              </a:rPr>
              <a:t>2. Sơ cứu nạn nhân</a:t>
            </a:r>
            <a:endParaRPr lang="en-US" sz="2800" b="1">
              <a:solidFill>
                <a:srgbClr val="0000CC"/>
              </a:solidFill>
              <a:latin typeface="Arial" panose="020B0604020202020204" pitchFamily="34" charset="0"/>
              <a:cs typeface="Arial" panose="020B0604020202020204" pitchFamily="34" charset="0"/>
            </a:endParaRPr>
          </a:p>
        </p:txBody>
      </p:sp>
      <p:sp>
        <p:nvSpPr>
          <p:cNvPr id="4" name="Title 1"/>
          <p:cNvSpPr txBox="1">
            <a:spLocks/>
          </p:cNvSpPr>
          <p:nvPr/>
        </p:nvSpPr>
        <p:spPr>
          <a:xfrm>
            <a:off x="164624" y="780794"/>
            <a:ext cx="8605303" cy="1577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800" smtClean="0">
                <a:solidFill>
                  <a:schemeClr val="tx1"/>
                </a:solidFill>
                <a:latin typeface="Arial" panose="020B0604020202020204" pitchFamily="34" charset="0"/>
                <a:cs typeface="Arial" panose="020B0604020202020204" pitchFamily="34" charset="0"/>
              </a:rPr>
              <a:t>Sau khi tách nạn nhân ra khỏi nguồn điện, nếu nạn nhân bị ngất, ngừng thở và bị co giật, cần gọi điện ngay đến cơ sở y tế gần nhất, đồng thời tiến hành sơ cứu nạn nhân</a:t>
            </a:r>
            <a:endParaRPr lang="en-US" sz="2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33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2"/>
          <p:cNvSpPr txBox="1">
            <a:spLocks noGrp="1"/>
          </p:cNvSpPr>
          <p:nvPr>
            <p:ph type="title"/>
          </p:nvPr>
        </p:nvSpPr>
        <p:spPr>
          <a:xfrm>
            <a:off x="0" y="653262"/>
            <a:ext cx="9144000" cy="604463"/>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tx1"/>
                </a:solidFill>
                <a:latin typeface="Arial" panose="020B0604020202020204" pitchFamily="34" charset="0"/>
                <a:ea typeface="Kantumruy Pro SemiBold"/>
                <a:cs typeface="Arial" panose="020B0604020202020204" pitchFamily="34" charset="0"/>
                <a:sym typeface="Kantumruy Pro SemiBold"/>
              </a:rPr>
              <a:t>NỘI DUNG BÀI HỌC</a:t>
            </a:r>
            <a:endParaRPr b="1">
              <a:solidFill>
                <a:schemeClr val="tx1"/>
              </a:solidFill>
              <a:latin typeface="Arial" panose="020B0604020202020204" pitchFamily="34" charset="0"/>
              <a:ea typeface="Kantumruy Pro SemiBold"/>
              <a:cs typeface="Arial" panose="020B0604020202020204" pitchFamily="34" charset="0"/>
              <a:sym typeface="Kantumruy Pro SemiBold"/>
            </a:endParaRPr>
          </a:p>
        </p:txBody>
      </p:sp>
      <p:grpSp>
        <p:nvGrpSpPr>
          <p:cNvPr id="7" name="Group 6"/>
          <p:cNvGrpSpPr/>
          <p:nvPr/>
        </p:nvGrpSpPr>
        <p:grpSpPr>
          <a:xfrm>
            <a:off x="1500583" y="1911298"/>
            <a:ext cx="7295541" cy="793810"/>
            <a:chOff x="1378856" y="1454844"/>
            <a:chExt cx="7295541" cy="793810"/>
          </a:xfrm>
        </p:grpSpPr>
        <p:sp>
          <p:nvSpPr>
            <p:cNvPr id="71" name="Google Shape;2312;p39"/>
            <p:cNvSpPr txBox="1"/>
            <p:nvPr/>
          </p:nvSpPr>
          <p:spPr>
            <a:xfrm>
              <a:off x="1378856" y="1454844"/>
              <a:ext cx="935288" cy="793810"/>
            </a:xfrm>
            <a:prstGeom prst="rect">
              <a:avLst/>
            </a:prstGeom>
            <a:solidFill>
              <a:srgbClr val="FAC7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noProof="0">
                  <a:latin typeface="Arial" panose="020B0604020202020204" pitchFamily="34" charset="0"/>
                  <a:ea typeface="Fira Sans Extra Condensed"/>
                  <a:cs typeface="Arial" panose="020B0604020202020204" pitchFamily="34" charset="0"/>
                  <a:sym typeface="Fira Sans Extra Condensed"/>
                </a:rPr>
                <a:t>I</a:t>
              </a:r>
              <a:endParaRPr kumimoji="0" sz="2600" b="1" i="0" u="none" strike="noStrike" kern="0" cap="none" spc="0" normalizeH="0" baseline="0" noProof="0">
                <a:ln>
                  <a:noFill/>
                </a:ln>
                <a:effectLst/>
                <a:uLnTx/>
                <a:uFillTx/>
                <a:latin typeface="Arial" panose="020B0604020202020204" pitchFamily="34" charset="0"/>
                <a:ea typeface="Fira Sans Extra Condensed"/>
                <a:cs typeface="Arial" panose="020B0604020202020204" pitchFamily="34" charset="0"/>
                <a:sym typeface="Fira Sans Extra Condensed"/>
              </a:endParaRPr>
            </a:p>
          </p:txBody>
        </p:sp>
        <p:sp>
          <p:nvSpPr>
            <p:cNvPr id="74" name="TextBox 73"/>
            <p:cNvSpPr txBox="1"/>
            <p:nvPr/>
          </p:nvSpPr>
          <p:spPr>
            <a:xfrm>
              <a:off x="2496402" y="1454844"/>
              <a:ext cx="6177995" cy="618374"/>
            </a:xfrm>
            <a:prstGeom prst="rect">
              <a:avLst/>
            </a:prstGeom>
            <a:noFill/>
          </p:spPr>
          <p:txBody>
            <a:bodyPr wrap="square" rtlCol="0">
              <a:spAutoFit/>
            </a:bodyPr>
            <a:lstStyle/>
            <a:p>
              <a:pPr>
                <a:lnSpc>
                  <a:spcPct val="150000"/>
                </a:lnSpc>
              </a:pPr>
              <a:r>
                <a:rPr lang="en-US" sz="2600" b="1" smtClean="0"/>
                <a:t>Dụng cụ bảo vệ an toàn điện</a:t>
              </a:r>
              <a:endParaRPr lang="en-US" sz="2600" b="1"/>
            </a:p>
          </p:txBody>
        </p:sp>
      </p:grpSp>
      <p:grpSp>
        <p:nvGrpSpPr>
          <p:cNvPr id="69" name="Group 68"/>
          <p:cNvGrpSpPr/>
          <p:nvPr/>
        </p:nvGrpSpPr>
        <p:grpSpPr>
          <a:xfrm>
            <a:off x="1500583" y="3226522"/>
            <a:ext cx="7268526" cy="804830"/>
            <a:chOff x="1378856" y="1443824"/>
            <a:chExt cx="7268526" cy="804830"/>
          </a:xfrm>
        </p:grpSpPr>
        <p:sp>
          <p:nvSpPr>
            <p:cNvPr id="70" name="Google Shape;2312;p39"/>
            <p:cNvSpPr txBox="1"/>
            <p:nvPr/>
          </p:nvSpPr>
          <p:spPr>
            <a:xfrm>
              <a:off x="1378856" y="1454844"/>
              <a:ext cx="935288" cy="793810"/>
            </a:xfrm>
            <a:prstGeom prst="rect">
              <a:avLst/>
            </a:prstGeom>
            <a:solidFill>
              <a:srgbClr val="D5837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a:latin typeface="Arial" panose="020B0604020202020204" pitchFamily="34" charset="0"/>
                  <a:ea typeface="Fira Sans Extra Condensed"/>
                  <a:cs typeface="Arial" panose="020B0604020202020204" pitchFamily="34" charset="0"/>
                  <a:sym typeface="Fira Sans Extra Condensed"/>
                </a:rPr>
                <a:t>II</a:t>
              </a:r>
              <a:endParaRPr kumimoji="0" sz="2600" b="1" i="0" u="none" strike="noStrike" kern="0" cap="none" spc="0" normalizeH="0" baseline="0" noProof="0">
                <a:ln>
                  <a:noFill/>
                </a:ln>
                <a:effectLst/>
                <a:uLnTx/>
                <a:uFillTx/>
                <a:latin typeface="Arial" panose="020B0604020202020204" pitchFamily="34" charset="0"/>
                <a:ea typeface="Fira Sans Extra Condensed"/>
                <a:cs typeface="Arial" panose="020B0604020202020204" pitchFamily="34" charset="0"/>
                <a:sym typeface="Fira Sans Extra Condensed"/>
              </a:endParaRPr>
            </a:p>
          </p:txBody>
        </p:sp>
        <p:sp>
          <p:nvSpPr>
            <p:cNvPr id="72" name="TextBox 71"/>
            <p:cNvSpPr txBox="1"/>
            <p:nvPr/>
          </p:nvSpPr>
          <p:spPr>
            <a:xfrm>
              <a:off x="2496402" y="1443824"/>
              <a:ext cx="6150980" cy="618374"/>
            </a:xfrm>
            <a:prstGeom prst="rect">
              <a:avLst/>
            </a:prstGeom>
            <a:noFill/>
          </p:spPr>
          <p:txBody>
            <a:bodyPr wrap="square" rtlCol="0">
              <a:spAutoFit/>
            </a:bodyPr>
            <a:lstStyle/>
            <a:p>
              <a:pPr>
                <a:lnSpc>
                  <a:spcPct val="150000"/>
                </a:lnSpc>
              </a:pPr>
              <a:r>
                <a:rPr lang="en-US" sz="2600" b="1" smtClean="0"/>
                <a:t>Cứu người bị tai nạn điện</a:t>
              </a:r>
              <a:endParaRPr lang="en-US" sz="2600" b="1"/>
            </a:p>
          </p:txBody>
        </p:sp>
      </p:grpSp>
    </p:spTree>
    <p:extLst>
      <p:ext uri="{BB962C8B-B14F-4D97-AF65-F5344CB8AC3E}">
        <p14:creationId xmlns:p14="http://schemas.microsoft.com/office/powerpoint/2010/main" val="306096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500" fill="hold"/>
                                        <p:tgtEl>
                                          <p:spTgt spid="69"/>
                                        </p:tgtEl>
                                        <p:attrNameLst>
                                          <p:attrName>ppt_x</p:attrName>
                                        </p:attrNameLst>
                                      </p:cBhvr>
                                      <p:tavLst>
                                        <p:tav tm="0">
                                          <p:val>
                                            <p:strVal val="#ppt_x"/>
                                          </p:val>
                                        </p:tav>
                                        <p:tav tm="100000">
                                          <p:val>
                                            <p:strVal val="#ppt_x"/>
                                          </p:val>
                                        </p:tav>
                                      </p:tavLst>
                                    </p:anim>
                                    <p:anim calcmode="lin" valueType="num">
                                      <p:cBhvr additive="base">
                                        <p:cTn id="1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3" name="Title 1"/>
          <p:cNvSpPr txBox="1">
            <a:spLocks/>
          </p:cNvSpPr>
          <p:nvPr/>
        </p:nvSpPr>
        <p:spPr>
          <a:xfrm>
            <a:off x="58458" y="26240"/>
            <a:ext cx="6432593" cy="4793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600" b="1">
                <a:solidFill>
                  <a:srgbClr val="C00000"/>
                </a:solidFill>
                <a:latin typeface="Arial" panose="020B0604020202020204" pitchFamily="34" charset="0"/>
                <a:cs typeface="Arial" panose="020B0604020202020204" pitchFamily="34" charset="0"/>
              </a:rPr>
              <a:t>I. </a:t>
            </a:r>
            <a:r>
              <a:rPr lang="en-US" sz="2600" b="1" smtClean="0">
                <a:solidFill>
                  <a:srgbClr val="C00000"/>
                </a:solidFill>
                <a:latin typeface="Arial" panose="020B0604020202020204" pitchFamily="34" charset="0"/>
                <a:cs typeface="Arial" panose="020B0604020202020204" pitchFamily="34" charset="0"/>
              </a:rPr>
              <a:t>Dụng cụ bảo vệ an toàn điện</a:t>
            </a:r>
            <a:endParaRPr lang="en-US" sz="2600" b="1">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327434" y="1027321"/>
            <a:ext cx="5200530" cy="1015663"/>
          </a:xfrm>
          <a:prstGeom prst="rect">
            <a:avLst/>
          </a:prstGeom>
        </p:spPr>
        <p:txBody>
          <a:bodyPr wrap="square">
            <a:spAutoFit/>
          </a:bodyPr>
          <a:lstStyle/>
          <a:p>
            <a:pPr algn="just"/>
            <a:r>
              <a:rPr lang="en-US" sz="2000" smtClean="0"/>
              <a:t>- Dụng cụ bảo vệ an toàn điện có bộ phận cách điện giúp bảo vệ con người khi làm việc với các thiết bị, đồ dùng điện.</a:t>
            </a:r>
            <a:endParaRPr lang="vi-VN" sz="2000"/>
          </a:p>
        </p:txBody>
      </p:sp>
      <p:sp>
        <p:nvSpPr>
          <p:cNvPr id="74" name="Title 1"/>
          <p:cNvSpPr txBox="1">
            <a:spLocks/>
          </p:cNvSpPr>
          <p:nvPr/>
        </p:nvSpPr>
        <p:spPr>
          <a:xfrm>
            <a:off x="58458" y="587954"/>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200" b="1">
                <a:solidFill>
                  <a:srgbClr val="263165"/>
                </a:solidFill>
                <a:latin typeface="Arial" panose="020B0604020202020204" pitchFamily="34" charset="0"/>
                <a:cs typeface="Arial" panose="020B0604020202020204" pitchFamily="34" charset="0"/>
              </a:rPr>
              <a:t>1. </a:t>
            </a:r>
            <a:r>
              <a:rPr lang="en-US" sz="2200" b="1" smtClean="0">
                <a:solidFill>
                  <a:srgbClr val="263165"/>
                </a:solidFill>
                <a:latin typeface="Arial" panose="020B0604020202020204" pitchFamily="34" charset="0"/>
                <a:cs typeface="Arial" panose="020B0604020202020204" pitchFamily="34" charset="0"/>
              </a:rPr>
              <a:t>Một số dụng cụ bảo vệ an toàn điện</a:t>
            </a:r>
            <a:endParaRPr lang="en-US" sz="2200" b="1">
              <a:solidFill>
                <a:srgbClr val="263165"/>
              </a:solidFill>
              <a:latin typeface="Arial" panose="020B0604020202020204" pitchFamily="34" charset="0"/>
              <a:cs typeface="Arial" panose="020B0604020202020204" pitchFamily="34" charset="0"/>
            </a:endParaRPr>
          </a:p>
        </p:txBody>
      </p:sp>
      <p:sp>
        <p:nvSpPr>
          <p:cNvPr id="2" name="Rectangle 1"/>
          <p:cNvSpPr/>
          <p:nvPr/>
        </p:nvSpPr>
        <p:spPr>
          <a:xfrm>
            <a:off x="395219" y="2069704"/>
            <a:ext cx="5247043" cy="1015663"/>
          </a:xfrm>
          <a:prstGeom prst="rect">
            <a:avLst/>
          </a:prstGeom>
        </p:spPr>
        <p:txBody>
          <a:bodyPr wrap="square">
            <a:spAutoFit/>
          </a:bodyPr>
          <a:lstStyle/>
          <a:p>
            <a:r>
              <a:rPr lang="vi-VN" sz="2000"/>
              <a:t>- Các dụng cụ bảo vệ an toàn điện gồm </a:t>
            </a:r>
            <a:r>
              <a:rPr lang="vi-VN" sz="2000" smtClean="0"/>
              <a:t>k</a:t>
            </a:r>
            <a:r>
              <a:rPr lang="en-US" sz="2000"/>
              <a:t>ì</a:t>
            </a:r>
            <a:r>
              <a:rPr lang="vi-VN" sz="2000" smtClean="0"/>
              <a:t>m</a:t>
            </a:r>
            <a:r>
              <a:rPr lang="vi-VN" sz="2000"/>
              <a:t>, mỏ lết, </a:t>
            </a:r>
            <a:r>
              <a:rPr lang="en-US" sz="2000" smtClean="0"/>
              <a:t>tua vít, ủng cao su, găng tay cao su, thảm cao su.</a:t>
            </a:r>
            <a:endParaRPr lang="en-US" sz="2000"/>
          </a:p>
        </p:txBody>
      </p:sp>
      <p:pic>
        <p:nvPicPr>
          <p:cNvPr id="7" name="Picture 4" descr="thả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933" y="367283"/>
            <a:ext cx="1314319" cy="132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Gang-tay-cach-dien-15-kV-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033" y="360245"/>
            <a:ext cx="1485900" cy="133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kìm điệ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033" y="1680319"/>
            <a:ext cx="1485900" cy="104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kìm mỏ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933" y="1680319"/>
            <a:ext cx="1485900" cy="10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V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3131" y="2722668"/>
            <a:ext cx="1773704" cy="1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ut-thu-dien-whirlpower-m051-01-0633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835" y="2773857"/>
            <a:ext cx="1341998" cy="109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7676" y="3141224"/>
            <a:ext cx="5132743" cy="1323439"/>
          </a:xfrm>
          <a:prstGeom prst="rect">
            <a:avLst/>
          </a:prstGeom>
        </p:spPr>
        <p:txBody>
          <a:bodyPr wrap="square">
            <a:spAutoFit/>
          </a:bodyPr>
          <a:lstStyle/>
          <a:p>
            <a:r>
              <a:rPr lang="vi-VN" sz="2000"/>
              <a:t>- Vật liệu cách điện như cao su, thuỷ tinh, nhựa và gỗ (tre) khô được sử dụng để chế tạo bộ phận cách điện trong dụng cụ an toàn điện.</a:t>
            </a:r>
            <a:endParaRPr lang="en-US" sz="2000"/>
          </a:p>
        </p:txBody>
      </p:sp>
    </p:spTree>
    <p:extLst>
      <p:ext uri="{BB962C8B-B14F-4D97-AF65-F5344CB8AC3E}">
        <p14:creationId xmlns:p14="http://schemas.microsoft.com/office/powerpoint/2010/main" val="24853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55" y="812655"/>
            <a:ext cx="8454258" cy="326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030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9" y="1"/>
            <a:ext cx="9040090" cy="501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106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9791"/>
            <a:ext cx="4461740" cy="314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69" y="180543"/>
            <a:ext cx="4218318" cy="301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9376"/>
            <a:ext cx="4572000" cy="331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72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00"/>
                                        </p:tgtEl>
                                      </p:cBhvr>
                                    </p:animEffect>
                                    <p:set>
                                      <p:cBhvr>
                                        <p:cTn id="7" dur="1" fill="hold">
                                          <p:stCondLst>
                                            <p:cond delay="499"/>
                                          </p:stCondLst>
                                        </p:cTn>
                                        <p:tgtEl>
                                          <p:spTgt spid="410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75" name="Title 1"/>
          <p:cNvSpPr txBox="1">
            <a:spLocks/>
          </p:cNvSpPr>
          <p:nvPr/>
        </p:nvSpPr>
        <p:spPr>
          <a:xfrm>
            <a:off x="85980" y="26845"/>
            <a:ext cx="6582401" cy="6095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Kantumruy Pro"/>
              <a:buNone/>
              <a:defRPr sz="3000" b="0" i="0" u="none" strike="noStrike" cap="none">
                <a:solidFill>
                  <a:schemeClr val="dk1"/>
                </a:solidFill>
                <a:latin typeface="Kantumruy Pro"/>
                <a:ea typeface="Kantumruy Pro"/>
                <a:cs typeface="Kantumruy Pro"/>
                <a:sym typeface="Kantumruy Pro"/>
              </a:defRPr>
            </a:lvl1pPr>
            <a:lvl2pPr marR="0" lvl="1"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2pPr>
            <a:lvl3pPr marR="0" lvl="2"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3pPr>
            <a:lvl4pPr marR="0" lvl="3"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4pPr>
            <a:lvl5pPr marR="0" lvl="4"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5pPr>
            <a:lvl6pPr marR="0" lvl="5"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6pPr>
            <a:lvl7pPr marR="0" lvl="6"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7pPr>
            <a:lvl8pPr marR="0" lvl="7"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8pPr>
            <a:lvl9pPr marR="0" lvl="8" algn="l" rtl="0">
              <a:lnSpc>
                <a:spcPct val="100000"/>
              </a:lnSpc>
              <a:spcBef>
                <a:spcPts val="0"/>
              </a:spcBef>
              <a:spcAft>
                <a:spcPts val="0"/>
              </a:spcAft>
              <a:buClr>
                <a:schemeClr val="dk1"/>
              </a:buClr>
              <a:buSzPts val="3500"/>
              <a:buFont typeface="Kantumruy Pro"/>
              <a:buNone/>
              <a:defRPr sz="3500" b="0" i="0" u="none" strike="noStrike" cap="none">
                <a:solidFill>
                  <a:schemeClr val="dk1"/>
                </a:solidFill>
                <a:latin typeface="Kantumruy Pro"/>
                <a:ea typeface="Kantumruy Pro"/>
                <a:cs typeface="Kantumruy Pro"/>
                <a:sym typeface="Kantumruy Pro"/>
              </a:defRPr>
            </a:lvl9pPr>
          </a:lstStyle>
          <a:p>
            <a:r>
              <a:rPr lang="en-US" sz="2200" b="1" smtClean="0">
                <a:solidFill>
                  <a:srgbClr val="FF0000"/>
                </a:solidFill>
                <a:latin typeface="Arial" panose="020B0604020202020204" pitchFamily="34" charset="0"/>
                <a:cs typeface="Arial" panose="020B0604020202020204" pitchFamily="34" charset="0"/>
              </a:rPr>
              <a:t>2. Bút thử điện</a:t>
            </a:r>
            <a:endParaRPr lang="en-US" sz="2200" b="1">
              <a:solidFill>
                <a:srgbClr val="FF0000"/>
              </a:solidFill>
              <a:latin typeface="Arial" panose="020B0604020202020204" pitchFamily="34" charset="0"/>
              <a:cs typeface="Arial" panose="020B0604020202020204" pitchFamily="34" charset="0"/>
            </a:endParaRPr>
          </a:p>
        </p:txBody>
      </p:sp>
      <p:pic>
        <p:nvPicPr>
          <p:cNvPr id="9" name="Picture 5" descr="http://farm4.staticflickr.com/3771/9320292170_d6fcf56800_o.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668381" y="2130408"/>
            <a:ext cx="2306907"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but-thu-dien-whirlpower-m051-01-0633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8381" y="26845"/>
            <a:ext cx="2306907" cy="2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0554" y="558764"/>
            <a:ext cx="6192982" cy="1200329"/>
          </a:xfrm>
          <a:prstGeom prst="rect">
            <a:avLst/>
          </a:prstGeom>
        </p:spPr>
        <p:txBody>
          <a:bodyPr wrap="square">
            <a:spAutoFit/>
          </a:bodyPr>
          <a:lstStyle/>
          <a:p>
            <a:r>
              <a:rPr lang="vi-VN" sz="2400"/>
              <a:t>- Bút thử điện </a:t>
            </a:r>
            <a:r>
              <a:rPr lang="en-US" sz="2400" smtClean="0"/>
              <a:t>là dụng cụ </a:t>
            </a:r>
            <a:r>
              <a:rPr lang="vi-VN" sz="2400" smtClean="0"/>
              <a:t>để </a:t>
            </a:r>
            <a:r>
              <a:rPr lang="vi-VN" sz="2400"/>
              <a:t>kiểm tra ổ cắm điện có điện hay không và đồ dùng điện có bị rò điện hay không.</a:t>
            </a:r>
            <a:endParaRPr lang="en-US" sz="2400"/>
          </a:p>
        </p:txBody>
      </p:sp>
      <p:pic>
        <p:nvPicPr>
          <p:cNvPr id="6146" name="Picture 2" descr="Bút Thử Điện Giá Rẻ Tại Bình Dương - Bán nút thử điện chất lượng c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0523" y="1245739"/>
            <a:ext cx="2684156" cy="461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27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99" y="0"/>
            <a:ext cx="5762192" cy="328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691" y="-1"/>
            <a:ext cx="3277033" cy="30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49015" y="3283094"/>
            <a:ext cx="8707582" cy="707886"/>
          </a:xfrm>
          <a:prstGeom prst="rect">
            <a:avLst/>
          </a:prstGeom>
        </p:spPr>
        <p:txBody>
          <a:bodyPr wrap="square">
            <a:spAutoFit/>
          </a:bodyPr>
          <a:lstStyle/>
          <a:p>
            <a:r>
              <a:rPr lang="en-US" sz="2000" smtClean="0">
                <a:solidFill>
                  <a:srgbClr val="0000CC"/>
                </a:solidFill>
              </a:rPr>
              <a:t>- </a:t>
            </a:r>
            <a:r>
              <a:rPr lang="vi-VN" sz="2000" smtClean="0">
                <a:solidFill>
                  <a:srgbClr val="0000CC"/>
                </a:solidFill>
              </a:rPr>
              <a:t>Cấu </a:t>
            </a:r>
            <a:r>
              <a:rPr lang="vi-VN" sz="2000">
                <a:solidFill>
                  <a:srgbClr val="0000CC"/>
                </a:solidFill>
              </a:rPr>
              <a:t>tạo của bút thử </a:t>
            </a:r>
            <a:r>
              <a:rPr lang="vi-VN" sz="2000" smtClean="0">
                <a:solidFill>
                  <a:srgbClr val="0000CC"/>
                </a:solidFill>
              </a:rPr>
              <a:t>điện</a:t>
            </a:r>
            <a:r>
              <a:rPr lang="en-US" sz="2000" smtClean="0">
                <a:solidFill>
                  <a:srgbClr val="0000CC"/>
                </a:solidFill>
              </a:rPr>
              <a:t> gồm: </a:t>
            </a:r>
            <a:r>
              <a:rPr lang="vi-VN" sz="2000" smtClean="0">
                <a:solidFill>
                  <a:srgbClr val="0000CC"/>
                </a:solidFill>
              </a:rPr>
              <a:t>Đầu </a:t>
            </a:r>
            <a:r>
              <a:rPr lang="vi-VN" sz="2000">
                <a:solidFill>
                  <a:srgbClr val="0000CC"/>
                </a:solidFill>
              </a:rPr>
              <a:t>bút thử </a:t>
            </a:r>
            <a:r>
              <a:rPr lang="vi-VN" sz="2000" smtClean="0">
                <a:solidFill>
                  <a:srgbClr val="0000CC"/>
                </a:solidFill>
              </a:rPr>
              <a:t>điện</a:t>
            </a:r>
            <a:r>
              <a:rPr lang="en-US" sz="2000" smtClean="0">
                <a:solidFill>
                  <a:srgbClr val="0000CC"/>
                </a:solidFill>
              </a:rPr>
              <a:t>, đ</a:t>
            </a:r>
            <a:r>
              <a:rPr lang="vi-VN" sz="2000" smtClean="0">
                <a:solidFill>
                  <a:srgbClr val="0000CC"/>
                </a:solidFill>
              </a:rPr>
              <a:t>iện trở</a:t>
            </a:r>
            <a:r>
              <a:rPr lang="en-US" sz="2000" smtClean="0">
                <a:solidFill>
                  <a:srgbClr val="0000CC"/>
                </a:solidFill>
              </a:rPr>
              <a:t>, đ</a:t>
            </a:r>
            <a:r>
              <a:rPr lang="vi-VN" sz="2000" smtClean="0">
                <a:solidFill>
                  <a:srgbClr val="0000CC"/>
                </a:solidFill>
              </a:rPr>
              <a:t>èn báo</a:t>
            </a:r>
            <a:r>
              <a:rPr lang="en-US" sz="2000" smtClean="0">
                <a:solidFill>
                  <a:srgbClr val="0000CC"/>
                </a:solidFill>
              </a:rPr>
              <a:t>, l</a:t>
            </a:r>
            <a:r>
              <a:rPr lang="vi-VN" sz="2000" smtClean="0">
                <a:solidFill>
                  <a:srgbClr val="0000CC"/>
                </a:solidFill>
              </a:rPr>
              <a:t>ò xo</a:t>
            </a:r>
            <a:r>
              <a:rPr lang="en-US" sz="2000" smtClean="0">
                <a:solidFill>
                  <a:srgbClr val="0000CC"/>
                </a:solidFill>
              </a:rPr>
              <a:t>, n</a:t>
            </a:r>
            <a:r>
              <a:rPr lang="vi-VN" sz="2000" smtClean="0">
                <a:solidFill>
                  <a:srgbClr val="0000CC"/>
                </a:solidFill>
              </a:rPr>
              <a:t>ắp bút</a:t>
            </a:r>
            <a:r>
              <a:rPr lang="en-US" sz="2000" smtClean="0">
                <a:solidFill>
                  <a:srgbClr val="0000CC"/>
                </a:solidFill>
              </a:rPr>
              <a:t>, k</a:t>
            </a:r>
            <a:r>
              <a:rPr lang="vi-VN" sz="2000" smtClean="0">
                <a:solidFill>
                  <a:srgbClr val="0000CC"/>
                </a:solidFill>
              </a:rPr>
              <a:t>ẹp </a:t>
            </a:r>
            <a:r>
              <a:rPr lang="vi-VN" sz="2000">
                <a:solidFill>
                  <a:srgbClr val="0000CC"/>
                </a:solidFill>
              </a:rPr>
              <a:t>kim </a:t>
            </a:r>
            <a:r>
              <a:rPr lang="vi-VN" sz="2000" smtClean="0">
                <a:solidFill>
                  <a:srgbClr val="0000CC"/>
                </a:solidFill>
              </a:rPr>
              <a:t>loại</a:t>
            </a:r>
            <a:r>
              <a:rPr lang="en-US" sz="2000" smtClean="0">
                <a:solidFill>
                  <a:srgbClr val="0000CC"/>
                </a:solidFill>
              </a:rPr>
              <a:t>, thân bút.</a:t>
            </a:r>
            <a:endParaRPr lang="vi-VN" sz="2000">
              <a:solidFill>
                <a:srgbClr val="0000CC"/>
              </a:solidFill>
            </a:endParaRPr>
          </a:p>
        </p:txBody>
      </p:sp>
      <p:sp>
        <p:nvSpPr>
          <p:cNvPr id="4" name="Rectangle 4"/>
          <p:cNvSpPr>
            <a:spLocks noChangeArrowheads="1"/>
          </p:cNvSpPr>
          <p:nvPr/>
        </p:nvSpPr>
        <p:spPr bwMode="auto">
          <a:xfrm>
            <a:off x="259773" y="4040501"/>
            <a:ext cx="870758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CC"/>
                </a:solidFill>
                <a:effectLst/>
                <a:latin typeface="Arial" pitchFamily="34" charset="0"/>
                <a:cs typeface="Arial" pitchFamily="34" charset="0"/>
              </a:rPr>
              <a:t>- Dòng điện qua bút thử điện lại không gây nguy hiểm cho người sử dụng vì trên bút có điện trở có tác dụng làm giảm dòng điện chạy qua người khi chạm bút vào vật mang điện.</a:t>
            </a:r>
          </a:p>
        </p:txBody>
      </p:sp>
    </p:spTree>
    <p:extLst>
      <p:ext uri="{BB962C8B-B14F-4D97-AF65-F5344CB8AC3E}">
        <p14:creationId xmlns:p14="http://schemas.microsoft.com/office/powerpoint/2010/main" val="920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Industrial Engineering Thesis Defense by Slidesgo">
  <a:themeElements>
    <a:clrScheme name="Simple Light">
      <a:dk1>
        <a:srgbClr val="263165"/>
      </a:dk1>
      <a:lt1>
        <a:srgbClr val="F4EEF4"/>
      </a:lt1>
      <a:dk2>
        <a:srgbClr val="F3F4EE"/>
      </a:dk2>
      <a:lt2>
        <a:srgbClr val="FFFFFF"/>
      </a:lt2>
      <a:accent1>
        <a:srgbClr val="FFFFFF"/>
      </a:accent1>
      <a:accent2>
        <a:srgbClr val="FFFFFF"/>
      </a:accent2>
      <a:accent3>
        <a:srgbClr val="FFFFFF"/>
      </a:accent3>
      <a:accent4>
        <a:srgbClr val="FFFFFF"/>
      </a:accent4>
      <a:accent5>
        <a:srgbClr val="FFFFFF"/>
      </a:accent5>
      <a:accent6>
        <a:srgbClr val="FFFFFF"/>
      </a:accent6>
      <a:hlink>
        <a:srgbClr val="2631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2687</TotalTime>
  <Words>448</Words>
  <Application>Microsoft Office PowerPoint</Application>
  <PresentationFormat>On-screen Show (16:9)</PresentationFormat>
  <Paragraphs>45</Paragraphs>
  <Slides>23</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Kantumruy Pro</vt:lpstr>
      <vt:lpstr>Fira Sans Extra Condensed</vt:lpstr>
      <vt:lpstr>Kantumruy Pro SemiBold</vt:lpstr>
      <vt:lpstr>Kantumruy Pro Medium</vt:lpstr>
      <vt:lpstr>Industrial Engineering Thesis Defense by Slidesgo</vt:lpstr>
      <vt:lpstr>KHỞI ĐỘNG</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DELL</cp:lastModifiedBy>
  <cp:revision>21</cp:revision>
  <dcterms:modified xsi:type="dcterms:W3CDTF">2026-03-28T08:47:49Z</dcterms:modified>
</cp:coreProperties>
</file>